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96" r:id="rId2"/>
    <p:sldId id="297" r:id="rId3"/>
    <p:sldId id="256" r:id="rId4"/>
    <p:sldId id="257" r:id="rId5"/>
    <p:sldId id="265" r:id="rId6"/>
    <p:sldId id="295" r:id="rId7"/>
    <p:sldId id="259" r:id="rId8"/>
    <p:sldId id="260" r:id="rId9"/>
    <p:sldId id="261" r:id="rId1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Bebas Neue" panose="020B0606020202050201" pitchFamily="34" charset="0"/>
      <p:regular r:id="rId13"/>
    </p:embeddedFont>
    <p:embeddedFont>
      <p:font typeface="Bellota Text Light" panose="020B060402020202020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pperplate Gothic Light" panose="020E0507020206020404" pitchFamily="34" charset="0"/>
      <p:regular r:id="rId22"/>
    </p:embeddedFont>
    <p:embeddedFont>
      <p:font typeface="Parisienne" panose="020B0604020202020204" charset="0"/>
      <p:regular r:id="rId23"/>
    </p:embeddedFont>
    <p:embeddedFont>
      <p:font typeface="Vidaloka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A3F7FB"/>
    <a:srgbClr val="07E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B4430-2524-4F17-90F3-FB2896347D83}">
  <a:tblStyle styleId="{D5CB4430-2524-4F17-90F3-FB2896347D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CB284C-9BF5-42FC-AE91-A9D059309D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3488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6162" b="6171"/>
          <a:stretch/>
        </p:blipFill>
        <p:spPr>
          <a:xfrm>
            <a:off x="1575575" y="0"/>
            <a:ext cx="59928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548700" y="548650"/>
            <a:ext cx="1922400" cy="4045300"/>
            <a:chOff x="548700" y="548650"/>
            <a:chExt cx="1922400" cy="4045300"/>
          </a:xfrm>
        </p:grpSpPr>
        <p:sp>
          <p:nvSpPr>
            <p:cNvPr id="24" name="Google Shape;24;p4"/>
            <p:cNvSpPr/>
            <p:nvPr/>
          </p:nvSpPr>
          <p:spPr>
            <a:xfrm>
              <a:off x="548700" y="2569250"/>
              <a:ext cx="1735500" cy="2024700"/>
            </a:xfrm>
            <a:prstGeom prst="corner">
              <a:avLst>
                <a:gd name="adj1" fmla="val 1210"/>
                <a:gd name="adj2" fmla="val 123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rot="10800000" flipH="1">
              <a:off x="548700" y="548650"/>
              <a:ext cx="1922400" cy="2024700"/>
            </a:xfrm>
            <a:prstGeom prst="corner">
              <a:avLst>
                <a:gd name="adj1" fmla="val 1210"/>
                <a:gd name="adj2" fmla="val 112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6700500" y="548650"/>
            <a:ext cx="1894800" cy="4045300"/>
            <a:chOff x="6700500" y="548650"/>
            <a:chExt cx="1894800" cy="4045300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6700500" y="2569250"/>
              <a:ext cx="1894800" cy="2024700"/>
            </a:xfrm>
            <a:prstGeom prst="corner">
              <a:avLst>
                <a:gd name="adj1" fmla="val 1210"/>
                <a:gd name="adj2" fmla="val 1045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956700" y="548650"/>
              <a:ext cx="1638600" cy="2024700"/>
            </a:xfrm>
            <a:prstGeom prst="corner">
              <a:avLst>
                <a:gd name="adj1" fmla="val 1210"/>
                <a:gd name="adj2" fmla="val 123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4351735" y="554671"/>
            <a:ext cx="440525" cy="3097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5"/>
                    </a:gs>
                    <a:gs pos="31000">
                      <a:schemeClr val="accent6"/>
                    </a:gs>
                    <a:gs pos="69000">
                      <a:schemeClr val="accent5"/>
                    </a:gs>
                    <a:gs pos="100000">
                      <a:schemeClr val="accent6"/>
                    </a:gs>
                  </a:gsLst>
                  <a:lin ang="5400012" scaled="0"/>
                </a:gradFill>
                <a:latin typeface="Parisien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550" y="0"/>
            <a:ext cx="3161451" cy="19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328" y="915566"/>
            <a:ext cx="48349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6600" b="1" dirty="0">
                <a:solidFill>
                  <a:srgbClr val="FF0000"/>
                </a:solidFill>
                <a:latin typeface="Copperplate Gothic Light" pitchFamily="34" charset="0"/>
              </a:rPr>
              <a:t>W</a:t>
            </a:r>
            <a:r>
              <a:rPr lang="id-ID" sz="6600" b="1" dirty="0">
                <a:solidFill>
                  <a:srgbClr val="FFC000"/>
                </a:solidFill>
                <a:latin typeface="Copperplate Gothic Light" pitchFamily="34" charset="0"/>
              </a:rPr>
              <a:t>e</a:t>
            </a:r>
            <a:r>
              <a:rPr lang="id-ID" sz="6600" b="1" dirty="0">
                <a:solidFill>
                  <a:srgbClr val="00B050"/>
                </a:solidFill>
                <a:latin typeface="Copperplate Gothic Light" pitchFamily="34" charset="0"/>
              </a:rPr>
              <a:t>l</a:t>
            </a:r>
            <a:r>
              <a:rPr lang="id-ID" sz="6600" b="1" dirty="0">
                <a:latin typeface="Copperplate Gothic Light" pitchFamily="34" charset="0"/>
              </a:rPr>
              <a:t>c</a:t>
            </a:r>
            <a:r>
              <a:rPr lang="id-ID" sz="6600" b="1" dirty="0">
                <a:solidFill>
                  <a:srgbClr val="0070C0"/>
                </a:solidFill>
                <a:latin typeface="Copperplate Gothic Light" pitchFamily="34" charset="0"/>
              </a:rPr>
              <a:t>o</a:t>
            </a:r>
            <a:r>
              <a:rPr lang="id-ID" sz="6600" b="1" dirty="0">
                <a:solidFill>
                  <a:srgbClr val="7030A0"/>
                </a:solidFill>
                <a:latin typeface="Copperplate Gothic Light" pitchFamily="34" charset="0"/>
              </a:rPr>
              <a:t>m</a:t>
            </a:r>
            <a:r>
              <a:rPr lang="id-ID" sz="6600" b="1" dirty="0">
                <a:solidFill>
                  <a:srgbClr val="FF66FF"/>
                </a:solidFill>
                <a:latin typeface="Copperplate Gothic Light" pitchFamily="34" charset="0"/>
              </a:rPr>
              <a:t>e</a:t>
            </a:r>
            <a:r>
              <a:rPr lang="en-US" sz="6600" b="1" dirty="0">
                <a:latin typeface="Copperplate Gothic Light" pitchFamily="34" charset="0"/>
              </a:rPr>
              <a:t> </a:t>
            </a:r>
            <a:r>
              <a:rPr lang="en-US" sz="5400" b="1" dirty="0">
                <a:latin typeface="Copperplate Gothic Light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000250"/>
            <a:ext cx="1295400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000250"/>
            <a:ext cx="2133600" cy="3077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995686"/>
            <a:ext cx="1524000" cy="3077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000250"/>
            <a:ext cx="533400" cy="3077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000250"/>
            <a:ext cx="1447800" cy="3077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2000250"/>
            <a:ext cx="6858000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60430" y="2571750"/>
            <a:ext cx="2575537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bg1"/>
                </a:solidFill>
              </a:rPr>
              <a:t>Loading . . . </a:t>
            </a:r>
          </a:p>
        </p:txBody>
      </p:sp>
    </p:spTree>
    <p:extLst>
      <p:ext uri="{BB962C8B-B14F-4D97-AF65-F5344CB8AC3E}">
        <p14:creationId xmlns:p14="http://schemas.microsoft.com/office/powerpoint/2010/main" val="1728166697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627534"/>
            <a:ext cx="6241500" cy="504056"/>
          </a:xfrm>
        </p:spPr>
        <p:txBody>
          <a:bodyPr/>
          <a:lstStyle/>
          <a:p>
            <a:r>
              <a:rPr lang="en-ID" sz="3600" b="1" i="1" dirty="0"/>
              <a:t>MEDIA PEMBELAJARAN</a:t>
            </a:r>
            <a:endParaRPr lang="en-US" sz="3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048" y="2295458"/>
            <a:ext cx="5400600" cy="348300"/>
          </a:xfrm>
        </p:spPr>
        <p:txBody>
          <a:bodyPr/>
          <a:lstStyle/>
          <a:p>
            <a:pPr algn="ctr"/>
            <a:r>
              <a:rPr lang="en-ID" b="1" dirty="0">
                <a:solidFill>
                  <a:schemeClr val="accent2"/>
                </a:solidFill>
                <a:latin typeface="Arial Black" panose="020B0A04020102020204" pitchFamily="34" charset="0"/>
              </a:rPr>
              <a:t>PERTEMUAN KE-2:</a:t>
            </a:r>
          </a:p>
          <a:p>
            <a:pPr algn="ctr"/>
            <a:r>
              <a:rPr lang="en-ID" b="1" dirty="0">
                <a:solidFill>
                  <a:schemeClr val="accent2"/>
                </a:solidFill>
                <a:latin typeface="Arial Black" panose="020B0A04020102020204" pitchFamily="34" charset="0"/>
              </a:rPr>
              <a:t>KRITERIA PEMILIHAN MEDIA </a:t>
            </a:r>
          </a:p>
          <a:p>
            <a:pPr algn="ctr"/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155926"/>
            <a:ext cx="5081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chemeClr val="tx1"/>
                </a:solidFill>
              </a:rPr>
              <a:t>DOSEN PENGAMPU : R. A. RICA WIJAYANTI, S.</a:t>
            </a:r>
            <a:r>
              <a:rPr lang="en-ID" b="1" dirty="0" err="1">
                <a:solidFill>
                  <a:schemeClr val="tx1"/>
                </a:solidFill>
              </a:rPr>
              <a:t>Pd</a:t>
            </a:r>
            <a:r>
              <a:rPr lang="en-ID" b="1" dirty="0">
                <a:solidFill>
                  <a:schemeClr val="tx1"/>
                </a:solidFill>
              </a:rPr>
              <a:t>.,</a:t>
            </a:r>
            <a:r>
              <a:rPr lang="en-ID" b="1" dirty="0" err="1">
                <a:solidFill>
                  <a:schemeClr val="tx1"/>
                </a:solidFill>
              </a:rPr>
              <a:t>M.Pd</a:t>
            </a:r>
            <a:r>
              <a:rPr lang="en-ID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785" y="4741562"/>
            <a:ext cx="6409127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PROGRAM STUDI PENDIDIKAN MATEMATIKA STKIP PGRI BANGKALAN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ICA\Desktop\FOTO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40" y="1563638"/>
            <a:ext cx="195118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DCFDDE-C1E1-EFD7-D42A-B6674579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2699794" cy="5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2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043608" y="1221790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/>
              <a:t>KRITERIA</a:t>
            </a:r>
            <a:br>
              <a:rPr lang="en" b="1" i="1" dirty="0"/>
            </a:br>
            <a:r>
              <a:rPr lang="en" b="1" i="1" dirty="0"/>
              <a:t>PEMILIHAN</a:t>
            </a:r>
            <a:br>
              <a:rPr lang="en" b="1" i="1" dirty="0"/>
            </a:br>
            <a:r>
              <a:rPr lang="en" b="1" i="1" dirty="0"/>
              <a:t>MEDIA</a:t>
            </a:r>
            <a:endParaRPr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92064" y="627534"/>
            <a:ext cx="1883184" cy="307777"/>
          </a:xfrm>
          <a:prstGeom prst="rect">
            <a:avLst/>
          </a:prstGeom>
          <a:solidFill>
            <a:srgbClr val="A3F7FB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 err="1"/>
              <a:t>Arsyad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2014</a:t>
            </a:r>
            <a:endParaRPr lang="en-US" dirty="0"/>
          </a:p>
        </p:txBody>
      </p:sp>
      <p:sp>
        <p:nvSpPr>
          <p:cNvPr id="13" name="Freeform 79"/>
          <p:cNvSpPr>
            <a:spLocks noEditPoints="1"/>
          </p:cNvSpPr>
          <p:nvPr/>
        </p:nvSpPr>
        <p:spPr bwMode="auto">
          <a:xfrm>
            <a:off x="1450427" y="1600573"/>
            <a:ext cx="1249365" cy="2896460"/>
          </a:xfrm>
          <a:custGeom>
            <a:avLst/>
            <a:gdLst>
              <a:gd name="T0" fmla="*/ 1259 w 1516"/>
              <a:gd name="T1" fmla="*/ 229 h 1534"/>
              <a:gd name="T2" fmla="*/ 1482 w 1516"/>
              <a:gd name="T3" fmla="*/ 962 h 1534"/>
              <a:gd name="T4" fmla="*/ 1469 w 1516"/>
              <a:gd name="T5" fmla="*/ 1048 h 1534"/>
              <a:gd name="T6" fmla="*/ 1306 w 1516"/>
              <a:gd name="T7" fmla="*/ 252 h 1534"/>
              <a:gd name="T8" fmla="*/ 689 w 1516"/>
              <a:gd name="T9" fmla="*/ 3 h 1534"/>
              <a:gd name="T10" fmla="*/ 133 w 1516"/>
              <a:gd name="T11" fmla="*/ 316 h 1534"/>
              <a:gd name="T12" fmla="*/ 72 w 1516"/>
              <a:gd name="T13" fmla="*/ 739 h 1534"/>
              <a:gd name="T14" fmla="*/ 128 w 1516"/>
              <a:gd name="T15" fmla="*/ 574 h 1534"/>
              <a:gd name="T16" fmla="*/ 494 w 1516"/>
              <a:gd name="T17" fmla="*/ 204 h 1534"/>
              <a:gd name="T18" fmla="*/ 784 w 1516"/>
              <a:gd name="T19" fmla="*/ 193 h 1534"/>
              <a:gd name="T20" fmla="*/ 1199 w 1516"/>
              <a:gd name="T21" fmla="*/ 510 h 1534"/>
              <a:gd name="T22" fmla="*/ 1209 w 1516"/>
              <a:gd name="T23" fmla="*/ 911 h 1534"/>
              <a:gd name="T24" fmla="*/ 832 w 1516"/>
              <a:gd name="T25" fmla="*/ 1217 h 1534"/>
              <a:gd name="T26" fmla="*/ 1026 w 1516"/>
              <a:gd name="T27" fmla="*/ 1188 h 1534"/>
              <a:gd name="T28" fmla="*/ 967 w 1516"/>
              <a:gd name="T29" fmla="*/ 1236 h 1534"/>
              <a:gd name="T30" fmla="*/ 414 w 1516"/>
              <a:gd name="T31" fmla="*/ 1205 h 1534"/>
              <a:gd name="T32" fmla="*/ 373 w 1516"/>
              <a:gd name="T33" fmla="*/ 1193 h 1534"/>
              <a:gd name="T34" fmla="*/ 970 w 1516"/>
              <a:gd name="T35" fmla="*/ 1250 h 1534"/>
              <a:gd name="T36" fmla="*/ 860 w 1516"/>
              <a:gd name="T37" fmla="*/ 1316 h 1534"/>
              <a:gd name="T38" fmla="*/ 418 w 1516"/>
              <a:gd name="T39" fmla="*/ 1250 h 1534"/>
              <a:gd name="T40" fmla="*/ 205 w 1516"/>
              <a:gd name="T41" fmla="*/ 1048 h 1534"/>
              <a:gd name="T42" fmla="*/ 569 w 1516"/>
              <a:gd name="T43" fmla="*/ 1333 h 1534"/>
              <a:gd name="T44" fmla="*/ 1133 w 1516"/>
              <a:gd name="T45" fmla="*/ 1199 h 1534"/>
              <a:gd name="T46" fmla="*/ 811 w 1516"/>
              <a:gd name="T47" fmla="*/ 1370 h 1534"/>
              <a:gd name="T48" fmla="*/ 287 w 1516"/>
              <a:gd name="T49" fmla="*/ 1225 h 1534"/>
              <a:gd name="T50" fmla="*/ 874 w 1516"/>
              <a:gd name="T51" fmla="*/ 1382 h 1534"/>
              <a:gd name="T52" fmla="*/ 361 w 1516"/>
              <a:gd name="T53" fmla="*/ 1323 h 1534"/>
              <a:gd name="T54" fmla="*/ 53 w 1516"/>
              <a:gd name="T55" fmla="*/ 966 h 1534"/>
              <a:gd name="T56" fmla="*/ 319 w 1516"/>
              <a:gd name="T57" fmla="*/ 1341 h 1534"/>
              <a:gd name="T58" fmla="*/ 1024 w 1516"/>
              <a:gd name="T59" fmla="*/ 1374 h 1534"/>
              <a:gd name="T60" fmla="*/ 1098 w 1516"/>
              <a:gd name="T61" fmla="*/ 1390 h 1534"/>
              <a:gd name="T62" fmla="*/ 856 w 1516"/>
              <a:gd name="T63" fmla="*/ 1511 h 1534"/>
              <a:gd name="T64" fmla="*/ 1429 w 1516"/>
              <a:gd name="T65" fmla="*/ 986 h 1534"/>
              <a:gd name="T66" fmla="*/ 1220 w 1516"/>
              <a:gd name="T67" fmla="*/ 208 h 1534"/>
              <a:gd name="T68" fmla="*/ 1079 w 1516"/>
              <a:gd name="T69" fmla="*/ 126 h 1534"/>
              <a:gd name="T70" fmla="*/ 1288 w 1516"/>
              <a:gd name="T71" fmla="*/ 311 h 1534"/>
              <a:gd name="T72" fmla="*/ 1389 w 1516"/>
              <a:gd name="T73" fmla="*/ 931 h 1534"/>
              <a:gd name="T74" fmla="*/ 1246 w 1516"/>
              <a:gd name="T75" fmla="*/ 293 h 1534"/>
              <a:gd name="T76" fmla="*/ 336 w 1516"/>
              <a:gd name="T77" fmla="*/ 143 h 1534"/>
              <a:gd name="T78" fmla="*/ 698 w 1516"/>
              <a:gd name="T79" fmla="*/ 46 h 1534"/>
              <a:gd name="T80" fmla="*/ 1250 w 1516"/>
              <a:gd name="T81" fmla="*/ 1174 h 1534"/>
              <a:gd name="T82" fmla="*/ 247 w 1516"/>
              <a:gd name="T83" fmla="*/ 1262 h 1534"/>
              <a:gd name="T84" fmla="*/ 511 w 1516"/>
              <a:gd name="T85" fmla="*/ 1404 h 1534"/>
              <a:gd name="T86" fmla="*/ 801 w 1516"/>
              <a:gd name="T87" fmla="*/ 93 h 1534"/>
              <a:gd name="T88" fmla="*/ 1009 w 1516"/>
              <a:gd name="T89" fmla="*/ 176 h 1534"/>
              <a:gd name="T90" fmla="*/ 908 w 1516"/>
              <a:gd name="T91" fmla="*/ 1356 h 1534"/>
              <a:gd name="T92" fmla="*/ 1146 w 1516"/>
              <a:gd name="T93" fmla="*/ 317 h 1534"/>
              <a:gd name="T94" fmla="*/ 801 w 1516"/>
              <a:gd name="T95" fmla="*/ 141 h 1534"/>
              <a:gd name="T96" fmla="*/ 433 w 1516"/>
              <a:gd name="T97" fmla="*/ 1321 h 1534"/>
              <a:gd name="T98" fmla="*/ 1312 w 1516"/>
              <a:gd name="T99" fmla="*/ 765 h 1534"/>
              <a:gd name="T100" fmla="*/ 1170 w 1516"/>
              <a:gd name="T101" fmla="*/ 1155 h 1534"/>
              <a:gd name="T102" fmla="*/ 900 w 1516"/>
              <a:gd name="T103" fmla="*/ 194 h 1534"/>
              <a:gd name="T104" fmla="*/ 1035 w 1516"/>
              <a:gd name="T105" fmla="*/ 1247 h 1534"/>
              <a:gd name="T106" fmla="*/ 935 w 1516"/>
              <a:gd name="T107" fmla="*/ 1302 h 1534"/>
              <a:gd name="T108" fmla="*/ 1158 w 1516"/>
              <a:gd name="T109" fmla="*/ 393 h 1534"/>
              <a:gd name="T110" fmla="*/ 798 w 1516"/>
              <a:gd name="T111" fmla="*/ 1331 h 1534"/>
              <a:gd name="T112" fmla="*/ 536 w 1516"/>
              <a:gd name="T113" fmla="*/ 1310 h 1534"/>
              <a:gd name="T114" fmla="*/ 1177 w 1516"/>
              <a:gd name="T115" fmla="*/ 1020 h 1534"/>
              <a:gd name="T116" fmla="*/ 1083 w 1516"/>
              <a:gd name="T117" fmla="*/ 1118 h 1534"/>
              <a:gd name="T118" fmla="*/ 1229 w 1516"/>
              <a:gd name="T119" fmla="*/ 548 h 1534"/>
              <a:gd name="T120" fmla="*/ 1259 w 1516"/>
              <a:gd name="T121" fmla="*/ 894 h 1534"/>
              <a:gd name="T122" fmla="*/ 1192 w 1516"/>
              <a:gd name="T123" fmla="*/ 1043 h 1534"/>
              <a:gd name="T124" fmla="*/ 753 w 1516"/>
              <a:gd name="T125" fmla="*/ 1305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6" h="1534">
                <a:moveTo>
                  <a:pt x="1220" y="208"/>
                </a:moveTo>
                <a:cubicBezTo>
                  <a:pt x="1215" y="203"/>
                  <a:pt x="1207" y="198"/>
                  <a:pt x="1201" y="193"/>
                </a:cubicBezTo>
                <a:cubicBezTo>
                  <a:pt x="1199" y="192"/>
                  <a:pt x="1198" y="190"/>
                  <a:pt x="1195" y="187"/>
                </a:cubicBezTo>
                <a:cubicBezTo>
                  <a:pt x="1189" y="181"/>
                  <a:pt x="1180" y="174"/>
                  <a:pt x="1173" y="168"/>
                </a:cubicBezTo>
                <a:cubicBezTo>
                  <a:pt x="1169" y="165"/>
                  <a:pt x="1165" y="163"/>
                  <a:pt x="1162" y="160"/>
                </a:cubicBezTo>
                <a:cubicBezTo>
                  <a:pt x="1159" y="158"/>
                  <a:pt x="1156" y="156"/>
                  <a:pt x="1153" y="155"/>
                </a:cubicBezTo>
                <a:cubicBezTo>
                  <a:pt x="1147" y="152"/>
                  <a:pt x="1144" y="151"/>
                  <a:pt x="1140" y="150"/>
                </a:cubicBezTo>
                <a:cubicBezTo>
                  <a:pt x="1138" y="149"/>
                  <a:pt x="1135" y="147"/>
                  <a:pt x="1134" y="147"/>
                </a:cubicBezTo>
                <a:cubicBezTo>
                  <a:pt x="1127" y="143"/>
                  <a:pt x="1126" y="140"/>
                  <a:pt x="1120" y="136"/>
                </a:cubicBezTo>
                <a:cubicBezTo>
                  <a:pt x="1112" y="130"/>
                  <a:pt x="1099" y="124"/>
                  <a:pt x="1087" y="117"/>
                </a:cubicBezTo>
                <a:cubicBezTo>
                  <a:pt x="1084" y="115"/>
                  <a:pt x="1081" y="113"/>
                  <a:pt x="1078" y="111"/>
                </a:cubicBezTo>
                <a:cubicBezTo>
                  <a:pt x="1075" y="109"/>
                  <a:pt x="1072" y="107"/>
                  <a:pt x="1068" y="105"/>
                </a:cubicBezTo>
                <a:cubicBezTo>
                  <a:pt x="1064" y="104"/>
                  <a:pt x="1060" y="102"/>
                  <a:pt x="1057" y="100"/>
                </a:cubicBezTo>
                <a:cubicBezTo>
                  <a:pt x="1054" y="98"/>
                  <a:pt x="1053" y="97"/>
                  <a:pt x="1050" y="96"/>
                </a:cubicBezTo>
                <a:cubicBezTo>
                  <a:pt x="1048" y="95"/>
                  <a:pt x="1045" y="94"/>
                  <a:pt x="1045" y="94"/>
                </a:cubicBezTo>
                <a:cubicBezTo>
                  <a:pt x="1041" y="91"/>
                  <a:pt x="1042" y="90"/>
                  <a:pt x="1038" y="88"/>
                </a:cubicBezTo>
                <a:cubicBezTo>
                  <a:pt x="1038" y="88"/>
                  <a:pt x="1033" y="88"/>
                  <a:pt x="1032" y="87"/>
                </a:cubicBezTo>
                <a:cubicBezTo>
                  <a:pt x="1024" y="84"/>
                  <a:pt x="1021" y="81"/>
                  <a:pt x="1018" y="79"/>
                </a:cubicBezTo>
                <a:cubicBezTo>
                  <a:pt x="1017" y="78"/>
                  <a:pt x="1017" y="77"/>
                  <a:pt x="1017" y="76"/>
                </a:cubicBezTo>
                <a:cubicBezTo>
                  <a:pt x="1016" y="75"/>
                  <a:pt x="1013" y="75"/>
                  <a:pt x="1012" y="74"/>
                </a:cubicBezTo>
                <a:cubicBezTo>
                  <a:pt x="1010" y="72"/>
                  <a:pt x="1009" y="71"/>
                  <a:pt x="1007" y="70"/>
                </a:cubicBezTo>
                <a:cubicBezTo>
                  <a:pt x="1005" y="69"/>
                  <a:pt x="998" y="67"/>
                  <a:pt x="993" y="67"/>
                </a:cubicBezTo>
                <a:cubicBezTo>
                  <a:pt x="997" y="71"/>
                  <a:pt x="1004" y="71"/>
                  <a:pt x="1010" y="73"/>
                </a:cubicBezTo>
                <a:cubicBezTo>
                  <a:pt x="1008" y="75"/>
                  <a:pt x="1015" y="76"/>
                  <a:pt x="1014" y="78"/>
                </a:cubicBezTo>
                <a:cubicBezTo>
                  <a:pt x="1010" y="77"/>
                  <a:pt x="1006" y="75"/>
                  <a:pt x="1001" y="73"/>
                </a:cubicBezTo>
                <a:cubicBezTo>
                  <a:pt x="997" y="71"/>
                  <a:pt x="993" y="68"/>
                  <a:pt x="988" y="67"/>
                </a:cubicBezTo>
                <a:cubicBezTo>
                  <a:pt x="983" y="65"/>
                  <a:pt x="980" y="66"/>
                  <a:pt x="975" y="63"/>
                </a:cubicBezTo>
                <a:cubicBezTo>
                  <a:pt x="975" y="62"/>
                  <a:pt x="973" y="61"/>
                  <a:pt x="973" y="61"/>
                </a:cubicBezTo>
                <a:cubicBezTo>
                  <a:pt x="974" y="55"/>
                  <a:pt x="988" y="63"/>
                  <a:pt x="990" y="58"/>
                </a:cubicBezTo>
                <a:cubicBezTo>
                  <a:pt x="991" y="60"/>
                  <a:pt x="990" y="62"/>
                  <a:pt x="996" y="64"/>
                </a:cubicBezTo>
                <a:cubicBezTo>
                  <a:pt x="1002" y="64"/>
                  <a:pt x="1004" y="67"/>
                  <a:pt x="1009" y="69"/>
                </a:cubicBezTo>
                <a:cubicBezTo>
                  <a:pt x="1012" y="70"/>
                  <a:pt x="1012" y="69"/>
                  <a:pt x="1015" y="71"/>
                </a:cubicBezTo>
                <a:cubicBezTo>
                  <a:pt x="1018" y="72"/>
                  <a:pt x="1017" y="73"/>
                  <a:pt x="1020" y="74"/>
                </a:cubicBezTo>
                <a:cubicBezTo>
                  <a:pt x="1029" y="78"/>
                  <a:pt x="1040" y="79"/>
                  <a:pt x="1047" y="83"/>
                </a:cubicBezTo>
                <a:cubicBezTo>
                  <a:pt x="1052" y="86"/>
                  <a:pt x="1053" y="90"/>
                  <a:pt x="1057" y="91"/>
                </a:cubicBezTo>
                <a:cubicBezTo>
                  <a:pt x="1062" y="92"/>
                  <a:pt x="1052" y="85"/>
                  <a:pt x="1061" y="88"/>
                </a:cubicBezTo>
                <a:cubicBezTo>
                  <a:pt x="1067" y="92"/>
                  <a:pt x="1070" y="96"/>
                  <a:pt x="1073" y="100"/>
                </a:cubicBezTo>
                <a:cubicBezTo>
                  <a:pt x="1078" y="99"/>
                  <a:pt x="1087" y="106"/>
                  <a:pt x="1094" y="109"/>
                </a:cubicBezTo>
                <a:cubicBezTo>
                  <a:pt x="1097" y="110"/>
                  <a:pt x="1099" y="110"/>
                  <a:pt x="1102" y="112"/>
                </a:cubicBezTo>
                <a:cubicBezTo>
                  <a:pt x="1112" y="117"/>
                  <a:pt x="1122" y="125"/>
                  <a:pt x="1132" y="132"/>
                </a:cubicBezTo>
                <a:cubicBezTo>
                  <a:pt x="1142" y="139"/>
                  <a:pt x="1152" y="147"/>
                  <a:pt x="1162" y="153"/>
                </a:cubicBezTo>
                <a:cubicBezTo>
                  <a:pt x="1168" y="151"/>
                  <a:pt x="1150" y="144"/>
                  <a:pt x="1153" y="141"/>
                </a:cubicBezTo>
                <a:cubicBezTo>
                  <a:pt x="1158" y="146"/>
                  <a:pt x="1167" y="152"/>
                  <a:pt x="1174" y="158"/>
                </a:cubicBezTo>
                <a:cubicBezTo>
                  <a:pt x="1178" y="160"/>
                  <a:pt x="1178" y="156"/>
                  <a:pt x="1182" y="161"/>
                </a:cubicBezTo>
                <a:cubicBezTo>
                  <a:pt x="1180" y="164"/>
                  <a:pt x="1191" y="176"/>
                  <a:pt x="1197" y="176"/>
                </a:cubicBezTo>
                <a:cubicBezTo>
                  <a:pt x="1197" y="174"/>
                  <a:pt x="1189" y="170"/>
                  <a:pt x="1190" y="168"/>
                </a:cubicBezTo>
                <a:cubicBezTo>
                  <a:pt x="1191" y="166"/>
                  <a:pt x="1193" y="164"/>
                  <a:pt x="1197" y="169"/>
                </a:cubicBezTo>
                <a:cubicBezTo>
                  <a:pt x="1195" y="169"/>
                  <a:pt x="1191" y="169"/>
                  <a:pt x="1198" y="175"/>
                </a:cubicBezTo>
                <a:cubicBezTo>
                  <a:pt x="1205" y="179"/>
                  <a:pt x="1196" y="167"/>
                  <a:pt x="1201" y="171"/>
                </a:cubicBezTo>
                <a:cubicBezTo>
                  <a:pt x="1208" y="178"/>
                  <a:pt x="1208" y="178"/>
                  <a:pt x="1208" y="178"/>
                </a:cubicBezTo>
                <a:cubicBezTo>
                  <a:pt x="1206" y="181"/>
                  <a:pt x="1206" y="181"/>
                  <a:pt x="1206" y="181"/>
                </a:cubicBezTo>
                <a:cubicBezTo>
                  <a:pt x="1209" y="185"/>
                  <a:pt x="1214" y="185"/>
                  <a:pt x="1218" y="189"/>
                </a:cubicBezTo>
                <a:cubicBezTo>
                  <a:pt x="1220" y="191"/>
                  <a:pt x="1223" y="194"/>
                  <a:pt x="1225" y="196"/>
                </a:cubicBezTo>
                <a:cubicBezTo>
                  <a:pt x="1231" y="202"/>
                  <a:pt x="1240" y="208"/>
                  <a:pt x="1248" y="215"/>
                </a:cubicBezTo>
                <a:cubicBezTo>
                  <a:pt x="1252" y="219"/>
                  <a:pt x="1256" y="224"/>
                  <a:pt x="1259" y="226"/>
                </a:cubicBezTo>
                <a:cubicBezTo>
                  <a:pt x="1262" y="229"/>
                  <a:pt x="1269" y="228"/>
                  <a:pt x="1268" y="235"/>
                </a:cubicBezTo>
                <a:cubicBezTo>
                  <a:pt x="1266" y="235"/>
                  <a:pt x="1261" y="228"/>
                  <a:pt x="1259" y="229"/>
                </a:cubicBezTo>
                <a:cubicBezTo>
                  <a:pt x="1265" y="238"/>
                  <a:pt x="1279" y="246"/>
                  <a:pt x="1285" y="257"/>
                </a:cubicBezTo>
                <a:cubicBezTo>
                  <a:pt x="1288" y="259"/>
                  <a:pt x="1285" y="251"/>
                  <a:pt x="1290" y="257"/>
                </a:cubicBezTo>
                <a:cubicBezTo>
                  <a:pt x="1296" y="264"/>
                  <a:pt x="1302" y="268"/>
                  <a:pt x="1308" y="275"/>
                </a:cubicBezTo>
                <a:cubicBezTo>
                  <a:pt x="1313" y="281"/>
                  <a:pt x="1318" y="288"/>
                  <a:pt x="1323" y="294"/>
                </a:cubicBezTo>
                <a:cubicBezTo>
                  <a:pt x="1325" y="297"/>
                  <a:pt x="1328" y="300"/>
                  <a:pt x="1330" y="303"/>
                </a:cubicBezTo>
                <a:cubicBezTo>
                  <a:pt x="1332" y="306"/>
                  <a:pt x="1334" y="309"/>
                  <a:pt x="1336" y="311"/>
                </a:cubicBezTo>
                <a:cubicBezTo>
                  <a:pt x="1339" y="314"/>
                  <a:pt x="1342" y="315"/>
                  <a:pt x="1344" y="318"/>
                </a:cubicBezTo>
                <a:cubicBezTo>
                  <a:pt x="1347" y="322"/>
                  <a:pt x="1348" y="327"/>
                  <a:pt x="1351" y="331"/>
                </a:cubicBezTo>
                <a:cubicBezTo>
                  <a:pt x="1353" y="334"/>
                  <a:pt x="1356" y="336"/>
                  <a:pt x="1358" y="339"/>
                </a:cubicBezTo>
                <a:cubicBezTo>
                  <a:pt x="1362" y="345"/>
                  <a:pt x="1365" y="352"/>
                  <a:pt x="1370" y="356"/>
                </a:cubicBezTo>
                <a:cubicBezTo>
                  <a:pt x="1369" y="353"/>
                  <a:pt x="1366" y="348"/>
                  <a:pt x="1368" y="347"/>
                </a:cubicBezTo>
                <a:cubicBezTo>
                  <a:pt x="1372" y="352"/>
                  <a:pt x="1377" y="359"/>
                  <a:pt x="1375" y="361"/>
                </a:cubicBezTo>
                <a:cubicBezTo>
                  <a:pt x="1374" y="364"/>
                  <a:pt x="1367" y="354"/>
                  <a:pt x="1372" y="363"/>
                </a:cubicBezTo>
                <a:cubicBezTo>
                  <a:pt x="1373" y="365"/>
                  <a:pt x="1375" y="366"/>
                  <a:pt x="1376" y="367"/>
                </a:cubicBezTo>
                <a:cubicBezTo>
                  <a:pt x="1378" y="370"/>
                  <a:pt x="1378" y="371"/>
                  <a:pt x="1379" y="373"/>
                </a:cubicBezTo>
                <a:cubicBezTo>
                  <a:pt x="1383" y="379"/>
                  <a:pt x="1390" y="385"/>
                  <a:pt x="1394" y="396"/>
                </a:cubicBezTo>
                <a:cubicBezTo>
                  <a:pt x="1404" y="396"/>
                  <a:pt x="1410" y="427"/>
                  <a:pt x="1418" y="431"/>
                </a:cubicBezTo>
                <a:cubicBezTo>
                  <a:pt x="1414" y="433"/>
                  <a:pt x="1418" y="442"/>
                  <a:pt x="1423" y="452"/>
                </a:cubicBezTo>
                <a:cubicBezTo>
                  <a:pt x="1425" y="452"/>
                  <a:pt x="1422" y="442"/>
                  <a:pt x="1427" y="448"/>
                </a:cubicBezTo>
                <a:cubicBezTo>
                  <a:pt x="1430" y="454"/>
                  <a:pt x="1429" y="456"/>
                  <a:pt x="1430" y="460"/>
                </a:cubicBezTo>
                <a:cubicBezTo>
                  <a:pt x="1429" y="461"/>
                  <a:pt x="1427" y="455"/>
                  <a:pt x="1425" y="458"/>
                </a:cubicBezTo>
                <a:cubicBezTo>
                  <a:pt x="1428" y="462"/>
                  <a:pt x="1430" y="475"/>
                  <a:pt x="1433" y="473"/>
                </a:cubicBezTo>
                <a:cubicBezTo>
                  <a:pt x="1437" y="471"/>
                  <a:pt x="1428" y="463"/>
                  <a:pt x="1432" y="462"/>
                </a:cubicBezTo>
                <a:cubicBezTo>
                  <a:pt x="1439" y="467"/>
                  <a:pt x="1439" y="483"/>
                  <a:pt x="1440" y="488"/>
                </a:cubicBezTo>
                <a:cubicBezTo>
                  <a:pt x="1441" y="492"/>
                  <a:pt x="1445" y="497"/>
                  <a:pt x="1447" y="504"/>
                </a:cubicBezTo>
                <a:cubicBezTo>
                  <a:pt x="1449" y="511"/>
                  <a:pt x="1449" y="516"/>
                  <a:pt x="1453" y="519"/>
                </a:cubicBezTo>
                <a:cubicBezTo>
                  <a:pt x="1454" y="524"/>
                  <a:pt x="1451" y="524"/>
                  <a:pt x="1453" y="530"/>
                </a:cubicBezTo>
                <a:cubicBezTo>
                  <a:pt x="1455" y="529"/>
                  <a:pt x="1457" y="532"/>
                  <a:pt x="1458" y="536"/>
                </a:cubicBezTo>
                <a:cubicBezTo>
                  <a:pt x="1459" y="541"/>
                  <a:pt x="1459" y="546"/>
                  <a:pt x="1460" y="548"/>
                </a:cubicBezTo>
                <a:cubicBezTo>
                  <a:pt x="1461" y="550"/>
                  <a:pt x="1463" y="549"/>
                  <a:pt x="1464" y="551"/>
                </a:cubicBezTo>
                <a:cubicBezTo>
                  <a:pt x="1465" y="555"/>
                  <a:pt x="1465" y="561"/>
                  <a:pt x="1467" y="566"/>
                </a:cubicBezTo>
                <a:cubicBezTo>
                  <a:pt x="1468" y="570"/>
                  <a:pt x="1469" y="570"/>
                  <a:pt x="1470" y="574"/>
                </a:cubicBezTo>
                <a:cubicBezTo>
                  <a:pt x="1472" y="582"/>
                  <a:pt x="1470" y="580"/>
                  <a:pt x="1473" y="584"/>
                </a:cubicBezTo>
                <a:cubicBezTo>
                  <a:pt x="1476" y="588"/>
                  <a:pt x="1476" y="598"/>
                  <a:pt x="1478" y="605"/>
                </a:cubicBezTo>
                <a:cubicBezTo>
                  <a:pt x="1480" y="604"/>
                  <a:pt x="1482" y="603"/>
                  <a:pt x="1484" y="606"/>
                </a:cubicBezTo>
                <a:cubicBezTo>
                  <a:pt x="1481" y="616"/>
                  <a:pt x="1485" y="624"/>
                  <a:pt x="1488" y="633"/>
                </a:cubicBezTo>
                <a:cubicBezTo>
                  <a:pt x="1489" y="641"/>
                  <a:pt x="1493" y="655"/>
                  <a:pt x="1492" y="658"/>
                </a:cubicBezTo>
                <a:cubicBezTo>
                  <a:pt x="1492" y="661"/>
                  <a:pt x="1489" y="656"/>
                  <a:pt x="1490" y="663"/>
                </a:cubicBezTo>
                <a:cubicBezTo>
                  <a:pt x="1491" y="675"/>
                  <a:pt x="1497" y="687"/>
                  <a:pt x="1496" y="699"/>
                </a:cubicBezTo>
                <a:cubicBezTo>
                  <a:pt x="1497" y="701"/>
                  <a:pt x="1498" y="692"/>
                  <a:pt x="1499" y="698"/>
                </a:cubicBezTo>
                <a:cubicBezTo>
                  <a:pt x="1499" y="720"/>
                  <a:pt x="1502" y="735"/>
                  <a:pt x="1504" y="752"/>
                </a:cubicBezTo>
                <a:cubicBezTo>
                  <a:pt x="1500" y="753"/>
                  <a:pt x="1500" y="765"/>
                  <a:pt x="1500" y="775"/>
                </a:cubicBezTo>
                <a:cubicBezTo>
                  <a:pt x="1501" y="778"/>
                  <a:pt x="1503" y="769"/>
                  <a:pt x="1503" y="776"/>
                </a:cubicBezTo>
                <a:cubicBezTo>
                  <a:pt x="1503" y="786"/>
                  <a:pt x="1505" y="797"/>
                  <a:pt x="1504" y="804"/>
                </a:cubicBezTo>
                <a:cubicBezTo>
                  <a:pt x="1504" y="807"/>
                  <a:pt x="1502" y="808"/>
                  <a:pt x="1502" y="812"/>
                </a:cubicBezTo>
                <a:cubicBezTo>
                  <a:pt x="1502" y="816"/>
                  <a:pt x="1503" y="820"/>
                  <a:pt x="1503" y="823"/>
                </a:cubicBezTo>
                <a:cubicBezTo>
                  <a:pt x="1503" y="826"/>
                  <a:pt x="1502" y="831"/>
                  <a:pt x="1501" y="834"/>
                </a:cubicBezTo>
                <a:cubicBezTo>
                  <a:pt x="1501" y="840"/>
                  <a:pt x="1501" y="845"/>
                  <a:pt x="1501" y="849"/>
                </a:cubicBezTo>
                <a:cubicBezTo>
                  <a:pt x="1500" y="853"/>
                  <a:pt x="1499" y="856"/>
                  <a:pt x="1498" y="859"/>
                </a:cubicBezTo>
                <a:cubicBezTo>
                  <a:pt x="1496" y="866"/>
                  <a:pt x="1494" y="874"/>
                  <a:pt x="1494" y="880"/>
                </a:cubicBezTo>
                <a:cubicBezTo>
                  <a:pt x="1493" y="885"/>
                  <a:pt x="1496" y="889"/>
                  <a:pt x="1495" y="896"/>
                </a:cubicBezTo>
                <a:cubicBezTo>
                  <a:pt x="1494" y="899"/>
                  <a:pt x="1492" y="898"/>
                  <a:pt x="1491" y="904"/>
                </a:cubicBezTo>
                <a:cubicBezTo>
                  <a:pt x="1495" y="906"/>
                  <a:pt x="1493" y="909"/>
                  <a:pt x="1493" y="911"/>
                </a:cubicBezTo>
                <a:cubicBezTo>
                  <a:pt x="1492" y="917"/>
                  <a:pt x="1489" y="933"/>
                  <a:pt x="1489" y="934"/>
                </a:cubicBezTo>
                <a:cubicBezTo>
                  <a:pt x="1488" y="938"/>
                  <a:pt x="1486" y="944"/>
                  <a:pt x="1485" y="947"/>
                </a:cubicBezTo>
                <a:cubicBezTo>
                  <a:pt x="1484" y="950"/>
                  <a:pt x="1485" y="953"/>
                  <a:pt x="1485" y="956"/>
                </a:cubicBezTo>
                <a:cubicBezTo>
                  <a:pt x="1484" y="958"/>
                  <a:pt x="1483" y="959"/>
                  <a:pt x="1482" y="962"/>
                </a:cubicBezTo>
                <a:cubicBezTo>
                  <a:pt x="1482" y="964"/>
                  <a:pt x="1481" y="966"/>
                  <a:pt x="1481" y="969"/>
                </a:cubicBezTo>
                <a:cubicBezTo>
                  <a:pt x="1480" y="972"/>
                  <a:pt x="1479" y="975"/>
                  <a:pt x="1478" y="978"/>
                </a:cubicBezTo>
                <a:cubicBezTo>
                  <a:pt x="1476" y="984"/>
                  <a:pt x="1475" y="991"/>
                  <a:pt x="1474" y="995"/>
                </a:cubicBezTo>
                <a:cubicBezTo>
                  <a:pt x="1473" y="998"/>
                  <a:pt x="1472" y="1007"/>
                  <a:pt x="1472" y="1006"/>
                </a:cubicBezTo>
                <a:cubicBezTo>
                  <a:pt x="1472" y="1008"/>
                  <a:pt x="1470" y="1009"/>
                  <a:pt x="1470" y="1010"/>
                </a:cubicBezTo>
                <a:cubicBezTo>
                  <a:pt x="1467" y="1021"/>
                  <a:pt x="1464" y="1035"/>
                  <a:pt x="1460" y="1046"/>
                </a:cubicBezTo>
                <a:cubicBezTo>
                  <a:pt x="1459" y="1049"/>
                  <a:pt x="1457" y="1049"/>
                  <a:pt x="1456" y="1054"/>
                </a:cubicBezTo>
                <a:cubicBezTo>
                  <a:pt x="1456" y="1054"/>
                  <a:pt x="1456" y="1057"/>
                  <a:pt x="1456" y="1058"/>
                </a:cubicBezTo>
                <a:cubicBezTo>
                  <a:pt x="1455" y="1061"/>
                  <a:pt x="1453" y="1064"/>
                  <a:pt x="1453" y="1066"/>
                </a:cubicBezTo>
                <a:cubicBezTo>
                  <a:pt x="1452" y="1069"/>
                  <a:pt x="1453" y="1071"/>
                  <a:pt x="1453" y="1073"/>
                </a:cubicBezTo>
                <a:cubicBezTo>
                  <a:pt x="1452" y="1081"/>
                  <a:pt x="1450" y="1083"/>
                  <a:pt x="1445" y="1092"/>
                </a:cubicBezTo>
                <a:cubicBezTo>
                  <a:pt x="1442" y="1099"/>
                  <a:pt x="1438" y="1108"/>
                  <a:pt x="1435" y="1113"/>
                </a:cubicBezTo>
                <a:cubicBezTo>
                  <a:pt x="1434" y="1113"/>
                  <a:pt x="1435" y="1110"/>
                  <a:pt x="1433" y="1110"/>
                </a:cubicBezTo>
                <a:cubicBezTo>
                  <a:pt x="1430" y="1115"/>
                  <a:pt x="1432" y="1117"/>
                  <a:pt x="1429" y="1122"/>
                </a:cubicBezTo>
                <a:cubicBezTo>
                  <a:pt x="1427" y="1127"/>
                  <a:pt x="1425" y="1127"/>
                  <a:pt x="1422" y="1131"/>
                </a:cubicBezTo>
                <a:cubicBezTo>
                  <a:pt x="1420" y="1135"/>
                  <a:pt x="1422" y="1135"/>
                  <a:pt x="1420" y="1140"/>
                </a:cubicBezTo>
                <a:cubicBezTo>
                  <a:pt x="1419" y="1142"/>
                  <a:pt x="1413" y="1151"/>
                  <a:pt x="1416" y="1150"/>
                </a:cubicBezTo>
                <a:cubicBezTo>
                  <a:pt x="1420" y="1143"/>
                  <a:pt x="1425" y="1135"/>
                  <a:pt x="1429" y="1130"/>
                </a:cubicBezTo>
                <a:cubicBezTo>
                  <a:pt x="1431" y="1128"/>
                  <a:pt x="1435" y="1120"/>
                  <a:pt x="1435" y="1123"/>
                </a:cubicBezTo>
                <a:cubicBezTo>
                  <a:pt x="1433" y="1127"/>
                  <a:pt x="1431" y="1130"/>
                  <a:pt x="1430" y="1133"/>
                </a:cubicBezTo>
                <a:cubicBezTo>
                  <a:pt x="1424" y="1141"/>
                  <a:pt x="1424" y="1141"/>
                  <a:pt x="1421" y="1148"/>
                </a:cubicBezTo>
                <a:cubicBezTo>
                  <a:pt x="1420" y="1148"/>
                  <a:pt x="1419" y="1149"/>
                  <a:pt x="1418" y="1151"/>
                </a:cubicBezTo>
                <a:cubicBezTo>
                  <a:pt x="1415" y="1156"/>
                  <a:pt x="1414" y="1159"/>
                  <a:pt x="1411" y="1162"/>
                </a:cubicBezTo>
                <a:cubicBezTo>
                  <a:pt x="1410" y="1165"/>
                  <a:pt x="1412" y="1167"/>
                  <a:pt x="1411" y="1170"/>
                </a:cubicBezTo>
                <a:cubicBezTo>
                  <a:pt x="1404" y="1177"/>
                  <a:pt x="1404" y="1184"/>
                  <a:pt x="1401" y="1189"/>
                </a:cubicBezTo>
                <a:cubicBezTo>
                  <a:pt x="1399" y="1192"/>
                  <a:pt x="1396" y="1193"/>
                  <a:pt x="1395" y="1196"/>
                </a:cubicBezTo>
                <a:cubicBezTo>
                  <a:pt x="1393" y="1201"/>
                  <a:pt x="1394" y="1204"/>
                  <a:pt x="1391" y="1209"/>
                </a:cubicBezTo>
                <a:cubicBezTo>
                  <a:pt x="1385" y="1217"/>
                  <a:pt x="1380" y="1216"/>
                  <a:pt x="1384" y="1207"/>
                </a:cubicBezTo>
                <a:cubicBezTo>
                  <a:pt x="1391" y="1199"/>
                  <a:pt x="1398" y="1191"/>
                  <a:pt x="1398" y="1183"/>
                </a:cubicBezTo>
                <a:cubicBezTo>
                  <a:pt x="1390" y="1193"/>
                  <a:pt x="1383" y="1205"/>
                  <a:pt x="1381" y="1210"/>
                </a:cubicBezTo>
                <a:cubicBezTo>
                  <a:pt x="1377" y="1218"/>
                  <a:pt x="1380" y="1216"/>
                  <a:pt x="1378" y="1224"/>
                </a:cubicBezTo>
                <a:cubicBezTo>
                  <a:pt x="1377" y="1226"/>
                  <a:pt x="1374" y="1231"/>
                  <a:pt x="1373" y="1232"/>
                </a:cubicBezTo>
                <a:cubicBezTo>
                  <a:pt x="1373" y="1233"/>
                  <a:pt x="1372" y="1237"/>
                  <a:pt x="1369" y="1237"/>
                </a:cubicBezTo>
                <a:cubicBezTo>
                  <a:pt x="1369" y="1235"/>
                  <a:pt x="1376" y="1223"/>
                  <a:pt x="1371" y="1228"/>
                </a:cubicBezTo>
                <a:cubicBezTo>
                  <a:pt x="1366" y="1236"/>
                  <a:pt x="1367" y="1238"/>
                  <a:pt x="1363" y="1244"/>
                </a:cubicBezTo>
                <a:cubicBezTo>
                  <a:pt x="1357" y="1255"/>
                  <a:pt x="1347" y="1265"/>
                  <a:pt x="1339" y="1275"/>
                </a:cubicBezTo>
                <a:cubicBezTo>
                  <a:pt x="1337" y="1278"/>
                  <a:pt x="1337" y="1281"/>
                  <a:pt x="1335" y="1283"/>
                </a:cubicBezTo>
                <a:cubicBezTo>
                  <a:pt x="1333" y="1286"/>
                  <a:pt x="1328" y="1289"/>
                  <a:pt x="1326" y="1293"/>
                </a:cubicBezTo>
                <a:cubicBezTo>
                  <a:pt x="1322" y="1297"/>
                  <a:pt x="1317" y="1303"/>
                  <a:pt x="1320" y="1305"/>
                </a:cubicBezTo>
                <a:cubicBezTo>
                  <a:pt x="1322" y="1305"/>
                  <a:pt x="1327" y="1298"/>
                  <a:pt x="1330" y="1296"/>
                </a:cubicBezTo>
                <a:cubicBezTo>
                  <a:pt x="1330" y="1296"/>
                  <a:pt x="1332" y="1296"/>
                  <a:pt x="1333" y="1296"/>
                </a:cubicBezTo>
                <a:cubicBezTo>
                  <a:pt x="1337" y="1291"/>
                  <a:pt x="1335" y="1289"/>
                  <a:pt x="1339" y="1284"/>
                </a:cubicBezTo>
                <a:cubicBezTo>
                  <a:pt x="1348" y="1280"/>
                  <a:pt x="1351" y="1271"/>
                  <a:pt x="1356" y="1263"/>
                </a:cubicBezTo>
                <a:cubicBezTo>
                  <a:pt x="1359" y="1261"/>
                  <a:pt x="1363" y="1256"/>
                  <a:pt x="1365" y="1253"/>
                </a:cubicBezTo>
                <a:cubicBezTo>
                  <a:pt x="1369" y="1248"/>
                  <a:pt x="1374" y="1241"/>
                  <a:pt x="1378" y="1234"/>
                </a:cubicBezTo>
                <a:cubicBezTo>
                  <a:pt x="1380" y="1231"/>
                  <a:pt x="1382" y="1228"/>
                  <a:pt x="1384" y="1224"/>
                </a:cubicBezTo>
                <a:cubicBezTo>
                  <a:pt x="1386" y="1221"/>
                  <a:pt x="1388" y="1218"/>
                  <a:pt x="1390" y="1214"/>
                </a:cubicBezTo>
                <a:cubicBezTo>
                  <a:pt x="1393" y="1211"/>
                  <a:pt x="1395" y="1209"/>
                  <a:pt x="1397" y="1206"/>
                </a:cubicBezTo>
                <a:cubicBezTo>
                  <a:pt x="1400" y="1201"/>
                  <a:pt x="1402" y="1196"/>
                  <a:pt x="1404" y="1192"/>
                </a:cubicBezTo>
                <a:cubicBezTo>
                  <a:pt x="1407" y="1187"/>
                  <a:pt x="1410" y="1182"/>
                  <a:pt x="1413" y="1176"/>
                </a:cubicBezTo>
                <a:cubicBezTo>
                  <a:pt x="1417" y="1168"/>
                  <a:pt x="1420" y="1160"/>
                  <a:pt x="1423" y="1152"/>
                </a:cubicBezTo>
                <a:cubicBezTo>
                  <a:pt x="1424" y="1150"/>
                  <a:pt x="1426" y="1148"/>
                  <a:pt x="1428" y="1144"/>
                </a:cubicBezTo>
                <a:cubicBezTo>
                  <a:pt x="1432" y="1138"/>
                  <a:pt x="1437" y="1129"/>
                  <a:pt x="1441" y="1121"/>
                </a:cubicBezTo>
                <a:cubicBezTo>
                  <a:pt x="1445" y="1112"/>
                  <a:pt x="1449" y="1103"/>
                  <a:pt x="1453" y="1095"/>
                </a:cubicBezTo>
                <a:cubicBezTo>
                  <a:pt x="1455" y="1089"/>
                  <a:pt x="1455" y="1085"/>
                  <a:pt x="1457" y="1080"/>
                </a:cubicBezTo>
                <a:cubicBezTo>
                  <a:pt x="1460" y="1073"/>
                  <a:pt x="1463" y="1066"/>
                  <a:pt x="1465" y="1059"/>
                </a:cubicBezTo>
                <a:cubicBezTo>
                  <a:pt x="1467" y="1055"/>
                  <a:pt x="1468" y="1052"/>
                  <a:pt x="1469" y="1048"/>
                </a:cubicBezTo>
                <a:cubicBezTo>
                  <a:pt x="1470" y="1045"/>
                  <a:pt x="1472" y="1042"/>
                  <a:pt x="1473" y="1039"/>
                </a:cubicBezTo>
                <a:cubicBezTo>
                  <a:pt x="1474" y="1036"/>
                  <a:pt x="1476" y="1032"/>
                  <a:pt x="1477" y="1029"/>
                </a:cubicBezTo>
                <a:cubicBezTo>
                  <a:pt x="1478" y="1024"/>
                  <a:pt x="1478" y="1020"/>
                  <a:pt x="1479" y="1015"/>
                </a:cubicBezTo>
                <a:cubicBezTo>
                  <a:pt x="1479" y="1014"/>
                  <a:pt x="1480" y="1012"/>
                  <a:pt x="1481" y="1010"/>
                </a:cubicBezTo>
                <a:cubicBezTo>
                  <a:pt x="1482" y="1008"/>
                  <a:pt x="1483" y="1005"/>
                  <a:pt x="1484" y="1003"/>
                </a:cubicBezTo>
                <a:cubicBezTo>
                  <a:pt x="1487" y="992"/>
                  <a:pt x="1489" y="983"/>
                  <a:pt x="1491" y="978"/>
                </a:cubicBezTo>
                <a:cubicBezTo>
                  <a:pt x="1491" y="975"/>
                  <a:pt x="1493" y="974"/>
                  <a:pt x="1494" y="969"/>
                </a:cubicBezTo>
                <a:cubicBezTo>
                  <a:pt x="1495" y="963"/>
                  <a:pt x="1495" y="958"/>
                  <a:pt x="1496" y="952"/>
                </a:cubicBezTo>
                <a:cubicBezTo>
                  <a:pt x="1498" y="944"/>
                  <a:pt x="1501" y="938"/>
                  <a:pt x="1502" y="931"/>
                </a:cubicBezTo>
                <a:cubicBezTo>
                  <a:pt x="1503" y="927"/>
                  <a:pt x="1502" y="924"/>
                  <a:pt x="1503" y="920"/>
                </a:cubicBezTo>
                <a:cubicBezTo>
                  <a:pt x="1504" y="908"/>
                  <a:pt x="1509" y="893"/>
                  <a:pt x="1509" y="883"/>
                </a:cubicBezTo>
                <a:cubicBezTo>
                  <a:pt x="1509" y="878"/>
                  <a:pt x="1509" y="876"/>
                  <a:pt x="1509" y="872"/>
                </a:cubicBezTo>
                <a:cubicBezTo>
                  <a:pt x="1510" y="863"/>
                  <a:pt x="1512" y="855"/>
                  <a:pt x="1513" y="846"/>
                </a:cubicBezTo>
                <a:cubicBezTo>
                  <a:pt x="1514" y="839"/>
                  <a:pt x="1514" y="832"/>
                  <a:pt x="1514" y="825"/>
                </a:cubicBezTo>
                <a:cubicBezTo>
                  <a:pt x="1514" y="822"/>
                  <a:pt x="1514" y="819"/>
                  <a:pt x="1514" y="816"/>
                </a:cubicBezTo>
                <a:cubicBezTo>
                  <a:pt x="1515" y="813"/>
                  <a:pt x="1514" y="811"/>
                  <a:pt x="1515" y="809"/>
                </a:cubicBezTo>
                <a:cubicBezTo>
                  <a:pt x="1515" y="806"/>
                  <a:pt x="1516" y="801"/>
                  <a:pt x="1516" y="798"/>
                </a:cubicBezTo>
                <a:cubicBezTo>
                  <a:pt x="1516" y="795"/>
                  <a:pt x="1514" y="795"/>
                  <a:pt x="1514" y="791"/>
                </a:cubicBezTo>
                <a:cubicBezTo>
                  <a:pt x="1514" y="791"/>
                  <a:pt x="1514" y="783"/>
                  <a:pt x="1514" y="782"/>
                </a:cubicBezTo>
                <a:cubicBezTo>
                  <a:pt x="1514" y="777"/>
                  <a:pt x="1515" y="774"/>
                  <a:pt x="1515" y="769"/>
                </a:cubicBezTo>
                <a:cubicBezTo>
                  <a:pt x="1515" y="755"/>
                  <a:pt x="1513" y="741"/>
                  <a:pt x="1512" y="732"/>
                </a:cubicBezTo>
                <a:cubicBezTo>
                  <a:pt x="1511" y="721"/>
                  <a:pt x="1512" y="715"/>
                  <a:pt x="1511" y="710"/>
                </a:cubicBezTo>
                <a:cubicBezTo>
                  <a:pt x="1509" y="702"/>
                  <a:pt x="1510" y="694"/>
                  <a:pt x="1509" y="684"/>
                </a:cubicBezTo>
                <a:cubicBezTo>
                  <a:pt x="1508" y="679"/>
                  <a:pt x="1506" y="671"/>
                  <a:pt x="1505" y="665"/>
                </a:cubicBezTo>
                <a:cubicBezTo>
                  <a:pt x="1505" y="662"/>
                  <a:pt x="1506" y="661"/>
                  <a:pt x="1505" y="657"/>
                </a:cubicBezTo>
                <a:cubicBezTo>
                  <a:pt x="1504" y="649"/>
                  <a:pt x="1502" y="642"/>
                  <a:pt x="1501" y="635"/>
                </a:cubicBezTo>
                <a:cubicBezTo>
                  <a:pt x="1501" y="632"/>
                  <a:pt x="1502" y="627"/>
                  <a:pt x="1501" y="624"/>
                </a:cubicBezTo>
                <a:cubicBezTo>
                  <a:pt x="1501" y="625"/>
                  <a:pt x="1498" y="619"/>
                  <a:pt x="1497" y="616"/>
                </a:cubicBezTo>
                <a:cubicBezTo>
                  <a:pt x="1496" y="612"/>
                  <a:pt x="1494" y="605"/>
                  <a:pt x="1493" y="601"/>
                </a:cubicBezTo>
                <a:cubicBezTo>
                  <a:pt x="1492" y="598"/>
                  <a:pt x="1491" y="597"/>
                  <a:pt x="1490" y="593"/>
                </a:cubicBezTo>
                <a:cubicBezTo>
                  <a:pt x="1489" y="588"/>
                  <a:pt x="1487" y="582"/>
                  <a:pt x="1486" y="576"/>
                </a:cubicBezTo>
                <a:cubicBezTo>
                  <a:pt x="1484" y="570"/>
                  <a:pt x="1482" y="563"/>
                  <a:pt x="1481" y="558"/>
                </a:cubicBezTo>
                <a:cubicBezTo>
                  <a:pt x="1480" y="554"/>
                  <a:pt x="1480" y="552"/>
                  <a:pt x="1479" y="547"/>
                </a:cubicBezTo>
                <a:cubicBezTo>
                  <a:pt x="1477" y="540"/>
                  <a:pt x="1473" y="534"/>
                  <a:pt x="1471" y="527"/>
                </a:cubicBezTo>
                <a:cubicBezTo>
                  <a:pt x="1468" y="522"/>
                  <a:pt x="1468" y="516"/>
                  <a:pt x="1466" y="511"/>
                </a:cubicBezTo>
                <a:cubicBezTo>
                  <a:pt x="1464" y="505"/>
                  <a:pt x="1463" y="500"/>
                  <a:pt x="1461" y="495"/>
                </a:cubicBezTo>
                <a:cubicBezTo>
                  <a:pt x="1459" y="490"/>
                  <a:pt x="1456" y="485"/>
                  <a:pt x="1454" y="480"/>
                </a:cubicBezTo>
                <a:cubicBezTo>
                  <a:pt x="1452" y="475"/>
                  <a:pt x="1450" y="470"/>
                  <a:pt x="1448" y="465"/>
                </a:cubicBezTo>
                <a:cubicBezTo>
                  <a:pt x="1447" y="463"/>
                  <a:pt x="1446" y="460"/>
                  <a:pt x="1445" y="458"/>
                </a:cubicBezTo>
                <a:cubicBezTo>
                  <a:pt x="1443" y="456"/>
                  <a:pt x="1442" y="453"/>
                  <a:pt x="1441" y="451"/>
                </a:cubicBezTo>
                <a:cubicBezTo>
                  <a:pt x="1444" y="451"/>
                  <a:pt x="1444" y="448"/>
                  <a:pt x="1441" y="442"/>
                </a:cubicBezTo>
                <a:cubicBezTo>
                  <a:pt x="1437" y="437"/>
                  <a:pt x="1440" y="450"/>
                  <a:pt x="1435" y="442"/>
                </a:cubicBezTo>
                <a:cubicBezTo>
                  <a:pt x="1433" y="430"/>
                  <a:pt x="1430" y="426"/>
                  <a:pt x="1425" y="418"/>
                </a:cubicBezTo>
                <a:cubicBezTo>
                  <a:pt x="1419" y="410"/>
                  <a:pt x="1414" y="399"/>
                  <a:pt x="1409" y="390"/>
                </a:cubicBezTo>
                <a:cubicBezTo>
                  <a:pt x="1407" y="387"/>
                  <a:pt x="1405" y="386"/>
                  <a:pt x="1403" y="383"/>
                </a:cubicBezTo>
                <a:cubicBezTo>
                  <a:pt x="1401" y="380"/>
                  <a:pt x="1401" y="376"/>
                  <a:pt x="1399" y="374"/>
                </a:cubicBezTo>
                <a:cubicBezTo>
                  <a:pt x="1397" y="371"/>
                  <a:pt x="1395" y="370"/>
                  <a:pt x="1393" y="367"/>
                </a:cubicBezTo>
                <a:cubicBezTo>
                  <a:pt x="1392" y="364"/>
                  <a:pt x="1393" y="362"/>
                  <a:pt x="1391" y="359"/>
                </a:cubicBezTo>
                <a:cubicBezTo>
                  <a:pt x="1389" y="355"/>
                  <a:pt x="1385" y="355"/>
                  <a:pt x="1384" y="350"/>
                </a:cubicBezTo>
                <a:cubicBezTo>
                  <a:pt x="1381" y="343"/>
                  <a:pt x="1384" y="342"/>
                  <a:pt x="1378" y="334"/>
                </a:cubicBezTo>
                <a:cubicBezTo>
                  <a:pt x="1373" y="330"/>
                  <a:pt x="1380" y="339"/>
                  <a:pt x="1377" y="340"/>
                </a:cubicBezTo>
                <a:cubicBezTo>
                  <a:pt x="1371" y="331"/>
                  <a:pt x="1366" y="321"/>
                  <a:pt x="1359" y="313"/>
                </a:cubicBezTo>
                <a:cubicBezTo>
                  <a:pt x="1357" y="310"/>
                  <a:pt x="1354" y="308"/>
                  <a:pt x="1352" y="305"/>
                </a:cubicBezTo>
                <a:cubicBezTo>
                  <a:pt x="1348" y="300"/>
                  <a:pt x="1344" y="293"/>
                  <a:pt x="1340" y="288"/>
                </a:cubicBezTo>
                <a:cubicBezTo>
                  <a:pt x="1334" y="281"/>
                  <a:pt x="1329" y="277"/>
                  <a:pt x="1325" y="272"/>
                </a:cubicBezTo>
                <a:cubicBezTo>
                  <a:pt x="1323" y="270"/>
                  <a:pt x="1319" y="264"/>
                  <a:pt x="1317" y="262"/>
                </a:cubicBezTo>
                <a:cubicBezTo>
                  <a:pt x="1313" y="258"/>
                  <a:pt x="1310" y="257"/>
                  <a:pt x="1306" y="252"/>
                </a:cubicBezTo>
                <a:cubicBezTo>
                  <a:pt x="1303" y="249"/>
                  <a:pt x="1300" y="243"/>
                  <a:pt x="1297" y="240"/>
                </a:cubicBezTo>
                <a:cubicBezTo>
                  <a:pt x="1296" y="238"/>
                  <a:pt x="1292" y="236"/>
                  <a:pt x="1289" y="233"/>
                </a:cubicBezTo>
                <a:cubicBezTo>
                  <a:pt x="1286" y="230"/>
                  <a:pt x="1284" y="226"/>
                  <a:pt x="1283" y="225"/>
                </a:cubicBezTo>
                <a:cubicBezTo>
                  <a:pt x="1280" y="223"/>
                  <a:pt x="1279" y="223"/>
                  <a:pt x="1277" y="221"/>
                </a:cubicBezTo>
                <a:cubicBezTo>
                  <a:pt x="1274" y="219"/>
                  <a:pt x="1270" y="215"/>
                  <a:pt x="1265" y="211"/>
                </a:cubicBezTo>
                <a:cubicBezTo>
                  <a:pt x="1261" y="207"/>
                  <a:pt x="1257" y="203"/>
                  <a:pt x="1254" y="200"/>
                </a:cubicBezTo>
                <a:cubicBezTo>
                  <a:pt x="1251" y="197"/>
                  <a:pt x="1251" y="196"/>
                  <a:pt x="1248" y="193"/>
                </a:cubicBezTo>
                <a:cubicBezTo>
                  <a:pt x="1246" y="191"/>
                  <a:pt x="1242" y="190"/>
                  <a:pt x="1239" y="187"/>
                </a:cubicBezTo>
                <a:cubicBezTo>
                  <a:pt x="1237" y="185"/>
                  <a:pt x="1234" y="182"/>
                  <a:pt x="1232" y="180"/>
                </a:cubicBezTo>
                <a:cubicBezTo>
                  <a:pt x="1228" y="178"/>
                  <a:pt x="1226" y="177"/>
                  <a:pt x="1223" y="174"/>
                </a:cubicBezTo>
                <a:cubicBezTo>
                  <a:pt x="1219" y="172"/>
                  <a:pt x="1214" y="167"/>
                  <a:pt x="1209" y="163"/>
                </a:cubicBezTo>
                <a:cubicBezTo>
                  <a:pt x="1204" y="159"/>
                  <a:pt x="1199" y="156"/>
                  <a:pt x="1198" y="155"/>
                </a:cubicBezTo>
                <a:cubicBezTo>
                  <a:pt x="1197" y="154"/>
                  <a:pt x="1196" y="152"/>
                  <a:pt x="1195" y="151"/>
                </a:cubicBezTo>
                <a:cubicBezTo>
                  <a:pt x="1190" y="148"/>
                  <a:pt x="1188" y="149"/>
                  <a:pt x="1184" y="146"/>
                </a:cubicBezTo>
                <a:cubicBezTo>
                  <a:pt x="1181" y="143"/>
                  <a:pt x="1178" y="138"/>
                  <a:pt x="1175" y="136"/>
                </a:cubicBezTo>
                <a:cubicBezTo>
                  <a:pt x="1171" y="134"/>
                  <a:pt x="1168" y="134"/>
                  <a:pt x="1163" y="131"/>
                </a:cubicBezTo>
                <a:cubicBezTo>
                  <a:pt x="1154" y="126"/>
                  <a:pt x="1145" y="120"/>
                  <a:pt x="1147" y="115"/>
                </a:cubicBezTo>
                <a:cubicBezTo>
                  <a:pt x="1141" y="112"/>
                  <a:pt x="1136" y="107"/>
                  <a:pt x="1131" y="105"/>
                </a:cubicBezTo>
                <a:cubicBezTo>
                  <a:pt x="1127" y="103"/>
                  <a:pt x="1125" y="104"/>
                  <a:pt x="1122" y="103"/>
                </a:cubicBezTo>
                <a:cubicBezTo>
                  <a:pt x="1113" y="100"/>
                  <a:pt x="1095" y="90"/>
                  <a:pt x="1084" y="84"/>
                </a:cubicBezTo>
                <a:cubicBezTo>
                  <a:pt x="1082" y="83"/>
                  <a:pt x="1082" y="82"/>
                  <a:pt x="1079" y="80"/>
                </a:cubicBezTo>
                <a:cubicBezTo>
                  <a:pt x="1078" y="80"/>
                  <a:pt x="1077" y="81"/>
                  <a:pt x="1075" y="80"/>
                </a:cubicBezTo>
                <a:cubicBezTo>
                  <a:pt x="1075" y="80"/>
                  <a:pt x="1074" y="78"/>
                  <a:pt x="1074" y="78"/>
                </a:cubicBezTo>
                <a:cubicBezTo>
                  <a:pt x="1067" y="72"/>
                  <a:pt x="1057" y="72"/>
                  <a:pt x="1052" y="69"/>
                </a:cubicBezTo>
                <a:cubicBezTo>
                  <a:pt x="1047" y="67"/>
                  <a:pt x="1045" y="62"/>
                  <a:pt x="1040" y="61"/>
                </a:cubicBezTo>
                <a:cubicBezTo>
                  <a:pt x="1037" y="61"/>
                  <a:pt x="1035" y="56"/>
                  <a:pt x="1032" y="59"/>
                </a:cubicBezTo>
                <a:cubicBezTo>
                  <a:pt x="1034" y="60"/>
                  <a:pt x="1036" y="61"/>
                  <a:pt x="1035" y="62"/>
                </a:cubicBezTo>
                <a:cubicBezTo>
                  <a:pt x="1029" y="60"/>
                  <a:pt x="1025" y="61"/>
                  <a:pt x="1021" y="57"/>
                </a:cubicBezTo>
                <a:cubicBezTo>
                  <a:pt x="1017" y="54"/>
                  <a:pt x="1015" y="54"/>
                  <a:pt x="1012" y="53"/>
                </a:cubicBezTo>
                <a:cubicBezTo>
                  <a:pt x="1009" y="52"/>
                  <a:pt x="1010" y="51"/>
                  <a:pt x="1006" y="50"/>
                </a:cubicBezTo>
                <a:cubicBezTo>
                  <a:pt x="1003" y="49"/>
                  <a:pt x="1002" y="50"/>
                  <a:pt x="998" y="48"/>
                </a:cubicBezTo>
                <a:cubicBezTo>
                  <a:pt x="994" y="47"/>
                  <a:pt x="989" y="43"/>
                  <a:pt x="985" y="42"/>
                </a:cubicBezTo>
                <a:cubicBezTo>
                  <a:pt x="982" y="41"/>
                  <a:pt x="982" y="42"/>
                  <a:pt x="979" y="41"/>
                </a:cubicBezTo>
                <a:cubicBezTo>
                  <a:pt x="975" y="39"/>
                  <a:pt x="972" y="37"/>
                  <a:pt x="968" y="35"/>
                </a:cubicBezTo>
                <a:cubicBezTo>
                  <a:pt x="961" y="34"/>
                  <a:pt x="958" y="37"/>
                  <a:pt x="951" y="32"/>
                </a:cubicBezTo>
                <a:cubicBezTo>
                  <a:pt x="951" y="29"/>
                  <a:pt x="962" y="36"/>
                  <a:pt x="960" y="32"/>
                </a:cubicBezTo>
                <a:cubicBezTo>
                  <a:pt x="954" y="28"/>
                  <a:pt x="952" y="29"/>
                  <a:pt x="944" y="26"/>
                </a:cubicBezTo>
                <a:cubicBezTo>
                  <a:pt x="945" y="30"/>
                  <a:pt x="940" y="28"/>
                  <a:pt x="937" y="28"/>
                </a:cubicBezTo>
                <a:cubicBezTo>
                  <a:pt x="932" y="28"/>
                  <a:pt x="930" y="28"/>
                  <a:pt x="925" y="27"/>
                </a:cubicBezTo>
                <a:cubicBezTo>
                  <a:pt x="921" y="26"/>
                  <a:pt x="918" y="24"/>
                  <a:pt x="915" y="23"/>
                </a:cubicBezTo>
                <a:cubicBezTo>
                  <a:pt x="910" y="22"/>
                  <a:pt x="903" y="22"/>
                  <a:pt x="899" y="21"/>
                </a:cubicBezTo>
                <a:cubicBezTo>
                  <a:pt x="894" y="20"/>
                  <a:pt x="891" y="17"/>
                  <a:pt x="887" y="16"/>
                </a:cubicBezTo>
                <a:cubicBezTo>
                  <a:pt x="884" y="16"/>
                  <a:pt x="875" y="14"/>
                  <a:pt x="873" y="14"/>
                </a:cubicBezTo>
                <a:cubicBezTo>
                  <a:pt x="869" y="14"/>
                  <a:pt x="868" y="15"/>
                  <a:pt x="864" y="15"/>
                </a:cubicBezTo>
                <a:cubicBezTo>
                  <a:pt x="858" y="14"/>
                  <a:pt x="851" y="12"/>
                  <a:pt x="845" y="11"/>
                </a:cubicBezTo>
                <a:cubicBezTo>
                  <a:pt x="838" y="9"/>
                  <a:pt x="832" y="8"/>
                  <a:pt x="826" y="9"/>
                </a:cubicBezTo>
                <a:cubicBezTo>
                  <a:pt x="824" y="8"/>
                  <a:pt x="824" y="6"/>
                  <a:pt x="820" y="5"/>
                </a:cubicBezTo>
                <a:cubicBezTo>
                  <a:pt x="814" y="9"/>
                  <a:pt x="802" y="7"/>
                  <a:pt x="791" y="5"/>
                </a:cubicBezTo>
                <a:cubicBezTo>
                  <a:pt x="788" y="5"/>
                  <a:pt x="782" y="3"/>
                  <a:pt x="779" y="3"/>
                </a:cubicBezTo>
                <a:cubicBezTo>
                  <a:pt x="779" y="3"/>
                  <a:pt x="774" y="4"/>
                  <a:pt x="773" y="4"/>
                </a:cubicBezTo>
                <a:cubicBezTo>
                  <a:pt x="768" y="5"/>
                  <a:pt x="764" y="4"/>
                  <a:pt x="759" y="4"/>
                </a:cubicBezTo>
                <a:cubicBezTo>
                  <a:pt x="755" y="4"/>
                  <a:pt x="750" y="3"/>
                  <a:pt x="746" y="3"/>
                </a:cubicBezTo>
                <a:cubicBezTo>
                  <a:pt x="739" y="3"/>
                  <a:pt x="733" y="7"/>
                  <a:pt x="728" y="3"/>
                </a:cubicBezTo>
                <a:cubicBezTo>
                  <a:pt x="731" y="2"/>
                  <a:pt x="739" y="3"/>
                  <a:pt x="738" y="0"/>
                </a:cubicBezTo>
                <a:cubicBezTo>
                  <a:pt x="731" y="0"/>
                  <a:pt x="725" y="0"/>
                  <a:pt x="718" y="0"/>
                </a:cubicBezTo>
                <a:cubicBezTo>
                  <a:pt x="712" y="0"/>
                  <a:pt x="705" y="0"/>
                  <a:pt x="699" y="1"/>
                </a:cubicBezTo>
                <a:cubicBezTo>
                  <a:pt x="695" y="1"/>
                  <a:pt x="693" y="3"/>
                  <a:pt x="689" y="3"/>
                </a:cubicBezTo>
                <a:cubicBezTo>
                  <a:pt x="686" y="4"/>
                  <a:pt x="684" y="3"/>
                  <a:pt x="681" y="2"/>
                </a:cubicBezTo>
                <a:cubicBezTo>
                  <a:pt x="669" y="2"/>
                  <a:pt x="666" y="5"/>
                  <a:pt x="659" y="5"/>
                </a:cubicBezTo>
                <a:cubicBezTo>
                  <a:pt x="656" y="6"/>
                  <a:pt x="656" y="5"/>
                  <a:pt x="653" y="5"/>
                </a:cubicBezTo>
                <a:cubicBezTo>
                  <a:pt x="646" y="5"/>
                  <a:pt x="636" y="7"/>
                  <a:pt x="632" y="8"/>
                </a:cubicBezTo>
                <a:cubicBezTo>
                  <a:pt x="631" y="8"/>
                  <a:pt x="632" y="10"/>
                  <a:pt x="631" y="10"/>
                </a:cubicBezTo>
                <a:cubicBezTo>
                  <a:pt x="626" y="12"/>
                  <a:pt x="618" y="11"/>
                  <a:pt x="619" y="13"/>
                </a:cubicBezTo>
                <a:cubicBezTo>
                  <a:pt x="616" y="12"/>
                  <a:pt x="613" y="11"/>
                  <a:pt x="604" y="12"/>
                </a:cubicBezTo>
                <a:cubicBezTo>
                  <a:pt x="604" y="15"/>
                  <a:pt x="612" y="14"/>
                  <a:pt x="607" y="16"/>
                </a:cubicBezTo>
                <a:cubicBezTo>
                  <a:pt x="599" y="18"/>
                  <a:pt x="591" y="20"/>
                  <a:pt x="583" y="22"/>
                </a:cubicBezTo>
                <a:cubicBezTo>
                  <a:pt x="579" y="22"/>
                  <a:pt x="575" y="23"/>
                  <a:pt x="571" y="24"/>
                </a:cubicBezTo>
                <a:cubicBezTo>
                  <a:pt x="566" y="24"/>
                  <a:pt x="562" y="26"/>
                  <a:pt x="558" y="27"/>
                </a:cubicBezTo>
                <a:cubicBezTo>
                  <a:pt x="553" y="28"/>
                  <a:pt x="547" y="30"/>
                  <a:pt x="544" y="30"/>
                </a:cubicBezTo>
                <a:cubicBezTo>
                  <a:pt x="544" y="30"/>
                  <a:pt x="543" y="30"/>
                  <a:pt x="542" y="30"/>
                </a:cubicBezTo>
                <a:cubicBezTo>
                  <a:pt x="541" y="30"/>
                  <a:pt x="540" y="29"/>
                  <a:pt x="540" y="29"/>
                </a:cubicBezTo>
                <a:cubicBezTo>
                  <a:pt x="533" y="32"/>
                  <a:pt x="533" y="34"/>
                  <a:pt x="527" y="36"/>
                </a:cubicBezTo>
                <a:cubicBezTo>
                  <a:pt x="524" y="35"/>
                  <a:pt x="512" y="40"/>
                  <a:pt x="511" y="38"/>
                </a:cubicBezTo>
                <a:cubicBezTo>
                  <a:pt x="510" y="40"/>
                  <a:pt x="505" y="42"/>
                  <a:pt x="498" y="44"/>
                </a:cubicBezTo>
                <a:cubicBezTo>
                  <a:pt x="491" y="46"/>
                  <a:pt x="483" y="49"/>
                  <a:pt x="477" y="51"/>
                </a:cubicBezTo>
                <a:cubicBezTo>
                  <a:pt x="471" y="54"/>
                  <a:pt x="467" y="57"/>
                  <a:pt x="463" y="58"/>
                </a:cubicBezTo>
                <a:cubicBezTo>
                  <a:pt x="461" y="59"/>
                  <a:pt x="459" y="59"/>
                  <a:pt x="455" y="60"/>
                </a:cubicBezTo>
                <a:cubicBezTo>
                  <a:pt x="452" y="62"/>
                  <a:pt x="449" y="64"/>
                  <a:pt x="446" y="65"/>
                </a:cubicBezTo>
                <a:cubicBezTo>
                  <a:pt x="443" y="67"/>
                  <a:pt x="440" y="67"/>
                  <a:pt x="438" y="67"/>
                </a:cubicBezTo>
                <a:cubicBezTo>
                  <a:pt x="436" y="68"/>
                  <a:pt x="432" y="71"/>
                  <a:pt x="430" y="73"/>
                </a:cubicBezTo>
                <a:cubicBezTo>
                  <a:pt x="423" y="75"/>
                  <a:pt x="416" y="78"/>
                  <a:pt x="410" y="81"/>
                </a:cubicBezTo>
                <a:cubicBezTo>
                  <a:pt x="402" y="85"/>
                  <a:pt x="397" y="89"/>
                  <a:pt x="390" y="92"/>
                </a:cubicBezTo>
                <a:cubicBezTo>
                  <a:pt x="387" y="93"/>
                  <a:pt x="384" y="93"/>
                  <a:pt x="381" y="94"/>
                </a:cubicBezTo>
                <a:cubicBezTo>
                  <a:pt x="382" y="96"/>
                  <a:pt x="386" y="96"/>
                  <a:pt x="381" y="99"/>
                </a:cubicBezTo>
                <a:cubicBezTo>
                  <a:pt x="375" y="100"/>
                  <a:pt x="373" y="97"/>
                  <a:pt x="365" y="102"/>
                </a:cubicBezTo>
                <a:cubicBezTo>
                  <a:pt x="360" y="105"/>
                  <a:pt x="370" y="104"/>
                  <a:pt x="363" y="108"/>
                </a:cubicBezTo>
                <a:cubicBezTo>
                  <a:pt x="355" y="111"/>
                  <a:pt x="348" y="115"/>
                  <a:pt x="342" y="119"/>
                </a:cubicBezTo>
                <a:cubicBezTo>
                  <a:pt x="336" y="124"/>
                  <a:pt x="330" y="128"/>
                  <a:pt x="324" y="131"/>
                </a:cubicBezTo>
                <a:cubicBezTo>
                  <a:pt x="321" y="133"/>
                  <a:pt x="321" y="130"/>
                  <a:pt x="319" y="131"/>
                </a:cubicBezTo>
                <a:cubicBezTo>
                  <a:pt x="317" y="132"/>
                  <a:pt x="315" y="135"/>
                  <a:pt x="311" y="137"/>
                </a:cubicBezTo>
                <a:cubicBezTo>
                  <a:pt x="304" y="141"/>
                  <a:pt x="307" y="137"/>
                  <a:pt x="302" y="141"/>
                </a:cubicBezTo>
                <a:cubicBezTo>
                  <a:pt x="296" y="145"/>
                  <a:pt x="298" y="147"/>
                  <a:pt x="291" y="153"/>
                </a:cubicBezTo>
                <a:cubicBezTo>
                  <a:pt x="288" y="154"/>
                  <a:pt x="288" y="152"/>
                  <a:pt x="286" y="153"/>
                </a:cubicBezTo>
                <a:cubicBezTo>
                  <a:pt x="287" y="153"/>
                  <a:pt x="275" y="161"/>
                  <a:pt x="275" y="161"/>
                </a:cubicBezTo>
                <a:cubicBezTo>
                  <a:pt x="271" y="166"/>
                  <a:pt x="276" y="168"/>
                  <a:pt x="270" y="171"/>
                </a:cubicBezTo>
                <a:cubicBezTo>
                  <a:pt x="264" y="177"/>
                  <a:pt x="265" y="169"/>
                  <a:pt x="260" y="174"/>
                </a:cubicBezTo>
                <a:cubicBezTo>
                  <a:pt x="258" y="178"/>
                  <a:pt x="263" y="175"/>
                  <a:pt x="261" y="179"/>
                </a:cubicBezTo>
                <a:cubicBezTo>
                  <a:pt x="256" y="182"/>
                  <a:pt x="257" y="183"/>
                  <a:pt x="252" y="187"/>
                </a:cubicBezTo>
                <a:cubicBezTo>
                  <a:pt x="250" y="184"/>
                  <a:pt x="250" y="184"/>
                  <a:pt x="250" y="184"/>
                </a:cubicBezTo>
                <a:cubicBezTo>
                  <a:pt x="244" y="189"/>
                  <a:pt x="240" y="191"/>
                  <a:pt x="232" y="199"/>
                </a:cubicBezTo>
                <a:cubicBezTo>
                  <a:pt x="240" y="200"/>
                  <a:pt x="224" y="208"/>
                  <a:pt x="224" y="214"/>
                </a:cubicBezTo>
                <a:cubicBezTo>
                  <a:pt x="219" y="217"/>
                  <a:pt x="217" y="214"/>
                  <a:pt x="212" y="218"/>
                </a:cubicBezTo>
                <a:cubicBezTo>
                  <a:pt x="210" y="223"/>
                  <a:pt x="208" y="226"/>
                  <a:pt x="204" y="230"/>
                </a:cubicBezTo>
                <a:cubicBezTo>
                  <a:pt x="201" y="233"/>
                  <a:pt x="198" y="233"/>
                  <a:pt x="194" y="236"/>
                </a:cubicBezTo>
                <a:cubicBezTo>
                  <a:pt x="189" y="240"/>
                  <a:pt x="183" y="247"/>
                  <a:pt x="183" y="248"/>
                </a:cubicBezTo>
                <a:cubicBezTo>
                  <a:pt x="182" y="250"/>
                  <a:pt x="180" y="255"/>
                  <a:pt x="178" y="257"/>
                </a:cubicBezTo>
                <a:cubicBezTo>
                  <a:pt x="176" y="259"/>
                  <a:pt x="173" y="261"/>
                  <a:pt x="170" y="263"/>
                </a:cubicBezTo>
                <a:cubicBezTo>
                  <a:pt x="168" y="265"/>
                  <a:pt x="165" y="267"/>
                  <a:pt x="164" y="270"/>
                </a:cubicBezTo>
                <a:cubicBezTo>
                  <a:pt x="160" y="274"/>
                  <a:pt x="169" y="272"/>
                  <a:pt x="163" y="277"/>
                </a:cubicBezTo>
                <a:cubicBezTo>
                  <a:pt x="160" y="280"/>
                  <a:pt x="160" y="276"/>
                  <a:pt x="158" y="276"/>
                </a:cubicBezTo>
                <a:cubicBezTo>
                  <a:pt x="151" y="282"/>
                  <a:pt x="151" y="287"/>
                  <a:pt x="147" y="292"/>
                </a:cubicBezTo>
                <a:cubicBezTo>
                  <a:pt x="146" y="294"/>
                  <a:pt x="142" y="297"/>
                  <a:pt x="140" y="299"/>
                </a:cubicBezTo>
                <a:cubicBezTo>
                  <a:pt x="137" y="304"/>
                  <a:pt x="135" y="308"/>
                  <a:pt x="130" y="314"/>
                </a:cubicBezTo>
                <a:cubicBezTo>
                  <a:pt x="130" y="316"/>
                  <a:pt x="136" y="311"/>
                  <a:pt x="133" y="316"/>
                </a:cubicBezTo>
                <a:cubicBezTo>
                  <a:pt x="132" y="318"/>
                  <a:pt x="130" y="319"/>
                  <a:pt x="129" y="321"/>
                </a:cubicBezTo>
                <a:cubicBezTo>
                  <a:pt x="128" y="322"/>
                  <a:pt x="126" y="324"/>
                  <a:pt x="125" y="325"/>
                </a:cubicBezTo>
                <a:cubicBezTo>
                  <a:pt x="122" y="328"/>
                  <a:pt x="119" y="331"/>
                  <a:pt x="116" y="335"/>
                </a:cubicBezTo>
                <a:cubicBezTo>
                  <a:pt x="114" y="339"/>
                  <a:pt x="113" y="344"/>
                  <a:pt x="111" y="348"/>
                </a:cubicBezTo>
                <a:cubicBezTo>
                  <a:pt x="106" y="354"/>
                  <a:pt x="98" y="362"/>
                  <a:pt x="95" y="366"/>
                </a:cubicBezTo>
                <a:cubicBezTo>
                  <a:pt x="93" y="369"/>
                  <a:pt x="91" y="373"/>
                  <a:pt x="89" y="376"/>
                </a:cubicBezTo>
                <a:cubicBezTo>
                  <a:pt x="87" y="380"/>
                  <a:pt x="85" y="384"/>
                  <a:pt x="83" y="388"/>
                </a:cubicBezTo>
                <a:cubicBezTo>
                  <a:pt x="80" y="391"/>
                  <a:pt x="77" y="395"/>
                  <a:pt x="75" y="399"/>
                </a:cubicBezTo>
                <a:cubicBezTo>
                  <a:pt x="74" y="401"/>
                  <a:pt x="73" y="405"/>
                  <a:pt x="73" y="406"/>
                </a:cubicBezTo>
                <a:cubicBezTo>
                  <a:pt x="71" y="411"/>
                  <a:pt x="67" y="417"/>
                  <a:pt x="64" y="423"/>
                </a:cubicBezTo>
                <a:cubicBezTo>
                  <a:pt x="60" y="429"/>
                  <a:pt x="56" y="436"/>
                  <a:pt x="54" y="443"/>
                </a:cubicBezTo>
                <a:cubicBezTo>
                  <a:pt x="52" y="447"/>
                  <a:pt x="52" y="450"/>
                  <a:pt x="50" y="454"/>
                </a:cubicBezTo>
                <a:cubicBezTo>
                  <a:pt x="49" y="458"/>
                  <a:pt x="47" y="461"/>
                  <a:pt x="46" y="465"/>
                </a:cubicBezTo>
                <a:cubicBezTo>
                  <a:pt x="45" y="467"/>
                  <a:pt x="44" y="469"/>
                  <a:pt x="43" y="471"/>
                </a:cubicBezTo>
                <a:cubicBezTo>
                  <a:pt x="42" y="473"/>
                  <a:pt x="42" y="475"/>
                  <a:pt x="41" y="477"/>
                </a:cubicBezTo>
                <a:cubicBezTo>
                  <a:pt x="38" y="485"/>
                  <a:pt x="35" y="492"/>
                  <a:pt x="32" y="497"/>
                </a:cubicBezTo>
                <a:cubicBezTo>
                  <a:pt x="31" y="499"/>
                  <a:pt x="29" y="501"/>
                  <a:pt x="28" y="504"/>
                </a:cubicBezTo>
                <a:cubicBezTo>
                  <a:pt x="26" y="507"/>
                  <a:pt x="27" y="508"/>
                  <a:pt x="26" y="511"/>
                </a:cubicBezTo>
                <a:cubicBezTo>
                  <a:pt x="24" y="516"/>
                  <a:pt x="20" y="521"/>
                  <a:pt x="19" y="523"/>
                </a:cubicBezTo>
                <a:cubicBezTo>
                  <a:pt x="16" y="529"/>
                  <a:pt x="14" y="536"/>
                  <a:pt x="12" y="540"/>
                </a:cubicBezTo>
                <a:cubicBezTo>
                  <a:pt x="8" y="549"/>
                  <a:pt x="0" y="557"/>
                  <a:pt x="2" y="569"/>
                </a:cubicBezTo>
                <a:cubicBezTo>
                  <a:pt x="3" y="567"/>
                  <a:pt x="4" y="566"/>
                  <a:pt x="5" y="566"/>
                </a:cubicBezTo>
                <a:cubicBezTo>
                  <a:pt x="6" y="570"/>
                  <a:pt x="2" y="573"/>
                  <a:pt x="3" y="578"/>
                </a:cubicBezTo>
                <a:cubicBezTo>
                  <a:pt x="8" y="579"/>
                  <a:pt x="10" y="573"/>
                  <a:pt x="15" y="577"/>
                </a:cubicBezTo>
                <a:cubicBezTo>
                  <a:pt x="15" y="581"/>
                  <a:pt x="17" y="583"/>
                  <a:pt x="16" y="589"/>
                </a:cubicBezTo>
                <a:cubicBezTo>
                  <a:pt x="19" y="591"/>
                  <a:pt x="19" y="580"/>
                  <a:pt x="23" y="583"/>
                </a:cubicBezTo>
                <a:cubicBezTo>
                  <a:pt x="20" y="588"/>
                  <a:pt x="19" y="595"/>
                  <a:pt x="18" y="601"/>
                </a:cubicBezTo>
                <a:cubicBezTo>
                  <a:pt x="21" y="603"/>
                  <a:pt x="25" y="599"/>
                  <a:pt x="23" y="610"/>
                </a:cubicBezTo>
                <a:cubicBezTo>
                  <a:pt x="26" y="611"/>
                  <a:pt x="29" y="603"/>
                  <a:pt x="30" y="608"/>
                </a:cubicBezTo>
                <a:cubicBezTo>
                  <a:pt x="26" y="615"/>
                  <a:pt x="29" y="616"/>
                  <a:pt x="29" y="622"/>
                </a:cubicBezTo>
                <a:cubicBezTo>
                  <a:pt x="28" y="627"/>
                  <a:pt x="27" y="632"/>
                  <a:pt x="26" y="636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4" y="650"/>
                  <a:pt x="24" y="650"/>
                  <a:pt x="24" y="650"/>
                </a:cubicBezTo>
                <a:cubicBezTo>
                  <a:pt x="22" y="660"/>
                  <a:pt x="20" y="669"/>
                  <a:pt x="19" y="677"/>
                </a:cubicBezTo>
                <a:cubicBezTo>
                  <a:pt x="18" y="683"/>
                  <a:pt x="18" y="689"/>
                  <a:pt x="17" y="694"/>
                </a:cubicBezTo>
                <a:cubicBezTo>
                  <a:pt x="17" y="697"/>
                  <a:pt x="15" y="698"/>
                  <a:pt x="15" y="699"/>
                </a:cubicBezTo>
                <a:cubicBezTo>
                  <a:pt x="14" y="703"/>
                  <a:pt x="13" y="709"/>
                  <a:pt x="13" y="712"/>
                </a:cubicBezTo>
                <a:cubicBezTo>
                  <a:pt x="11" y="723"/>
                  <a:pt x="11" y="727"/>
                  <a:pt x="12" y="733"/>
                </a:cubicBezTo>
                <a:cubicBezTo>
                  <a:pt x="13" y="738"/>
                  <a:pt x="13" y="741"/>
                  <a:pt x="14" y="744"/>
                </a:cubicBezTo>
                <a:cubicBezTo>
                  <a:pt x="15" y="746"/>
                  <a:pt x="15" y="748"/>
                  <a:pt x="17" y="748"/>
                </a:cubicBezTo>
                <a:cubicBezTo>
                  <a:pt x="20" y="748"/>
                  <a:pt x="20" y="743"/>
                  <a:pt x="22" y="742"/>
                </a:cubicBezTo>
                <a:cubicBezTo>
                  <a:pt x="23" y="743"/>
                  <a:pt x="22" y="748"/>
                  <a:pt x="24" y="748"/>
                </a:cubicBezTo>
                <a:cubicBezTo>
                  <a:pt x="25" y="739"/>
                  <a:pt x="29" y="746"/>
                  <a:pt x="31" y="745"/>
                </a:cubicBezTo>
                <a:cubicBezTo>
                  <a:pt x="32" y="743"/>
                  <a:pt x="35" y="737"/>
                  <a:pt x="36" y="736"/>
                </a:cubicBezTo>
                <a:cubicBezTo>
                  <a:pt x="37" y="735"/>
                  <a:pt x="38" y="736"/>
                  <a:pt x="39" y="734"/>
                </a:cubicBezTo>
                <a:cubicBezTo>
                  <a:pt x="41" y="728"/>
                  <a:pt x="40" y="718"/>
                  <a:pt x="42" y="711"/>
                </a:cubicBezTo>
                <a:cubicBezTo>
                  <a:pt x="42" y="708"/>
                  <a:pt x="44" y="707"/>
                  <a:pt x="44" y="706"/>
                </a:cubicBezTo>
                <a:cubicBezTo>
                  <a:pt x="46" y="697"/>
                  <a:pt x="45" y="693"/>
                  <a:pt x="49" y="692"/>
                </a:cubicBezTo>
                <a:cubicBezTo>
                  <a:pt x="51" y="693"/>
                  <a:pt x="51" y="697"/>
                  <a:pt x="53" y="697"/>
                </a:cubicBezTo>
                <a:cubicBezTo>
                  <a:pt x="55" y="694"/>
                  <a:pt x="57" y="691"/>
                  <a:pt x="59" y="688"/>
                </a:cubicBezTo>
                <a:cubicBezTo>
                  <a:pt x="59" y="686"/>
                  <a:pt x="60" y="684"/>
                  <a:pt x="60" y="682"/>
                </a:cubicBezTo>
                <a:cubicBezTo>
                  <a:pt x="61" y="680"/>
                  <a:pt x="62" y="678"/>
                  <a:pt x="62" y="675"/>
                </a:cubicBezTo>
                <a:cubicBezTo>
                  <a:pt x="66" y="673"/>
                  <a:pt x="68" y="675"/>
                  <a:pt x="69" y="680"/>
                </a:cubicBezTo>
                <a:cubicBezTo>
                  <a:pt x="69" y="684"/>
                  <a:pt x="68" y="690"/>
                  <a:pt x="66" y="695"/>
                </a:cubicBezTo>
                <a:cubicBezTo>
                  <a:pt x="69" y="698"/>
                  <a:pt x="68" y="706"/>
                  <a:pt x="69" y="713"/>
                </a:cubicBezTo>
                <a:cubicBezTo>
                  <a:pt x="70" y="717"/>
                  <a:pt x="73" y="709"/>
                  <a:pt x="73" y="716"/>
                </a:cubicBezTo>
                <a:cubicBezTo>
                  <a:pt x="71" y="724"/>
                  <a:pt x="72" y="731"/>
                  <a:pt x="72" y="739"/>
                </a:cubicBezTo>
                <a:cubicBezTo>
                  <a:pt x="72" y="741"/>
                  <a:pt x="71" y="744"/>
                  <a:pt x="71" y="747"/>
                </a:cubicBezTo>
                <a:cubicBezTo>
                  <a:pt x="71" y="750"/>
                  <a:pt x="70" y="753"/>
                  <a:pt x="70" y="756"/>
                </a:cubicBezTo>
                <a:cubicBezTo>
                  <a:pt x="71" y="760"/>
                  <a:pt x="72" y="763"/>
                  <a:pt x="72" y="767"/>
                </a:cubicBezTo>
                <a:cubicBezTo>
                  <a:pt x="72" y="770"/>
                  <a:pt x="72" y="773"/>
                  <a:pt x="71" y="776"/>
                </a:cubicBezTo>
                <a:cubicBezTo>
                  <a:pt x="71" y="779"/>
                  <a:pt x="73" y="781"/>
                  <a:pt x="73" y="783"/>
                </a:cubicBezTo>
                <a:cubicBezTo>
                  <a:pt x="73" y="786"/>
                  <a:pt x="72" y="788"/>
                  <a:pt x="72" y="791"/>
                </a:cubicBezTo>
                <a:cubicBezTo>
                  <a:pt x="73" y="798"/>
                  <a:pt x="74" y="811"/>
                  <a:pt x="75" y="820"/>
                </a:cubicBezTo>
                <a:cubicBezTo>
                  <a:pt x="76" y="823"/>
                  <a:pt x="77" y="826"/>
                  <a:pt x="77" y="827"/>
                </a:cubicBezTo>
                <a:cubicBezTo>
                  <a:pt x="77" y="830"/>
                  <a:pt x="76" y="832"/>
                  <a:pt x="76" y="836"/>
                </a:cubicBezTo>
                <a:cubicBezTo>
                  <a:pt x="76" y="837"/>
                  <a:pt x="78" y="839"/>
                  <a:pt x="79" y="842"/>
                </a:cubicBezTo>
                <a:cubicBezTo>
                  <a:pt x="79" y="845"/>
                  <a:pt x="79" y="848"/>
                  <a:pt x="79" y="851"/>
                </a:cubicBezTo>
                <a:cubicBezTo>
                  <a:pt x="81" y="859"/>
                  <a:pt x="84" y="866"/>
                  <a:pt x="84" y="874"/>
                </a:cubicBezTo>
                <a:cubicBezTo>
                  <a:pt x="90" y="868"/>
                  <a:pt x="83" y="855"/>
                  <a:pt x="82" y="847"/>
                </a:cubicBezTo>
                <a:cubicBezTo>
                  <a:pt x="82" y="843"/>
                  <a:pt x="83" y="841"/>
                  <a:pt x="83" y="838"/>
                </a:cubicBezTo>
                <a:cubicBezTo>
                  <a:pt x="84" y="831"/>
                  <a:pt x="83" y="824"/>
                  <a:pt x="84" y="818"/>
                </a:cubicBezTo>
                <a:cubicBezTo>
                  <a:pt x="83" y="814"/>
                  <a:pt x="81" y="821"/>
                  <a:pt x="80" y="815"/>
                </a:cubicBezTo>
                <a:cubicBezTo>
                  <a:pt x="79" y="809"/>
                  <a:pt x="79" y="805"/>
                  <a:pt x="79" y="802"/>
                </a:cubicBezTo>
                <a:cubicBezTo>
                  <a:pt x="79" y="799"/>
                  <a:pt x="79" y="795"/>
                  <a:pt x="78" y="789"/>
                </a:cubicBezTo>
                <a:cubicBezTo>
                  <a:pt x="82" y="789"/>
                  <a:pt x="82" y="789"/>
                  <a:pt x="82" y="789"/>
                </a:cubicBezTo>
                <a:cubicBezTo>
                  <a:pt x="82" y="782"/>
                  <a:pt x="79" y="783"/>
                  <a:pt x="79" y="777"/>
                </a:cubicBezTo>
                <a:cubicBezTo>
                  <a:pt x="83" y="775"/>
                  <a:pt x="81" y="769"/>
                  <a:pt x="81" y="762"/>
                </a:cubicBezTo>
                <a:cubicBezTo>
                  <a:pt x="81" y="759"/>
                  <a:pt x="81" y="754"/>
                  <a:pt x="82" y="750"/>
                </a:cubicBezTo>
                <a:cubicBezTo>
                  <a:pt x="82" y="745"/>
                  <a:pt x="83" y="742"/>
                  <a:pt x="83" y="741"/>
                </a:cubicBezTo>
                <a:cubicBezTo>
                  <a:pt x="85" y="734"/>
                  <a:pt x="83" y="733"/>
                  <a:pt x="83" y="727"/>
                </a:cubicBezTo>
                <a:cubicBezTo>
                  <a:pt x="82" y="722"/>
                  <a:pt x="83" y="719"/>
                  <a:pt x="83" y="715"/>
                </a:cubicBezTo>
                <a:cubicBezTo>
                  <a:pt x="87" y="717"/>
                  <a:pt x="86" y="712"/>
                  <a:pt x="87" y="709"/>
                </a:cubicBezTo>
                <a:cubicBezTo>
                  <a:pt x="87" y="708"/>
                  <a:pt x="89" y="707"/>
                  <a:pt x="89" y="706"/>
                </a:cubicBezTo>
                <a:cubicBezTo>
                  <a:pt x="91" y="703"/>
                  <a:pt x="92" y="700"/>
                  <a:pt x="93" y="698"/>
                </a:cubicBezTo>
                <a:cubicBezTo>
                  <a:pt x="94" y="694"/>
                  <a:pt x="93" y="691"/>
                  <a:pt x="93" y="688"/>
                </a:cubicBezTo>
                <a:cubicBezTo>
                  <a:pt x="94" y="686"/>
                  <a:pt x="95" y="685"/>
                  <a:pt x="96" y="683"/>
                </a:cubicBezTo>
                <a:cubicBezTo>
                  <a:pt x="97" y="680"/>
                  <a:pt x="97" y="680"/>
                  <a:pt x="98" y="679"/>
                </a:cubicBezTo>
                <a:cubicBezTo>
                  <a:pt x="99" y="678"/>
                  <a:pt x="99" y="680"/>
                  <a:pt x="100" y="680"/>
                </a:cubicBezTo>
                <a:cubicBezTo>
                  <a:pt x="100" y="680"/>
                  <a:pt x="101" y="678"/>
                  <a:pt x="102" y="677"/>
                </a:cubicBezTo>
                <a:cubicBezTo>
                  <a:pt x="104" y="677"/>
                  <a:pt x="106" y="678"/>
                  <a:pt x="107" y="676"/>
                </a:cubicBezTo>
                <a:cubicBezTo>
                  <a:pt x="109" y="675"/>
                  <a:pt x="109" y="670"/>
                  <a:pt x="112" y="666"/>
                </a:cubicBezTo>
                <a:cubicBezTo>
                  <a:pt x="113" y="663"/>
                  <a:pt x="116" y="662"/>
                  <a:pt x="118" y="660"/>
                </a:cubicBezTo>
                <a:cubicBezTo>
                  <a:pt x="119" y="659"/>
                  <a:pt x="120" y="655"/>
                  <a:pt x="121" y="654"/>
                </a:cubicBezTo>
                <a:cubicBezTo>
                  <a:pt x="122" y="654"/>
                  <a:pt x="122" y="656"/>
                  <a:pt x="123" y="656"/>
                </a:cubicBezTo>
                <a:cubicBezTo>
                  <a:pt x="125" y="655"/>
                  <a:pt x="123" y="652"/>
                  <a:pt x="124" y="650"/>
                </a:cubicBezTo>
                <a:cubicBezTo>
                  <a:pt x="124" y="649"/>
                  <a:pt x="125" y="652"/>
                  <a:pt x="125" y="652"/>
                </a:cubicBezTo>
                <a:cubicBezTo>
                  <a:pt x="125" y="652"/>
                  <a:pt x="127" y="648"/>
                  <a:pt x="127" y="647"/>
                </a:cubicBezTo>
                <a:cubicBezTo>
                  <a:pt x="128" y="646"/>
                  <a:pt x="128" y="645"/>
                  <a:pt x="129" y="644"/>
                </a:cubicBezTo>
                <a:cubicBezTo>
                  <a:pt x="129" y="644"/>
                  <a:pt x="131" y="644"/>
                  <a:pt x="131" y="643"/>
                </a:cubicBezTo>
                <a:cubicBezTo>
                  <a:pt x="133" y="641"/>
                  <a:pt x="131" y="638"/>
                  <a:pt x="132" y="637"/>
                </a:cubicBezTo>
                <a:cubicBezTo>
                  <a:pt x="132" y="635"/>
                  <a:pt x="134" y="636"/>
                  <a:pt x="134" y="633"/>
                </a:cubicBezTo>
                <a:cubicBezTo>
                  <a:pt x="135" y="631"/>
                  <a:pt x="133" y="629"/>
                  <a:pt x="134" y="626"/>
                </a:cubicBezTo>
                <a:cubicBezTo>
                  <a:pt x="134" y="626"/>
                  <a:pt x="136" y="624"/>
                  <a:pt x="137" y="623"/>
                </a:cubicBezTo>
                <a:cubicBezTo>
                  <a:pt x="138" y="621"/>
                  <a:pt x="138" y="618"/>
                  <a:pt x="139" y="616"/>
                </a:cubicBezTo>
                <a:cubicBezTo>
                  <a:pt x="140" y="613"/>
                  <a:pt x="141" y="613"/>
                  <a:pt x="142" y="610"/>
                </a:cubicBezTo>
                <a:cubicBezTo>
                  <a:pt x="142" y="610"/>
                  <a:pt x="140" y="609"/>
                  <a:pt x="140" y="608"/>
                </a:cubicBezTo>
                <a:cubicBezTo>
                  <a:pt x="140" y="607"/>
                  <a:pt x="142" y="604"/>
                  <a:pt x="142" y="602"/>
                </a:cubicBezTo>
                <a:cubicBezTo>
                  <a:pt x="142" y="600"/>
                  <a:pt x="139" y="601"/>
                  <a:pt x="139" y="596"/>
                </a:cubicBezTo>
                <a:cubicBezTo>
                  <a:pt x="140" y="590"/>
                  <a:pt x="140" y="594"/>
                  <a:pt x="138" y="591"/>
                </a:cubicBezTo>
                <a:cubicBezTo>
                  <a:pt x="138" y="591"/>
                  <a:pt x="138" y="588"/>
                  <a:pt x="138" y="588"/>
                </a:cubicBezTo>
                <a:cubicBezTo>
                  <a:pt x="137" y="587"/>
                  <a:pt x="135" y="588"/>
                  <a:pt x="134" y="588"/>
                </a:cubicBezTo>
                <a:cubicBezTo>
                  <a:pt x="135" y="584"/>
                  <a:pt x="134" y="581"/>
                  <a:pt x="134" y="577"/>
                </a:cubicBezTo>
                <a:cubicBezTo>
                  <a:pt x="132" y="575"/>
                  <a:pt x="129" y="579"/>
                  <a:pt x="128" y="574"/>
                </a:cubicBezTo>
                <a:cubicBezTo>
                  <a:pt x="131" y="572"/>
                  <a:pt x="133" y="565"/>
                  <a:pt x="134" y="563"/>
                </a:cubicBezTo>
                <a:cubicBezTo>
                  <a:pt x="135" y="562"/>
                  <a:pt x="137" y="563"/>
                  <a:pt x="137" y="562"/>
                </a:cubicBezTo>
                <a:cubicBezTo>
                  <a:pt x="138" y="561"/>
                  <a:pt x="139" y="558"/>
                  <a:pt x="140" y="556"/>
                </a:cubicBezTo>
                <a:cubicBezTo>
                  <a:pt x="140" y="555"/>
                  <a:pt x="141" y="555"/>
                  <a:pt x="143" y="552"/>
                </a:cubicBezTo>
                <a:cubicBezTo>
                  <a:pt x="143" y="551"/>
                  <a:pt x="144" y="549"/>
                  <a:pt x="145" y="547"/>
                </a:cubicBezTo>
                <a:cubicBezTo>
                  <a:pt x="147" y="544"/>
                  <a:pt x="148" y="542"/>
                  <a:pt x="148" y="540"/>
                </a:cubicBezTo>
                <a:cubicBezTo>
                  <a:pt x="148" y="540"/>
                  <a:pt x="147" y="538"/>
                  <a:pt x="147" y="537"/>
                </a:cubicBezTo>
                <a:cubicBezTo>
                  <a:pt x="147" y="535"/>
                  <a:pt x="151" y="532"/>
                  <a:pt x="151" y="529"/>
                </a:cubicBezTo>
                <a:cubicBezTo>
                  <a:pt x="151" y="526"/>
                  <a:pt x="149" y="524"/>
                  <a:pt x="148" y="520"/>
                </a:cubicBezTo>
                <a:cubicBezTo>
                  <a:pt x="148" y="519"/>
                  <a:pt x="150" y="516"/>
                  <a:pt x="150" y="515"/>
                </a:cubicBezTo>
                <a:cubicBezTo>
                  <a:pt x="151" y="511"/>
                  <a:pt x="148" y="512"/>
                  <a:pt x="150" y="508"/>
                </a:cubicBezTo>
                <a:cubicBezTo>
                  <a:pt x="151" y="504"/>
                  <a:pt x="154" y="502"/>
                  <a:pt x="156" y="498"/>
                </a:cubicBezTo>
                <a:cubicBezTo>
                  <a:pt x="157" y="496"/>
                  <a:pt x="158" y="492"/>
                  <a:pt x="160" y="489"/>
                </a:cubicBezTo>
                <a:cubicBezTo>
                  <a:pt x="163" y="483"/>
                  <a:pt x="168" y="474"/>
                  <a:pt x="170" y="472"/>
                </a:cubicBezTo>
                <a:cubicBezTo>
                  <a:pt x="171" y="470"/>
                  <a:pt x="171" y="469"/>
                  <a:pt x="171" y="469"/>
                </a:cubicBezTo>
                <a:cubicBezTo>
                  <a:pt x="174" y="465"/>
                  <a:pt x="175" y="465"/>
                  <a:pt x="177" y="463"/>
                </a:cubicBezTo>
                <a:cubicBezTo>
                  <a:pt x="178" y="460"/>
                  <a:pt x="178" y="459"/>
                  <a:pt x="179" y="456"/>
                </a:cubicBezTo>
                <a:cubicBezTo>
                  <a:pt x="182" y="452"/>
                  <a:pt x="186" y="445"/>
                  <a:pt x="189" y="441"/>
                </a:cubicBezTo>
                <a:cubicBezTo>
                  <a:pt x="190" y="440"/>
                  <a:pt x="192" y="439"/>
                  <a:pt x="194" y="437"/>
                </a:cubicBezTo>
                <a:cubicBezTo>
                  <a:pt x="199" y="431"/>
                  <a:pt x="201" y="425"/>
                  <a:pt x="204" y="422"/>
                </a:cubicBezTo>
                <a:cubicBezTo>
                  <a:pt x="204" y="422"/>
                  <a:pt x="206" y="420"/>
                  <a:pt x="208" y="419"/>
                </a:cubicBezTo>
                <a:cubicBezTo>
                  <a:pt x="210" y="417"/>
                  <a:pt x="211" y="415"/>
                  <a:pt x="211" y="415"/>
                </a:cubicBezTo>
                <a:cubicBezTo>
                  <a:pt x="213" y="413"/>
                  <a:pt x="212" y="410"/>
                  <a:pt x="216" y="406"/>
                </a:cubicBezTo>
                <a:cubicBezTo>
                  <a:pt x="222" y="400"/>
                  <a:pt x="227" y="398"/>
                  <a:pt x="231" y="394"/>
                </a:cubicBezTo>
                <a:cubicBezTo>
                  <a:pt x="233" y="392"/>
                  <a:pt x="234" y="389"/>
                  <a:pt x="236" y="387"/>
                </a:cubicBezTo>
                <a:cubicBezTo>
                  <a:pt x="238" y="384"/>
                  <a:pt x="242" y="381"/>
                  <a:pt x="244" y="378"/>
                </a:cubicBezTo>
                <a:cubicBezTo>
                  <a:pt x="247" y="374"/>
                  <a:pt x="250" y="366"/>
                  <a:pt x="254" y="365"/>
                </a:cubicBezTo>
                <a:cubicBezTo>
                  <a:pt x="258" y="364"/>
                  <a:pt x="263" y="353"/>
                  <a:pt x="266" y="350"/>
                </a:cubicBezTo>
                <a:cubicBezTo>
                  <a:pt x="269" y="347"/>
                  <a:pt x="270" y="348"/>
                  <a:pt x="272" y="346"/>
                </a:cubicBezTo>
                <a:cubicBezTo>
                  <a:pt x="279" y="342"/>
                  <a:pt x="279" y="339"/>
                  <a:pt x="282" y="335"/>
                </a:cubicBezTo>
                <a:cubicBezTo>
                  <a:pt x="283" y="334"/>
                  <a:pt x="284" y="333"/>
                  <a:pt x="285" y="331"/>
                </a:cubicBezTo>
                <a:cubicBezTo>
                  <a:pt x="286" y="330"/>
                  <a:pt x="287" y="329"/>
                  <a:pt x="288" y="329"/>
                </a:cubicBezTo>
                <a:cubicBezTo>
                  <a:pt x="291" y="327"/>
                  <a:pt x="293" y="326"/>
                  <a:pt x="295" y="325"/>
                </a:cubicBezTo>
                <a:cubicBezTo>
                  <a:pt x="299" y="322"/>
                  <a:pt x="302" y="321"/>
                  <a:pt x="306" y="317"/>
                </a:cubicBezTo>
                <a:cubicBezTo>
                  <a:pt x="309" y="314"/>
                  <a:pt x="310" y="310"/>
                  <a:pt x="313" y="307"/>
                </a:cubicBezTo>
                <a:cubicBezTo>
                  <a:pt x="315" y="305"/>
                  <a:pt x="319" y="305"/>
                  <a:pt x="322" y="303"/>
                </a:cubicBezTo>
                <a:cubicBezTo>
                  <a:pt x="324" y="302"/>
                  <a:pt x="327" y="300"/>
                  <a:pt x="330" y="297"/>
                </a:cubicBezTo>
                <a:cubicBezTo>
                  <a:pt x="333" y="295"/>
                  <a:pt x="336" y="293"/>
                  <a:pt x="339" y="291"/>
                </a:cubicBezTo>
                <a:cubicBezTo>
                  <a:pt x="343" y="289"/>
                  <a:pt x="346" y="289"/>
                  <a:pt x="348" y="288"/>
                </a:cubicBezTo>
                <a:cubicBezTo>
                  <a:pt x="350" y="286"/>
                  <a:pt x="352" y="283"/>
                  <a:pt x="355" y="281"/>
                </a:cubicBezTo>
                <a:cubicBezTo>
                  <a:pt x="358" y="279"/>
                  <a:pt x="362" y="277"/>
                  <a:pt x="364" y="276"/>
                </a:cubicBezTo>
                <a:cubicBezTo>
                  <a:pt x="367" y="274"/>
                  <a:pt x="363" y="274"/>
                  <a:pt x="367" y="272"/>
                </a:cubicBezTo>
                <a:cubicBezTo>
                  <a:pt x="370" y="270"/>
                  <a:pt x="375" y="262"/>
                  <a:pt x="378" y="260"/>
                </a:cubicBezTo>
                <a:cubicBezTo>
                  <a:pt x="378" y="260"/>
                  <a:pt x="386" y="260"/>
                  <a:pt x="385" y="257"/>
                </a:cubicBezTo>
                <a:cubicBezTo>
                  <a:pt x="385" y="258"/>
                  <a:pt x="384" y="259"/>
                  <a:pt x="386" y="260"/>
                </a:cubicBezTo>
                <a:cubicBezTo>
                  <a:pt x="388" y="259"/>
                  <a:pt x="391" y="260"/>
                  <a:pt x="394" y="258"/>
                </a:cubicBezTo>
                <a:cubicBezTo>
                  <a:pt x="396" y="257"/>
                  <a:pt x="400" y="253"/>
                  <a:pt x="404" y="251"/>
                </a:cubicBezTo>
                <a:cubicBezTo>
                  <a:pt x="408" y="249"/>
                  <a:pt x="410" y="249"/>
                  <a:pt x="411" y="246"/>
                </a:cubicBezTo>
                <a:cubicBezTo>
                  <a:pt x="414" y="245"/>
                  <a:pt x="415" y="247"/>
                  <a:pt x="419" y="245"/>
                </a:cubicBezTo>
                <a:cubicBezTo>
                  <a:pt x="417" y="243"/>
                  <a:pt x="415" y="244"/>
                  <a:pt x="418" y="241"/>
                </a:cubicBezTo>
                <a:cubicBezTo>
                  <a:pt x="422" y="242"/>
                  <a:pt x="425" y="240"/>
                  <a:pt x="428" y="238"/>
                </a:cubicBezTo>
                <a:cubicBezTo>
                  <a:pt x="431" y="236"/>
                  <a:pt x="435" y="234"/>
                  <a:pt x="437" y="233"/>
                </a:cubicBezTo>
                <a:cubicBezTo>
                  <a:pt x="446" y="229"/>
                  <a:pt x="456" y="227"/>
                  <a:pt x="467" y="221"/>
                </a:cubicBezTo>
                <a:cubicBezTo>
                  <a:pt x="470" y="218"/>
                  <a:pt x="473" y="211"/>
                  <a:pt x="478" y="211"/>
                </a:cubicBezTo>
                <a:cubicBezTo>
                  <a:pt x="479" y="212"/>
                  <a:pt x="475" y="213"/>
                  <a:pt x="476" y="215"/>
                </a:cubicBezTo>
                <a:cubicBezTo>
                  <a:pt x="483" y="213"/>
                  <a:pt x="486" y="211"/>
                  <a:pt x="488" y="209"/>
                </a:cubicBezTo>
                <a:cubicBezTo>
                  <a:pt x="489" y="207"/>
                  <a:pt x="490" y="205"/>
                  <a:pt x="494" y="204"/>
                </a:cubicBezTo>
                <a:cubicBezTo>
                  <a:pt x="496" y="205"/>
                  <a:pt x="492" y="207"/>
                  <a:pt x="492" y="207"/>
                </a:cubicBezTo>
                <a:cubicBezTo>
                  <a:pt x="493" y="208"/>
                  <a:pt x="497" y="206"/>
                  <a:pt x="498" y="208"/>
                </a:cubicBezTo>
                <a:cubicBezTo>
                  <a:pt x="492" y="211"/>
                  <a:pt x="482" y="216"/>
                  <a:pt x="479" y="217"/>
                </a:cubicBezTo>
                <a:cubicBezTo>
                  <a:pt x="477" y="218"/>
                  <a:pt x="477" y="217"/>
                  <a:pt x="474" y="218"/>
                </a:cubicBezTo>
                <a:cubicBezTo>
                  <a:pt x="472" y="220"/>
                  <a:pt x="472" y="221"/>
                  <a:pt x="469" y="222"/>
                </a:cubicBezTo>
                <a:cubicBezTo>
                  <a:pt x="466" y="224"/>
                  <a:pt x="462" y="226"/>
                  <a:pt x="458" y="227"/>
                </a:cubicBezTo>
                <a:cubicBezTo>
                  <a:pt x="454" y="229"/>
                  <a:pt x="450" y="231"/>
                  <a:pt x="446" y="233"/>
                </a:cubicBezTo>
                <a:cubicBezTo>
                  <a:pt x="444" y="235"/>
                  <a:pt x="443" y="237"/>
                  <a:pt x="440" y="238"/>
                </a:cubicBezTo>
                <a:cubicBezTo>
                  <a:pt x="436" y="240"/>
                  <a:pt x="431" y="241"/>
                  <a:pt x="427" y="244"/>
                </a:cubicBezTo>
                <a:cubicBezTo>
                  <a:pt x="420" y="249"/>
                  <a:pt x="407" y="255"/>
                  <a:pt x="399" y="261"/>
                </a:cubicBezTo>
                <a:cubicBezTo>
                  <a:pt x="398" y="262"/>
                  <a:pt x="396" y="264"/>
                  <a:pt x="395" y="266"/>
                </a:cubicBezTo>
                <a:cubicBezTo>
                  <a:pt x="392" y="269"/>
                  <a:pt x="388" y="270"/>
                  <a:pt x="386" y="272"/>
                </a:cubicBezTo>
                <a:cubicBezTo>
                  <a:pt x="384" y="275"/>
                  <a:pt x="383" y="277"/>
                  <a:pt x="381" y="279"/>
                </a:cubicBezTo>
                <a:cubicBezTo>
                  <a:pt x="381" y="279"/>
                  <a:pt x="379" y="278"/>
                  <a:pt x="379" y="278"/>
                </a:cubicBezTo>
                <a:cubicBezTo>
                  <a:pt x="377" y="279"/>
                  <a:pt x="378" y="280"/>
                  <a:pt x="377" y="281"/>
                </a:cubicBezTo>
                <a:cubicBezTo>
                  <a:pt x="384" y="282"/>
                  <a:pt x="375" y="290"/>
                  <a:pt x="378" y="294"/>
                </a:cubicBezTo>
                <a:cubicBezTo>
                  <a:pt x="384" y="290"/>
                  <a:pt x="388" y="289"/>
                  <a:pt x="394" y="285"/>
                </a:cubicBezTo>
                <a:cubicBezTo>
                  <a:pt x="397" y="283"/>
                  <a:pt x="399" y="280"/>
                  <a:pt x="402" y="278"/>
                </a:cubicBezTo>
                <a:cubicBezTo>
                  <a:pt x="404" y="276"/>
                  <a:pt x="407" y="276"/>
                  <a:pt x="409" y="275"/>
                </a:cubicBezTo>
                <a:cubicBezTo>
                  <a:pt x="414" y="273"/>
                  <a:pt x="415" y="272"/>
                  <a:pt x="417" y="270"/>
                </a:cubicBezTo>
                <a:cubicBezTo>
                  <a:pt x="419" y="269"/>
                  <a:pt x="420" y="270"/>
                  <a:pt x="422" y="269"/>
                </a:cubicBezTo>
                <a:cubicBezTo>
                  <a:pt x="425" y="267"/>
                  <a:pt x="429" y="264"/>
                  <a:pt x="432" y="262"/>
                </a:cubicBezTo>
                <a:cubicBezTo>
                  <a:pt x="434" y="261"/>
                  <a:pt x="438" y="258"/>
                  <a:pt x="442" y="255"/>
                </a:cubicBezTo>
                <a:cubicBezTo>
                  <a:pt x="446" y="253"/>
                  <a:pt x="450" y="251"/>
                  <a:pt x="451" y="250"/>
                </a:cubicBezTo>
                <a:cubicBezTo>
                  <a:pt x="454" y="249"/>
                  <a:pt x="458" y="249"/>
                  <a:pt x="460" y="247"/>
                </a:cubicBezTo>
                <a:cubicBezTo>
                  <a:pt x="462" y="247"/>
                  <a:pt x="465" y="243"/>
                  <a:pt x="466" y="243"/>
                </a:cubicBezTo>
                <a:cubicBezTo>
                  <a:pt x="471" y="240"/>
                  <a:pt x="478" y="237"/>
                  <a:pt x="482" y="235"/>
                </a:cubicBezTo>
                <a:cubicBezTo>
                  <a:pt x="484" y="234"/>
                  <a:pt x="487" y="234"/>
                  <a:pt x="489" y="233"/>
                </a:cubicBezTo>
                <a:cubicBezTo>
                  <a:pt x="491" y="232"/>
                  <a:pt x="493" y="230"/>
                  <a:pt x="495" y="228"/>
                </a:cubicBezTo>
                <a:cubicBezTo>
                  <a:pt x="500" y="226"/>
                  <a:pt x="507" y="224"/>
                  <a:pt x="515" y="221"/>
                </a:cubicBezTo>
                <a:cubicBezTo>
                  <a:pt x="522" y="219"/>
                  <a:pt x="530" y="217"/>
                  <a:pt x="537" y="214"/>
                </a:cubicBezTo>
                <a:cubicBezTo>
                  <a:pt x="540" y="213"/>
                  <a:pt x="542" y="212"/>
                  <a:pt x="545" y="210"/>
                </a:cubicBezTo>
                <a:cubicBezTo>
                  <a:pt x="547" y="209"/>
                  <a:pt x="549" y="208"/>
                  <a:pt x="552" y="208"/>
                </a:cubicBezTo>
                <a:cubicBezTo>
                  <a:pt x="558" y="206"/>
                  <a:pt x="565" y="205"/>
                  <a:pt x="571" y="204"/>
                </a:cubicBezTo>
                <a:cubicBezTo>
                  <a:pt x="577" y="202"/>
                  <a:pt x="581" y="199"/>
                  <a:pt x="587" y="198"/>
                </a:cubicBezTo>
                <a:cubicBezTo>
                  <a:pt x="592" y="196"/>
                  <a:pt x="598" y="196"/>
                  <a:pt x="604" y="196"/>
                </a:cubicBezTo>
                <a:cubicBezTo>
                  <a:pt x="611" y="195"/>
                  <a:pt x="618" y="194"/>
                  <a:pt x="624" y="193"/>
                </a:cubicBezTo>
                <a:cubicBezTo>
                  <a:pt x="626" y="192"/>
                  <a:pt x="628" y="192"/>
                  <a:pt x="630" y="192"/>
                </a:cubicBezTo>
                <a:cubicBezTo>
                  <a:pt x="632" y="191"/>
                  <a:pt x="633" y="191"/>
                  <a:pt x="635" y="191"/>
                </a:cubicBezTo>
                <a:cubicBezTo>
                  <a:pt x="638" y="191"/>
                  <a:pt x="641" y="191"/>
                  <a:pt x="644" y="190"/>
                </a:cubicBezTo>
                <a:cubicBezTo>
                  <a:pt x="649" y="190"/>
                  <a:pt x="654" y="188"/>
                  <a:pt x="659" y="188"/>
                </a:cubicBezTo>
                <a:cubicBezTo>
                  <a:pt x="662" y="188"/>
                  <a:pt x="666" y="189"/>
                  <a:pt x="669" y="189"/>
                </a:cubicBezTo>
                <a:cubicBezTo>
                  <a:pt x="671" y="189"/>
                  <a:pt x="675" y="186"/>
                  <a:pt x="679" y="186"/>
                </a:cubicBezTo>
                <a:cubicBezTo>
                  <a:pt x="680" y="186"/>
                  <a:pt x="682" y="187"/>
                  <a:pt x="684" y="186"/>
                </a:cubicBezTo>
                <a:cubicBezTo>
                  <a:pt x="687" y="188"/>
                  <a:pt x="683" y="189"/>
                  <a:pt x="686" y="191"/>
                </a:cubicBezTo>
                <a:cubicBezTo>
                  <a:pt x="692" y="191"/>
                  <a:pt x="688" y="186"/>
                  <a:pt x="693" y="186"/>
                </a:cubicBezTo>
                <a:cubicBezTo>
                  <a:pt x="697" y="188"/>
                  <a:pt x="700" y="186"/>
                  <a:pt x="702" y="186"/>
                </a:cubicBezTo>
                <a:cubicBezTo>
                  <a:pt x="704" y="187"/>
                  <a:pt x="703" y="189"/>
                  <a:pt x="707" y="189"/>
                </a:cubicBezTo>
                <a:cubicBezTo>
                  <a:pt x="713" y="188"/>
                  <a:pt x="706" y="186"/>
                  <a:pt x="710" y="185"/>
                </a:cubicBezTo>
                <a:cubicBezTo>
                  <a:pt x="715" y="187"/>
                  <a:pt x="722" y="185"/>
                  <a:pt x="729" y="187"/>
                </a:cubicBezTo>
                <a:cubicBezTo>
                  <a:pt x="732" y="187"/>
                  <a:pt x="733" y="189"/>
                  <a:pt x="736" y="189"/>
                </a:cubicBezTo>
                <a:cubicBezTo>
                  <a:pt x="738" y="190"/>
                  <a:pt x="738" y="189"/>
                  <a:pt x="741" y="189"/>
                </a:cubicBezTo>
                <a:cubicBezTo>
                  <a:pt x="743" y="189"/>
                  <a:pt x="747" y="190"/>
                  <a:pt x="748" y="190"/>
                </a:cubicBezTo>
                <a:cubicBezTo>
                  <a:pt x="752" y="190"/>
                  <a:pt x="754" y="190"/>
                  <a:pt x="758" y="190"/>
                </a:cubicBezTo>
                <a:cubicBezTo>
                  <a:pt x="760" y="191"/>
                  <a:pt x="758" y="191"/>
                  <a:pt x="759" y="192"/>
                </a:cubicBezTo>
                <a:cubicBezTo>
                  <a:pt x="762" y="195"/>
                  <a:pt x="768" y="194"/>
                  <a:pt x="773" y="194"/>
                </a:cubicBezTo>
                <a:cubicBezTo>
                  <a:pt x="777" y="193"/>
                  <a:pt x="782" y="192"/>
                  <a:pt x="784" y="193"/>
                </a:cubicBezTo>
                <a:cubicBezTo>
                  <a:pt x="784" y="194"/>
                  <a:pt x="780" y="194"/>
                  <a:pt x="780" y="194"/>
                </a:cubicBezTo>
                <a:cubicBezTo>
                  <a:pt x="785" y="195"/>
                  <a:pt x="790" y="191"/>
                  <a:pt x="793" y="195"/>
                </a:cubicBezTo>
                <a:cubicBezTo>
                  <a:pt x="790" y="195"/>
                  <a:pt x="787" y="194"/>
                  <a:pt x="786" y="195"/>
                </a:cubicBezTo>
                <a:cubicBezTo>
                  <a:pt x="794" y="199"/>
                  <a:pt x="796" y="194"/>
                  <a:pt x="802" y="194"/>
                </a:cubicBezTo>
                <a:cubicBezTo>
                  <a:pt x="806" y="194"/>
                  <a:pt x="812" y="196"/>
                  <a:pt x="817" y="197"/>
                </a:cubicBezTo>
                <a:cubicBezTo>
                  <a:pt x="820" y="198"/>
                  <a:pt x="824" y="199"/>
                  <a:pt x="828" y="199"/>
                </a:cubicBezTo>
                <a:cubicBezTo>
                  <a:pt x="831" y="200"/>
                  <a:pt x="834" y="201"/>
                  <a:pt x="837" y="202"/>
                </a:cubicBezTo>
                <a:cubicBezTo>
                  <a:pt x="839" y="203"/>
                  <a:pt x="841" y="206"/>
                  <a:pt x="843" y="207"/>
                </a:cubicBezTo>
                <a:cubicBezTo>
                  <a:pt x="845" y="208"/>
                  <a:pt x="849" y="209"/>
                  <a:pt x="852" y="210"/>
                </a:cubicBezTo>
                <a:cubicBezTo>
                  <a:pt x="855" y="211"/>
                  <a:pt x="858" y="212"/>
                  <a:pt x="859" y="213"/>
                </a:cubicBezTo>
                <a:cubicBezTo>
                  <a:pt x="861" y="213"/>
                  <a:pt x="862" y="212"/>
                  <a:pt x="864" y="212"/>
                </a:cubicBezTo>
                <a:cubicBezTo>
                  <a:pt x="864" y="212"/>
                  <a:pt x="865" y="215"/>
                  <a:pt x="867" y="215"/>
                </a:cubicBezTo>
                <a:cubicBezTo>
                  <a:pt x="867" y="215"/>
                  <a:pt x="868" y="213"/>
                  <a:pt x="870" y="214"/>
                </a:cubicBezTo>
                <a:cubicBezTo>
                  <a:pt x="872" y="215"/>
                  <a:pt x="872" y="216"/>
                  <a:pt x="876" y="217"/>
                </a:cubicBezTo>
                <a:cubicBezTo>
                  <a:pt x="880" y="214"/>
                  <a:pt x="886" y="218"/>
                  <a:pt x="896" y="222"/>
                </a:cubicBezTo>
                <a:cubicBezTo>
                  <a:pt x="907" y="225"/>
                  <a:pt x="918" y="230"/>
                  <a:pt x="928" y="234"/>
                </a:cubicBezTo>
                <a:cubicBezTo>
                  <a:pt x="933" y="236"/>
                  <a:pt x="937" y="239"/>
                  <a:pt x="942" y="241"/>
                </a:cubicBezTo>
                <a:cubicBezTo>
                  <a:pt x="946" y="243"/>
                  <a:pt x="950" y="245"/>
                  <a:pt x="953" y="246"/>
                </a:cubicBezTo>
                <a:cubicBezTo>
                  <a:pt x="952" y="248"/>
                  <a:pt x="951" y="249"/>
                  <a:pt x="954" y="250"/>
                </a:cubicBezTo>
                <a:cubicBezTo>
                  <a:pt x="957" y="250"/>
                  <a:pt x="955" y="248"/>
                  <a:pt x="957" y="248"/>
                </a:cubicBezTo>
                <a:cubicBezTo>
                  <a:pt x="959" y="249"/>
                  <a:pt x="965" y="252"/>
                  <a:pt x="968" y="253"/>
                </a:cubicBezTo>
                <a:cubicBezTo>
                  <a:pt x="970" y="254"/>
                  <a:pt x="968" y="254"/>
                  <a:pt x="969" y="255"/>
                </a:cubicBezTo>
                <a:cubicBezTo>
                  <a:pt x="971" y="259"/>
                  <a:pt x="984" y="263"/>
                  <a:pt x="985" y="264"/>
                </a:cubicBezTo>
                <a:cubicBezTo>
                  <a:pt x="985" y="264"/>
                  <a:pt x="987" y="267"/>
                  <a:pt x="988" y="268"/>
                </a:cubicBezTo>
                <a:cubicBezTo>
                  <a:pt x="995" y="274"/>
                  <a:pt x="1000" y="273"/>
                  <a:pt x="1005" y="276"/>
                </a:cubicBezTo>
                <a:cubicBezTo>
                  <a:pt x="1006" y="277"/>
                  <a:pt x="1008" y="280"/>
                  <a:pt x="1010" y="281"/>
                </a:cubicBezTo>
                <a:cubicBezTo>
                  <a:pt x="1011" y="282"/>
                  <a:pt x="1014" y="283"/>
                  <a:pt x="1017" y="285"/>
                </a:cubicBezTo>
                <a:cubicBezTo>
                  <a:pt x="1019" y="286"/>
                  <a:pt x="1018" y="287"/>
                  <a:pt x="1020" y="288"/>
                </a:cubicBezTo>
                <a:cubicBezTo>
                  <a:pt x="1022" y="289"/>
                  <a:pt x="1023" y="289"/>
                  <a:pt x="1026" y="291"/>
                </a:cubicBezTo>
                <a:cubicBezTo>
                  <a:pt x="1028" y="292"/>
                  <a:pt x="1028" y="293"/>
                  <a:pt x="1030" y="295"/>
                </a:cubicBezTo>
                <a:cubicBezTo>
                  <a:pt x="1032" y="296"/>
                  <a:pt x="1033" y="296"/>
                  <a:pt x="1036" y="298"/>
                </a:cubicBezTo>
                <a:cubicBezTo>
                  <a:pt x="1039" y="301"/>
                  <a:pt x="1040" y="303"/>
                  <a:pt x="1043" y="306"/>
                </a:cubicBezTo>
                <a:cubicBezTo>
                  <a:pt x="1045" y="307"/>
                  <a:pt x="1048" y="308"/>
                  <a:pt x="1050" y="309"/>
                </a:cubicBezTo>
                <a:cubicBezTo>
                  <a:pt x="1052" y="311"/>
                  <a:pt x="1053" y="314"/>
                  <a:pt x="1054" y="316"/>
                </a:cubicBezTo>
                <a:cubicBezTo>
                  <a:pt x="1056" y="318"/>
                  <a:pt x="1059" y="319"/>
                  <a:pt x="1060" y="321"/>
                </a:cubicBezTo>
                <a:cubicBezTo>
                  <a:pt x="1063" y="324"/>
                  <a:pt x="1067" y="328"/>
                  <a:pt x="1070" y="331"/>
                </a:cubicBezTo>
                <a:cubicBezTo>
                  <a:pt x="1072" y="333"/>
                  <a:pt x="1073" y="333"/>
                  <a:pt x="1075" y="334"/>
                </a:cubicBezTo>
                <a:cubicBezTo>
                  <a:pt x="1080" y="339"/>
                  <a:pt x="1086" y="345"/>
                  <a:pt x="1092" y="351"/>
                </a:cubicBezTo>
                <a:cubicBezTo>
                  <a:pt x="1097" y="356"/>
                  <a:pt x="1100" y="360"/>
                  <a:pt x="1104" y="364"/>
                </a:cubicBezTo>
                <a:cubicBezTo>
                  <a:pt x="1108" y="368"/>
                  <a:pt x="1112" y="370"/>
                  <a:pt x="1114" y="373"/>
                </a:cubicBezTo>
                <a:cubicBezTo>
                  <a:pt x="1116" y="376"/>
                  <a:pt x="1115" y="379"/>
                  <a:pt x="1117" y="382"/>
                </a:cubicBezTo>
                <a:cubicBezTo>
                  <a:pt x="1119" y="384"/>
                  <a:pt x="1123" y="386"/>
                  <a:pt x="1126" y="388"/>
                </a:cubicBezTo>
                <a:cubicBezTo>
                  <a:pt x="1127" y="390"/>
                  <a:pt x="1126" y="391"/>
                  <a:pt x="1128" y="392"/>
                </a:cubicBezTo>
                <a:cubicBezTo>
                  <a:pt x="1129" y="394"/>
                  <a:pt x="1131" y="394"/>
                  <a:pt x="1133" y="396"/>
                </a:cubicBezTo>
                <a:cubicBezTo>
                  <a:pt x="1134" y="398"/>
                  <a:pt x="1132" y="397"/>
                  <a:pt x="1132" y="399"/>
                </a:cubicBezTo>
                <a:cubicBezTo>
                  <a:pt x="1132" y="402"/>
                  <a:pt x="1140" y="407"/>
                  <a:pt x="1142" y="410"/>
                </a:cubicBezTo>
                <a:cubicBezTo>
                  <a:pt x="1148" y="419"/>
                  <a:pt x="1154" y="430"/>
                  <a:pt x="1159" y="437"/>
                </a:cubicBezTo>
                <a:cubicBezTo>
                  <a:pt x="1160" y="439"/>
                  <a:pt x="1162" y="441"/>
                  <a:pt x="1163" y="443"/>
                </a:cubicBezTo>
                <a:cubicBezTo>
                  <a:pt x="1164" y="445"/>
                  <a:pt x="1164" y="447"/>
                  <a:pt x="1165" y="449"/>
                </a:cubicBezTo>
                <a:cubicBezTo>
                  <a:pt x="1168" y="454"/>
                  <a:pt x="1171" y="459"/>
                  <a:pt x="1173" y="462"/>
                </a:cubicBezTo>
                <a:cubicBezTo>
                  <a:pt x="1173" y="462"/>
                  <a:pt x="1173" y="464"/>
                  <a:pt x="1175" y="466"/>
                </a:cubicBezTo>
                <a:cubicBezTo>
                  <a:pt x="1176" y="468"/>
                  <a:pt x="1178" y="469"/>
                  <a:pt x="1179" y="472"/>
                </a:cubicBezTo>
                <a:cubicBezTo>
                  <a:pt x="1181" y="474"/>
                  <a:pt x="1181" y="478"/>
                  <a:pt x="1182" y="481"/>
                </a:cubicBezTo>
                <a:cubicBezTo>
                  <a:pt x="1183" y="484"/>
                  <a:pt x="1186" y="484"/>
                  <a:pt x="1187" y="488"/>
                </a:cubicBezTo>
                <a:cubicBezTo>
                  <a:pt x="1188" y="494"/>
                  <a:pt x="1191" y="494"/>
                  <a:pt x="1193" y="498"/>
                </a:cubicBezTo>
                <a:cubicBezTo>
                  <a:pt x="1194" y="500"/>
                  <a:pt x="1194" y="502"/>
                  <a:pt x="1195" y="504"/>
                </a:cubicBezTo>
                <a:cubicBezTo>
                  <a:pt x="1195" y="506"/>
                  <a:pt x="1198" y="508"/>
                  <a:pt x="1199" y="510"/>
                </a:cubicBezTo>
                <a:cubicBezTo>
                  <a:pt x="1204" y="520"/>
                  <a:pt x="1202" y="521"/>
                  <a:pt x="1204" y="527"/>
                </a:cubicBezTo>
                <a:cubicBezTo>
                  <a:pt x="1205" y="529"/>
                  <a:pt x="1206" y="530"/>
                  <a:pt x="1207" y="532"/>
                </a:cubicBezTo>
                <a:cubicBezTo>
                  <a:pt x="1209" y="536"/>
                  <a:pt x="1209" y="539"/>
                  <a:pt x="1210" y="541"/>
                </a:cubicBezTo>
                <a:cubicBezTo>
                  <a:pt x="1211" y="543"/>
                  <a:pt x="1213" y="543"/>
                  <a:pt x="1214" y="546"/>
                </a:cubicBezTo>
                <a:cubicBezTo>
                  <a:pt x="1215" y="547"/>
                  <a:pt x="1215" y="549"/>
                  <a:pt x="1216" y="551"/>
                </a:cubicBezTo>
                <a:cubicBezTo>
                  <a:pt x="1217" y="553"/>
                  <a:pt x="1217" y="555"/>
                  <a:pt x="1218" y="557"/>
                </a:cubicBezTo>
                <a:cubicBezTo>
                  <a:pt x="1219" y="562"/>
                  <a:pt x="1220" y="566"/>
                  <a:pt x="1222" y="570"/>
                </a:cubicBezTo>
                <a:cubicBezTo>
                  <a:pt x="1224" y="576"/>
                  <a:pt x="1224" y="574"/>
                  <a:pt x="1224" y="578"/>
                </a:cubicBezTo>
                <a:cubicBezTo>
                  <a:pt x="1224" y="586"/>
                  <a:pt x="1225" y="594"/>
                  <a:pt x="1229" y="598"/>
                </a:cubicBezTo>
                <a:cubicBezTo>
                  <a:pt x="1229" y="602"/>
                  <a:pt x="1228" y="604"/>
                  <a:pt x="1228" y="606"/>
                </a:cubicBezTo>
                <a:cubicBezTo>
                  <a:pt x="1229" y="615"/>
                  <a:pt x="1241" y="624"/>
                  <a:pt x="1236" y="629"/>
                </a:cubicBezTo>
                <a:cubicBezTo>
                  <a:pt x="1234" y="626"/>
                  <a:pt x="1234" y="617"/>
                  <a:pt x="1232" y="619"/>
                </a:cubicBezTo>
                <a:cubicBezTo>
                  <a:pt x="1233" y="624"/>
                  <a:pt x="1234" y="628"/>
                  <a:pt x="1235" y="632"/>
                </a:cubicBezTo>
                <a:cubicBezTo>
                  <a:pt x="1236" y="636"/>
                  <a:pt x="1237" y="640"/>
                  <a:pt x="1238" y="644"/>
                </a:cubicBezTo>
                <a:cubicBezTo>
                  <a:pt x="1239" y="647"/>
                  <a:pt x="1239" y="651"/>
                  <a:pt x="1240" y="654"/>
                </a:cubicBezTo>
                <a:cubicBezTo>
                  <a:pt x="1240" y="656"/>
                  <a:pt x="1240" y="658"/>
                  <a:pt x="1241" y="659"/>
                </a:cubicBezTo>
                <a:cubicBezTo>
                  <a:pt x="1241" y="661"/>
                  <a:pt x="1241" y="662"/>
                  <a:pt x="1241" y="664"/>
                </a:cubicBezTo>
                <a:cubicBezTo>
                  <a:pt x="1239" y="665"/>
                  <a:pt x="1240" y="657"/>
                  <a:pt x="1237" y="660"/>
                </a:cubicBezTo>
                <a:cubicBezTo>
                  <a:pt x="1236" y="665"/>
                  <a:pt x="1240" y="676"/>
                  <a:pt x="1238" y="679"/>
                </a:cubicBezTo>
                <a:cubicBezTo>
                  <a:pt x="1244" y="680"/>
                  <a:pt x="1239" y="690"/>
                  <a:pt x="1241" y="693"/>
                </a:cubicBezTo>
                <a:cubicBezTo>
                  <a:pt x="1244" y="688"/>
                  <a:pt x="1242" y="702"/>
                  <a:pt x="1244" y="705"/>
                </a:cubicBezTo>
                <a:cubicBezTo>
                  <a:pt x="1242" y="705"/>
                  <a:pt x="1241" y="702"/>
                  <a:pt x="1239" y="705"/>
                </a:cubicBezTo>
                <a:cubicBezTo>
                  <a:pt x="1240" y="708"/>
                  <a:pt x="1241" y="712"/>
                  <a:pt x="1242" y="715"/>
                </a:cubicBezTo>
                <a:cubicBezTo>
                  <a:pt x="1242" y="718"/>
                  <a:pt x="1243" y="720"/>
                  <a:pt x="1243" y="722"/>
                </a:cubicBezTo>
                <a:cubicBezTo>
                  <a:pt x="1244" y="724"/>
                  <a:pt x="1246" y="722"/>
                  <a:pt x="1246" y="727"/>
                </a:cubicBezTo>
                <a:cubicBezTo>
                  <a:pt x="1246" y="730"/>
                  <a:pt x="1245" y="731"/>
                  <a:pt x="1245" y="735"/>
                </a:cubicBezTo>
                <a:cubicBezTo>
                  <a:pt x="1245" y="738"/>
                  <a:pt x="1246" y="741"/>
                  <a:pt x="1246" y="744"/>
                </a:cubicBezTo>
                <a:cubicBezTo>
                  <a:pt x="1246" y="746"/>
                  <a:pt x="1246" y="748"/>
                  <a:pt x="1245" y="749"/>
                </a:cubicBezTo>
                <a:cubicBezTo>
                  <a:pt x="1242" y="748"/>
                  <a:pt x="1243" y="743"/>
                  <a:pt x="1241" y="743"/>
                </a:cubicBezTo>
                <a:cubicBezTo>
                  <a:pt x="1240" y="747"/>
                  <a:pt x="1238" y="755"/>
                  <a:pt x="1239" y="760"/>
                </a:cubicBezTo>
                <a:cubicBezTo>
                  <a:pt x="1239" y="763"/>
                  <a:pt x="1241" y="763"/>
                  <a:pt x="1242" y="766"/>
                </a:cubicBezTo>
                <a:cubicBezTo>
                  <a:pt x="1242" y="767"/>
                  <a:pt x="1242" y="768"/>
                  <a:pt x="1243" y="769"/>
                </a:cubicBezTo>
                <a:cubicBezTo>
                  <a:pt x="1243" y="771"/>
                  <a:pt x="1243" y="773"/>
                  <a:pt x="1243" y="774"/>
                </a:cubicBezTo>
                <a:cubicBezTo>
                  <a:pt x="1242" y="778"/>
                  <a:pt x="1242" y="781"/>
                  <a:pt x="1242" y="780"/>
                </a:cubicBezTo>
                <a:cubicBezTo>
                  <a:pt x="1242" y="781"/>
                  <a:pt x="1240" y="777"/>
                  <a:pt x="1240" y="777"/>
                </a:cubicBezTo>
                <a:cubicBezTo>
                  <a:pt x="1237" y="780"/>
                  <a:pt x="1241" y="781"/>
                  <a:pt x="1241" y="783"/>
                </a:cubicBezTo>
                <a:cubicBezTo>
                  <a:pt x="1240" y="784"/>
                  <a:pt x="1238" y="784"/>
                  <a:pt x="1237" y="785"/>
                </a:cubicBezTo>
                <a:cubicBezTo>
                  <a:pt x="1236" y="786"/>
                  <a:pt x="1237" y="789"/>
                  <a:pt x="1236" y="790"/>
                </a:cubicBezTo>
                <a:cubicBezTo>
                  <a:pt x="1236" y="794"/>
                  <a:pt x="1241" y="797"/>
                  <a:pt x="1239" y="799"/>
                </a:cubicBezTo>
                <a:cubicBezTo>
                  <a:pt x="1238" y="799"/>
                  <a:pt x="1238" y="796"/>
                  <a:pt x="1237" y="796"/>
                </a:cubicBezTo>
                <a:cubicBezTo>
                  <a:pt x="1235" y="802"/>
                  <a:pt x="1233" y="808"/>
                  <a:pt x="1233" y="817"/>
                </a:cubicBezTo>
                <a:cubicBezTo>
                  <a:pt x="1236" y="820"/>
                  <a:pt x="1234" y="811"/>
                  <a:pt x="1237" y="813"/>
                </a:cubicBezTo>
                <a:cubicBezTo>
                  <a:pt x="1237" y="820"/>
                  <a:pt x="1234" y="817"/>
                  <a:pt x="1234" y="823"/>
                </a:cubicBezTo>
                <a:cubicBezTo>
                  <a:pt x="1232" y="825"/>
                  <a:pt x="1231" y="821"/>
                  <a:pt x="1230" y="827"/>
                </a:cubicBezTo>
                <a:cubicBezTo>
                  <a:pt x="1229" y="830"/>
                  <a:pt x="1232" y="829"/>
                  <a:pt x="1232" y="831"/>
                </a:cubicBezTo>
                <a:cubicBezTo>
                  <a:pt x="1229" y="832"/>
                  <a:pt x="1231" y="835"/>
                  <a:pt x="1231" y="837"/>
                </a:cubicBezTo>
                <a:cubicBezTo>
                  <a:pt x="1231" y="839"/>
                  <a:pt x="1229" y="842"/>
                  <a:pt x="1229" y="844"/>
                </a:cubicBezTo>
                <a:cubicBezTo>
                  <a:pt x="1229" y="844"/>
                  <a:pt x="1231" y="846"/>
                  <a:pt x="1231" y="847"/>
                </a:cubicBezTo>
                <a:cubicBezTo>
                  <a:pt x="1231" y="849"/>
                  <a:pt x="1229" y="852"/>
                  <a:pt x="1229" y="853"/>
                </a:cubicBezTo>
                <a:cubicBezTo>
                  <a:pt x="1227" y="852"/>
                  <a:pt x="1229" y="847"/>
                  <a:pt x="1229" y="844"/>
                </a:cubicBezTo>
                <a:cubicBezTo>
                  <a:pt x="1228" y="845"/>
                  <a:pt x="1227" y="846"/>
                  <a:pt x="1226" y="847"/>
                </a:cubicBezTo>
                <a:cubicBezTo>
                  <a:pt x="1225" y="849"/>
                  <a:pt x="1225" y="851"/>
                  <a:pt x="1224" y="853"/>
                </a:cubicBezTo>
                <a:cubicBezTo>
                  <a:pt x="1224" y="857"/>
                  <a:pt x="1224" y="861"/>
                  <a:pt x="1223" y="865"/>
                </a:cubicBezTo>
                <a:cubicBezTo>
                  <a:pt x="1222" y="868"/>
                  <a:pt x="1219" y="870"/>
                  <a:pt x="1218" y="874"/>
                </a:cubicBezTo>
                <a:cubicBezTo>
                  <a:pt x="1217" y="876"/>
                  <a:pt x="1218" y="877"/>
                  <a:pt x="1218" y="879"/>
                </a:cubicBezTo>
                <a:cubicBezTo>
                  <a:pt x="1216" y="887"/>
                  <a:pt x="1216" y="888"/>
                  <a:pt x="1216" y="894"/>
                </a:cubicBezTo>
                <a:cubicBezTo>
                  <a:pt x="1211" y="894"/>
                  <a:pt x="1211" y="905"/>
                  <a:pt x="1209" y="911"/>
                </a:cubicBezTo>
                <a:cubicBezTo>
                  <a:pt x="1209" y="912"/>
                  <a:pt x="1207" y="914"/>
                  <a:pt x="1206" y="916"/>
                </a:cubicBezTo>
                <a:cubicBezTo>
                  <a:pt x="1205" y="917"/>
                  <a:pt x="1205" y="919"/>
                  <a:pt x="1204" y="921"/>
                </a:cubicBezTo>
                <a:cubicBezTo>
                  <a:pt x="1204" y="922"/>
                  <a:pt x="1204" y="924"/>
                  <a:pt x="1203" y="925"/>
                </a:cubicBezTo>
                <a:cubicBezTo>
                  <a:pt x="1202" y="926"/>
                  <a:pt x="1200" y="929"/>
                  <a:pt x="1199" y="930"/>
                </a:cubicBezTo>
                <a:cubicBezTo>
                  <a:pt x="1195" y="938"/>
                  <a:pt x="1196" y="941"/>
                  <a:pt x="1193" y="941"/>
                </a:cubicBezTo>
                <a:cubicBezTo>
                  <a:pt x="1191" y="941"/>
                  <a:pt x="1190" y="949"/>
                  <a:pt x="1189" y="950"/>
                </a:cubicBezTo>
                <a:cubicBezTo>
                  <a:pt x="1188" y="953"/>
                  <a:pt x="1187" y="953"/>
                  <a:pt x="1186" y="955"/>
                </a:cubicBezTo>
                <a:cubicBezTo>
                  <a:pt x="1186" y="957"/>
                  <a:pt x="1186" y="957"/>
                  <a:pt x="1185" y="959"/>
                </a:cubicBezTo>
                <a:cubicBezTo>
                  <a:pt x="1185" y="961"/>
                  <a:pt x="1183" y="961"/>
                  <a:pt x="1182" y="964"/>
                </a:cubicBezTo>
                <a:cubicBezTo>
                  <a:pt x="1182" y="964"/>
                  <a:pt x="1182" y="965"/>
                  <a:pt x="1181" y="967"/>
                </a:cubicBezTo>
                <a:cubicBezTo>
                  <a:pt x="1178" y="972"/>
                  <a:pt x="1174" y="980"/>
                  <a:pt x="1170" y="986"/>
                </a:cubicBezTo>
                <a:cubicBezTo>
                  <a:pt x="1170" y="988"/>
                  <a:pt x="1175" y="987"/>
                  <a:pt x="1171" y="993"/>
                </a:cubicBezTo>
                <a:cubicBezTo>
                  <a:pt x="1167" y="995"/>
                  <a:pt x="1171" y="989"/>
                  <a:pt x="1168" y="988"/>
                </a:cubicBezTo>
                <a:cubicBezTo>
                  <a:pt x="1166" y="996"/>
                  <a:pt x="1162" y="998"/>
                  <a:pt x="1160" y="1001"/>
                </a:cubicBezTo>
                <a:cubicBezTo>
                  <a:pt x="1159" y="1003"/>
                  <a:pt x="1160" y="1003"/>
                  <a:pt x="1159" y="1005"/>
                </a:cubicBezTo>
                <a:cubicBezTo>
                  <a:pt x="1158" y="1007"/>
                  <a:pt x="1156" y="1008"/>
                  <a:pt x="1154" y="1009"/>
                </a:cubicBezTo>
                <a:cubicBezTo>
                  <a:pt x="1150" y="1015"/>
                  <a:pt x="1144" y="1023"/>
                  <a:pt x="1141" y="1029"/>
                </a:cubicBezTo>
                <a:cubicBezTo>
                  <a:pt x="1139" y="1032"/>
                  <a:pt x="1138" y="1037"/>
                  <a:pt x="1136" y="1041"/>
                </a:cubicBezTo>
                <a:cubicBezTo>
                  <a:pt x="1134" y="1044"/>
                  <a:pt x="1132" y="1048"/>
                  <a:pt x="1129" y="1051"/>
                </a:cubicBezTo>
                <a:cubicBezTo>
                  <a:pt x="1126" y="1054"/>
                  <a:pt x="1123" y="1057"/>
                  <a:pt x="1121" y="1062"/>
                </a:cubicBezTo>
                <a:cubicBezTo>
                  <a:pt x="1117" y="1059"/>
                  <a:pt x="1117" y="1059"/>
                  <a:pt x="1117" y="1059"/>
                </a:cubicBezTo>
                <a:cubicBezTo>
                  <a:pt x="1113" y="1063"/>
                  <a:pt x="1116" y="1064"/>
                  <a:pt x="1115" y="1066"/>
                </a:cubicBezTo>
                <a:cubicBezTo>
                  <a:pt x="1110" y="1064"/>
                  <a:pt x="1109" y="1071"/>
                  <a:pt x="1105" y="1076"/>
                </a:cubicBezTo>
                <a:cubicBezTo>
                  <a:pt x="1105" y="1075"/>
                  <a:pt x="1102" y="1078"/>
                  <a:pt x="1101" y="1078"/>
                </a:cubicBezTo>
                <a:cubicBezTo>
                  <a:pt x="1098" y="1081"/>
                  <a:pt x="1095" y="1085"/>
                  <a:pt x="1094" y="1088"/>
                </a:cubicBezTo>
                <a:cubicBezTo>
                  <a:pt x="1090" y="1089"/>
                  <a:pt x="1094" y="1084"/>
                  <a:pt x="1090" y="1085"/>
                </a:cubicBezTo>
                <a:cubicBezTo>
                  <a:pt x="1087" y="1090"/>
                  <a:pt x="1083" y="1093"/>
                  <a:pt x="1080" y="1097"/>
                </a:cubicBezTo>
                <a:cubicBezTo>
                  <a:pt x="1078" y="1099"/>
                  <a:pt x="1077" y="1102"/>
                  <a:pt x="1075" y="1104"/>
                </a:cubicBezTo>
                <a:cubicBezTo>
                  <a:pt x="1072" y="1107"/>
                  <a:pt x="1067" y="1108"/>
                  <a:pt x="1064" y="1110"/>
                </a:cubicBezTo>
                <a:cubicBezTo>
                  <a:pt x="1062" y="1112"/>
                  <a:pt x="1060" y="1116"/>
                  <a:pt x="1058" y="1118"/>
                </a:cubicBezTo>
                <a:cubicBezTo>
                  <a:pt x="1052" y="1123"/>
                  <a:pt x="1044" y="1127"/>
                  <a:pt x="1037" y="1133"/>
                </a:cubicBezTo>
                <a:cubicBezTo>
                  <a:pt x="1030" y="1138"/>
                  <a:pt x="1024" y="1144"/>
                  <a:pt x="1018" y="1148"/>
                </a:cubicBezTo>
                <a:cubicBezTo>
                  <a:pt x="1012" y="1151"/>
                  <a:pt x="1006" y="1153"/>
                  <a:pt x="1001" y="1157"/>
                </a:cubicBezTo>
                <a:cubicBezTo>
                  <a:pt x="999" y="1158"/>
                  <a:pt x="998" y="1161"/>
                  <a:pt x="996" y="1162"/>
                </a:cubicBezTo>
                <a:cubicBezTo>
                  <a:pt x="992" y="1166"/>
                  <a:pt x="988" y="1167"/>
                  <a:pt x="984" y="1169"/>
                </a:cubicBezTo>
                <a:cubicBezTo>
                  <a:pt x="980" y="1170"/>
                  <a:pt x="976" y="1171"/>
                  <a:pt x="972" y="1173"/>
                </a:cubicBezTo>
                <a:cubicBezTo>
                  <a:pt x="970" y="1174"/>
                  <a:pt x="968" y="1176"/>
                  <a:pt x="966" y="1177"/>
                </a:cubicBezTo>
                <a:cubicBezTo>
                  <a:pt x="965" y="1178"/>
                  <a:pt x="962" y="1177"/>
                  <a:pt x="962" y="1177"/>
                </a:cubicBezTo>
                <a:cubicBezTo>
                  <a:pt x="960" y="1179"/>
                  <a:pt x="958" y="1182"/>
                  <a:pt x="956" y="1183"/>
                </a:cubicBezTo>
                <a:cubicBezTo>
                  <a:pt x="953" y="1183"/>
                  <a:pt x="952" y="1182"/>
                  <a:pt x="949" y="1183"/>
                </a:cubicBezTo>
                <a:cubicBezTo>
                  <a:pt x="947" y="1184"/>
                  <a:pt x="944" y="1187"/>
                  <a:pt x="942" y="1188"/>
                </a:cubicBezTo>
                <a:cubicBezTo>
                  <a:pt x="938" y="1190"/>
                  <a:pt x="932" y="1191"/>
                  <a:pt x="929" y="1192"/>
                </a:cubicBezTo>
                <a:cubicBezTo>
                  <a:pt x="928" y="1192"/>
                  <a:pt x="928" y="1193"/>
                  <a:pt x="927" y="1194"/>
                </a:cubicBezTo>
                <a:cubicBezTo>
                  <a:pt x="926" y="1195"/>
                  <a:pt x="919" y="1197"/>
                  <a:pt x="917" y="1198"/>
                </a:cubicBezTo>
                <a:cubicBezTo>
                  <a:pt x="915" y="1199"/>
                  <a:pt x="913" y="1199"/>
                  <a:pt x="911" y="1200"/>
                </a:cubicBezTo>
                <a:cubicBezTo>
                  <a:pt x="909" y="1200"/>
                  <a:pt x="907" y="1200"/>
                  <a:pt x="905" y="1201"/>
                </a:cubicBezTo>
                <a:cubicBezTo>
                  <a:pt x="902" y="1202"/>
                  <a:pt x="899" y="1204"/>
                  <a:pt x="896" y="1205"/>
                </a:cubicBezTo>
                <a:cubicBezTo>
                  <a:pt x="894" y="1205"/>
                  <a:pt x="893" y="1205"/>
                  <a:pt x="891" y="1205"/>
                </a:cubicBezTo>
                <a:cubicBezTo>
                  <a:pt x="889" y="1206"/>
                  <a:pt x="887" y="1208"/>
                  <a:pt x="887" y="1208"/>
                </a:cubicBezTo>
                <a:cubicBezTo>
                  <a:pt x="886" y="1208"/>
                  <a:pt x="883" y="1208"/>
                  <a:pt x="881" y="1208"/>
                </a:cubicBezTo>
                <a:cubicBezTo>
                  <a:pt x="881" y="1208"/>
                  <a:pt x="879" y="1208"/>
                  <a:pt x="878" y="1208"/>
                </a:cubicBezTo>
                <a:cubicBezTo>
                  <a:pt x="878" y="1208"/>
                  <a:pt x="876" y="1207"/>
                  <a:pt x="876" y="1207"/>
                </a:cubicBezTo>
                <a:cubicBezTo>
                  <a:pt x="875" y="1207"/>
                  <a:pt x="874" y="1209"/>
                  <a:pt x="871" y="1210"/>
                </a:cubicBezTo>
                <a:cubicBezTo>
                  <a:pt x="868" y="1211"/>
                  <a:pt x="866" y="1211"/>
                  <a:pt x="864" y="1212"/>
                </a:cubicBezTo>
                <a:cubicBezTo>
                  <a:pt x="862" y="1213"/>
                  <a:pt x="860" y="1215"/>
                  <a:pt x="858" y="1216"/>
                </a:cubicBezTo>
                <a:cubicBezTo>
                  <a:pt x="852" y="1217"/>
                  <a:pt x="847" y="1214"/>
                  <a:pt x="844" y="1215"/>
                </a:cubicBezTo>
                <a:cubicBezTo>
                  <a:pt x="840" y="1215"/>
                  <a:pt x="837" y="1216"/>
                  <a:pt x="832" y="1217"/>
                </a:cubicBezTo>
                <a:cubicBezTo>
                  <a:pt x="828" y="1219"/>
                  <a:pt x="824" y="1220"/>
                  <a:pt x="819" y="1221"/>
                </a:cubicBezTo>
                <a:cubicBezTo>
                  <a:pt x="814" y="1223"/>
                  <a:pt x="809" y="1223"/>
                  <a:pt x="805" y="1224"/>
                </a:cubicBezTo>
                <a:cubicBezTo>
                  <a:pt x="800" y="1224"/>
                  <a:pt x="795" y="1225"/>
                  <a:pt x="791" y="1226"/>
                </a:cubicBezTo>
                <a:cubicBezTo>
                  <a:pt x="786" y="1227"/>
                  <a:pt x="779" y="1229"/>
                  <a:pt x="775" y="1230"/>
                </a:cubicBezTo>
                <a:cubicBezTo>
                  <a:pt x="773" y="1230"/>
                  <a:pt x="770" y="1231"/>
                  <a:pt x="768" y="1231"/>
                </a:cubicBezTo>
                <a:cubicBezTo>
                  <a:pt x="766" y="1231"/>
                  <a:pt x="764" y="1231"/>
                  <a:pt x="761" y="1231"/>
                </a:cubicBezTo>
                <a:cubicBezTo>
                  <a:pt x="757" y="1231"/>
                  <a:pt x="752" y="1231"/>
                  <a:pt x="748" y="1231"/>
                </a:cubicBezTo>
                <a:cubicBezTo>
                  <a:pt x="743" y="1232"/>
                  <a:pt x="739" y="1232"/>
                  <a:pt x="736" y="1232"/>
                </a:cubicBezTo>
                <a:cubicBezTo>
                  <a:pt x="732" y="1233"/>
                  <a:pt x="729" y="1234"/>
                  <a:pt x="727" y="1236"/>
                </a:cubicBezTo>
                <a:cubicBezTo>
                  <a:pt x="728" y="1235"/>
                  <a:pt x="728" y="1239"/>
                  <a:pt x="727" y="1239"/>
                </a:cubicBezTo>
                <a:cubicBezTo>
                  <a:pt x="726" y="1242"/>
                  <a:pt x="725" y="1241"/>
                  <a:pt x="725" y="1243"/>
                </a:cubicBezTo>
                <a:cubicBezTo>
                  <a:pt x="725" y="1243"/>
                  <a:pt x="726" y="1245"/>
                  <a:pt x="727" y="1247"/>
                </a:cubicBezTo>
                <a:cubicBezTo>
                  <a:pt x="727" y="1252"/>
                  <a:pt x="725" y="1250"/>
                  <a:pt x="730" y="1254"/>
                </a:cubicBezTo>
                <a:cubicBezTo>
                  <a:pt x="735" y="1257"/>
                  <a:pt x="734" y="1256"/>
                  <a:pt x="742" y="1258"/>
                </a:cubicBezTo>
                <a:cubicBezTo>
                  <a:pt x="746" y="1259"/>
                  <a:pt x="748" y="1260"/>
                  <a:pt x="749" y="1259"/>
                </a:cubicBezTo>
                <a:cubicBezTo>
                  <a:pt x="749" y="1259"/>
                  <a:pt x="750" y="1260"/>
                  <a:pt x="750" y="1260"/>
                </a:cubicBezTo>
                <a:cubicBezTo>
                  <a:pt x="752" y="1260"/>
                  <a:pt x="756" y="1259"/>
                  <a:pt x="758" y="1259"/>
                </a:cubicBezTo>
                <a:cubicBezTo>
                  <a:pt x="760" y="1259"/>
                  <a:pt x="762" y="1260"/>
                  <a:pt x="764" y="1260"/>
                </a:cubicBezTo>
                <a:cubicBezTo>
                  <a:pt x="764" y="1260"/>
                  <a:pt x="767" y="1259"/>
                  <a:pt x="769" y="1259"/>
                </a:cubicBezTo>
                <a:cubicBezTo>
                  <a:pt x="772" y="1259"/>
                  <a:pt x="776" y="1260"/>
                  <a:pt x="779" y="1260"/>
                </a:cubicBezTo>
                <a:cubicBezTo>
                  <a:pt x="782" y="1260"/>
                  <a:pt x="785" y="1259"/>
                  <a:pt x="787" y="1259"/>
                </a:cubicBezTo>
                <a:cubicBezTo>
                  <a:pt x="790" y="1259"/>
                  <a:pt x="794" y="1259"/>
                  <a:pt x="797" y="1259"/>
                </a:cubicBezTo>
                <a:cubicBezTo>
                  <a:pt x="800" y="1260"/>
                  <a:pt x="803" y="1260"/>
                  <a:pt x="805" y="1259"/>
                </a:cubicBezTo>
                <a:cubicBezTo>
                  <a:pt x="807" y="1259"/>
                  <a:pt x="808" y="1257"/>
                  <a:pt x="811" y="1257"/>
                </a:cubicBezTo>
                <a:cubicBezTo>
                  <a:pt x="814" y="1257"/>
                  <a:pt x="818" y="1258"/>
                  <a:pt x="824" y="1258"/>
                </a:cubicBezTo>
                <a:cubicBezTo>
                  <a:pt x="827" y="1258"/>
                  <a:pt x="831" y="1255"/>
                  <a:pt x="836" y="1255"/>
                </a:cubicBezTo>
                <a:cubicBezTo>
                  <a:pt x="838" y="1254"/>
                  <a:pt x="841" y="1255"/>
                  <a:pt x="843" y="1255"/>
                </a:cubicBezTo>
                <a:cubicBezTo>
                  <a:pt x="846" y="1254"/>
                  <a:pt x="849" y="1252"/>
                  <a:pt x="851" y="1252"/>
                </a:cubicBezTo>
                <a:cubicBezTo>
                  <a:pt x="852" y="1251"/>
                  <a:pt x="855" y="1253"/>
                  <a:pt x="857" y="1253"/>
                </a:cubicBezTo>
                <a:cubicBezTo>
                  <a:pt x="861" y="1251"/>
                  <a:pt x="866" y="1249"/>
                  <a:pt x="870" y="1248"/>
                </a:cubicBezTo>
                <a:cubicBezTo>
                  <a:pt x="871" y="1248"/>
                  <a:pt x="874" y="1248"/>
                  <a:pt x="876" y="1248"/>
                </a:cubicBezTo>
                <a:cubicBezTo>
                  <a:pt x="878" y="1247"/>
                  <a:pt x="878" y="1246"/>
                  <a:pt x="881" y="1245"/>
                </a:cubicBezTo>
                <a:cubicBezTo>
                  <a:pt x="884" y="1244"/>
                  <a:pt x="884" y="1247"/>
                  <a:pt x="887" y="1246"/>
                </a:cubicBezTo>
                <a:cubicBezTo>
                  <a:pt x="890" y="1241"/>
                  <a:pt x="894" y="1242"/>
                  <a:pt x="898" y="1241"/>
                </a:cubicBezTo>
                <a:cubicBezTo>
                  <a:pt x="900" y="1241"/>
                  <a:pt x="904" y="1238"/>
                  <a:pt x="904" y="1240"/>
                </a:cubicBezTo>
                <a:cubicBezTo>
                  <a:pt x="901" y="1241"/>
                  <a:pt x="897" y="1241"/>
                  <a:pt x="898" y="1244"/>
                </a:cubicBezTo>
                <a:cubicBezTo>
                  <a:pt x="902" y="1243"/>
                  <a:pt x="904" y="1242"/>
                  <a:pt x="905" y="1240"/>
                </a:cubicBezTo>
                <a:cubicBezTo>
                  <a:pt x="907" y="1239"/>
                  <a:pt x="908" y="1237"/>
                  <a:pt x="910" y="1236"/>
                </a:cubicBezTo>
                <a:cubicBezTo>
                  <a:pt x="911" y="1238"/>
                  <a:pt x="915" y="1234"/>
                  <a:pt x="919" y="1233"/>
                </a:cubicBezTo>
                <a:cubicBezTo>
                  <a:pt x="923" y="1233"/>
                  <a:pt x="922" y="1235"/>
                  <a:pt x="926" y="1234"/>
                </a:cubicBezTo>
                <a:cubicBezTo>
                  <a:pt x="932" y="1232"/>
                  <a:pt x="937" y="1225"/>
                  <a:pt x="942" y="1226"/>
                </a:cubicBezTo>
                <a:cubicBezTo>
                  <a:pt x="944" y="1228"/>
                  <a:pt x="936" y="1229"/>
                  <a:pt x="940" y="1230"/>
                </a:cubicBezTo>
                <a:cubicBezTo>
                  <a:pt x="943" y="1229"/>
                  <a:pt x="943" y="1226"/>
                  <a:pt x="946" y="1224"/>
                </a:cubicBezTo>
                <a:cubicBezTo>
                  <a:pt x="948" y="1223"/>
                  <a:pt x="952" y="1223"/>
                  <a:pt x="954" y="1222"/>
                </a:cubicBezTo>
                <a:cubicBezTo>
                  <a:pt x="957" y="1221"/>
                  <a:pt x="958" y="1219"/>
                  <a:pt x="960" y="1218"/>
                </a:cubicBezTo>
                <a:cubicBezTo>
                  <a:pt x="961" y="1217"/>
                  <a:pt x="964" y="1217"/>
                  <a:pt x="965" y="1217"/>
                </a:cubicBezTo>
                <a:cubicBezTo>
                  <a:pt x="967" y="1216"/>
                  <a:pt x="969" y="1214"/>
                  <a:pt x="970" y="1215"/>
                </a:cubicBezTo>
                <a:cubicBezTo>
                  <a:pt x="971" y="1217"/>
                  <a:pt x="966" y="1218"/>
                  <a:pt x="966" y="1220"/>
                </a:cubicBezTo>
                <a:cubicBezTo>
                  <a:pt x="970" y="1218"/>
                  <a:pt x="974" y="1216"/>
                  <a:pt x="977" y="1214"/>
                </a:cubicBezTo>
                <a:cubicBezTo>
                  <a:pt x="980" y="1213"/>
                  <a:pt x="983" y="1211"/>
                  <a:pt x="984" y="1210"/>
                </a:cubicBezTo>
                <a:cubicBezTo>
                  <a:pt x="984" y="1209"/>
                  <a:pt x="984" y="1209"/>
                  <a:pt x="986" y="1208"/>
                </a:cubicBezTo>
                <a:cubicBezTo>
                  <a:pt x="989" y="1204"/>
                  <a:pt x="991" y="1204"/>
                  <a:pt x="993" y="1203"/>
                </a:cubicBezTo>
                <a:cubicBezTo>
                  <a:pt x="995" y="1203"/>
                  <a:pt x="997" y="1202"/>
                  <a:pt x="1001" y="1200"/>
                </a:cubicBezTo>
                <a:cubicBezTo>
                  <a:pt x="1003" y="1198"/>
                  <a:pt x="1005" y="1196"/>
                  <a:pt x="1006" y="1195"/>
                </a:cubicBezTo>
                <a:cubicBezTo>
                  <a:pt x="1010" y="1194"/>
                  <a:pt x="1015" y="1196"/>
                  <a:pt x="1017" y="1191"/>
                </a:cubicBezTo>
                <a:cubicBezTo>
                  <a:pt x="1016" y="1192"/>
                  <a:pt x="1015" y="1190"/>
                  <a:pt x="1016" y="1189"/>
                </a:cubicBezTo>
                <a:cubicBezTo>
                  <a:pt x="1019" y="1188"/>
                  <a:pt x="1022" y="1189"/>
                  <a:pt x="1026" y="1188"/>
                </a:cubicBezTo>
                <a:cubicBezTo>
                  <a:pt x="1030" y="1185"/>
                  <a:pt x="1033" y="1180"/>
                  <a:pt x="1038" y="1177"/>
                </a:cubicBezTo>
                <a:cubicBezTo>
                  <a:pt x="1041" y="1175"/>
                  <a:pt x="1043" y="1177"/>
                  <a:pt x="1047" y="1175"/>
                </a:cubicBezTo>
                <a:cubicBezTo>
                  <a:pt x="1047" y="1174"/>
                  <a:pt x="1050" y="1170"/>
                  <a:pt x="1052" y="1169"/>
                </a:cubicBezTo>
                <a:cubicBezTo>
                  <a:pt x="1052" y="1168"/>
                  <a:pt x="1053" y="1165"/>
                  <a:pt x="1056" y="1165"/>
                </a:cubicBezTo>
                <a:cubicBezTo>
                  <a:pt x="1058" y="1167"/>
                  <a:pt x="1052" y="1170"/>
                  <a:pt x="1053" y="1171"/>
                </a:cubicBezTo>
                <a:cubicBezTo>
                  <a:pt x="1057" y="1169"/>
                  <a:pt x="1061" y="1166"/>
                  <a:pt x="1065" y="1163"/>
                </a:cubicBezTo>
                <a:cubicBezTo>
                  <a:pt x="1069" y="1160"/>
                  <a:pt x="1072" y="1157"/>
                  <a:pt x="1075" y="1156"/>
                </a:cubicBezTo>
                <a:cubicBezTo>
                  <a:pt x="1076" y="1153"/>
                  <a:pt x="1072" y="1155"/>
                  <a:pt x="1074" y="1153"/>
                </a:cubicBezTo>
                <a:cubicBezTo>
                  <a:pt x="1077" y="1149"/>
                  <a:pt x="1087" y="1143"/>
                  <a:pt x="1088" y="1142"/>
                </a:cubicBezTo>
                <a:cubicBezTo>
                  <a:pt x="1088" y="1141"/>
                  <a:pt x="1087" y="1141"/>
                  <a:pt x="1089" y="1139"/>
                </a:cubicBezTo>
                <a:cubicBezTo>
                  <a:pt x="1091" y="1138"/>
                  <a:pt x="1092" y="1138"/>
                  <a:pt x="1094" y="1136"/>
                </a:cubicBezTo>
                <a:cubicBezTo>
                  <a:pt x="1098" y="1132"/>
                  <a:pt x="1102" y="1127"/>
                  <a:pt x="1106" y="1123"/>
                </a:cubicBezTo>
                <a:cubicBezTo>
                  <a:pt x="1108" y="1122"/>
                  <a:pt x="1108" y="1124"/>
                  <a:pt x="1111" y="1121"/>
                </a:cubicBezTo>
                <a:cubicBezTo>
                  <a:pt x="1115" y="1117"/>
                  <a:pt x="1119" y="1109"/>
                  <a:pt x="1125" y="1107"/>
                </a:cubicBezTo>
                <a:cubicBezTo>
                  <a:pt x="1126" y="1108"/>
                  <a:pt x="1124" y="1109"/>
                  <a:pt x="1125" y="1110"/>
                </a:cubicBezTo>
                <a:cubicBezTo>
                  <a:pt x="1131" y="1106"/>
                  <a:pt x="1138" y="1100"/>
                  <a:pt x="1143" y="1092"/>
                </a:cubicBezTo>
                <a:cubicBezTo>
                  <a:pt x="1143" y="1091"/>
                  <a:pt x="1142" y="1088"/>
                  <a:pt x="1143" y="1087"/>
                </a:cubicBezTo>
                <a:cubicBezTo>
                  <a:pt x="1144" y="1085"/>
                  <a:pt x="1147" y="1083"/>
                  <a:pt x="1149" y="1080"/>
                </a:cubicBezTo>
                <a:cubicBezTo>
                  <a:pt x="1151" y="1078"/>
                  <a:pt x="1152" y="1074"/>
                  <a:pt x="1155" y="1074"/>
                </a:cubicBezTo>
                <a:cubicBezTo>
                  <a:pt x="1158" y="1075"/>
                  <a:pt x="1153" y="1080"/>
                  <a:pt x="1155" y="1083"/>
                </a:cubicBezTo>
                <a:cubicBezTo>
                  <a:pt x="1160" y="1076"/>
                  <a:pt x="1157" y="1075"/>
                  <a:pt x="1158" y="1071"/>
                </a:cubicBezTo>
                <a:cubicBezTo>
                  <a:pt x="1161" y="1063"/>
                  <a:pt x="1166" y="1063"/>
                  <a:pt x="1169" y="1060"/>
                </a:cubicBezTo>
                <a:cubicBezTo>
                  <a:pt x="1172" y="1057"/>
                  <a:pt x="1174" y="1052"/>
                  <a:pt x="1178" y="1050"/>
                </a:cubicBezTo>
                <a:cubicBezTo>
                  <a:pt x="1176" y="1056"/>
                  <a:pt x="1169" y="1064"/>
                  <a:pt x="1165" y="1072"/>
                </a:cubicBezTo>
                <a:cubicBezTo>
                  <a:pt x="1164" y="1071"/>
                  <a:pt x="1162" y="1070"/>
                  <a:pt x="1161" y="1073"/>
                </a:cubicBezTo>
                <a:cubicBezTo>
                  <a:pt x="1158" y="1074"/>
                  <a:pt x="1162" y="1076"/>
                  <a:pt x="1161" y="1078"/>
                </a:cubicBezTo>
                <a:cubicBezTo>
                  <a:pt x="1159" y="1081"/>
                  <a:pt x="1150" y="1088"/>
                  <a:pt x="1143" y="1097"/>
                </a:cubicBezTo>
                <a:cubicBezTo>
                  <a:pt x="1141" y="1100"/>
                  <a:pt x="1140" y="1102"/>
                  <a:pt x="1138" y="1104"/>
                </a:cubicBezTo>
                <a:cubicBezTo>
                  <a:pt x="1137" y="1106"/>
                  <a:pt x="1134" y="1107"/>
                  <a:pt x="1132" y="1109"/>
                </a:cubicBezTo>
                <a:cubicBezTo>
                  <a:pt x="1131" y="1110"/>
                  <a:pt x="1129" y="1112"/>
                  <a:pt x="1128" y="1114"/>
                </a:cubicBezTo>
                <a:cubicBezTo>
                  <a:pt x="1126" y="1115"/>
                  <a:pt x="1125" y="1117"/>
                  <a:pt x="1124" y="1118"/>
                </a:cubicBezTo>
                <a:cubicBezTo>
                  <a:pt x="1122" y="1120"/>
                  <a:pt x="1124" y="1122"/>
                  <a:pt x="1121" y="1125"/>
                </a:cubicBezTo>
                <a:cubicBezTo>
                  <a:pt x="1119" y="1128"/>
                  <a:pt x="1118" y="1124"/>
                  <a:pt x="1115" y="1128"/>
                </a:cubicBezTo>
                <a:cubicBezTo>
                  <a:pt x="1115" y="1131"/>
                  <a:pt x="1113" y="1133"/>
                  <a:pt x="1110" y="1135"/>
                </a:cubicBezTo>
                <a:cubicBezTo>
                  <a:pt x="1107" y="1137"/>
                  <a:pt x="1104" y="1139"/>
                  <a:pt x="1101" y="1143"/>
                </a:cubicBezTo>
                <a:cubicBezTo>
                  <a:pt x="1100" y="1142"/>
                  <a:pt x="1102" y="1141"/>
                  <a:pt x="1100" y="1140"/>
                </a:cubicBezTo>
                <a:cubicBezTo>
                  <a:pt x="1098" y="1143"/>
                  <a:pt x="1096" y="1146"/>
                  <a:pt x="1094" y="1148"/>
                </a:cubicBezTo>
                <a:cubicBezTo>
                  <a:pt x="1093" y="1151"/>
                  <a:pt x="1091" y="1154"/>
                  <a:pt x="1089" y="1156"/>
                </a:cubicBezTo>
                <a:cubicBezTo>
                  <a:pt x="1085" y="1159"/>
                  <a:pt x="1084" y="1157"/>
                  <a:pt x="1082" y="1159"/>
                </a:cubicBezTo>
                <a:cubicBezTo>
                  <a:pt x="1082" y="1160"/>
                  <a:pt x="1081" y="1163"/>
                  <a:pt x="1078" y="1164"/>
                </a:cubicBezTo>
                <a:cubicBezTo>
                  <a:pt x="1076" y="1166"/>
                  <a:pt x="1074" y="1165"/>
                  <a:pt x="1071" y="1167"/>
                </a:cubicBezTo>
                <a:cubicBezTo>
                  <a:pt x="1071" y="1167"/>
                  <a:pt x="1070" y="1168"/>
                  <a:pt x="1069" y="1169"/>
                </a:cubicBezTo>
                <a:cubicBezTo>
                  <a:pt x="1068" y="1170"/>
                  <a:pt x="1066" y="1171"/>
                  <a:pt x="1067" y="1171"/>
                </a:cubicBezTo>
                <a:cubicBezTo>
                  <a:pt x="1063" y="1175"/>
                  <a:pt x="1061" y="1181"/>
                  <a:pt x="1057" y="1184"/>
                </a:cubicBezTo>
                <a:cubicBezTo>
                  <a:pt x="1056" y="1185"/>
                  <a:pt x="1053" y="1186"/>
                  <a:pt x="1051" y="1187"/>
                </a:cubicBezTo>
                <a:cubicBezTo>
                  <a:pt x="1044" y="1191"/>
                  <a:pt x="1040" y="1194"/>
                  <a:pt x="1036" y="1199"/>
                </a:cubicBezTo>
                <a:cubicBezTo>
                  <a:pt x="1034" y="1198"/>
                  <a:pt x="1037" y="1193"/>
                  <a:pt x="1032" y="1197"/>
                </a:cubicBezTo>
                <a:cubicBezTo>
                  <a:pt x="1027" y="1200"/>
                  <a:pt x="1033" y="1201"/>
                  <a:pt x="1031" y="1202"/>
                </a:cubicBezTo>
                <a:cubicBezTo>
                  <a:pt x="1025" y="1203"/>
                  <a:pt x="1021" y="1208"/>
                  <a:pt x="1016" y="1212"/>
                </a:cubicBezTo>
                <a:cubicBezTo>
                  <a:pt x="1014" y="1213"/>
                  <a:pt x="1013" y="1212"/>
                  <a:pt x="1010" y="1214"/>
                </a:cubicBezTo>
                <a:cubicBezTo>
                  <a:pt x="1010" y="1213"/>
                  <a:pt x="1009" y="1215"/>
                  <a:pt x="1008" y="1216"/>
                </a:cubicBezTo>
                <a:cubicBezTo>
                  <a:pt x="1007" y="1217"/>
                  <a:pt x="1005" y="1217"/>
                  <a:pt x="1004" y="1218"/>
                </a:cubicBezTo>
                <a:cubicBezTo>
                  <a:pt x="1001" y="1220"/>
                  <a:pt x="999" y="1222"/>
                  <a:pt x="996" y="1224"/>
                </a:cubicBezTo>
                <a:cubicBezTo>
                  <a:pt x="994" y="1225"/>
                  <a:pt x="992" y="1224"/>
                  <a:pt x="991" y="1225"/>
                </a:cubicBezTo>
                <a:cubicBezTo>
                  <a:pt x="988" y="1227"/>
                  <a:pt x="986" y="1229"/>
                  <a:pt x="983" y="1231"/>
                </a:cubicBezTo>
                <a:cubicBezTo>
                  <a:pt x="981" y="1232"/>
                  <a:pt x="978" y="1234"/>
                  <a:pt x="975" y="1235"/>
                </a:cubicBezTo>
                <a:cubicBezTo>
                  <a:pt x="972" y="1236"/>
                  <a:pt x="970" y="1235"/>
                  <a:pt x="967" y="1236"/>
                </a:cubicBezTo>
                <a:cubicBezTo>
                  <a:pt x="964" y="1238"/>
                  <a:pt x="960" y="1240"/>
                  <a:pt x="957" y="1242"/>
                </a:cubicBezTo>
                <a:cubicBezTo>
                  <a:pt x="953" y="1244"/>
                  <a:pt x="950" y="1246"/>
                  <a:pt x="946" y="1249"/>
                </a:cubicBezTo>
                <a:cubicBezTo>
                  <a:pt x="944" y="1249"/>
                  <a:pt x="944" y="1249"/>
                  <a:pt x="943" y="1249"/>
                </a:cubicBezTo>
                <a:cubicBezTo>
                  <a:pt x="941" y="1250"/>
                  <a:pt x="941" y="1251"/>
                  <a:pt x="939" y="1252"/>
                </a:cubicBezTo>
                <a:cubicBezTo>
                  <a:pt x="935" y="1254"/>
                  <a:pt x="929" y="1256"/>
                  <a:pt x="924" y="1258"/>
                </a:cubicBezTo>
                <a:cubicBezTo>
                  <a:pt x="918" y="1261"/>
                  <a:pt x="913" y="1263"/>
                  <a:pt x="909" y="1264"/>
                </a:cubicBezTo>
                <a:cubicBezTo>
                  <a:pt x="909" y="1264"/>
                  <a:pt x="907" y="1266"/>
                  <a:pt x="904" y="1267"/>
                </a:cubicBezTo>
                <a:cubicBezTo>
                  <a:pt x="902" y="1268"/>
                  <a:pt x="902" y="1266"/>
                  <a:pt x="899" y="1267"/>
                </a:cubicBezTo>
                <a:cubicBezTo>
                  <a:pt x="896" y="1268"/>
                  <a:pt x="894" y="1271"/>
                  <a:pt x="890" y="1272"/>
                </a:cubicBezTo>
                <a:cubicBezTo>
                  <a:pt x="889" y="1273"/>
                  <a:pt x="886" y="1273"/>
                  <a:pt x="883" y="1273"/>
                </a:cubicBezTo>
                <a:cubicBezTo>
                  <a:pt x="876" y="1274"/>
                  <a:pt x="868" y="1278"/>
                  <a:pt x="863" y="1279"/>
                </a:cubicBezTo>
                <a:cubicBezTo>
                  <a:pt x="861" y="1280"/>
                  <a:pt x="860" y="1279"/>
                  <a:pt x="857" y="1279"/>
                </a:cubicBezTo>
                <a:cubicBezTo>
                  <a:pt x="855" y="1280"/>
                  <a:pt x="852" y="1282"/>
                  <a:pt x="849" y="1283"/>
                </a:cubicBezTo>
                <a:cubicBezTo>
                  <a:pt x="844" y="1285"/>
                  <a:pt x="843" y="1283"/>
                  <a:pt x="842" y="1284"/>
                </a:cubicBezTo>
                <a:cubicBezTo>
                  <a:pt x="840" y="1284"/>
                  <a:pt x="837" y="1286"/>
                  <a:pt x="835" y="1286"/>
                </a:cubicBezTo>
                <a:cubicBezTo>
                  <a:pt x="835" y="1286"/>
                  <a:pt x="834" y="1286"/>
                  <a:pt x="833" y="1287"/>
                </a:cubicBezTo>
                <a:cubicBezTo>
                  <a:pt x="831" y="1287"/>
                  <a:pt x="830" y="1287"/>
                  <a:pt x="829" y="1287"/>
                </a:cubicBezTo>
                <a:cubicBezTo>
                  <a:pt x="822" y="1287"/>
                  <a:pt x="821" y="1288"/>
                  <a:pt x="821" y="1285"/>
                </a:cubicBezTo>
                <a:cubicBezTo>
                  <a:pt x="813" y="1289"/>
                  <a:pt x="804" y="1293"/>
                  <a:pt x="793" y="1294"/>
                </a:cubicBezTo>
                <a:cubicBezTo>
                  <a:pt x="791" y="1294"/>
                  <a:pt x="792" y="1294"/>
                  <a:pt x="791" y="1293"/>
                </a:cubicBezTo>
                <a:cubicBezTo>
                  <a:pt x="788" y="1292"/>
                  <a:pt x="781" y="1295"/>
                  <a:pt x="777" y="1295"/>
                </a:cubicBezTo>
                <a:cubicBezTo>
                  <a:pt x="771" y="1295"/>
                  <a:pt x="767" y="1291"/>
                  <a:pt x="762" y="1293"/>
                </a:cubicBezTo>
                <a:cubicBezTo>
                  <a:pt x="762" y="1294"/>
                  <a:pt x="764" y="1295"/>
                  <a:pt x="762" y="1295"/>
                </a:cubicBezTo>
                <a:cubicBezTo>
                  <a:pt x="757" y="1297"/>
                  <a:pt x="749" y="1296"/>
                  <a:pt x="743" y="1296"/>
                </a:cubicBezTo>
                <a:cubicBezTo>
                  <a:pt x="741" y="1297"/>
                  <a:pt x="737" y="1299"/>
                  <a:pt x="735" y="1299"/>
                </a:cubicBezTo>
                <a:cubicBezTo>
                  <a:pt x="734" y="1300"/>
                  <a:pt x="726" y="1299"/>
                  <a:pt x="723" y="1299"/>
                </a:cubicBezTo>
                <a:cubicBezTo>
                  <a:pt x="716" y="1299"/>
                  <a:pt x="707" y="1299"/>
                  <a:pt x="700" y="1300"/>
                </a:cubicBezTo>
                <a:cubicBezTo>
                  <a:pt x="698" y="1299"/>
                  <a:pt x="695" y="1298"/>
                  <a:pt x="693" y="1298"/>
                </a:cubicBezTo>
                <a:cubicBezTo>
                  <a:pt x="690" y="1298"/>
                  <a:pt x="688" y="1298"/>
                  <a:pt x="685" y="1298"/>
                </a:cubicBezTo>
                <a:cubicBezTo>
                  <a:pt x="683" y="1298"/>
                  <a:pt x="680" y="1297"/>
                  <a:pt x="678" y="1297"/>
                </a:cubicBezTo>
                <a:cubicBezTo>
                  <a:pt x="675" y="1297"/>
                  <a:pt x="675" y="1298"/>
                  <a:pt x="672" y="1298"/>
                </a:cubicBezTo>
                <a:cubicBezTo>
                  <a:pt x="669" y="1298"/>
                  <a:pt x="666" y="1296"/>
                  <a:pt x="664" y="1295"/>
                </a:cubicBezTo>
                <a:cubicBezTo>
                  <a:pt x="662" y="1295"/>
                  <a:pt x="661" y="1296"/>
                  <a:pt x="658" y="1296"/>
                </a:cubicBezTo>
                <a:cubicBezTo>
                  <a:pt x="655" y="1295"/>
                  <a:pt x="652" y="1294"/>
                  <a:pt x="649" y="1294"/>
                </a:cubicBezTo>
                <a:cubicBezTo>
                  <a:pt x="645" y="1294"/>
                  <a:pt x="641" y="1294"/>
                  <a:pt x="638" y="1294"/>
                </a:cubicBezTo>
                <a:cubicBezTo>
                  <a:pt x="634" y="1293"/>
                  <a:pt x="630" y="1291"/>
                  <a:pt x="625" y="1290"/>
                </a:cubicBezTo>
                <a:cubicBezTo>
                  <a:pt x="622" y="1290"/>
                  <a:pt x="618" y="1289"/>
                  <a:pt x="615" y="1289"/>
                </a:cubicBezTo>
                <a:cubicBezTo>
                  <a:pt x="612" y="1289"/>
                  <a:pt x="608" y="1289"/>
                  <a:pt x="605" y="1288"/>
                </a:cubicBezTo>
                <a:cubicBezTo>
                  <a:pt x="603" y="1287"/>
                  <a:pt x="603" y="1286"/>
                  <a:pt x="601" y="1286"/>
                </a:cubicBezTo>
                <a:cubicBezTo>
                  <a:pt x="599" y="1286"/>
                  <a:pt x="596" y="1286"/>
                  <a:pt x="594" y="1285"/>
                </a:cubicBezTo>
                <a:cubicBezTo>
                  <a:pt x="593" y="1285"/>
                  <a:pt x="591" y="1283"/>
                  <a:pt x="590" y="1283"/>
                </a:cubicBezTo>
                <a:cubicBezTo>
                  <a:pt x="586" y="1282"/>
                  <a:pt x="580" y="1283"/>
                  <a:pt x="577" y="1282"/>
                </a:cubicBezTo>
                <a:cubicBezTo>
                  <a:pt x="574" y="1278"/>
                  <a:pt x="571" y="1279"/>
                  <a:pt x="566" y="1278"/>
                </a:cubicBezTo>
                <a:cubicBezTo>
                  <a:pt x="558" y="1276"/>
                  <a:pt x="553" y="1274"/>
                  <a:pt x="548" y="1273"/>
                </a:cubicBezTo>
                <a:cubicBezTo>
                  <a:pt x="539" y="1270"/>
                  <a:pt x="530" y="1264"/>
                  <a:pt x="521" y="1261"/>
                </a:cubicBezTo>
                <a:cubicBezTo>
                  <a:pt x="515" y="1259"/>
                  <a:pt x="512" y="1258"/>
                  <a:pt x="508" y="1256"/>
                </a:cubicBezTo>
                <a:cubicBezTo>
                  <a:pt x="502" y="1253"/>
                  <a:pt x="497" y="1252"/>
                  <a:pt x="491" y="1250"/>
                </a:cubicBezTo>
                <a:cubicBezTo>
                  <a:pt x="483" y="1246"/>
                  <a:pt x="474" y="1242"/>
                  <a:pt x="466" y="1237"/>
                </a:cubicBezTo>
                <a:cubicBezTo>
                  <a:pt x="462" y="1235"/>
                  <a:pt x="457" y="1233"/>
                  <a:pt x="453" y="1231"/>
                </a:cubicBezTo>
                <a:cubicBezTo>
                  <a:pt x="451" y="1229"/>
                  <a:pt x="449" y="1228"/>
                  <a:pt x="446" y="1227"/>
                </a:cubicBezTo>
                <a:cubicBezTo>
                  <a:pt x="444" y="1226"/>
                  <a:pt x="442" y="1225"/>
                  <a:pt x="440" y="1224"/>
                </a:cubicBezTo>
                <a:cubicBezTo>
                  <a:pt x="439" y="1226"/>
                  <a:pt x="442" y="1227"/>
                  <a:pt x="443" y="1229"/>
                </a:cubicBezTo>
                <a:cubicBezTo>
                  <a:pt x="445" y="1231"/>
                  <a:pt x="447" y="1232"/>
                  <a:pt x="446" y="1234"/>
                </a:cubicBezTo>
                <a:cubicBezTo>
                  <a:pt x="443" y="1233"/>
                  <a:pt x="434" y="1229"/>
                  <a:pt x="432" y="1226"/>
                </a:cubicBezTo>
                <a:cubicBezTo>
                  <a:pt x="430" y="1222"/>
                  <a:pt x="435" y="1224"/>
                  <a:pt x="436" y="1222"/>
                </a:cubicBezTo>
                <a:cubicBezTo>
                  <a:pt x="432" y="1217"/>
                  <a:pt x="423" y="1214"/>
                  <a:pt x="418" y="1210"/>
                </a:cubicBezTo>
                <a:cubicBezTo>
                  <a:pt x="417" y="1209"/>
                  <a:pt x="416" y="1206"/>
                  <a:pt x="414" y="1205"/>
                </a:cubicBezTo>
                <a:cubicBezTo>
                  <a:pt x="414" y="1205"/>
                  <a:pt x="412" y="1206"/>
                  <a:pt x="412" y="1206"/>
                </a:cubicBezTo>
                <a:cubicBezTo>
                  <a:pt x="409" y="1205"/>
                  <a:pt x="406" y="1203"/>
                  <a:pt x="403" y="1201"/>
                </a:cubicBezTo>
                <a:cubicBezTo>
                  <a:pt x="401" y="1199"/>
                  <a:pt x="398" y="1197"/>
                  <a:pt x="397" y="1196"/>
                </a:cubicBezTo>
                <a:cubicBezTo>
                  <a:pt x="394" y="1194"/>
                  <a:pt x="390" y="1191"/>
                  <a:pt x="387" y="1189"/>
                </a:cubicBezTo>
                <a:cubicBezTo>
                  <a:pt x="385" y="1188"/>
                  <a:pt x="383" y="1186"/>
                  <a:pt x="382" y="1185"/>
                </a:cubicBezTo>
                <a:cubicBezTo>
                  <a:pt x="380" y="1184"/>
                  <a:pt x="378" y="1182"/>
                  <a:pt x="377" y="1181"/>
                </a:cubicBezTo>
                <a:cubicBezTo>
                  <a:pt x="375" y="1179"/>
                  <a:pt x="375" y="1177"/>
                  <a:pt x="372" y="1174"/>
                </a:cubicBezTo>
                <a:cubicBezTo>
                  <a:pt x="372" y="1174"/>
                  <a:pt x="368" y="1172"/>
                  <a:pt x="367" y="1171"/>
                </a:cubicBezTo>
                <a:cubicBezTo>
                  <a:pt x="364" y="1168"/>
                  <a:pt x="364" y="1166"/>
                  <a:pt x="362" y="1165"/>
                </a:cubicBezTo>
                <a:cubicBezTo>
                  <a:pt x="361" y="1164"/>
                  <a:pt x="356" y="1161"/>
                  <a:pt x="355" y="1163"/>
                </a:cubicBezTo>
                <a:cubicBezTo>
                  <a:pt x="355" y="1167"/>
                  <a:pt x="363" y="1168"/>
                  <a:pt x="361" y="1171"/>
                </a:cubicBezTo>
                <a:cubicBezTo>
                  <a:pt x="355" y="1166"/>
                  <a:pt x="350" y="1161"/>
                  <a:pt x="346" y="1157"/>
                </a:cubicBezTo>
                <a:cubicBezTo>
                  <a:pt x="343" y="1155"/>
                  <a:pt x="340" y="1154"/>
                  <a:pt x="339" y="1152"/>
                </a:cubicBezTo>
                <a:cubicBezTo>
                  <a:pt x="337" y="1150"/>
                  <a:pt x="337" y="1147"/>
                  <a:pt x="335" y="1145"/>
                </a:cubicBezTo>
                <a:cubicBezTo>
                  <a:pt x="332" y="1140"/>
                  <a:pt x="324" y="1134"/>
                  <a:pt x="321" y="1131"/>
                </a:cubicBezTo>
                <a:cubicBezTo>
                  <a:pt x="314" y="1125"/>
                  <a:pt x="306" y="1112"/>
                  <a:pt x="301" y="1110"/>
                </a:cubicBezTo>
                <a:cubicBezTo>
                  <a:pt x="299" y="1110"/>
                  <a:pt x="296" y="1109"/>
                  <a:pt x="295" y="1108"/>
                </a:cubicBezTo>
                <a:cubicBezTo>
                  <a:pt x="289" y="1104"/>
                  <a:pt x="289" y="1101"/>
                  <a:pt x="286" y="1097"/>
                </a:cubicBezTo>
                <a:cubicBezTo>
                  <a:pt x="284" y="1094"/>
                  <a:pt x="281" y="1092"/>
                  <a:pt x="279" y="1089"/>
                </a:cubicBezTo>
                <a:cubicBezTo>
                  <a:pt x="279" y="1089"/>
                  <a:pt x="279" y="1088"/>
                  <a:pt x="280" y="1088"/>
                </a:cubicBezTo>
                <a:cubicBezTo>
                  <a:pt x="280" y="1087"/>
                  <a:pt x="279" y="1086"/>
                  <a:pt x="278" y="1086"/>
                </a:cubicBezTo>
                <a:cubicBezTo>
                  <a:pt x="279" y="1088"/>
                  <a:pt x="279" y="1089"/>
                  <a:pt x="278" y="1090"/>
                </a:cubicBezTo>
                <a:cubicBezTo>
                  <a:pt x="275" y="1085"/>
                  <a:pt x="272" y="1078"/>
                  <a:pt x="277" y="1081"/>
                </a:cubicBezTo>
                <a:cubicBezTo>
                  <a:pt x="275" y="1077"/>
                  <a:pt x="269" y="1079"/>
                  <a:pt x="268" y="1076"/>
                </a:cubicBezTo>
                <a:cubicBezTo>
                  <a:pt x="268" y="1076"/>
                  <a:pt x="266" y="1067"/>
                  <a:pt x="269" y="1068"/>
                </a:cubicBezTo>
                <a:cubicBezTo>
                  <a:pt x="272" y="1071"/>
                  <a:pt x="270" y="1073"/>
                  <a:pt x="271" y="1075"/>
                </a:cubicBezTo>
                <a:cubicBezTo>
                  <a:pt x="275" y="1071"/>
                  <a:pt x="268" y="1064"/>
                  <a:pt x="263" y="1058"/>
                </a:cubicBezTo>
                <a:cubicBezTo>
                  <a:pt x="261" y="1056"/>
                  <a:pt x="258" y="1055"/>
                  <a:pt x="257" y="1054"/>
                </a:cubicBezTo>
                <a:cubicBezTo>
                  <a:pt x="254" y="1051"/>
                  <a:pt x="254" y="1049"/>
                  <a:pt x="252" y="1048"/>
                </a:cubicBezTo>
                <a:cubicBezTo>
                  <a:pt x="248" y="1049"/>
                  <a:pt x="257" y="1056"/>
                  <a:pt x="254" y="1057"/>
                </a:cubicBezTo>
                <a:cubicBezTo>
                  <a:pt x="252" y="1053"/>
                  <a:pt x="248" y="1048"/>
                  <a:pt x="245" y="1043"/>
                </a:cubicBezTo>
                <a:cubicBezTo>
                  <a:pt x="242" y="1039"/>
                  <a:pt x="239" y="1035"/>
                  <a:pt x="239" y="1031"/>
                </a:cubicBezTo>
                <a:cubicBezTo>
                  <a:pt x="241" y="1033"/>
                  <a:pt x="242" y="1034"/>
                  <a:pt x="244" y="1035"/>
                </a:cubicBezTo>
                <a:cubicBezTo>
                  <a:pt x="238" y="1028"/>
                  <a:pt x="238" y="1020"/>
                  <a:pt x="234" y="1019"/>
                </a:cubicBezTo>
                <a:cubicBezTo>
                  <a:pt x="233" y="1023"/>
                  <a:pt x="240" y="1026"/>
                  <a:pt x="237" y="1028"/>
                </a:cubicBezTo>
                <a:cubicBezTo>
                  <a:pt x="235" y="1027"/>
                  <a:pt x="234" y="1025"/>
                  <a:pt x="232" y="1023"/>
                </a:cubicBezTo>
                <a:cubicBezTo>
                  <a:pt x="230" y="1021"/>
                  <a:pt x="228" y="1016"/>
                  <a:pt x="226" y="1018"/>
                </a:cubicBezTo>
                <a:cubicBezTo>
                  <a:pt x="227" y="1024"/>
                  <a:pt x="232" y="1027"/>
                  <a:pt x="235" y="1030"/>
                </a:cubicBezTo>
                <a:cubicBezTo>
                  <a:pt x="234" y="1032"/>
                  <a:pt x="235" y="1035"/>
                  <a:pt x="237" y="1038"/>
                </a:cubicBezTo>
                <a:cubicBezTo>
                  <a:pt x="238" y="1040"/>
                  <a:pt x="241" y="1043"/>
                  <a:pt x="242" y="1046"/>
                </a:cubicBezTo>
                <a:cubicBezTo>
                  <a:pt x="245" y="1050"/>
                  <a:pt x="248" y="1054"/>
                  <a:pt x="250" y="1058"/>
                </a:cubicBezTo>
                <a:cubicBezTo>
                  <a:pt x="252" y="1061"/>
                  <a:pt x="253" y="1059"/>
                  <a:pt x="255" y="1062"/>
                </a:cubicBezTo>
                <a:cubicBezTo>
                  <a:pt x="257" y="1065"/>
                  <a:pt x="256" y="1066"/>
                  <a:pt x="258" y="1069"/>
                </a:cubicBezTo>
                <a:cubicBezTo>
                  <a:pt x="261" y="1075"/>
                  <a:pt x="266" y="1079"/>
                  <a:pt x="270" y="1085"/>
                </a:cubicBezTo>
                <a:cubicBezTo>
                  <a:pt x="274" y="1090"/>
                  <a:pt x="277" y="1094"/>
                  <a:pt x="280" y="1098"/>
                </a:cubicBezTo>
                <a:cubicBezTo>
                  <a:pt x="283" y="1102"/>
                  <a:pt x="286" y="1106"/>
                  <a:pt x="290" y="1111"/>
                </a:cubicBezTo>
                <a:cubicBezTo>
                  <a:pt x="292" y="1114"/>
                  <a:pt x="295" y="1117"/>
                  <a:pt x="297" y="1120"/>
                </a:cubicBezTo>
                <a:cubicBezTo>
                  <a:pt x="300" y="1123"/>
                  <a:pt x="303" y="1126"/>
                  <a:pt x="305" y="1128"/>
                </a:cubicBezTo>
                <a:cubicBezTo>
                  <a:pt x="307" y="1130"/>
                  <a:pt x="310" y="1131"/>
                  <a:pt x="311" y="1132"/>
                </a:cubicBezTo>
                <a:cubicBezTo>
                  <a:pt x="314" y="1134"/>
                  <a:pt x="314" y="1138"/>
                  <a:pt x="316" y="1140"/>
                </a:cubicBezTo>
                <a:cubicBezTo>
                  <a:pt x="319" y="1143"/>
                  <a:pt x="323" y="1147"/>
                  <a:pt x="327" y="1150"/>
                </a:cubicBezTo>
                <a:cubicBezTo>
                  <a:pt x="329" y="1152"/>
                  <a:pt x="331" y="1152"/>
                  <a:pt x="333" y="1154"/>
                </a:cubicBezTo>
                <a:cubicBezTo>
                  <a:pt x="335" y="1156"/>
                  <a:pt x="336" y="1159"/>
                  <a:pt x="338" y="1161"/>
                </a:cubicBezTo>
                <a:cubicBezTo>
                  <a:pt x="345" y="1168"/>
                  <a:pt x="354" y="1174"/>
                  <a:pt x="357" y="1178"/>
                </a:cubicBezTo>
                <a:cubicBezTo>
                  <a:pt x="359" y="1182"/>
                  <a:pt x="359" y="1181"/>
                  <a:pt x="362" y="1183"/>
                </a:cubicBezTo>
                <a:cubicBezTo>
                  <a:pt x="364" y="1185"/>
                  <a:pt x="364" y="1186"/>
                  <a:pt x="366" y="1188"/>
                </a:cubicBezTo>
                <a:cubicBezTo>
                  <a:pt x="368" y="1189"/>
                  <a:pt x="371" y="1191"/>
                  <a:pt x="373" y="1193"/>
                </a:cubicBezTo>
                <a:cubicBezTo>
                  <a:pt x="376" y="1195"/>
                  <a:pt x="378" y="1196"/>
                  <a:pt x="381" y="1198"/>
                </a:cubicBezTo>
                <a:cubicBezTo>
                  <a:pt x="383" y="1200"/>
                  <a:pt x="384" y="1202"/>
                  <a:pt x="386" y="1203"/>
                </a:cubicBezTo>
                <a:cubicBezTo>
                  <a:pt x="388" y="1204"/>
                  <a:pt x="390" y="1204"/>
                  <a:pt x="392" y="1205"/>
                </a:cubicBezTo>
                <a:cubicBezTo>
                  <a:pt x="394" y="1206"/>
                  <a:pt x="395" y="1208"/>
                  <a:pt x="397" y="1210"/>
                </a:cubicBezTo>
                <a:cubicBezTo>
                  <a:pt x="403" y="1213"/>
                  <a:pt x="411" y="1217"/>
                  <a:pt x="414" y="1219"/>
                </a:cubicBezTo>
                <a:cubicBezTo>
                  <a:pt x="416" y="1220"/>
                  <a:pt x="417" y="1223"/>
                  <a:pt x="419" y="1225"/>
                </a:cubicBezTo>
                <a:cubicBezTo>
                  <a:pt x="423" y="1228"/>
                  <a:pt x="427" y="1230"/>
                  <a:pt x="430" y="1232"/>
                </a:cubicBezTo>
                <a:cubicBezTo>
                  <a:pt x="426" y="1232"/>
                  <a:pt x="429" y="1235"/>
                  <a:pt x="431" y="1236"/>
                </a:cubicBezTo>
                <a:cubicBezTo>
                  <a:pt x="438" y="1241"/>
                  <a:pt x="439" y="1238"/>
                  <a:pt x="445" y="1240"/>
                </a:cubicBezTo>
                <a:cubicBezTo>
                  <a:pt x="447" y="1240"/>
                  <a:pt x="449" y="1243"/>
                  <a:pt x="452" y="1245"/>
                </a:cubicBezTo>
                <a:cubicBezTo>
                  <a:pt x="454" y="1245"/>
                  <a:pt x="456" y="1245"/>
                  <a:pt x="458" y="1246"/>
                </a:cubicBezTo>
                <a:cubicBezTo>
                  <a:pt x="460" y="1246"/>
                  <a:pt x="464" y="1250"/>
                  <a:pt x="467" y="1251"/>
                </a:cubicBezTo>
                <a:cubicBezTo>
                  <a:pt x="471" y="1253"/>
                  <a:pt x="476" y="1255"/>
                  <a:pt x="479" y="1257"/>
                </a:cubicBezTo>
                <a:cubicBezTo>
                  <a:pt x="481" y="1258"/>
                  <a:pt x="482" y="1260"/>
                  <a:pt x="485" y="1261"/>
                </a:cubicBezTo>
                <a:cubicBezTo>
                  <a:pt x="490" y="1264"/>
                  <a:pt x="496" y="1264"/>
                  <a:pt x="501" y="1266"/>
                </a:cubicBezTo>
                <a:cubicBezTo>
                  <a:pt x="504" y="1267"/>
                  <a:pt x="509" y="1268"/>
                  <a:pt x="512" y="1270"/>
                </a:cubicBezTo>
                <a:cubicBezTo>
                  <a:pt x="512" y="1270"/>
                  <a:pt x="512" y="1272"/>
                  <a:pt x="513" y="1272"/>
                </a:cubicBezTo>
                <a:cubicBezTo>
                  <a:pt x="516" y="1276"/>
                  <a:pt x="527" y="1277"/>
                  <a:pt x="535" y="1280"/>
                </a:cubicBezTo>
                <a:cubicBezTo>
                  <a:pt x="539" y="1281"/>
                  <a:pt x="549" y="1284"/>
                  <a:pt x="558" y="1287"/>
                </a:cubicBezTo>
                <a:cubicBezTo>
                  <a:pt x="567" y="1290"/>
                  <a:pt x="575" y="1292"/>
                  <a:pt x="577" y="1293"/>
                </a:cubicBezTo>
                <a:cubicBezTo>
                  <a:pt x="582" y="1296"/>
                  <a:pt x="584" y="1295"/>
                  <a:pt x="589" y="1295"/>
                </a:cubicBezTo>
                <a:cubicBezTo>
                  <a:pt x="594" y="1295"/>
                  <a:pt x="599" y="1297"/>
                  <a:pt x="605" y="1298"/>
                </a:cubicBezTo>
                <a:cubicBezTo>
                  <a:pt x="608" y="1299"/>
                  <a:pt x="611" y="1300"/>
                  <a:pt x="614" y="1301"/>
                </a:cubicBezTo>
                <a:cubicBezTo>
                  <a:pt x="617" y="1302"/>
                  <a:pt x="620" y="1302"/>
                  <a:pt x="623" y="1303"/>
                </a:cubicBezTo>
                <a:cubicBezTo>
                  <a:pt x="627" y="1304"/>
                  <a:pt x="630" y="1304"/>
                  <a:pt x="634" y="1305"/>
                </a:cubicBezTo>
                <a:cubicBezTo>
                  <a:pt x="637" y="1306"/>
                  <a:pt x="640" y="1306"/>
                  <a:pt x="644" y="1307"/>
                </a:cubicBezTo>
                <a:cubicBezTo>
                  <a:pt x="649" y="1307"/>
                  <a:pt x="655" y="1307"/>
                  <a:pt x="660" y="1307"/>
                </a:cubicBezTo>
                <a:cubicBezTo>
                  <a:pt x="664" y="1308"/>
                  <a:pt x="668" y="1310"/>
                  <a:pt x="672" y="1310"/>
                </a:cubicBezTo>
                <a:cubicBezTo>
                  <a:pt x="678" y="1311"/>
                  <a:pt x="685" y="1310"/>
                  <a:pt x="689" y="1311"/>
                </a:cubicBezTo>
                <a:cubicBezTo>
                  <a:pt x="693" y="1311"/>
                  <a:pt x="695" y="1314"/>
                  <a:pt x="698" y="1313"/>
                </a:cubicBezTo>
                <a:cubicBezTo>
                  <a:pt x="703" y="1309"/>
                  <a:pt x="710" y="1311"/>
                  <a:pt x="719" y="1312"/>
                </a:cubicBezTo>
                <a:cubicBezTo>
                  <a:pt x="722" y="1312"/>
                  <a:pt x="724" y="1310"/>
                  <a:pt x="726" y="1310"/>
                </a:cubicBezTo>
                <a:cubicBezTo>
                  <a:pt x="732" y="1310"/>
                  <a:pt x="737" y="1311"/>
                  <a:pt x="741" y="1310"/>
                </a:cubicBezTo>
                <a:cubicBezTo>
                  <a:pt x="744" y="1310"/>
                  <a:pt x="745" y="1309"/>
                  <a:pt x="747" y="1309"/>
                </a:cubicBezTo>
                <a:cubicBezTo>
                  <a:pt x="749" y="1309"/>
                  <a:pt x="753" y="1311"/>
                  <a:pt x="753" y="1310"/>
                </a:cubicBezTo>
                <a:cubicBezTo>
                  <a:pt x="754" y="1310"/>
                  <a:pt x="753" y="1309"/>
                  <a:pt x="755" y="1309"/>
                </a:cubicBezTo>
                <a:cubicBezTo>
                  <a:pt x="758" y="1309"/>
                  <a:pt x="761" y="1312"/>
                  <a:pt x="764" y="1310"/>
                </a:cubicBezTo>
                <a:cubicBezTo>
                  <a:pt x="767" y="1309"/>
                  <a:pt x="762" y="1305"/>
                  <a:pt x="768" y="1305"/>
                </a:cubicBezTo>
                <a:cubicBezTo>
                  <a:pt x="770" y="1305"/>
                  <a:pt x="770" y="1306"/>
                  <a:pt x="771" y="1307"/>
                </a:cubicBezTo>
                <a:cubicBezTo>
                  <a:pt x="773" y="1308"/>
                  <a:pt x="771" y="1308"/>
                  <a:pt x="774" y="1308"/>
                </a:cubicBezTo>
                <a:cubicBezTo>
                  <a:pt x="780" y="1309"/>
                  <a:pt x="786" y="1305"/>
                  <a:pt x="793" y="1304"/>
                </a:cubicBezTo>
                <a:cubicBezTo>
                  <a:pt x="796" y="1304"/>
                  <a:pt x="799" y="1305"/>
                  <a:pt x="802" y="1305"/>
                </a:cubicBezTo>
                <a:cubicBezTo>
                  <a:pt x="805" y="1304"/>
                  <a:pt x="807" y="1303"/>
                  <a:pt x="810" y="1302"/>
                </a:cubicBezTo>
                <a:cubicBezTo>
                  <a:pt x="816" y="1301"/>
                  <a:pt x="824" y="1301"/>
                  <a:pt x="832" y="1300"/>
                </a:cubicBezTo>
                <a:cubicBezTo>
                  <a:pt x="836" y="1299"/>
                  <a:pt x="839" y="1296"/>
                  <a:pt x="843" y="1296"/>
                </a:cubicBezTo>
                <a:cubicBezTo>
                  <a:pt x="846" y="1295"/>
                  <a:pt x="849" y="1296"/>
                  <a:pt x="852" y="1295"/>
                </a:cubicBezTo>
                <a:cubicBezTo>
                  <a:pt x="855" y="1295"/>
                  <a:pt x="858" y="1294"/>
                  <a:pt x="861" y="1293"/>
                </a:cubicBezTo>
                <a:cubicBezTo>
                  <a:pt x="864" y="1293"/>
                  <a:pt x="867" y="1292"/>
                  <a:pt x="870" y="1291"/>
                </a:cubicBezTo>
                <a:cubicBezTo>
                  <a:pt x="875" y="1289"/>
                  <a:pt x="881" y="1287"/>
                  <a:pt x="884" y="1285"/>
                </a:cubicBezTo>
                <a:cubicBezTo>
                  <a:pt x="886" y="1285"/>
                  <a:pt x="884" y="1283"/>
                  <a:pt x="888" y="1283"/>
                </a:cubicBezTo>
                <a:cubicBezTo>
                  <a:pt x="891" y="1281"/>
                  <a:pt x="890" y="1285"/>
                  <a:pt x="894" y="1283"/>
                </a:cubicBezTo>
                <a:cubicBezTo>
                  <a:pt x="898" y="1282"/>
                  <a:pt x="898" y="1279"/>
                  <a:pt x="902" y="1278"/>
                </a:cubicBezTo>
                <a:cubicBezTo>
                  <a:pt x="910" y="1280"/>
                  <a:pt x="916" y="1276"/>
                  <a:pt x="922" y="1273"/>
                </a:cubicBezTo>
                <a:cubicBezTo>
                  <a:pt x="927" y="1271"/>
                  <a:pt x="933" y="1268"/>
                  <a:pt x="939" y="1265"/>
                </a:cubicBezTo>
                <a:cubicBezTo>
                  <a:pt x="945" y="1263"/>
                  <a:pt x="951" y="1260"/>
                  <a:pt x="955" y="1258"/>
                </a:cubicBezTo>
                <a:cubicBezTo>
                  <a:pt x="957" y="1257"/>
                  <a:pt x="961" y="1256"/>
                  <a:pt x="964" y="1254"/>
                </a:cubicBezTo>
                <a:cubicBezTo>
                  <a:pt x="966" y="1253"/>
                  <a:pt x="968" y="1251"/>
                  <a:pt x="970" y="1250"/>
                </a:cubicBezTo>
                <a:cubicBezTo>
                  <a:pt x="974" y="1248"/>
                  <a:pt x="978" y="1248"/>
                  <a:pt x="983" y="1246"/>
                </a:cubicBezTo>
                <a:cubicBezTo>
                  <a:pt x="990" y="1243"/>
                  <a:pt x="997" y="1237"/>
                  <a:pt x="1005" y="1233"/>
                </a:cubicBezTo>
                <a:cubicBezTo>
                  <a:pt x="1009" y="1230"/>
                  <a:pt x="1012" y="1230"/>
                  <a:pt x="1016" y="1228"/>
                </a:cubicBezTo>
                <a:cubicBezTo>
                  <a:pt x="1020" y="1225"/>
                  <a:pt x="1023" y="1222"/>
                  <a:pt x="1027" y="1219"/>
                </a:cubicBezTo>
                <a:cubicBezTo>
                  <a:pt x="1030" y="1216"/>
                  <a:pt x="1035" y="1214"/>
                  <a:pt x="1036" y="1214"/>
                </a:cubicBezTo>
                <a:cubicBezTo>
                  <a:pt x="1038" y="1212"/>
                  <a:pt x="1039" y="1209"/>
                  <a:pt x="1041" y="1208"/>
                </a:cubicBezTo>
                <a:cubicBezTo>
                  <a:pt x="1047" y="1203"/>
                  <a:pt x="1054" y="1201"/>
                  <a:pt x="1058" y="1198"/>
                </a:cubicBezTo>
                <a:cubicBezTo>
                  <a:pt x="1059" y="1197"/>
                  <a:pt x="1061" y="1193"/>
                  <a:pt x="1063" y="1192"/>
                </a:cubicBezTo>
                <a:cubicBezTo>
                  <a:pt x="1066" y="1189"/>
                  <a:pt x="1070" y="1188"/>
                  <a:pt x="1074" y="1186"/>
                </a:cubicBezTo>
                <a:cubicBezTo>
                  <a:pt x="1081" y="1181"/>
                  <a:pt x="1089" y="1174"/>
                  <a:pt x="1096" y="1168"/>
                </a:cubicBezTo>
                <a:cubicBezTo>
                  <a:pt x="1097" y="1166"/>
                  <a:pt x="1099" y="1163"/>
                  <a:pt x="1101" y="1162"/>
                </a:cubicBezTo>
                <a:cubicBezTo>
                  <a:pt x="1103" y="1160"/>
                  <a:pt x="1105" y="1160"/>
                  <a:pt x="1107" y="1157"/>
                </a:cubicBezTo>
                <a:cubicBezTo>
                  <a:pt x="1110" y="1155"/>
                  <a:pt x="1113" y="1152"/>
                  <a:pt x="1115" y="1149"/>
                </a:cubicBezTo>
                <a:cubicBezTo>
                  <a:pt x="1118" y="1145"/>
                  <a:pt x="1121" y="1142"/>
                  <a:pt x="1124" y="1139"/>
                </a:cubicBezTo>
                <a:cubicBezTo>
                  <a:pt x="1125" y="1138"/>
                  <a:pt x="1128" y="1136"/>
                  <a:pt x="1129" y="1134"/>
                </a:cubicBezTo>
                <a:cubicBezTo>
                  <a:pt x="1132" y="1131"/>
                  <a:pt x="1133" y="1127"/>
                  <a:pt x="1136" y="1124"/>
                </a:cubicBezTo>
                <a:cubicBezTo>
                  <a:pt x="1139" y="1121"/>
                  <a:pt x="1142" y="1117"/>
                  <a:pt x="1144" y="1115"/>
                </a:cubicBezTo>
                <a:cubicBezTo>
                  <a:pt x="1146" y="1113"/>
                  <a:pt x="1151" y="1110"/>
                  <a:pt x="1154" y="1110"/>
                </a:cubicBezTo>
                <a:cubicBezTo>
                  <a:pt x="1151" y="1114"/>
                  <a:pt x="1148" y="1117"/>
                  <a:pt x="1145" y="1121"/>
                </a:cubicBezTo>
                <a:cubicBezTo>
                  <a:pt x="1144" y="1122"/>
                  <a:pt x="1143" y="1124"/>
                  <a:pt x="1141" y="1125"/>
                </a:cubicBezTo>
                <a:cubicBezTo>
                  <a:pt x="1140" y="1127"/>
                  <a:pt x="1139" y="1128"/>
                  <a:pt x="1138" y="1129"/>
                </a:cubicBezTo>
                <a:cubicBezTo>
                  <a:pt x="1124" y="1148"/>
                  <a:pt x="1101" y="1168"/>
                  <a:pt x="1087" y="1182"/>
                </a:cubicBezTo>
                <a:cubicBezTo>
                  <a:pt x="1085" y="1184"/>
                  <a:pt x="1085" y="1186"/>
                  <a:pt x="1083" y="1188"/>
                </a:cubicBezTo>
                <a:cubicBezTo>
                  <a:pt x="1082" y="1189"/>
                  <a:pt x="1082" y="1188"/>
                  <a:pt x="1082" y="1188"/>
                </a:cubicBezTo>
                <a:cubicBezTo>
                  <a:pt x="1080" y="1189"/>
                  <a:pt x="1081" y="1190"/>
                  <a:pt x="1081" y="1190"/>
                </a:cubicBezTo>
                <a:cubicBezTo>
                  <a:pt x="1075" y="1195"/>
                  <a:pt x="1073" y="1198"/>
                  <a:pt x="1073" y="1201"/>
                </a:cubicBezTo>
                <a:cubicBezTo>
                  <a:pt x="1071" y="1203"/>
                  <a:pt x="1069" y="1205"/>
                  <a:pt x="1067" y="1207"/>
                </a:cubicBezTo>
                <a:cubicBezTo>
                  <a:pt x="1065" y="1208"/>
                  <a:pt x="1063" y="1210"/>
                  <a:pt x="1062" y="1211"/>
                </a:cubicBezTo>
                <a:cubicBezTo>
                  <a:pt x="1066" y="1213"/>
                  <a:pt x="1066" y="1216"/>
                  <a:pt x="1071" y="1217"/>
                </a:cubicBezTo>
                <a:cubicBezTo>
                  <a:pt x="1064" y="1222"/>
                  <a:pt x="1059" y="1223"/>
                  <a:pt x="1059" y="1229"/>
                </a:cubicBezTo>
                <a:cubicBezTo>
                  <a:pt x="1057" y="1229"/>
                  <a:pt x="1056" y="1231"/>
                  <a:pt x="1055" y="1232"/>
                </a:cubicBezTo>
                <a:cubicBezTo>
                  <a:pt x="1052" y="1233"/>
                  <a:pt x="1052" y="1232"/>
                  <a:pt x="1048" y="1234"/>
                </a:cubicBezTo>
                <a:cubicBezTo>
                  <a:pt x="1046" y="1235"/>
                  <a:pt x="1046" y="1236"/>
                  <a:pt x="1044" y="1238"/>
                </a:cubicBezTo>
                <a:cubicBezTo>
                  <a:pt x="1040" y="1240"/>
                  <a:pt x="1035" y="1239"/>
                  <a:pt x="1032" y="1243"/>
                </a:cubicBezTo>
                <a:cubicBezTo>
                  <a:pt x="1031" y="1247"/>
                  <a:pt x="1038" y="1242"/>
                  <a:pt x="1035" y="1245"/>
                </a:cubicBezTo>
                <a:cubicBezTo>
                  <a:pt x="1032" y="1245"/>
                  <a:pt x="1029" y="1247"/>
                  <a:pt x="1027" y="1248"/>
                </a:cubicBezTo>
                <a:cubicBezTo>
                  <a:pt x="1025" y="1249"/>
                  <a:pt x="1023" y="1251"/>
                  <a:pt x="1021" y="1252"/>
                </a:cubicBezTo>
                <a:cubicBezTo>
                  <a:pt x="1019" y="1253"/>
                  <a:pt x="1019" y="1252"/>
                  <a:pt x="1016" y="1254"/>
                </a:cubicBezTo>
                <a:cubicBezTo>
                  <a:pt x="1014" y="1255"/>
                  <a:pt x="1014" y="1257"/>
                  <a:pt x="1011" y="1258"/>
                </a:cubicBezTo>
                <a:cubicBezTo>
                  <a:pt x="1005" y="1261"/>
                  <a:pt x="1001" y="1260"/>
                  <a:pt x="996" y="1263"/>
                </a:cubicBezTo>
                <a:cubicBezTo>
                  <a:pt x="994" y="1265"/>
                  <a:pt x="992" y="1269"/>
                  <a:pt x="988" y="1271"/>
                </a:cubicBezTo>
                <a:cubicBezTo>
                  <a:pt x="986" y="1272"/>
                  <a:pt x="982" y="1272"/>
                  <a:pt x="980" y="1273"/>
                </a:cubicBezTo>
                <a:cubicBezTo>
                  <a:pt x="979" y="1275"/>
                  <a:pt x="978" y="1277"/>
                  <a:pt x="975" y="1277"/>
                </a:cubicBezTo>
                <a:cubicBezTo>
                  <a:pt x="971" y="1276"/>
                  <a:pt x="967" y="1280"/>
                  <a:pt x="962" y="1282"/>
                </a:cubicBezTo>
                <a:cubicBezTo>
                  <a:pt x="960" y="1283"/>
                  <a:pt x="956" y="1285"/>
                  <a:pt x="951" y="1287"/>
                </a:cubicBezTo>
                <a:cubicBezTo>
                  <a:pt x="947" y="1288"/>
                  <a:pt x="942" y="1290"/>
                  <a:pt x="941" y="1290"/>
                </a:cubicBezTo>
                <a:cubicBezTo>
                  <a:pt x="939" y="1291"/>
                  <a:pt x="938" y="1293"/>
                  <a:pt x="935" y="1295"/>
                </a:cubicBezTo>
                <a:cubicBezTo>
                  <a:pt x="934" y="1295"/>
                  <a:pt x="932" y="1294"/>
                  <a:pt x="930" y="1295"/>
                </a:cubicBezTo>
                <a:cubicBezTo>
                  <a:pt x="928" y="1296"/>
                  <a:pt x="928" y="1297"/>
                  <a:pt x="925" y="1298"/>
                </a:cubicBezTo>
                <a:cubicBezTo>
                  <a:pt x="921" y="1299"/>
                  <a:pt x="917" y="1299"/>
                  <a:pt x="914" y="1300"/>
                </a:cubicBezTo>
                <a:cubicBezTo>
                  <a:pt x="911" y="1301"/>
                  <a:pt x="909" y="1304"/>
                  <a:pt x="907" y="1305"/>
                </a:cubicBezTo>
                <a:cubicBezTo>
                  <a:pt x="904" y="1306"/>
                  <a:pt x="901" y="1307"/>
                  <a:pt x="898" y="1308"/>
                </a:cubicBezTo>
                <a:cubicBezTo>
                  <a:pt x="895" y="1309"/>
                  <a:pt x="892" y="1309"/>
                  <a:pt x="888" y="1309"/>
                </a:cubicBezTo>
                <a:cubicBezTo>
                  <a:pt x="884" y="1311"/>
                  <a:pt x="879" y="1316"/>
                  <a:pt x="877" y="1313"/>
                </a:cubicBezTo>
                <a:cubicBezTo>
                  <a:pt x="876" y="1312"/>
                  <a:pt x="879" y="1312"/>
                  <a:pt x="879" y="1311"/>
                </a:cubicBezTo>
                <a:cubicBezTo>
                  <a:pt x="873" y="1312"/>
                  <a:pt x="866" y="1314"/>
                  <a:pt x="867" y="1317"/>
                </a:cubicBezTo>
                <a:cubicBezTo>
                  <a:pt x="866" y="1316"/>
                  <a:pt x="862" y="1316"/>
                  <a:pt x="860" y="1316"/>
                </a:cubicBezTo>
                <a:cubicBezTo>
                  <a:pt x="858" y="1317"/>
                  <a:pt x="850" y="1318"/>
                  <a:pt x="848" y="1319"/>
                </a:cubicBezTo>
                <a:cubicBezTo>
                  <a:pt x="845" y="1320"/>
                  <a:pt x="844" y="1322"/>
                  <a:pt x="840" y="1322"/>
                </a:cubicBezTo>
                <a:cubicBezTo>
                  <a:pt x="837" y="1323"/>
                  <a:pt x="833" y="1323"/>
                  <a:pt x="828" y="1323"/>
                </a:cubicBezTo>
                <a:cubicBezTo>
                  <a:pt x="823" y="1324"/>
                  <a:pt x="818" y="1325"/>
                  <a:pt x="814" y="1327"/>
                </a:cubicBezTo>
                <a:cubicBezTo>
                  <a:pt x="809" y="1328"/>
                  <a:pt x="804" y="1328"/>
                  <a:pt x="800" y="1329"/>
                </a:cubicBezTo>
                <a:cubicBezTo>
                  <a:pt x="798" y="1329"/>
                  <a:pt x="795" y="1328"/>
                  <a:pt x="792" y="1328"/>
                </a:cubicBezTo>
                <a:cubicBezTo>
                  <a:pt x="790" y="1328"/>
                  <a:pt x="790" y="1329"/>
                  <a:pt x="788" y="1330"/>
                </a:cubicBezTo>
                <a:cubicBezTo>
                  <a:pt x="786" y="1330"/>
                  <a:pt x="786" y="1329"/>
                  <a:pt x="783" y="1330"/>
                </a:cubicBezTo>
                <a:cubicBezTo>
                  <a:pt x="781" y="1330"/>
                  <a:pt x="779" y="1332"/>
                  <a:pt x="777" y="1332"/>
                </a:cubicBezTo>
                <a:cubicBezTo>
                  <a:pt x="774" y="1332"/>
                  <a:pt x="772" y="1330"/>
                  <a:pt x="769" y="1331"/>
                </a:cubicBezTo>
                <a:cubicBezTo>
                  <a:pt x="768" y="1335"/>
                  <a:pt x="779" y="1330"/>
                  <a:pt x="776" y="1335"/>
                </a:cubicBezTo>
                <a:cubicBezTo>
                  <a:pt x="764" y="1337"/>
                  <a:pt x="759" y="1334"/>
                  <a:pt x="751" y="1338"/>
                </a:cubicBezTo>
                <a:cubicBezTo>
                  <a:pt x="747" y="1337"/>
                  <a:pt x="753" y="1334"/>
                  <a:pt x="749" y="1334"/>
                </a:cubicBezTo>
                <a:cubicBezTo>
                  <a:pt x="748" y="1336"/>
                  <a:pt x="740" y="1337"/>
                  <a:pt x="735" y="1337"/>
                </a:cubicBezTo>
                <a:cubicBezTo>
                  <a:pt x="732" y="1337"/>
                  <a:pt x="728" y="1337"/>
                  <a:pt x="724" y="1337"/>
                </a:cubicBezTo>
                <a:cubicBezTo>
                  <a:pt x="720" y="1337"/>
                  <a:pt x="717" y="1336"/>
                  <a:pt x="714" y="1336"/>
                </a:cubicBezTo>
                <a:cubicBezTo>
                  <a:pt x="713" y="1333"/>
                  <a:pt x="724" y="1337"/>
                  <a:pt x="721" y="1333"/>
                </a:cubicBezTo>
                <a:cubicBezTo>
                  <a:pt x="715" y="1332"/>
                  <a:pt x="708" y="1334"/>
                  <a:pt x="701" y="1333"/>
                </a:cubicBezTo>
                <a:cubicBezTo>
                  <a:pt x="697" y="1333"/>
                  <a:pt x="693" y="1329"/>
                  <a:pt x="689" y="1331"/>
                </a:cubicBezTo>
                <a:cubicBezTo>
                  <a:pt x="685" y="1332"/>
                  <a:pt x="693" y="1334"/>
                  <a:pt x="693" y="1335"/>
                </a:cubicBezTo>
                <a:cubicBezTo>
                  <a:pt x="692" y="1337"/>
                  <a:pt x="686" y="1335"/>
                  <a:pt x="681" y="1335"/>
                </a:cubicBezTo>
                <a:cubicBezTo>
                  <a:pt x="678" y="1336"/>
                  <a:pt x="678" y="1337"/>
                  <a:pt x="675" y="1337"/>
                </a:cubicBezTo>
                <a:cubicBezTo>
                  <a:pt x="674" y="1337"/>
                  <a:pt x="672" y="1335"/>
                  <a:pt x="670" y="1334"/>
                </a:cubicBezTo>
                <a:cubicBezTo>
                  <a:pt x="669" y="1334"/>
                  <a:pt x="667" y="1334"/>
                  <a:pt x="665" y="1334"/>
                </a:cubicBezTo>
                <a:cubicBezTo>
                  <a:pt x="664" y="1334"/>
                  <a:pt x="663" y="1333"/>
                  <a:pt x="664" y="1332"/>
                </a:cubicBezTo>
                <a:cubicBezTo>
                  <a:pt x="674" y="1333"/>
                  <a:pt x="682" y="1336"/>
                  <a:pt x="684" y="1329"/>
                </a:cubicBezTo>
                <a:cubicBezTo>
                  <a:pt x="679" y="1330"/>
                  <a:pt x="674" y="1330"/>
                  <a:pt x="669" y="1329"/>
                </a:cubicBezTo>
                <a:cubicBezTo>
                  <a:pt x="663" y="1329"/>
                  <a:pt x="658" y="1328"/>
                  <a:pt x="652" y="1327"/>
                </a:cubicBezTo>
                <a:cubicBezTo>
                  <a:pt x="647" y="1327"/>
                  <a:pt x="641" y="1326"/>
                  <a:pt x="636" y="1325"/>
                </a:cubicBezTo>
                <a:cubicBezTo>
                  <a:pt x="630" y="1324"/>
                  <a:pt x="625" y="1323"/>
                  <a:pt x="619" y="1322"/>
                </a:cubicBezTo>
                <a:cubicBezTo>
                  <a:pt x="615" y="1325"/>
                  <a:pt x="624" y="1327"/>
                  <a:pt x="622" y="1331"/>
                </a:cubicBezTo>
                <a:cubicBezTo>
                  <a:pt x="611" y="1329"/>
                  <a:pt x="611" y="1329"/>
                  <a:pt x="611" y="1329"/>
                </a:cubicBezTo>
                <a:cubicBezTo>
                  <a:pt x="612" y="1328"/>
                  <a:pt x="616" y="1329"/>
                  <a:pt x="615" y="1326"/>
                </a:cubicBezTo>
                <a:cubicBezTo>
                  <a:pt x="608" y="1326"/>
                  <a:pt x="601" y="1325"/>
                  <a:pt x="595" y="1323"/>
                </a:cubicBezTo>
                <a:cubicBezTo>
                  <a:pt x="588" y="1322"/>
                  <a:pt x="582" y="1320"/>
                  <a:pt x="576" y="1318"/>
                </a:cubicBezTo>
                <a:cubicBezTo>
                  <a:pt x="570" y="1316"/>
                  <a:pt x="564" y="1314"/>
                  <a:pt x="558" y="1312"/>
                </a:cubicBezTo>
                <a:cubicBezTo>
                  <a:pt x="553" y="1311"/>
                  <a:pt x="547" y="1310"/>
                  <a:pt x="541" y="1310"/>
                </a:cubicBezTo>
                <a:cubicBezTo>
                  <a:pt x="543" y="1307"/>
                  <a:pt x="538" y="1307"/>
                  <a:pt x="540" y="1305"/>
                </a:cubicBezTo>
                <a:cubicBezTo>
                  <a:pt x="542" y="1305"/>
                  <a:pt x="547" y="1308"/>
                  <a:pt x="546" y="1305"/>
                </a:cubicBezTo>
                <a:cubicBezTo>
                  <a:pt x="540" y="1302"/>
                  <a:pt x="534" y="1300"/>
                  <a:pt x="529" y="1298"/>
                </a:cubicBezTo>
                <a:cubicBezTo>
                  <a:pt x="524" y="1297"/>
                  <a:pt x="520" y="1298"/>
                  <a:pt x="518" y="1297"/>
                </a:cubicBezTo>
                <a:cubicBezTo>
                  <a:pt x="515" y="1297"/>
                  <a:pt x="513" y="1295"/>
                  <a:pt x="510" y="1295"/>
                </a:cubicBezTo>
                <a:cubicBezTo>
                  <a:pt x="510" y="1295"/>
                  <a:pt x="507" y="1295"/>
                  <a:pt x="505" y="1295"/>
                </a:cubicBezTo>
                <a:cubicBezTo>
                  <a:pt x="504" y="1295"/>
                  <a:pt x="502" y="1293"/>
                  <a:pt x="500" y="1293"/>
                </a:cubicBezTo>
                <a:cubicBezTo>
                  <a:pt x="496" y="1292"/>
                  <a:pt x="495" y="1293"/>
                  <a:pt x="493" y="1292"/>
                </a:cubicBezTo>
                <a:cubicBezTo>
                  <a:pt x="488" y="1290"/>
                  <a:pt x="484" y="1287"/>
                  <a:pt x="480" y="1284"/>
                </a:cubicBezTo>
                <a:cubicBezTo>
                  <a:pt x="476" y="1283"/>
                  <a:pt x="482" y="1288"/>
                  <a:pt x="476" y="1286"/>
                </a:cubicBezTo>
                <a:cubicBezTo>
                  <a:pt x="475" y="1283"/>
                  <a:pt x="473" y="1282"/>
                  <a:pt x="470" y="1280"/>
                </a:cubicBezTo>
                <a:cubicBezTo>
                  <a:pt x="468" y="1279"/>
                  <a:pt x="469" y="1278"/>
                  <a:pt x="468" y="1277"/>
                </a:cubicBezTo>
                <a:cubicBezTo>
                  <a:pt x="466" y="1276"/>
                  <a:pt x="464" y="1277"/>
                  <a:pt x="463" y="1276"/>
                </a:cubicBezTo>
                <a:cubicBezTo>
                  <a:pt x="460" y="1274"/>
                  <a:pt x="454" y="1269"/>
                  <a:pt x="452" y="1268"/>
                </a:cubicBezTo>
                <a:cubicBezTo>
                  <a:pt x="449" y="1266"/>
                  <a:pt x="443" y="1265"/>
                  <a:pt x="439" y="1263"/>
                </a:cubicBezTo>
                <a:cubicBezTo>
                  <a:pt x="437" y="1262"/>
                  <a:pt x="438" y="1261"/>
                  <a:pt x="437" y="1261"/>
                </a:cubicBezTo>
                <a:cubicBezTo>
                  <a:pt x="436" y="1261"/>
                  <a:pt x="434" y="1261"/>
                  <a:pt x="432" y="1260"/>
                </a:cubicBezTo>
                <a:cubicBezTo>
                  <a:pt x="430" y="1258"/>
                  <a:pt x="429" y="1256"/>
                  <a:pt x="428" y="1255"/>
                </a:cubicBezTo>
                <a:cubicBezTo>
                  <a:pt x="426" y="1254"/>
                  <a:pt x="426" y="1256"/>
                  <a:pt x="424" y="1255"/>
                </a:cubicBezTo>
                <a:cubicBezTo>
                  <a:pt x="424" y="1255"/>
                  <a:pt x="422" y="1250"/>
                  <a:pt x="418" y="1250"/>
                </a:cubicBezTo>
                <a:cubicBezTo>
                  <a:pt x="416" y="1250"/>
                  <a:pt x="420" y="1255"/>
                  <a:pt x="416" y="1253"/>
                </a:cubicBezTo>
                <a:cubicBezTo>
                  <a:pt x="411" y="1250"/>
                  <a:pt x="408" y="1246"/>
                  <a:pt x="404" y="1243"/>
                </a:cubicBezTo>
                <a:cubicBezTo>
                  <a:pt x="400" y="1241"/>
                  <a:pt x="397" y="1241"/>
                  <a:pt x="394" y="1239"/>
                </a:cubicBezTo>
                <a:cubicBezTo>
                  <a:pt x="394" y="1238"/>
                  <a:pt x="396" y="1237"/>
                  <a:pt x="394" y="1236"/>
                </a:cubicBezTo>
                <a:cubicBezTo>
                  <a:pt x="395" y="1236"/>
                  <a:pt x="389" y="1238"/>
                  <a:pt x="389" y="1236"/>
                </a:cubicBezTo>
                <a:cubicBezTo>
                  <a:pt x="388" y="1233"/>
                  <a:pt x="390" y="1235"/>
                  <a:pt x="391" y="1233"/>
                </a:cubicBezTo>
                <a:cubicBezTo>
                  <a:pt x="388" y="1230"/>
                  <a:pt x="386" y="1228"/>
                  <a:pt x="383" y="1227"/>
                </a:cubicBezTo>
                <a:cubicBezTo>
                  <a:pt x="380" y="1225"/>
                  <a:pt x="378" y="1223"/>
                  <a:pt x="375" y="1221"/>
                </a:cubicBezTo>
                <a:cubicBezTo>
                  <a:pt x="369" y="1218"/>
                  <a:pt x="365" y="1213"/>
                  <a:pt x="360" y="1209"/>
                </a:cubicBezTo>
                <a:cubicBezTo>
                  <a:pt x="356" y="1205"/>
                  <a:pt x="352" y="1202"/>
                  <a:pt x="349" y="1202"/>
                </a:cubicBezTo>
                <a:cubicBezTo>
                  <a:pt x="350" y="1203"/>
                  <a:pt x="351" y="1204"/>
                  <a:pt x="351" y="1205"/>
                </a:cubicBezTo>
                <a:cubicBezTo>
                  <a:pt x="348" y="1200"/>
                  <a:pt x="343" y="1199"/>
                  <a:pt x="339" y="1197"/>
                </a:cubicBezTo>
                <a:cubicBezTo>
                  <a:pt x="336" y="1194"/>
                  <a:pt x="337" y="1192"/>
                  <a:pt x="334" y="1189"/>
                </a:cubicBezTo>
                <a:cubicBezTo>
                  <a:pt x="331" y="1187"/>
                  <a:pt x="330" y="1188"/>
                  <a:pt x="327" y="1185"/>
                </a:cubicBezTo>
                <a:cubicBezTo>
                  <a:pt x="328" y="1184"/>
                  <a:pt x="329" y="1185"/>
                  <a:pt x="330" y="1184"/>
                </a:cubicBezTo>
                <a:cubicBezTo>
                  <a:pt x="327" y="1181"/>
                  <a:pt x="324" y="1181"/>
                  <a:pt x="321" y="1178"/>
                </a:cubicBezTo>
                <a:cubicBezTo>
                  <a:pt x="319" y="1177"/>
                  <a:pt x="318" y="1174"/>
                  <a:pt x="316" y="1172"/>
                </a:cubicBezTo>
                <a:cubicBezTo>
                  <a:pt x="309" y="1165"/>
                  <a:pt x="298" y="1158"/>
                  <a:pt x="292" y="1151"/>
                </a:cubicBezTo>
                <a:cubicBezTo>
                  <a:pt x="289" y="1148"/>
                  <a:pt x="288" y="1144"/>
                  <a:pt x="285" y="1141"/>
                </a:cubicBezTo>
                <a:cubicBezTo>
                  <a:pt x="285" y="1141"/>
                  <a:pt x="283" y="1141"/>
                  <a:pt x="283" y="1141"/>
                </a:cubicBezTo>
                <a:cubicBezTo>
                  <a:pt x="282" y="1140"/>
                  <a:pt x="280" y="1138"/>
                  <a:pt x="279" y="1137"/>
                </a:cubicBezTo>
                <a:cubicBezTo>
                  <a:pt x="277" y="1134"/>
                  <a:pt x="275" y="1129"/>
                  <a:pt x="272" y="1126"/>
                </a:cubicBezTo>
                <a:cubicBezTo>
                  <a:pt x="270" y="1123"/>
                  <a:pt x="267" y="1121"/>
                  <a:pt x="264" y="1118"/>
                </a:cubicBezTo>
                <a:cubicBezTo>
                  <a:pt x="261" y="1115"/>
                  <a:pt x="260" y="1111"/>
                  <a:pt x="257" y="1108"/>
                </a:cubicBezTo>
                <a:cubicBezTo>
                  <a:pt x="256" y="1106"/>
                  <a:pt x="253" y="1105"/>
                  <a:pt x="251" y="1103"/>
                </a:cubicBezTo>
                <a:cubicBezTo>
                  <a:pt x="250" y="1102"/>
                  <a:pt x="251" y="1101"/>
                  <a:pt x="250" y="1100"/>
                </a:cubicBezTo>
                <a:cubicBezTo>
                  <a:pt x="249" y="1098"/>
                  <a:pt x="247" y="1097"/>
                  <a:pt x="246" y="1095"/>
                </a:cubicBezTo>
                <a:cubicBezTo>
                  <a:pt x="244" y="1093"/>
                  <a:pt x="243" y="1091"/>
                  <a:pt x="241" y="1089"/>
                </a:cubicBezTo>
                <a:cubicBezTo>
                  <a:pt x="238" y="1085"/>
                  <a:pt x="235" y="1081"/>
                  <a:pt x="232" y="1077"/>
                </a:cubicBezTo>
                <a:cubicBezTo>
                  <a:pt x="231" y="1076"/>
                  <a:pt x="230" y="1074"/>
                  <a:pt x="229" y="1073"/>
                </a:cubicBezTo>
                <a:cubicBezTo>
                  <a:pt x="228" y="1071"/>
                  <a:pt x="227" y="1069"/>
                  <a:pt x="226" y="1068"/>
                </a:cubicBezTo>
                <a:cubicBezTo>
                  <a:pt x="224" y="1064"/>
                  <a:pt x="222" y="1061"/>
                  <a:pt x="220" y="1058"/>
                </a:cubicBezTo>
                <a:cubicBezTo>
                  <a:pt x="217" y="1053"/>
                  <a:pt x="213" y="1049"/>
                  <a:pt x="210" y="1044"/>
                </a:cubicBezTo>
                <a:cubicBezTo>
                  <a:pt x="209" y="1041"/>
                  <a:pt x="208" y="1038"/>
                  <a:pt x="206" y="1036"/>
                </a:cubicBezTo>
                <a:cubicBezTo>
                  <a:pt x="205" y="1033"/>
                  <a:pt x="203" y="1032"/>
                  <a:pt x="201" y="1030"/>
                </a:cubicBezTo>
                <a:cubicBezTo>
                  <a:pt x="199" y="1027"/>
                  <a:pt x="197" y="1023"/>
                  <a:pt x="195" y="1020"/>
                </a:cubicBezTo>
                <a:cubicBezTo>
                  <a:pt x="194" y="1016"/>
                  <a:pt x="192" y="1013"/>
                  <a:pt x="190" y="1009"/>
                </a:cubicBezTo>
                <a:cubicBezTo>
                  <a:pt x="187" y="1001"/>
                  <a:pt x="184" y="993"/>
                  <a:pt x="180" y="987"/>
                </a:cubicBezTo>
                <a:cubicBezTo>
                  <a:pt x="179" y="985"/>
                  <a:pt x="177" y="983"/>
                  <a:pt x="176" y="980"/>
                </a:cubicBezTo>
                <a:cubicBezTo>
                  <a:pt x="173" y="977"/>
                  <a:pt x="172" y="968"/>
                  <a:pt x="169" y="970"/>
                </a:cubicBezTo>
                <a:cubicBezTo>
                  <a:pt x="169" y="972"/>
                  <a:pt x="170" y="974"/>
                  <a:pt x="170" y="976"/>
                </a:cubicBezTo>
                <a:cubicBezTo>
                  <a:pt x="171" y="978"/>
                  <a:pt x="172" y="980"/>
                  <a:pt x="173" y="982"/>
                </a:cubicBezTo>
                <a:cubicBezTo>
                  <a:pt x="175" y="985"/>
                  <a:pt x="177" y="989"/>
                  <a:pt x="180" y="994"/>
                </a:cubicBezTo>
                <a:cubicBezTo>
                  <a:pt x="181" y="997"/>
                  <a:pt x="183" y="1001"/>
                  <a:pt x="184" y="1004"/>
                </a:cubicBezTo>
                <a:cubicBezTo>
                  <a:pt x="186" y="1007"/>
                  <a:pt x="188" y="1011"/>
                  <a:pt x="189" y="1014"/>
                </a:cubicBezTo>
                <a:cubicBezTo>
                  <a:pt x="193" y="1021"/>
                  <a:pt x="195" y="1027"/>
                  <a:pt x="199" y="1031"/>
                </a:cubicBezTo>
                <a:cubicBezTo>
                  <a:pt x="200" y="1033"/>
                  <a:pt x="202" y="1033"/>
                  <a:pt x="203" y="1035"/>
                </a:cubicBezTo>
                <a:cubicBezTo>
                  <a:pt x="204" y="1037"/>
                  <a:pt x="204" y="1041"/>
                  <a:pt x="205" y="1042"/>
                </a:cubicBezTo>
                <a:cubicBezTo>
                  <a:pt x="207" y="1046"/>
                  <a:pt x="211" y="1051"/>
                  <a:pt x="212" y="1052"/>
                </a:cubicBezTo>
                <a:cubicBezTo>
                  <a:pt x="212" y="1054"/>
                  <a:pt x="212" y="1055"/>
                  <a:pt x="213" y="1057"/>
                </a:cubicBezTo>
                <a:cubicBezTo>
                  <a:pt x="213" y="1057"/>
                  <a:pt x="215" y="1057"/>
                  <a:pt x="215" y="1057"/>
                </a:cubicBezTo>
                <a:cubicBezTo>
                  <a:pt x="216" y="1058"/>
                  <a:pt x="217" y="1060"/>
                  <a:pt x="217" y="1061"/>
                </a:cubicBezTo>
                <a:cubicBezTo>
                  <a:pt x="220" y="1065"/>
                  <a:pt x="223" y="1069"/>
                  <a:pt x="225" y="1072"/>
                </a:cubicBezTo>
                <a:cubicBezTo>
                  <a:pt x="227" y="1076"/>
                  <a:pt x="228" y="1079"/>
                  <a:pt x="227" y="1081"/>
                </a:cubicBezTo>
                <a:cubicBezTo>
                  <a:pt x="222" y="1077"/>
                  <a:pt x="219" y="1068"/>
                  <a:pt x="216" y="1064"/>
                </a:cubicBezTo>
                <a:cubicBezTo>
                  <a:pt x="213" y="1060"/>
                  <a:pt x="209" y="1056"/>
                  <a:pt x="206" y="1052"/>
                </a:cubicBezTo>
                <a:cubicBezTo>
                  <a:pt x="205" y="1050"/>
                  <a:pt x="206" y="1049"/>
                  <a:pt x="205" y="1048"/>
                </a:cubicBezTo>
                <a:cubicBezTo>
                  <a:pt x="203" y="1044"/>
                  <a:pt x="200" y="1038"/>
                  <a:pt x="196" y="1033"/>
                </a:cubicBezTo>
                <a:cubicBezTo>
                  <a:pt x="196" y="1031"/>
                  <a:pt x="195" y="1030"/>
                  <a:pt x="194" y="1028"/>
                </a:cubicBezTo>
                <a:cubicBezTo>
                  <a:pt x="193" y="1027"/>
                  <a:pt x="192" y="1025"/>
                  <a:pt x="191" y="1024"/>
                </a:cubicBezTo>
                <a:cubicBezTo>
                  <a:pt x="190" y="1021"/>
                  <a:pt x="188" y="1018"/>
                  <a:pt x="187" y="1016"/>
                </a:cubicBezTo>
                <a:cubicBezTo>
                  <a:pt x="184" y="1010"/>
                  <a:pt x="182" y="1006"/>
                  <a:pt x="180" y="1001"/>
                </a:cubicBezTo>
                <a:cubicBezTo>
                  <a:pt x="178" y="996"/>
                  <a:pt x="174" y="992"/>
                  <a:pt x="172" y="987"/>
                </a:cubicBezTo>
                <a:cubicBezTo>
                  <a:pt x="170" y="983"/>
                  <a:pt x="168" y="978"/>
                  <a:pt x="166" y="974"/>
                </a:cubicBezTo>
                <a:cubicBezTo>
                  <a:pt x="165" y="972"/>
                  <a:pt x="163" y="970"/>
                  <a:pt x="162" y="967"/>
                </a:cubicBezTo>
                <a:cubicBezTo>
                  <a:pt x="160" y="964"/>
                  <a:pt x="159" y="957"/>
                  <a:pt x="156" y="959"/>
                </a:cubicBezTo>
                <a:cubicBezTo>
                  <a:pt x="159" y="965"/>
                  <a:pt x="160" y="972"/>
                  <a:pt x="163" y="977"/>
                </a:cubicBezTo>
                <a:cubicBezTo>
                  <a:pt x="164" y="980"/>
                  <a:pt x="166" y="981"/>
                  <a:pt x="168" y="984"/>
                </a:cubicBezTo>
                <a:cubicBezTo>
                  <a:pt x="168" y="985"/>
                  <a:pt x="168" y="987"/>
                  <a:pt x="169" y="990"/>
                </a:cubicBezTo>
                <a:cubicBezTo>
                  <a:pt x="172" y="995"/>
                  <a:pt x="175" y="1000"/>
                  <a:pt x="178" y="1006"/>
                </a:cubicBezTo>
                <a:cubicBezTo>
                  <a:pt x="181" y="1011"/>
                  <a:pt x="184" y="1016"/>
                  <a:pt x="186" y="1021"/>
                </a:cubicBezTo>
                <a:cubicBezTo>
                  <a:pt x="188" y="1026"/>
                  <a:pt x="190" y="1031"/>
                  <a:pt x="193" y="1036"/>
                </a:cubicBezTo>
                <a:cubicBezTo>
                  <a:pt x="196" y="1040"/>
                  <a:pt x="198" y="1045"/>
                  <a:pt x="200" y="1049"/>
                </a:cubicBezTo>
                <a:cubicBezTo>
                  <a:pt x="201" y="1051"/>
                  <a:pt x="203" y="1053"/>
                  <a:pt x="204" y="1055"/>
                </a:cubicBezTo>
                <a:cubicBezTo>
                  <a:pt x="205" y="1057"/>
                  <a:pt x="206" y="1059"/>
                  <a:pt x="207" y="1060"/>
                </a:cubicBezTo>
                <a:cubicBezTo>
                  <a:pt x="209" y="1062"/>
                  <a:pt x="211" y="1062"/>
                  <a:pt x="212" y="1064"/>
                </a:cubicBezTo>
                <a:cubicBezTo>
                  <a:pt x="214" y="1067"/>
                  <a:pt x="214" y="1071"/>
                  <a:pt x="216" y="1075"/>
                </a:cubicBezTo>
                <a:cubicBezTo>
                  <a:pt x="218" y="1079"/>
                  <a:pt x="220" y="1081"/>
                  <a:pt x="223" y="1085"/>
                </a:cubicBezTo>
                <a:cubicBezTo>
                  <a:pt x="225" y="1088"/>
                  <a:pt x="228" y="1091"/>
                  <a:pt x="230" y="1094"/>
                </a:cubicBezTo>
                <a:cubicBezTo>
                  <a:pt x="233" y="1098"/>
                  <a:pt x="235" y="1102"/>
                  <a:pt x="238" y="1106"/>
                </a:cubicBezTo>
                <a:cubicBezTo>
                  <a:pt x="241" y="1109"/>
                  <a:pt x="244" y="1113"/>
                  <a:pt x="246" y="1117"/>
                </a:cubicBezTo>
                <a:cubicBezTo>
                  <a:pt x="249" y="1121"/>
                  <a:pt x="252" y="1126"/>
                  <a:pt x="256" y="1129"/>
                </a:cubicBezTo>
                <a:cubicBezTo>
                  <a:pt x="257" y="1132"/>
                  <a:pt x="259" y="1131"/>
                  <a:pt x="260" y="1134"/>
                </a:cubicBezTo>
                <a:cubicBezTo>
                  <a:pt x="266" y="1140"/>
                  <a:pt x="269" y="1147"/>
                  <a:pt x="275" y="1152"/>
                </a:cubicBezTo>
                <a:cubicBezTo>
                  <a:pt x="281" y="1157"/>
                  <a:pt x="282" y="1160"/>
                  <a:pt x="287" y="1164"/>
                </a:cubicBezTo>
                <a:cubicBezTo>
                  <a:pt x="289" y="1166"/>
                  <a:pt x="291" y="1168"/>
                  <a:pt x="293" y="1169"/>
                </a:cubicBezTo>
                <a:cubicBezTo>
                  <a:pt x="295" y="1171"/>
                  <a:pt x="294" y="1173"/>
                  <a:pt x="296" y="1175"/>
                </a:cubicBezTo>
                <a:cubicBezTo>
                  <a:pt x="298" y="1176"/>
                  <a:pt x="300" y="1176"/>
                  <a:pt x="302" y="1178"/>
                </a:cubicBezTo>
                <a:cubicBezTo>
                  <a:pt x="302" y="1178"/>
                  <a:pt x="303" y="1181"/>
                  <a:pt x="305" y="1182"/>
                </a:cubicBezTo>
                <a:cubicBezTo>
                  <a:pt x="306" y="1183"/>
                  <a:pt x="307" y="1183"/>
                  <a:pt x="309" y="1185"/>
                </a:cubicBezTo>
                <a:cubicBezTo>
                  <a:pt x="311" y="1187"/>
                  <a:pt x="313" y="1191"/>
                  <a:pt x="315" y="1194"/>
                </a:cubicBezTo>
                <a:cubicBezTo>
                  <a:pt x="319" y="1198"/>
                  <a:pt x="325" y="1202"/>
                  <a:pt x="331" y="1207"/>
                </a:cubicBezTo>
                <a:cubicBezTo>
                  <a:pt x="332" y="1209"/>
                  <a:pt x="334" y="1212"/>
                  <a:pt x="336" y="1214"/>
                </a:cubicBezTo>
                <a:cubicBezTo>
                  <a:pt x="339" y="1217"/>
                  <a:pt x="344" y="1220"/>
                  <a:pt x="344" y="1220"/>
                </a:cubicBezTo>
                <a:cubicBezTo>
                  <a:pt x="346" y="1221"/>
                  <a:pt x="348" y="1225"/>
                  <a:pt x="351" y="1227"/>
                </a:cubicBezTo>
                <a:cubicBezTo>
                  <a:pt x="353" y="1228"/>
                  <a:pt x="356" y="1227"/>
                  <a:pt x="358" y="1229"/>
                </a:cubicBezTo>
                <a:cubicBezTo>
                  <a:pt x="360" y="1230"/>
                  <a:pt x="361" y="1232"/>
                  <a:pt x="364" y="1234"/>
                </a:cubicBezTo>
                <a:cubicBezTo>
                  <a:pt x="367" y="1236"/>
                  <a:pt x="372" y="1238"/>
                  <a:pt x="376" y="1241"/>
                </a:cubicBezTo>
                <a:cubicBezTo>
                  <a:pt x="383" y="1245"/>
                  <a:pt x="388" y="1250"/>
                  <a:pt x="395" y="1255"/>
                </a:cubicBezTo>
                <a:cubicBezTo>
                  <a:pt x="398" y="1257"/>
                  <a:pt x="401" y="1257"/>
                  <a:pt x="404" y="1259"/>
                </a:cubicBezTo>
                <a:cubicBezTo>
                  <a:pt x="406" y="1261"/>
                  <a:pt x="408" y="1264"/>
                  <a:pt x="411" y="1265"/>
                </a:cubicBezTo>
                <a:cubicBezTo>
                  <a:pt x="420" y="1272"/>
                  <a:pt x="433" y="1277"/>
                  <a:pt x="441" y="1282"/>
                </a:cubicBezTo>
                <a:cubicBezTo>
                  <a:pt x="444" y="1283"/>
                  <a:pt x="446" y="1286"/>
                  <a:pt x="448" y="1287"/>
                </a:cubicBezTo>
                <a:cubicBezTo>
                  <a:pt x="451" y="1289"/>
                  <a:pt x="456" y="1291"/>
                  <a:pt x="461" y="1293"/>
                </a:cubicBezTo>
                <a:cubicBezTo>
                  <a:pt x="463" y="1294"/>
                  <a:pt x="465" y="1296"/>
                  <a:pt x="467" y="1297"/>
                </a:cubicBezTo>
                <a:cubicBezTo>
                  <a:pt x="470" y="1298"/>
                  <a:pt x="473" y="1298"/>
                  <a:pt x="475" y="1300"/>
                </a:cubicBezTo>
                <a:cubicBezTo>
                  <a:pt x="480" y="1302"/>
                  <a:pt x="487" y="1307"/>
                  <a:pt x="490" y="1309"/>
                </a:cubicBezTo>
                <a:cubicBezTo>
                  <a:pt x="497" y="1313"/>
                  <a:pt x="499" y="1311"/>
                  <a:pt x="506" y="1312"/>
                </a:cubicBezTo>
                <a:cubicBezTo>
                  <a:pt x="507" y="1313"/>
                  <a:pt x="511" y="1315"/>
                  <a:pt x="514" y="1316"/>
                </a:cubicBezTo>
                <a:cubicBezTo>
                  <a:pt x="517" y="1317"/>
                  <a:pt x="522" y="1319"/>
                  <a:pt x="525" y="1320"/>
                </a:cubicBezTo>
                <a:cubicBezTo>
                  <a:pt x="528" y="1321"/>
                  <a:pt x="529" y="1320"/>
                  <a:pt x="531" y="1320"/>
                </a:cubicBezTo>
                <a:cubicBezTo>
                  <a:pt x="542" y="1322"/>
                  <a:pt x="544" y="1326"/>
                  <a:pt x="549" y="1328"/>
                </a:cubicBezTo>
                <a:cubicBezTo>
                  <a:pt x="552" y="1329"/>
                  <a:pt x="557" y="1328"/>
                  <a:pt x="560" y="1329"/>
                </a:cubicBezTo>
                <a:cubicBezTo>
                  <a:pt x="563" y="1330"/>
                  <a:pt x="566" y="1332"/>
                  <a:pt x="569" y="1333"/>
                </a:cubicBezTo>
                <a:cubicBezTo>
                  <a:pt x="572" y="1334"/>
                  <a:pt x="574" y="1334"/>
                  <a:pt x="577" y="1334"/>
                </a:cubicBezTo>
                <a:cubicBezTo>
                  <a:pt x="579" y="1335"/>
                  <a:pt x="579" y="1336"/>
                  <a:pt x="583" y="1336"/>
                </a:cubicBezTo>
                <a:cubicBezTo>
                  <a:pt x="588" y="1337"/>
                  <a:pt x="597" y="1339"/>
                  <a:pt x="602" y="1340"/>
                </a:cubicBezTo>
                <a:cubicBezTo>
                  <a:pt x="604" y="1340"/>
                  <a:pt x="605" y="1342"/>
                  <a:pt x="608" y="1343"/>
                </a:cubicBezTo>
                <a:cubicBezTo>
                  <a:pt x="610" y="1343"/>
                  <a:pt x="613" y="1343"/>
                  <a:pt x="615" y="1344"/>
                </a:cubicBezTo>
                <a:cubicBezTo>
                  <a:pt x="619" y="1345"/>
                  <a:pt x="621" y="1346"/>
                  <a:pt x="623" y="1347"/>
                </a:cubicBezTo>
                <a:cubicBezTo>
                  <a:pt x="622" y="1347"/>
                  <a:pt x="627" y="1347"/>
                  <a:pt x="628" y="1347"/>
                </a:cubicBezTo>
                <a:cubicBezTo>
                  <a:pt x="629" y="1347"/>
                  <a:pt x="632" y="1347"/>
                  <a:pt x="635" y="1347"/>
                </a:cubicBezTo>
                <a:cubicBezTo>
                  <a:pt x="638" y="1347"/>
                  <a:pt x="640" y="1348"/>
                  <a:pt x="642" y="1348"/>
                </a:cubicBezTo>
                <a:cubicBezTo>
                  <a:pt x="643" y="1348"/>
                  <a:pt x="642" y="1350"/>
                  <a:pt x="642" y="1350"/>
                </a:cubicBezTo>
                <a:cubicBezTo>
                  <a:pt x="645" y="1352"/>
                  <a:pt x="658" y="1351"/>
                  <a:pt x="656" y="1350"/>
                </a:cubicBezTo>
                <a:cubicBezTo>
                  <a:pt x="659" y="1351"/>
                  <a:pt x="662" y="1353"/>
                  <a:pt x="664" y="1353"/>
                </a:cubicBezTo>
                <a:cubicBezTo>
                  <a:pt x="665" y="1353"/>
                  <a:pt x="668" y="1351"/>
                  <a:pt x="669" y="1351"/>
                </a:cubicBezTo>
                <a:cubicBezTo>
                  <a:pt x="671" y="1351"/>
                  <a:pt x="671" y="1352"/>
                  <a:pt x="672" y="1352"/>
                </a:cubicBezTo>
                <a:cubicBezTo>
                  <a:pt x="673" y="1352"/>
                  <a:pt x="674" y="1352"/>
                  <a:pt x="676" y="1352"/>
                </a:cubicBezTo>
                <a:cubicBezTo>
                  <a:pt x="687" y="1352"/>
                  <a:pt x="694" y="1355"/>
                  <a:pt x="701" y="1354"/>
                </a:cubicBezTo>
                <a:cubicBezTo>
                  <a:pt x="703" y="1354"/>
                  <a:pt x="707" y="1352"/>
                  <a:pt x="709" y="1352"/>
                </a:cubicBezTo>
                <a:cubicBezTo>
                  <a:pt x="710" y="1352"/>
                  <a:pt x="711" y="1354"/>
                  <a:pt x="714" y="1354"/>
                </a:cubicBezTo>
                <a:cubicBezTo>
                  <a:pt x="717" y="1354"/>
                  <a:pt x="718" y="1353"/>
                  <a:pt x="720" y="1353"/>
                </a:cubicBezTo>
                <a:cubicBezTo>
                  <a:pt x="722" y="1353"/>
                  <a:pt x="725" y="1354"/>
                  <a:pt x="727" y="1355"/>
                </a:cubicBezTo>
                <a:cubicBezTo>
                  <a:pt x="736" y="1356"/>
                  <a:pt x="739" y="1353"/>
                  <a:pt x="746" y="1353"/>
                </a:cubicBezTo>
                <a:cubicBezTo>
                  <a:pt x="748" y="1353"/>
                  <a:pt x="751" y="1354"/>
                  <a:pt x="754" y="1354"/>
                </a:cubicBezTo>
                <a:cubicBezTo>
                  <a:pt x="761" y="1353"/>
                  <a:pt x="758" y="1351"/>
                  <a:pt x="762" y="1353"/>
                </a:cubicBezTo>
                <a:cubicBezTo>
                  <a:pt x="764" y="1354"/>
                  <a:pt x="768" y="1354"/>
                  <a:pt x="773" y="1353"/>
                </a:cubicBezTo>
                <a:cubicBezTo>
                  <a:pt x="777" y="1352"/>
                  <a:pt x="783" y="1351"/>
                  <a:pt x="788" y="1351"/>
                </a:cubicBezTo>
                <a:cubicBezTo>
                  <a:pt x="794" y="1350"/>
                  <a:pt x="800" y="1352"/>
                  <a:pt x="804" y="1351"/>
                </a:cubicBezTo>
                <a:cubicBezTo>
                  <a:pt x="807" y="1350"/>
                  <a:pt x="810" y="1348"/>
                  <a:pt x="813" y="1348"/>
                </a:cubicBezTo>
                <a:cubicBezTo>
                  <a:pt x="822" y="1346"/>
                  <a:pt x="836" y="1343"/>
                  <a:pt x="847" y="1341"/>
                </a:cubicBezTo>
                <a:cubicBezTo>
                  <a:pt x="849" y="1341"/>
                  <a:pt x="852" y="1342"/>
                  <a:pt x="853" y="1341"/>
                </a:cubicBezTo>
                <a:cubicBezTo>
                  <a:pt x="858" y="1341"/>
                  <a:pt x="867" y="1338"/>
                  <a:pt x="871" y="1337"/>
                </a:cubicBezTo>
                <a:cubicBezTo>
                  <a:pt x="873" y="1336"/>
                  <a:pt x="874" y="1333"/>
                  <a:pt x="876" y="1333"/>
                </a:cubicBezTo>
                <a:cubicBezTo>
                  <a:pt x="880" y="1331"/>
                  <a:pt x="884" y="1332"/>
                  <a:pt x="889" y="1331"/>
                </a:cubicBezTo>
                <a:cubicBezTo>
                  <a:pt x="894" y="1330"/>
                  <a:pt x="900" y="1327"/>
                  <a:pt x="903" y="1327"/>
                </a:cubicBezTo>
                <a:cubicBezTo>
                  <a:pt x="905" y="1326"/>
                  <a:pt x="907" y="1327"/>
                  <a:pt x="908" y="1327"/>
                </a:cubicBezTo>
                <a:cubicBezTo>
                  <a:pt x="916" y="1325"/>
                  <a:pt x="921" y="1322"/>
                  <a:pt x="926" y="1320"/>
                </a:cubicBezTo>
                <a:cubicBezTo>
                  <a:pt x="928" y="1319"/>
                  <a:pt x="930" y="1318"/>
                  <a:pt x="932" y="1318"/>
                </a:cubicBezTo>
                <a:cubicBezTo>
                  <a:pt x="934" y="1317"/>
                  <a:pt x="936" y="1317"/>
                  <a:pt x="938" y="1316"/>
                </a:cubicBezTo>
                <a:cubicBezTo>
                  <a:pt x="941" y="1316"/>
                  <a:pt x="944" y="1315"/>
                  <a:pt x="947" y="1314"/>
                </a:cubicBezTo>
                <a:cubicBezTo>
                  <a:pt x="953" y="1312"/>
                  <a:pt x="959" y="1308"/>
                  <a:pt x="966" y="1305"/>
                </a:cubicBezTo>
                <a:cubicBezTo>
                  <a:pt x="969" y="1303"/>
                  <a:pt x="973" y="1303"/>
                  <a:pt x="977" y="1301"/>
                </a:cubicBezTo>
                <a:cubicBezTo>
                  <a:pt x="977" y="1301"/>
                  <a:pt x="979" y="1299"/>
                  <a:pt x="982" y="1297"/>
                </a:cubicBezTo>
                <a:cubicBezTo>
                  <a:pt x="985" y="1296"/>
                  <a:pt x="986" y="1297"/>
                  <a:pt x="987" y="1297"/>
                </a:cubicBezTo>
                <a:cubicBezTo>
                  <a:pt x="989" y="1296"/>
                  <a:pt x="992" y="1293"/>
                  <a:pt x="996" y="1291"/>
                </a:cubicBezTo>
                <a:cubicBezTo>
                  <a:pt x="1000" y="1289"/>
                  <a:pt x="1003" y="1287"/>
                  <a:pt x="1007" y="1285"/>
                </a:cubicBezTo>
                <a:cubicBezTo>
                  <a:pt x="1013" y="1282"/>
                  <a:pt x="1030" y="1273"/>
                  <a:pt x="1033" y="1271"/>
                </a:cubicBezTo>
                <a:cubicBezTo>
                  <a:pt x="1034" y="1271"/>
                  <a:pt x="1033" y="1270"/>
                  <a:pt x="1035" y="1269"/>
                </a:cubicBezTo>
                <a:cubicBezTo>
                  <a:pt x="1037" y="1268"/>
                  <a:pt x="1038" y="1269"/>
                  <a:pt x="1040" y="1267"/>
                </a:cubicBezTo>
                <a:cubicBezTo>
                  <a:pt x="1046" y="1264"/>
                  <a:pt x="1049" y="1262"/>
                  <a:pt x="1052" y="1261"/>
                </a:cubicBezTo>
                <a:cubicBezTo>
                  <a:pt x="1058" y="1259"/>
                  <a:pt x="1069" y="1254"/>
                  <a:pt x="1071" y="1248"/>
                </a:cubicBezTo>
                <a:cubicBezTo>
                  <a:pt x="1078" y="1248"/>
                  <a:pt x="1080" y="1243"/>
                  <a:pt x="1084" y="1239"/>
                </a:cubicBezTo>
                <a:cubicBezTo>
                  <a:pt x="1091" y="1233"/>
                  <a:pt x="1091" y="1233"/>
                  <a:pt x="1098" y="1229"/>
                </a:cubicBezTo>
                <a:cubicBezTo>
                  <a:pt x="1102" y="1226"/>
                  <a:pt x="1105" y="1223"/>
                  <a:pt x="1107" y="1222"/>
                </a:cubicBezTo>
                <a:cubicBezTo>
                  <a:pt x="1107" y="1222"/>
                  <a:pt x="1108" y="1223"/>
                  <a:pt x="1108" y="1223"/>
                </a:cubicBezTo>
                <a:cubicBezTo>
                  <a:pt x="1111" y="1223"/>
                  <a:pt x="1113" y="1220"/>
                  <a:pt x="1115" y="1217"/>
                </a:cubicBezTo>
                <a:cubicBezTo>
                  <a:pt x="1118" y="1214"/>
                  <a:pt x="1119" y="1211"/>
                  <a:pt x="1121" y="1210"/>
                </a:cubicBezTo>
                <a:cubicBezTo>
                  <a:pt x="1123" y="1208"/>
                  <a:pt x="1127" y="1206"/>
                  <a:pt x="1129" y="1204"/>
                </a:cubicBezTo>
                <a:cubicBezTo>
                  <a:pt x="1131" y="1202"/>
                  <a:pt x="1131" y="1201"/>
                  <a:pt x="1133" y="1199"/>
                </a:cubicBezTo>
                <a:cubicBezTo>
                  <a:pt x="1140" y="1193"/>
                  <a:pt x="1149" y="1185"/>
                  <a:pt x="1157" y="1178"/>
                </a:cubicBezTo>
                <a:cubicBezTo>
                  <a:pt x="1159" y="1176"/>
                  <a:pt x="1159" y="1173"/>
                  <a:pt x="1161" y="1171"/>
                </a:cubicBezTo>
                <a:cubicBezTo>
                  <a:pt x="1163" y="1169"/>
                  <a:pt x="1165" y="1169"/>
                  <a:pt x="1167" y="1167"/>
                </a:cubicBezTo>
                <a:cubicBezTo>
                  <a:pt x="1169" y="1165"/>
                  <a:pt x="1171" y="1163"/>
                  <a:pt x="1173" y="1161"/>
                </a:cubicBezTo>
                <a:cubicBezTo>
                  <a:pt x="1176" y="1161"/>
                  <a:pt x="1174" y="1163"/>
                  <a:pt x="1177" y="1163"/>
                </a:cubicBezTo>
                <a:cubicBezTo>
                  <a:pt x="1179" y="1161"/>
                  <a:pt x="1182" y="1155"/>
                  <a:pt x="1183" y="1157"/>
                </a:cubicBezTo>
                <a:cubicBezTo>
                  <a:pt x="1185" y="1160"/>
                  <a:pt x="1178" y="1164"/>
                  <a:pt x="1176" y="1168"/>
                </a:cubicBezTo>
                <a:cubicBezTo>
                  <a:pt x="1172" y="1173"/>
                  <a:pt x="1168" y="1180"/>
                  <a:pt x="1164" y="1184"/>
                </a:cubicBezTo>
                <a:cubicBezTo>
                  <a:pt x="1161" y="1187"/>
                  <a:pt x="1158" y="1187"/>
                  <a:pt x="1155" y="1190"/>
                </a:cubicBezTo>
                <a:cubicBezTo>
                  <a:pt x="1147" y="1196"/>
                  <a:pt x="1148" y="1199"/>
                  <a:pt x="1144" y="1203"/>
                </a:cubicBezTo>
                <a:cubicBezTo>
                  <a:pt x="1143" y="1205"/>
                  <a:pt x="1137" y="1207"/>
                  <a:pt x="1137" y="1210"/>
                </a:cubicBezTo>
                <a:cubicBezTo>
                  <a:pt x="1139" y="1209"/>
                  <a:pt x="1144" y="1208"/>
                  <a:pt x="1142" y="1210"/>
                </a:cubicBezTo>
                <a:cubicBezTo>
                  <a:pt x="1137" y="1217"/>
                  <a:pt x="1132" y="1215"/>
                  <a:pt x="1128" y="1218"/>
                </a:cubicBezTo>
                <a:cubicBezTo>
                  <a:pt x="1127" y="1219"/>
                  <a:pt x="1127" y="1221"/>
                  <a:pt x="1126" y="1221"/>
                </a:cubicBezTo>
                <a:cubicBezTo>
                  <a:pt x="1124" y="1224"/>
                  <a:pt x="1120" y="1225"/>
                  <a:pt x="1121" y="1228"/>
                </a:cubicBezTo>
                <a:cubicBezTo>
                  <a:pt x="1125" y="1224"/>
                  <a:pt x="1130" y="1221"/>
                  <a:pt x="1128" y="1225"/>
                </a:cubicBezTo>
                <a:cubicBezTo>
                  <a:pt x="1123" y="1230"/>
                  <a:pt x="1119" y="1228"/>
                  <a:pt x="1113" y="1232"/>
                </a:cubicBezTo>
                <a:cubicBezTo>
                  <a:pt x="1109" y="1234"/>
                  <a:pt x="1107" y="1238"/>
                  <a:pt x="1102" y="1242"/>
                </a:cubicBezTo>
                <a:cubicBezTo>
                  <a:pt x="1102" y="1242"/>
                  <a:pt x="1099" y="1244"/>
                  <a:pt x="1098" y="1245"/>
                </a:cubicBezTo>
                <a:cubicBezTo>
                  <a:pt x="1092" y="1248"/>
                  <a:pt x="1080" y="1258"/>
                  <a:pt x="1075" y="1259"/>
                </a:cubicBezTo>
                <a:cubicBezTo>
                  <a:pt x="1078" y="1261"/>
                  <a:pt x="1074" y="1265"/>
                  <a:pt x="1072" y="1267"/>
                </a:cubicBezTo>
                <a:cubicBezTo>
                  <a:pt x="1072" y="1267"/>
                  <a:pt x="1066" y="1271"/>
                  <a:pt x="1063" y="1272"/>
                </a:cubicBezTo>
                <a:cubicBezTo>
                  <a:pt x="1063" y="1272"/>
                  <a:pt x="1063" y="1270"/>
                  <a:pt x="1062" y="1270"/>
                </a:cubicBezTo>
                <a:cubicBezTo>
                  <a:pt x="1062" y="1270"/>
                  <a:pt x="1060" y="1272"/>
                  <a:pt x="1060" y="1272"/>
                </a:cubicBezTo>
                <a:cubicBezTo>
                  <a:pt x="1059" y="1272"/>
                  <a:pt x="1057" y="1271"/>
                  <a:pt x="1057" y="1271"/>
                </a:cubicBezTo>
                <a:cubicBezTo>
                  <a:pt x="1053" y="1272"/>
                  <a:pt x="1048" y="1276"/>
                  <a:pt x="1047" y="1278"/>
                </a:cubicBezTo>
                <a:cubicBezTo>
                  <a:pt x="1048" y="1278"/>
                  <a:pt x="1049" y="1281"/>
                  <a:pt x="1049" y="1284"/>
                </a:cubicBezTo>
                <a:cubicBezTo>
                  <a:pt x="1044" y="1287"/>
                  <a:pt x="1043" y="1284"/>
                  <a:pt x="1046" y="1282"/>
                </a:cubicBezTo>
                <a:cubicBezTo>
                  <a:pt x="1039" y="1284"/>
                  <a:pt x="1041" y="1287"/>
                  <a:pt x="1040" y="1288"/>
                </a:cubicBezTo>
                <a:cubicBezTo>
                  <a:pt x="1038" y="1290"/>
                  <a:pt x="1035" y="1294"/>
                  <a:pt x="1031" y="1293"/>
                </a:cubicBezTo>
                <a:cubicBezTo>
                  <a:pt x="1034" y="1291"/>
                  <a:pt x="1035" y="1289"/>
                  <a:pt x="1036" y="1288"/>
                </a:cubicBezTo>
                <a:cubicBezTo>
                  <a:pt x="1031" y="1288"/>
                  <a:pt x="1027" y="1294"/>
                  <a:pt x="1021" y="1297"/>
                </a:cubicBezTo>
                <a:cubicBezTo>
                  <a:pt x="1018" y="1298"/>
                  <a:pt x="1016" y="1298"/>
                  <a:pt x="1013" y="1299"/>
                </a:cubicBezTo>
                <a:cubicBezTo>
                  <a:pt x="1011" y="1300"/>
                  <a:pt x="1013" y="1302"/>
                  <a:pt x="1011" y="1302"/>
                </a:cubicBezTo>
                <a:cubicBezTo>
                  <a:pt x="1009" y="1303"/>
                  <a:pt x="1007" y="1303"/>
                  <a:pt x="1005" y="1304"/>
                </a:cubicBezTo>
                <a:cubicBezTo>
                  <a:pt x="1001" y="1305"/>
                  <a:pt x="998" y="1307"/>
                  <a:pt x="994" y="1309"/>
                </a:cubicBezTo>
                <a:cubicBezTo>
                  <a:pt x="990" y="1311"/>
                  <a:pt x="987" y="1312"/>
                  <a:pt x="983" y="1314"/>
                </a:cubicBezTo>
                <a:cubicBezTo>
                  <a:pt x="981" y="1316"/>
                  <a:pt x="979" y="1319"/>
                  <a:pt x="977" y="1320"/>
                </a:cubicBezTo>
                <a:cubicBezTo>
                  <a:pt x="975" y="1321"/>
                  <a:pt x="971" y="1324"/>
                  <a:pt x="966" y="1326"/>
                </a:cubicBezTo>
                <a:cubicBezTo>
                  <a:pt x="962" y="1328"/>
                  <a:pt x="958" y="1330"/>
                  <a:pt x="958" y="1330"/>
                </a:cubicBezTo>
                <a:cubicBezTo>
                  <a:pt x="954" y="1332"/>
                  <a:pt x="947" y="1331"/>
                  <a:pt x="944" y="1332"/>
                </a:cubicBezTo>
                <a:cubicBezTo>
                  <a:pt x="940" y="1335"/>
                  <a:pt x="939" y="1338"/>
                  <a:pt x="935" y="1341"/>
                </a:cubicBezTo>
                <a:cubicBezTo>
                  <a:pt x="932" y="1339"/>
                  <a:pt x="926" y="1343"/>
                  <a:pt x="925" y="1344"/>
                </a:cubicBezTo>
                <a:cubicBezTo>
                  <a:pt x="924" y="1344"/>
                  <a:pt x="922" y="1343"/>
                  <a:pt x="921" y="1343"/>
                </a:cubicBezTo>
                <a:cubicBezTo>
                  <a:pt x="915" y="1343"/>
                  <a:pt x="911" y="1348"/>
                  <a:pt x="904" y="1350"/>
                </a:cubicBezTo>
                <a:cubicBezTo>
                  <a:pt x="901" y="1350"/>
                  <a:pt x="901" y="1347"/>
                  <a:pt x="895" y="1350"/>
                </a:cubicBezTo>
                <a:cubicBezTo>
                  <a:pt x="894" y="1353"/>
                  <a:pt x="904" y="1351"/>
                  <a:pt x="896" y="1353"/>
                </a:cubicBezTo>
                <a:cubicBezTo>
                  <a:pt x="889" y="1356"/>
                  <a:pt x="897" y="1348"/>
                  <a:pt x="890" y="1350"/>
                </a:cubicBezTo>
                <a:cubicBezTo>
                  <a:pt x="881" y="1353"/>
                  <a:pt x="888" y="1355"/>
                  <a:pt x="887" y="1357"/>
                </a:cubicBezTo>
                <a:cubicBezTo>
                  <a:pt x="882" y="1359"/>
                  <a:pt x="881" y="1356"/>
                  <a:pt x="878" y="1356"/>
                </a:cubicBezTo>
                <a:cubicBezTo>
                  <a:pt x="875" y="1356"/>
                  <a:pt x="872" y="1358"/>
                  <a:pt x="870" y="1358"/>
                </a:cubicBezTo>
                <a:cubicBezTo>
                  <a:pt x="868" y="1358"/>
                  <a:pt x="868" y="1357"/>
                  <a:pt x="864" y="1357"/>
                </a:cubicBezTo>
                <a:cubicBezTo>
                  <a:pt x="862" y="1358"/>
                  <a:pt x="859" y="1360"/>
                  <a:pt x="856" y="1360"/>
                </a:cubicBezTo>
                <a:cubicBezTo>
                  <a:pt x="853" y="1362"/>
                  <a:pt x="848" y="1363"/>
                  <a:pt x="845" y="1363"/>
                </a:cubicBezTo>
                <a:cubicBezTo>
                  <a:pt x="840" y="1364"/>
                  <a:pt x="826" y="1365"/>
                  <a:pt x="823" y="1366"/>
                </a:cubicBezTo>
                <a:cubicBezTo>
                  <a:pt x="822" y="1366"/>
                  <a:pt x="820" y="1367"/>
                  <a:pt x="818" y="1368"/>
                </a:cubicBezTo>
                <a:cubicBezTo>
                  <a:pt x="816" y="1369"/>
                  <a:pt x="813" y="1369"/>
                  <a:pt x="811" y="1370"/>
                </a:cubicBezTo>
                <a:cubicBezTo>
                  <a:pt x="807" y="1372"/>
                  <a:pt x="802" y="1373"/>
                  <a:pt x="798" y="1373"/>
                </a:cubicBezTo>
                <a:cubicBezTo>
                  <a:pt x="795" y="1372"/>
                  <a:pt x="798" y="1372"/>
                  <a:pt x="797" y="1370"/>
                </a:cubicBezTo>
                <a:cubicBezTo>
                  <a:pt x="789" y="1371"/>
                  <a:pt x="796" y="1372"/>
                  <a:pt x="791" y="1374"/>
                </a:cubicBezTo>
                <a:cubicBezTo>
                  <a:pt x="787" y="1376"/>
                  <a:pt x="781" y="1376"/>
                  <a:pt x="776" y="1376"/>
                </a:cubicBezTo>
                <a:cubicBezTo>
                  <a:pt x="771" y="1376"/>
                  <a:pt x="766" y="1376"/>
                  <a:pt x="763" y="1377"/>
                </a:cubicBezTo>
                <a:cubicBezTo>
                  <a:pt x="762" y="1376"/>
                  <a:pt x="764" y="1375"/>
                  <a:pt x="764" y="1374"/>
                </a:cubicBezTo>
                <a:cubicBezTo>
                  <a:pt x="761" y="1373"/>
                  <a:pt x="758" y="1373"/>
                  <a:pt x="755" y="1374"/>
                </a:cubicBezTo>
                <a:cubicBezTo>
                  <a:pt x="752" y="1375"/>
                  <a:pt x="749" y="1376"/>
                  <a:pt x="746" y="1376"/>
                </a:cubicBezTo>
                <a:cubicBezTo>
                  <a:pt x="741" y="1377"/>
                  <a:pt x="733" y="1378"/>
                  <a:pt x="731" y="1378"/>
                </a:cubicBezTo>
                <a:cubicBezTo>
                  <a:pt x="728" y="1378"/>
                  <a:pt x="727" y="1376"/>
                  <a:pt x="724" y="1376"/>
                </a:cubicBezTo>
                <a:cubicBezTo>
                  <a:pt x="722" y="1377"/>
                  <a:pt x="719" y="1378"/>
                  <a:pt x="716" y="1378"/>
                </a:cubicBezTo>
                <a:cubicBezTo>
                  <a:pt x="711" y="1379"/>
                  <a:pt x="705" y="1377"/>
                  <a:pt x="699" y="1378"/>
                </a:cubicBezTo>
                <a:cubicBezTo>
                  <a:pt x="697" y="1378"/>
                  <a:pt x="696" y="1379"/>
                  <a:pt x="693" y="1378"/>
                </a:cubicBezTo>
                <a:cubicBezTo>
                  <a:pt x="688" y="1378"/>
                  <a:pt x="682" y="1376"/>
                  <a:pt x="676" y="1376"/>
                </a:cubicBezTo>
                <a:cubicBezTo>
                  <a:pt x="672" y="1376"/>
                  <a:pt x="667" y="1376"/>
                  <a:pt x="664" y="1375"/>
                </a:cubicBezTo>
                <a:cubicBezTo>
                  <a:pt x="662" y="1375"/>
                  <a:pt x="658" y="1373"/>
                  <a:pt x="656" y="1373"/>
                </a:cubicBezTo>
                <a:cubicBezTo>
                  <a:pt x="653" y="1373"/>
                  <a:pt x="650" y="1375"/>
                  <a:pt x="648" y="1375"/>
                </a:cubicBezTo>
                <a:cubicBezTo>
                  <a:pt x="648" y="1373"/>
                  <a:pt x="644" y="1372"/>
                  <a:pt x="639" y="1371"/>
                </a:cubicBezTo>
                <a:cubicBezTo>
                  <a:pt x="637" y="1371"/>
                  <a:pt x="634" y="1370"/>
                  <a:pt x="632" y="1370"/>
                </a:cubicBezTo>
                <a:cubicBezTo>
                  <a:pt x="630" y="1370"/>
                  <a:pt x="628" y="1369"/>
                  <a:pt x="627" y="1369"/>
                </a:cubicBezTo>
                <a:cubicBezTo>
                  <a:pt x="624" y="1369"/>
                  <a:pt x="620" y="1371"/>
                  <a:pt x="618" y="1371"/>
                </a:cubicBezTo>
                <a:cubicBezTo>
                  <a:pt x="617" y="1371"/>
                  <a:pt x="614" y="1369"/>
                  <a:pt x="610" y="1369"/>
                </a:cubicBezTo>
                <a:cubicBezTo>
                  <a:pt x="601" y="1368"/>
                  <a:pt x="593" y="1366"/>
                  <a:pt x="585" y="1366"/>
                </a:cubicBezTo>
                <a:cubicBezTo>
                  <a:pt x="588" y="1366"/>
                  <a:pt x="591" y="1364"/>
                  <a:pt x="586" y="1362"/>
                </a:cubicBezTo>
                <a:cubicBezTo>
                  <a:pt x="579" y="1362"/>
                  <a:pt x="584" y="1364"/>
                  <a:pt x="582" y="1365"/>
                </a:cubicBezTo>
                <a:cubicBezTo>
                  <a:pt x="576" y="1364"/>
                  <a:pt x="571" y="1365"/>
                  <a:pt x="569" y="1363"/>
                </a:cubicBezTo>
                <a:cubicBezTo>
                  <a:pt x="567" y="1361"/>
                  <a:pt x="570" y="1362"/>
                  <a:pt x="566" y="1360"/>
                </a:cubicBezTo>
                <a:cubicBezTo>
                  <a:pt x="564" y="1359"/>
                  <a:pt x="563" y="1360"/>
                  <a:pt x="563" y="1360"/>
                </a:cubicBezTo>
                <a:cubicBezTo>
                  <a:pt x="559" y="1359"/>
                  <a:pt x="554" y="1356"/>
                  <a:pt x="553" y="1359"/>
                </a:cubicBezTo>
                <a:cubicBezTo>
                  <a:pt x="554" y="1356"/>
                  <a:pt x="549" y="1355"/>
                  <a:pt x="547" y="1354"/>
                </a:cubicBezTo>
                <a:cubicBezTo>
                  <a:pt x="540" y="1355"/>
                  <a:pt x="532" y="1355"/>
                  <a:pt x="525" y="1351"/>
                </a:cubicBezTo>
                <a:cubicBezTo>
                  <a:pt x="525" y="1351"/>
                  <a:pt x="526" y="1350"/>
                  <a:pt x="526" y="1349"/>
                </a:cubicBezTo>
                <a:cubicBezTo>
                  <a:pt x="525" y="1347"/>
                  <a:pt x="517" y="1347"/>
                  <a:pt x="513" y="1345"/>
                </a:cubicBezTo>
                <a:cubicBezTo>
                  <a:pt x="511" y="1345"/>
                  <a:pt x="511" y="1343"/>
                  <a:pt x="507" y="1342"/>
                </a:cubicBezTo>
                <a:cubicBezTo>
                  <a:pt x="503" y="1341"/>
                  <a:pt x="499" y="1341"/>
                  <a:pt x="496" y="1340"/>
                </a:cubicBezTo>
                <a:cubicBezTo>
                  <a:pt x="493" y="1339"/>
                  <a:pt x="490" y="1337"/>
                  <a:pt x="487" y="1335"/>
                </a:cubicBezTo>
                <a:cubicBezTo>
                  <a:pt x="482" y="1333"/>
                  <a:pt x="476" y="1330"/>
                  <a:pt x="472" y="1328"/>
                </a:cubicBezTo>
                <a:cubicBezTo>
                  <a:pt x="467" y="1326"/>
                  <a:pt x="463" y="1325"/>
                  <a:pt x="458" y="1324"/>
                </a:cubicBezTo>
                <a:cubicBezTo>
                  <a:pt x="454" y="1323"/>
                  <a:pt x="449" y="1321"/>
                  <a:pt x="445" y="1319"/>
                </a:cubicBezTo>
                <a:cubicBezTo>
                  <a:pt x="440" y="1317"/>
                  <a:pt x="435" y="1315"/>
                  <a:pt x="430" y="1312"/>
                </a:cubicBezTo>
                <a:cubicBezTo>
                  <a:pt x="425" y="1310"/>
                  <a:pt x="421" y="1307"/>
                  <a:pt x="417" y="1305"/>
                </a:cubicBezTo>
                <a:cubicBezTo>
                  <a:pt x="413" y="1304"/>
                  <a:pt x="410" y="1302"/>
                  <a:pt x="407" y="1300"/>
                </a:cubicBezTo>
                <a:cubicBezTo>
                  <a:pt x="404" y="1298"/>
                  <a:pt x="401" y="1296"/>
                  <a:pt x="398" y="1294"/>
                </a:cubicBezTo>
                <a:cubicBezTo>
                  <a:pt x="391" y="1290"/>
                  <a:pt x="385" y="1286"/>
                  <a:pt x="378" y="1283"/>
                </a:cubicBezTo>
                <a:cubicBezTo>
                  <a:pt x="374" y="1281"/>
                  <a:pt x="377" y="1279"/>
                  <a:pt x="374" y="1276"/>
                </a:cubicBezTo>
                <a:cubicBezTo>
                  <a:pt x="367" y="1278"/>
                  <a:pt x="361" y="1271"/>
                  <a:pt x="354" y="1267"/>
                </a:cubicBezTo>
                <a:cubicBezTo>
                  <a:pt x="349" y="1263"/>
                  <a:pt x="345" y="1261"/>
                  <a:pt x="341" y="1257"/>
                </a:cubicBezTo>
                <a:cubicBezTo>
                  <a:pt x="338" y="1255"/>
                  <a:pt x="334" y="1252"/>
                  <a:pt x="331" y="1250"/>
                </a:cubicBezTo>
                <a:cubicBezTo>
                  <a:pt x="328" y="1248"/>
                  <a:pt x="325" y="1246"/>
                  <a:pt x="323" y="1245"/>
                </a:cubicBezTo>
                <a:cubicBezTo>
                  <a:pt x="322" y="1243"/>
                  <a:pt x="321" y="1241"/>
                  <a:pt x="320" y="1241"/>
                </a:cubicBezTo>
                <a:cubicBezTo>
                  <a:pt x="316" y="1239"/>
                  <a:pt x="312" y="1238"/>
                  <a:pt x="309" y="1236"/>
                </a:cubicBezTo>
                <a:cubicBezTo>
                  <a:pt x="304" y="1232"/>
                  <a:pt x="301" y="1227"/>
                  <a:pt x="296" y="1223"/>
                </a:cubicBezTo>
                <a:cubicBezTo>
                  <a:pt x="292" y="1219"/>
                  <a:pt x="288" y="1215"/>
                  <a:pt x="283" y="1212"/>
                </a:cubicBezTo>
                <a:cubicBezTo>
                  <a:pt x="286" y="1215"/>
                  <a:pt x="289" y="1220"/>
                  <a:pt x="290" y="1222"/>
                </a:cubicBezTo>
                <a:cubicBezTo>
                  <a:pt x="291" y="1222"/>
                  <a:pt x="292" y="1225"/>
                  <a:pt x="292" y="1225"/>
                </a:cubicBezTo>
                <a:cubicBezTo>
                  <a:pt x="294" y="1228"/>
                  <a:pt x="302" y="1228"/>
                  <a:pt x="301" y="1233"/>
                </a:cubicBezTo>
                <a:cubicBezTo>
                  <a:pt x="297" y="1227"/>
                  <a:pt x="292" y="1228"/>
                  <a:pt x="287" y="1225"/>
                </a:cubicBezTo>
                <a:cubicBezTo>
                  <a:pt x="285" y="1223"/>
                  <a:pt x="285" y="1222"/>
                  <a:pt x="283" y="1220"/>
                </a:cubicBezTo>
                <a:cubicBezTo>
                  <a:pt x="280" y="1217"/>
                  <a:pt x="277" y="1216"/>
                  <a:pt x="275" y="1213"/>
                </a:cubicBezTo>
                <a:cubicBezTo>
                  <a:pt x="273" y="1211"/>
                  <a:pt x="271" y="1208"/>
                  <a:pt x="268" y="1206"/>
                </a:cubicBezTo>
                <a:cubicBezTo>
                  <a:pt x="266" y="1204"/>
                  <a:pt x="264" y="1203"/>
                  <a:pt x="261" y="1201"/>
                </a:cubicBezTo>
                <a:cubicBezTo>
                  <a:pt x="260" y="1201"/>
                  <a:pt x="259" y="1199"/>
                  <a:pt x="257" y="1197"/>
                </a:cubicBezTo>
                <a:cubicBezTo>
                  <a:pt x="256" y="1196"/>
                  <a:pt x="255" y="1195"/>
                  <a:pt x="254" y="1196"/>
                </a:cubicBezTo>
                <a:cubicBezTo>
                  <a:pt x="260" y="1204"/>
                  <a:pt x="268" y="1211"/>
                  <a:pt x="273" y="1216"/>
                </a:cubicBezTo>
                <a:cubicBezTo>
                  <a:pt x="278" y="1222"/>
                  <a:pt x="285" y="1227"/>
                  <a:pt x="292" y="1233"/>
                </a:cubicBezTo>
                <a:cubicBezTo>
                  <a:pt x="295" y="1235"/>
                  <a:pt x="298" y="1238"/>
                  <a:pt x="302" y="1241"/>
                </a:cubicBezTo>
                <a:cubicBezTo>
                  <a:pt x="305" y="1243"/>
                  <a:pt x="309" y="1245"/>
                  <a:pt x="312" y="1248"/>
                </a:cubicBezTo>
                <a:cubicBezTo>
                  <a:pt x="317" y="1251"/>
                  <a:pt x="325" y="1257"/>
                  <a:pt x="327" y="1259"/>
                </a:cubicBezTo>
                <a:cubicBezTo>
                  <a:pt x="331" y="1262"/>
                  <a:pt x="333" y="1266"/>
                  <a:pt x="337" y="1269"/>
                </a:cubicBezTo>
                <a:cubicBezTo>
                  <a:pt x="341" y="1272"/>
                  <a:pt x="345" y="1275"/>
                  <a:pt x="350" y="1278"/>
                </a:cubicBezTo>
                <a:cubicBezTo>
                  <a:pt x="356" y="1281"/>
                  <a:pt x="361" y="1283"/>
                  <a:pt x="366" y="1286"/>
                </a:cubicBezTo>
                <a:cubicBezTo>
                  <a:pt x="368" y="1288"/>
                  <a:pt x="369" y="1290"/>
                  <a:pt x="372" y="1292"/>
                </a:cubicBezTo>
                <a:cubicBezTo>
                  <a:pt x="375" y="1293"/>
                  <a:pt x="379" y="1294"/>
                  <a:pt x="382" y="1296"/>
                </a:cubicBezTo>
                <a:cubicBezTo>
                  <a:pt x="384" y="1297"/>
                  <a:pt x="386" y="1301"/>
                  <a:pt x="388" y="1302"/>
                </a:cubicBezTo>
                <a:cubicBezTo>
                  <a:pt x="391" y="1304"/>
                  <a:pt x="396" y="1306"/>
                  <a:pt x="401" y="1309"/>
                </a:cubicBezTo>
                <a:cubicBezTo>
                  <a:pt x="409" y="1313"/>
                  <a:pt x="413" y="1317"/>
                  <a:pt x="419" y="1319"/>
                </a:cubicBezTo>
                <a:cubicBezTo>
                  <a:pt x="422" y="1321"/>
                  <a:pt x="424" y="1321"/>
                  <a:pt x="427" y="1322"/>
                </a:cubicBezTo>
                <a:cubicBezTo>
                  <a:pt x="430" y="1324"/>
                  <a:pt x="433" y="1327"/>
                  <a:pt x="437" y="1329"/>
                </a:cubicBezTo>
                <a:cubicBezTo>
                  <a:pt x="440" y="1330"/>
                  <a:pt x="445" y="1332"/>
                  <a:pt x="449" y="1334"/>
                </a:cubicBezTo>
                <a:cubicBezTo>
                  <a:pt x="454" y="1336"/>
                  <a:pt x="459" y="1338"/>
                  <a:pt x="463" y="1340"/>
                </a:cubicBezTo>
                <a:cubicBezTo>
                  <a:pt x="469" y="1342"/>
                  <a:pt x="474" y="1344"/>
                  <a:pt x="480" y="1347"/>
                </a:cubicBezTo>
                <a:cubicBezTo>
                  <a:pt x="485" y="1349"/>
                  <a:pt x="491" y="1351"/>
                  <a:pt x="496" y="1353"/>
                </a:cubicBezTo>
                <a:cubicBezTo>
                  <a:pt x="501" y="1355"/>
                  <a:pt x="505" y="1355"/>
                  <a:pt x="509" y="1357"/>
                </a:cubicBezTo>
                <a:cubicBezTo>
                  <a:pt x="516" y="1359"/>
                  <a:pt x="523" y="1363"/>
                  <a:pt x="530" y="1365"/>
                </a:cubicBezTo>
                <a:cubicBezTo>
                  <a:pt x="535" y="1366"/>
                  <a:pt x="538" y="1367"/>
                  <a:pt x="543" y="1368"/>
                </a:cubicBezTo>
                <a:cubicBezTo>
                  <a:pt x="550" y="1369"/>
                  <a:pt x="558" y="1372"/>
                  <a:pt x="565" y="1374"/>
                </a:cubicBezTo>
                <a:cubicBezTo>
                  <a:pt x="568" y="1375"/>
                  <a:pt x="572" y="1376"/>
                  <a:pt x="576" y="1377"/>
                </a:cubicBezTo>
                <a:cubicBezTo>
                  <a:pt x="580" y="1377"/>
                  <a:pt x="584" y="1378"/>
                  <a:pt x="588" y="1379"/>
                </a:cubicBezTo>
                <a:cubicBezTo>
                  <a:pt x="591" y="1380"/>
                  <a:pt x="595" y="1380"/>
                  <a:pt x="599" y="1381"/>
                </a:cubicBezTo>
                <a:cubicBezTo>
                  <a:pt x="602" y="1381"/>
                  <a:pt x="606" y="1382"/>
                  <a:pt x="610" y="1382"/>
                </a:cubicBezTo>
                <a:cubicBezTo>
                  <a:pt x="616" y="1383"/>
                  <a:pt x="623" y="1386"/>
                  <a:pt x="630" y="1387"/>
                </a:cubicBezTo>
                <a:cubicBezTo>
                  <a:pt x="633" y="1388"/>
                  <a:pt x="633" y="1387"/>
                  <a:pt x="636" y="1387"/>
                </a:cubicBezTo>
                <a:cubicBezTo>
                  <a:pt x="641" y="1387"/>
                  <a:pt x="647" y="1388"/>
                  <a:pt x="652" y="1389"/>
                </a:cubicBezTo>
                <a:cubicBezTo>
                  <a:pt x="658" y="1390"/>
                  <a:pt x="661" y="1390"/>
                  <a:pt x="667" y="1390"/>
                </a:cubicBezTo>
                <a:cubicBezTo>
                  <a:pt x="671" y="1391"/>
                  <a:pt x="674" y="1392"/>
                  <a:pt x="679" y="1392"/>
                </a:cubicBezTo>
                <a:cubicBezTo>
                  <a:pt x="682" y="1392"/>
                  <a:pt x="685" y="1391"/>
                  <a:pt x="687" y="1391"/>
                </a:cubicBezTo>
                <a:cubicBezTo>
                  <a:pt x="689" y="1391"/>
                  <a:pt x="691" y="1393"/>
                  <a:pt x="694" y="1393"/>
                </a:cubicBezTo>
                <a:cubicBezTo>
                  <a:pt x="694" y="1393"/>
                  <a:pt x="697" y="1392"/>
                  <a:pt x="699" y="1392"/>
                </a:cubicBezTo>
                <a:cubicBezTo>
                  <a:pt x="703" y="1392"/>
                  <a:pt x="707" y="1392"/>
                  <a:pt x="709" y="1392"/>
                </a:cubicBezTo>
                <a:cubicBezTo>
                  <a:pt x="708" y="1392"/>
                  <a:pt x="715" y="1392"/>
                  <a:pt x="714" y="1392"/>
                </a:cubicBezTo>
                <a:cubicBezTo>
                  <a:pt x="716" y="1392"/>
                  <a:pt x="718" y="1394"/>
                  <a:pt x="720" y="1394"/>
                </a:cubicBezTo>
                <a:cubicBezTo>
                  <a:pt x="723" y="1394"/>
                  <a:pt x="728" y="1393"/>
                  <a:pt x="732" y="1393"/>
                </a:cubicBezTo>
                <a:cubicBezTo>
                  <a:pt x="735" y="1392"/>
                  <a:pt x="737" y="1393"/>
                  <a:pt x="740" y="1393"/>
                </a:cubicBezTo>
                <a:cubicBezTo>
                  <a:pt x="748" y="1392"/>
                  <a:pt x="755" y="1391"/>
                  <a:pt x="762" y="1388"/>
                </a:cubicBezTo>
                <a:cubicBezTo>
                  <a:pt x="766" y="1390"/>
                  <a:pt x="770" y="1390"/>
                  <a:pt x="775" y="1390"/>
                </a:cubicBezTo>
                <a:cubicBezTo>
                  <a:pt x="778" y="1389"/>
                  <a:pt x="780" y="1389"/>
                  <a:pt x="783" y="1388"/>
                </a:cubicBezTo>
                <a:cubicBezTo>
                  <a:pt x="786" y="1388"/>
                  <a:pt x="789" y="1388"/>
                  <a:pt x="793" y="1387"/>
                </a:cubicBezTo>
                <a:cubicBezTo>
                  <a:pt x="797" y="1386"/>
                  <a:pt x="806" y="1385"/>
                  <a:pt x="811" y="1385"/>
                </a:cubicBezTo>
                <a:cubicBezTo>
                  <a:pt x="815" y="1385"/>
                  <a:pt x="816" y="1386"/>
                  <a:pt x="819" y="1386"/>
                </a:cubicBezTo>
                <a:cubicBezTo>
                  <a:pt x="820" y="1385"/>
                  <a:pt x="820" y="1383"/>
                  <a:pt x="823" y="1383"/>
                </a:cubicBezTo>
                <a:cubicBezTo>
                  <a:pt x="827" y="1382"/>
                  <a:pt x="827" y="1384"/>
                  <a:pt x="832" y="1383"/>
                </a:cubicBezTo>
                <a:cubicBezTo>
                  <a:pt x="838" y="1381"/>
                  <a:pt x="844" y="1379"/>
                  <a:pt x="851" y="1378"/>
                </a:cubicBezTo>
                <a:cubicBezTo>
                  <a:pt x="857" y="1376"/>
                  <a:pt x="864" y="1374"/>
                  <a:pt x="870" y="1374"/>
                </a:cubicBezTo>
                <a:cubicBezTo>
                  <a:pt x="868" y="1379"/>
                  <a:pt x="874" y="1378"/>
                  <a:pt x="874" y="1382"/>
                </a:cubicBezTo>
                <a:cubicBezTo>
                  <a:pt x="878" y="1380"/>
                  <a:pt x="883" y="1379"/>
                  <a:pt x="887" y="1378"/>
                </a:cubicBezTo>
                <a:cubicBezTo>
                  <a:pt x="891" y="1378"/>
                  <a:pt x="894" y="1378"/>
                  <a:pt x="895" y="1379"/>
                </a:cubicBezTo>
                <a:cubicBezTo>
                  <a:pt x="888" y="1382"/>
                  <a:pt x="879" y="1384"/>
                  <a:pt x="872" y="1385"/>
                </a:cubicBezTo>
                <a:cubicBezTo>
                  <a:pt x="864" y="1387"/>
                  <a:pt x="856" y="1389"/>
                  <a:pt x="850" y="1391"/>
                </a:cubicBezTo>
                <a:cubicBezTo>
                  <a:pt x="846" y="1392"/>
                  <a:pt x="844" y="1393"/>
                  <a:pt x="841" y="1394"/>
                </a:cubicBezTo>
                <a:cubicBezTo>
                  <a:pt x="839" y="1395"/>
                  <a:pt x="838" y="1394"/>
                  <a:pt x="834" y="1395"/>
                </a:cubicBezTo>
                <a:cubicBezTo>
                  <a:pt x="832" y="1395"/>
                  <a:pt x="832" y="1397"/>
                  <a:pt x="830" y="1397"/>
                </a:cubicBezTo>
                <a:cubicBezTo>
                  <a:pt x="830" y="1397"/>
                  <a:pt x="827" y="1396"/>
                  <a:pt x="826" y="1396"/>
                </a:cubicBezTo>
                <a:cubicBezTo>
                  <a:pt x="811" y="1397"/>
                  <a:pt x="812" y="1404"/>
                  <a:pt x="803" y="1406"/>
                </a:cubicBezTo>
                <a:cubicBezTo>
                  <a:pt x="801" y="1404"/>
                  <a:pt x="810" y="1400"/>
                  <a:pt x="802" y="1401"/>
                </a:cubicBezTo>
                <a:cubicBezTo>
                  <a:pt x="802" y="1407"/>
                  <a:pt x="798" y="1401"/>
                  <a:pt x="798" y="1401"/>
                </a:cubicBezTo>
                <a:cubicBezTo>
                  <a:pt x="795" y="1401"/>
                  <a:pt x="790" y="1404"/>
                  <a:pt x="786" y="1404"/>
                </a:cubicBezTo>
                <a:cubicBezTo>
                  <a:pt x="781" y="1406"/>
                  <a:pt x="774" y="1406"/>
                  <a:pt x="768" y="1407"/>
                </a:cubicBezTo>
                <a:cubicBezTo>
                  <a:pt x="764" y="1408"/>
                  <a:pt x="761" y="1408"/>
                  <a:pt x="758" y="1408"/>
                </a:cubicBezTo>
                <a:cubicBezTo>
                  <a:pt x="754" y="1408"/>
                  <a:pt x="751" y="1409"/>
                  <a:pt x="748" y="1409"/>
                </a:cubicBezTo>
                <a:cubicBezTo>
                  <a:pt x="743" y="1410"/>
                  <a:pt x="737" y="1411"/>
                  <a:pt x="732" y="1411"/>
                </a:cubicBezTo>
                <a:cubicBezTo>
                  <a:pt x="729" y="1412"/>
                  <a:pt x="726" y="1412"/>
                  <a:pt x="724" y="1412"/>
                </a:cubicBezTo>
                <a:cubicBezTo>
                  <a:pt x="721" y="1412"/>
                  <a:pt x="719" y="1411"/>
                  <a:pt x="717" y="1410"/>
                </a:cubicBezTo>
                <a:cubicBezTo>
                  <a:pt x="719" y="1408"/>
                  <a:pt x="723" y="1409"/>
                  <a:pt x="728" y="1409"/>
                </a:cubicBezTo>
                <a:cubicBezTo>
                  <a:pt x="732" y="1409"/>
                  <a:pt x="735" y="1408"/>
                  <a:pt x="736" y="1405"/>
                </a:cubicBezTo>
                <a:cubicBezTo>
                  <a:pt x="730" y="1407"/>
                  <a:pt x="726" y="1406"/>
                  <a:pt x="723" y="1406"/>
                </a:cubicBezTo>
                <a:cubicBezTo>
                  <a:pt x="720" y="1406"/>
                  <a:pt x="720" y="1408"/>
                  <a:pt x="716" y="1408"/>
                </a:cubicBezTo>
                <a:cubicBezTo>
                  <a:pt x="712" y="1408"/>
                  <a:pt x="705" y="1405"/>
                  <a:pt x="701" y="1409"/>
                </a:cubicBezTo>
                <a:cubicBezTo>
                  <a:pt x="704" y="1409"/>
                  <a:pt x="708" y="1409"/>
                  <a:pt x="708" y="1411"/>
                </a:cubicBezTo>
                <a:cubicBezTo>
                  <a:pt x="704" y="1413"/>
                  <a:pt x="701" y="1412"/>
                  <a:pt x="697" y="1412"/>
                </a:cubicBezTo>
                <a:cubicBezTo>
                  <a:pt x="696" y="1412"/>
                  <a:pt x="694" y="1412"/>
                  <a:pt x="692" y="1412"/>
                </a:cubicBezTo>
                <a:cubicBezTo>
                  <a:pt x="690" y="1411"/>
                  <a:pt x="689" y="1411"/>
                  <a:pt x="687" y="1411"/>
                </a:cubicBezTo>
                <a:cubicBezTo>
                  <a:pt x="684" y="1411"/>
                  <a:pt x="681" y="1412"/>
                  <a:pt x="678" y="1413"/>
                </a:cubicBezTo>
                <a:cubicBezTo>
                  <a:pt x="672" y="1413"/>
                  <a:pt x="665" y="1411"/>
                  <a:pt x="659" y="1411"/>
                </a:cubicBezTo>
                <a:cubicBezTo>
                  <a:pt x="657" y="1411"/>
                  <a:pt x="656" y="1411"/>
                  <a:pt x="655" y="1411"/>
                </a:cubicBezTo>
                <a:cubicBezTo>
                  <a:pt x="652" y="1411"/>
                  <a:pt x="650" y="1410"/>
                  <a:pt x="646" y="1410"/>
                </a:cubicBezTo>
                <a:cubicBezTo>
                  <a:pt x="643" y="1411"/>
                  <a:pt x="628" y="1409"/>
                  <a:pt x="625" y="1408"/>
                </a:cubicBezTo>
                <a:cubicBezTo>
                  <a:pt x="625" y="1408"/>
                  <a:pt x="625" y="1406"/>
                  <a:pt x="624" y="1406"/>
                </a:cubicBezTo>
                <a:cubicBezTo>
                  <a:pt x="622" y="1405"/>
                  <a:pt x="617" y="1405"/>
                  <a:pt x="617" y="1405"/>
                </a:cubicBezTo>
                <a:cubicBezTo>
                  <a:pt x="619" y="1406"/>
                  <a:pt x="621" y="1406"/>
                  <a:pt x="620" y="1408"/>
                </a:cubicBezTo>
                <a:cubicBezTo>
                  <a:pt x="610" y="1409"/>
                  <a:pt x="595" y="1405"/>
                  <a:pt x="587" y="1403"/>
                </a:cubicBezTo>
                <a:cubicBezTo>
                  <a:pt x="584" y="1403"/>
                  <a:pt x="581" y="1404"/>
                  <a:pt x="578" y="1403"/>
                </a:cubicBezTo>
                <a:cubicBezTo>
                  <a:pt x="576" y="1403"/>
                  <a:pt x="576" y="1402"/>
                  <a:pt x="573" y="1401"/>
                </a:cubicBezTo>
                <a:cubicBezTo>
                  <a:pt x="564" y="1400"/>
                  <a:pt x="554" y="1398"/>
                  <a:pt x="544" y="1395"/>
                </a:cubicBezTo>
                <a:cubicBezTo>
                  <a:pt x="534" y="1393"/>
                  <a:pt x="524" y="1390"/>
                  <a:pt x="514" y="1387"/>
                </a:cubicBezTo>
                <a:cubicBezTo>
                  <a:pt x="512" y="1387"/>
                  <a:pt x="511" y="1388"/>
                  <a:pt x="509" y="1388"/>
                </a:cubicBezTo>
                <a:cubicBezTo>
                  <a:pt x="509" y="1388"/>
                  <a:pt x="506" y="1386"/>
                  <a:pt x="504" y="1385"/>
                </a:cubicBezTo>
                <a:cubicBezTo>
                  <a:pt x="503" y="1385"/>
                  <a:pt x="494" y="1384"/>
                  <a:pt x="497" y="1382"/>
                </a:cubicBezTo>
                <a:cubicBezTo>
                  <a:pt x="491" y="1379"/>
                  <a:pt x="493" y="1385"/>
                  <a:pt x="486" y="1382"/>
                </a:cubicBezTo>
                <a:cubicBezTo>
                  <a:pt x="482" y="1378"/>
                  <a:pt x="472" y="1376"/>
                  <a:pt x="465" y="1372"/>
                </a:cubicBezTo>
                <a:cubicBezTo>
                  <a:pt x="463" y="1371"/>
                  <a:pt x="463" y="1369"/>
                  <a:pt x="459" y="1368"/>
                </a:cubicBezTo>
                <a:cubicBezTo>
                  <a:pt x="456" y="1372"/>
                  <a:pt x="448" y="1365"/>
                  <a:pt x="442" y="1363"/>
                </a:cubicBezTo>
                <a:cubicBezTo>
                  <a:pt x="439" y="1362"/>
                  <a:pt x="435" y="1362"/>
                  <a:pt x="432" y="1361"/>
                </a:cubicBezTo>
                <a:cubicBezTo>
                  <a:pt x="430" y="1360"/>
                  <a:pt x="427" y="1357"/>
                  <a:pt x="424" y="1356"/>
                </a:cubicBezTo>
                <a:cubicBezTo>
                  <a:pt x="422" y="1354"/>
                  <a:pt x="418" y="1351"/>
                  <a:pt x="415" y="1350"/>
                </a:cubicBezTo>
                <a:cubicBezTo>
                  <a:pt x="411" y="1349"/>
                  <a:pt x="407" y="1348"/>
                  <a:pt x="403" y="1346"/>
                </a:cubicBezTo>
                <a:cubicBezTo>
                  <a:pt x="400" y="1344"/>
                  <a:pt x="398" y="1342"/>
                  <a:pt x="394" y="1340"/>
                </a:cubicBezTo>
                <a:cubicBezTo>
                  <a:pt x="390" y="1339"/>
                  <a:pt x="396" y="1343"/>
                  <a:pt x="391" y="1342"/>
                </a:cubicBezTo>
                <a:cubicBezTo>
                  <a:pt x="389" y="1340"/>
                  <a:pt x="387" y="1339"/>
                  <a:pt x="384" y="1338"/>
                </a:cubicBezTo>
                <a:cubicBezTo>
                  <a:pt x="381" y="1337"/>
                  <a:pt x="379" y="1335"/>
                  <a:pt x="376" y="1333"/>
                </a:cubicBezTo>
                <a:cubicBezTo>
                  <a:pt x="373" y="1331"/>
                  <a:pt x="372" y="1329"/>
                  <a:pt x="369" y="1327"/>
                </a:cubicBezTo>
                <a:cubicBezTo>
                  <a:pt x="367" y="1326"/>
                  <a:pt x="363" y="1325"/>
                  <a:pt x="361" y="1323"/>
                </a:cubicBezTo>
                <a:cubicBezTo>
                  <a:pt x="353" y="1319"/>
                  <a:pt x="341" y="1311"/>
                  <a:pt x="334" y="1306"/>
                </a:cubicBezTo>
                <a:cubicBezTo>
                  <a:pt x="330" y="1303"/>
                  <a:pt x="328" y="1300"/>
                  <a:pt x="325" y="1298"/>
                </a:cubicBezTo>
                <a:cubicBezTo>
                  <a:pt x="322" y="1296"/>
                  <a:pt x="319" y="1295"/>
                  <a:pt x="316" y="1294"/>
                </a:cubicBezTo>
                <a:cubicBezTo>
                  <a:pt x="314" y="1293"/>
                  <a:pt x="313" y="1290"/>
                  <a:pt x="310" y="1288"/>
                </a:cubicBezTo>
                <a:cubicBezTo>
                  <a:pt x="307" y="1286"/>
                  <a:pt x="304" y="1286"/>
                  <a:pt x="302" y="1284"/>
                </a:cubicBezTo>
                <a:cubicBezTo>
                  <a:pt x="300" y="1283"/>
                  <a:pt x="298" y="1279"/>
                  <a:pt x="295" y="1278"/>
                </a:cubicBezTo>
                <a:cubicBezTo>
                  <a:pt x="294" y="1277"/>
                  <a:pt x="293" y="1277"/>
                  <a:pt x="290" y="1275"/>
                </a:cubicBezTo>
                <a:cubicBezTo>
                  <a:pt x="288" y="1273"/>
                  <a:pt x="288" y="1272"/>
                  <a:pt x="285" y="1270"/>
                </a:cubicBezTo>
                <a:cubicBezTo>
                  <a:pt x="282" y="1268"/>
                  <a:pt x="280" y="1268"/>
                  <a:pt x="277" y="1266"/>
                </a:cubicBezTo>
                <a:cubicBezTo>
                  <a:pt x="275" y="1264"/>
                  <a:pt x="274" y="1261"/>
                  <a:pt x="272" y="1258"/>
                </a:cubicBezTo>
                <a:cubicBezTo>
                  <a:pt x="270" y="1257"/>
                  <a:pt x="267" y="1256"/>
                  <a:pt x="265" y="1255"/>
                </a:cubicBezTo>
                <a:cubicBezTo>
                  <a:pt x="263" y="1253"/>
                  <a:pt x="261" y="1250"/>
                  <a:pt x="259" y="1248"/>
                </a:cubicBezTo>
                <a:cubicBezTo>
                  <a:pt x="256" y="1246"/>
                  <a:pt x="252" y="1242"/>
                  <a:pt x="249" y="1239"/>
                </a:cubicBezTo>
                <a:cubicBezTo>
                  <a:pt x="245" y="1236"/>
                  <a:pt x="241" y="1232"/>
                  <a:pt x="237" y="1229"/>
                </a:cubicBezTo>
                <a:cubicBezTo>
                  <a:pt x="235" y="1227"/>
                  <a:pt x="233" y="1225"/>
                  <a:pt x="231" y="1223"/>
                </a:cubicBezTo>
                <a:cubicBezTo>
                  <a:pt x="229" y="1222"/>
                  <a:pt x="228" y="1220"/>
                  <a:pt x="226" y="1218"/>
                </a:cubicBezTo>
                <a:cubicBezTo>
                  <a:pt x="222" y="1214"/>
                  <a:pt x="218" y="1210"/>
                  <a:pt x="215" y="1207"/>
                </a:cubicBezTo>
                <a:cubicBezTo>
                  <a:pt x="214" y="1205"/>
                  <a:pt x="211" y="1201"/>
                  <a:pt x="210" y="1200"/>
                </a:cubicBezTo>
                <a:cubicBezTo>
                  <a:pt x="207" y="1197"/>
                  <a:pt x="206" y="1198"/>
                  <a:pt x="204" y="1195"/>
                </a:cubicBezTo>
                <a:cubicBezTo>
                  <a:pt x="201" y="1193"/>
                  <a:pt x="202" y="1192"/>
                  <a:pt x="200" y="1189"/>
                </a:cubicBezTo>
                <a:cubicBezTo>
                  <a:pt x="198" y="1187"/>
                  <a:pt x="195" y="1185"/>
                  <a:pt x="194" y="1185"/>
                </a:cubicBezTo>
                <a:cubicBezTo>
                  <a:pt x="192" y="1182"/>
                  <a:pt x="193" y="1181"/>
                  <a:pt x="191" y="1178"/>
                </a:cubicBezTo>
                <a:cubicBezTo>
                  <a:pt x="189" y="1176"/>
                  <a:pt x="187" y="1175"/>
                  <a:pt x="185" y="1173"/>
                </a:cubicBezTo>
                <a:cubicBezTo>
                  <a:pt x="184" y="1172"/>
                  <a:pt x="179" y="1164"/>
                  <a:pt x="177" y="1162"/>
                </a:cubicBezTo>
                <a:cubicBezTo>
                  <a:pt x="175" y="1159"/>
                  <a:pt x="172" y="1155"/>
                  <a:pt x="169" y="1152"/>
                </a:cubicBezTo>
                <a:cubicBezTo>
                  <a:pt x="167" y="1148"/>
                  <a:pt x="164" y="1144"/>
                  <a:pt x="161" y="1140"/>
                </a:cubicBezTo>
                <a:cubicBezTo>
                  <a:pt x="158" y="1135"/>
                  <a:pt x="155" y="1131"/>
                  <a:pt x="152" y="1127"/>
                </a:cubicBezTo>
                <a:cubicBezTo>
                  <a:pt x="149" y="1122"/>
                  <a:pt x="146" y="1117"/>
                  <a:pt x="143" y="1113"/>
                </a:cubicBezTo>
                <a:cubicBezTo>
                  <a:pt x="140" y="1108"/>
                  <a:pt x="137" y="1103"/>
                  <a:pt x="134" y="1099"/>
                </a:cubicBezTo>
                <a:cubicBezTo>
                  <a:pt x="131" y="1094"/>
                  <a:pt x="129" y="1089"/>
                  <a:pt x="126" y="1085"/>
                </a:cubicBezTo>
                <a:cubicBezTo>
                  <a:pt x="121" y="1077"/>
                  <a:pt x="116" y="1069"/>
                  <a:pt x="113" y="1063"/>
                </a:cubicBezTo>
                <a:cubicBezTo>
                  <a:pt x="111" y="1060"/>
                  <a:pt x="108" y="1057"/>
                  <a:pt x="106" y="1054"/>
                </a:cubicBezTo>
                <a:cubicBezTo>
                  <a:pt x="106" y="1054"/>
                  <a:pt x="107" y="1052"/>
                  <a:pt x="107" y="1052"/>
                </a:cubicBezTo>
                <a:cubicBezTo>
                  <a:pt x="107" y="1047"/>
                  <a:pt x="103" y="1044"/>
                  <a:pt x="102" y="1040"/>
                </a:cubicBezTo>
                <a:cubicBezTo>
                  <a:pt x="100" y="1037"/>
                  <a:pt x="97" y="1029"/>
                  <a:pt x="95" y="1026"/>
                </a:cubicBezTo>
                <a:cubicBezTo>
                  <a:pt x="93" y="1021"/>
                  <a:pt x="91" y="1015"/>
                  <a:pt x="89" y="1010"/>
                </a:cubicBezTo>
                <a:cubicBezTo>
                  <a:pt x="89" y="1009"/>
                  <a:pt x="86" y="1007"/>
                  <a:pt x="85" y="1004"/>
                </a:cubicBezTo>
                <a:cubicBezTo>
                  <a:pt x="84" y="1002"/>
                  <a:pt x="85" y="1002"/>
                  <a:pt x="84" y="999"/>
                </a:cubicBezTo>
                <a:cubicBezTo>
                  <a:pt x="83" y="995"/>
                  <a:pt x="81" y="991"/>
                  <a:pt x="79" y="987"/>
                </a:cubicBezTo>
                <a:cubicBezTo>
                  <a:pt x="78" y="982"/>
                  <a:pt x="76" y="978"/>
                  <a:pt x="74" y="972"/>
                </a:cubicBezTo>
                <a:cubicBezTo>
                  <a:pt x="72" y="967"/>
                  <a:pt x="71" y="962"/>
                  <a:pt x="69" y="957"/>
                </a:cubicBezTo>
                <a:cubicBezTo>
                  <a:pt x="67" y="951"/>
                  <a:pt x="65" y="946"/>
                  <a:pt x="64" y="940"/>
                </a:cubicBezTo>
                <a:cubicBezTo>
                  <a:pt x="62" y="935"/>
                  <a:pt x="60" y="929"/>
                  <a:pt x="59" y="924"/>
                </a:cubicBezTo>
                <a:cubicBezTo>
                  <a:pt x="57" y="919"/>
                  <a:pt x="54" y="916"/>
                  <a:pt x="53" y="911"/>
                </a:cubicBezTo>
                <a:cubicBezTo>
                  <a:pt x="50" y="902"/>
                  <a:pt x="49" y="894"/>
                  <a:pt x="46" y="890"/>
                </a:cubicBezTo>
                <a:cubicBezTo>
                  <a:pt x="46" y="890"/>
                  <a:pt x="45" y="891"/>
                  <a:pt x="45" y="891"/>
                </a:cubicBezTo>
                <a:cubicBezTo>
                  <a:pt x="44" y="890"/>
                  <a:pt x="43" y="887"/>
                  <a:pt x="43" y="887"/>
                </a:cubicBezTo>
                <a:cubicBezTo>
                  <a:pt x="42" y="887"/>
                  <a:pt x="40" y="890"/>
                  <a:pt x="40" y="890"/>
                </a:cubicBezTo>
                <a:cubicBezTo>
                  <a:pt x="37" y="888"/>
                  <a:pt x="36" y="881"/>
                  <a:pt x="34" y="883"/>
                </a:cubicBezTo>
                <a:cubicBezTo>
                  <a:pt x="33" y="884"/>
                  <a:pt x="32" y="891"/>
                  <a:pt x="33" y="897"/>
                </a:cubicBezTo>
                <a:cubicBezTo>
                  <a:pt x="33" y="900"/>
                  <a:pt x="36" y="904"/>
                  <a:pt x="37" y="907"/>
                </a:cubicBezTo>
                <a:cubicBezTo>
                  <a:pt x="38" y="910"/>
                  <a:pt x="37" y="912"/>
                  <a:pt x="37" y="915"/>
                </a:cubicBezTo>
                <a:cubicBezTo>
                  <a:pt x="38" y="917"/>
                  <a:pt x="39" y="917"/>
                  <a:pt x="39" y="920"/>
                </a:cubicBezTo>
                <a:cubicBezTo>
                  <a:pt x="40" y="923"/>
                  <a:pt x="39" y="924"/>
                  <a:pt x="40" y="927"/>
                </a:cubicBezTo>
                <a:cubicBezTo>
                  <a:pt x="42" y="932"/>
                  <a:pt x="44" y="936"/>
                  <a:pt x="46" y="941"/>
                </a:cubicBezTo>
                <a:cubicBezTo>
                  <a:pt x="47" y="945"/>
                  <a:pt x="48" y="949"/>
                  <a:pt x="49" y="953"/>
                </a:cubicBezTo>
                <a:cubicBezTo>
                  <a:pt x="50" y="957"/>
                  <a:pt x="52" y="962"/>
                  <a:pt x="53" y="966"/>
                </a:cubicBezTo>
                <a:cubicBezTo>
                  <a:pt x="55" y="972"/>
                  <a:pt x="59" y="977"/>
                  <a:pt x="60" y="983"/>
                </a:cubicBezTo>
                <a:cubicBezTo>
                  <a:pt x="62" y="988"/>
                  <a:pt x="63" y="991"/>
                  <a:pt x="66" y="996"/>
                </a:cubicBezTo>
                <a:cubicBezTo>
                  <a:pt x="68" y="1003"/>
                  <a:pt x="71" y="1010"/>
                  <a:pt x="74" y="1017"/>
                </a:cubicBezTo>
                <a:cubicBezTo>
                  <a:pt x="77" y="1024"/>
                  <a:pt x="80" y="1032"/>
                  <a:pt x="83" y="1040"/>
                </a:cubicBezTo>
                <a:cubicBezTo>
                  <a:pt x="86" y="1047"/>
                  <a:pt x="89" y="1054"/>
                  <a:pt x="92" y="1061"/>
                </a:cubicBezTo>
                <a:cubicBezTo>
                  <a:pt x="96" y="1068"/>
                  <a:pt x="99" y="1074"/>
                  <a:pt x="102" y="1079"/>
                </a:cubicBezTo>
                <a:cubicBezTo>
                  <a:pt x="104" y="1081"/>
                  <a:pt x="106" y="1082"/>
                  <a:pt x="107" y="1084"/>
                </a:cubicBezTo>
                <a:cubicBezTo>
                  <a:pt x="110" y="1088"/>
                  <a:pt x="112" y="1093"/>
                  <a:pt x="114" y="1098"/>
                </a:cubicBezTo>
                <a:cubicBezTo>
                  <a:pt x="115" y="1101"/>
                  <a:pt x="117" y="1103"/>
                  <a:pt x="118" y="1106"/>
                </a:cubicBezTo>
                <a:cubicBezTo>
                  <a:pt x="119" y="1108"/>
                  <a:pt x="120" y="1110"/>
                  <a:pt x="121" y="1112"/>
                </a:cubicBezTo>
                <a:cubicBezTo>
                  <a:pt x="123" y="1114"/>
                  <a:pt x="126" y="1117"/>
                  <a:pt x="128" y="1119"/>
                </a:cubicBezTo>
                <a:cubicBezTo>
                  <a:pt x="129" y="1121"/>
                  <a:pt x="130" y="1125"/>
                  <a:pt x="132" y="1127"/>
                </a:cubicBezTo>
                <a:cubicBezTo>
                  <a:pt x="133" y="1130"/>
                  <a:pt x="135" y="1133"/>
                  <a:pt x="137" y="1136"/>
                </a:cubicBezTo>
                <a:cubicBezTo>
                  <a:pt x="139" y="1138"/>
                  <a:pt x="141" y="1141"/>
                  <a:pt x="143" y="1144"/>
                </a:cubicBezTo>
                <a:cubicBezTo>
                  <a:pt x="146" y="1149"/>
                  <a:pt x="150" y="1153"/>
                  <a:pt x="154" y="1157"/>
                </a:cubicBezTo>
                <a:cubicBezTo>
                  <a:pt x="158" y="1162"/>
                  <a:pt x="162" y="1166"/>
                  <a:pt x="165" y="1171"/>
                </a:cubicBezTo>
                <a:cubicBezTo>
                  <a:pt x="167" y="1173"/>
                  <a:pt x="169" y="1176"/>
                  <a:pt x="170" y="1178"/>
                </a:cubicBezTo>
                <a:cubicBezTo>
                  <a:pt x="176" y="1186"/>
                  <a:pt x="184" y="1194"/>
                  <a:pt x="188" y="1200"/>
                </a:cubicBezTo>
                <a:cubicBezTo>
                  <a:pt x="190" y="1202"/>
                  <a:pt x="190" y="1205"/>
                  <a:pt x="192" y="1208"/>
                </a:cubicBezTo>
                <a:cubicBezTo>
                  <a:pt x="196" y="1213"/>
                  <a:pt x="202" y="1217"/>
                  <a:pt x="203" y="1218"/>
                </a:cubicBezTo>
                <a:cubicBezTo>
                  <a:pt x="208" y="1224"/>
                  <a:pt x="208" y="1228"/>
                  <a:pt x="215" y="1229"/>
                </a:cubicBezTo>
                <a:cubicBezTo>
                  <a:pt x="217" y="1232"/>
                  <a:pt x="218" y="1234"/>
                  <a:pt x="219" y="1237"/>
                </a:cubicBezTo>
                <a:cubicBezTo>
                  <a:pt x="221" y="1239"/>
                  <a:pt x="222" y="1241"/>
                  <a:pt x="224" y="1244"/>
                </a:cubicBezTo>
                <a:cubicBezTo>
                  <a:pt x="225" y="1244"/>
                  <a:pt x="229" y="1247"/>
                  <a:pt x="231" y="1249"/>
                </a:cubicBezTo>
                <a:cubicBezTo>
                  <a:pt x="232" y="1251"/>
                  <a:pt x="235" y="1254"/>
                  <a:pt x="235" y="1256"/>
                </a:cubicBezTo>
                <a:cubicBezTo>
                  <a:pt x="231" y="1252"/>
                  <a:pt x="225" y="1247"/>
                  <a:pt x="219" y="1242"/>
                </a:cubicBezTo>
                <a:cubicBezTo>
                  <a:pt x="213" y="1236"/>
                  <a:pt x="208" y="1231"/>
                  <a:pt x="205" y="1228"/>
                </a:cubicBezTo>
                <a:cubicBezTo>
                  <a:pt x="202" y="1225"/>
                  <a:pt x="198" y="1220"/>
                  <a:pt x="194" y="1216"/>
                </a:cubicBezTo>
                <a:cubicBezTo>
                  <a:pt x="190" y="1212"/>
                  <a:pt x="187" y="1208"/>
                  <a:pt x="184" y="1205"/>
                </a:cubicBezTo>
                <a:cubicBezTo>
                  <a:pt x="182" y="1203"/>
                  <a:pt x="179" y="1203"/>
                  <a:pt x="177" y="1201"/>
                </a:cubicBezTo>
                <a:cubicBezTo>
                  <a:pt x="175" y="1200"/>
                  <a:pt x="173" y="1198"/>
                  <a:pt x="173" y="1198"/>
                </a:cubicBezTo>
                <a:cubicBezTo>
                  <a:pt x="167" y="1193"/>
                  <a:pt x="168" y="1190"/>
                  <a:pt x="164" y="1186"/>
                </a:cubicBezTo>
                <a:cubicBezTo>
                  <a:pt x="160" y="1182"/>
                  <a:pt x="155" y="1179"/>
                  <a:pt x="151" y="1175"/>
                </a:cubicBezTo>
                <a:cubicBezTo>
                  <a:pt x="148" y="1171"/>
                  <a:pt x="145" y="1167"/>
                  <a:pt x="142" y="1163"/>
                </a:cubicBezTo>
                <a:cubicBezTo>
                  <a:pt x="141" y="1161"/>
                  <a:pt x="138" y="1160"/>
                  <a:pt x="137" y="1157"/>
                </a:cubicBezTo>
                <a:cubicBezTo>
                  <a:pt x="135" y="1155"/>
                  <a:pt x="133" y="1152"/>
                  <a:pt x="131" y="1150"/>
                </a:cubicBezTo>
                <a:cubicBezTo>
                  <a:pt x="128" y="1147"/>
                  <a:pt x="126" y="1145"/>
                  <a:pt x="123" y="1143"/>
                </a:cubicBezTo>
                <a:cubicBezTo>
                  <a:pt x="121" y="1141"/>
                  <a:pt x="118" y="1140"/>
                  <a:pt x="116" y="1137"/>
                </a:cubicBezTo>
                <a:cubicBezTo>
                  <a:pt x="113" y="1140"/>
                  <a:pt x="118" y="1143"/>
                  <a:pt x="116" y="1144"/>
                </a:cubicBezTo>
                <a:cubicBezTo>
                  <a:pt x="115" y="1144"/>
                  <a:pt x="111" y="1137"/>
                  <a:pt x="110" y="1141"/>
                </a:cubicBezTo>
                <a:cubicBezTo>
                  <a:pt x="113" y="1151"/>
                  <a:pt x="118" y="1156"/>
                  <a:pt x="124" y="1164"/>
                </a:cubicBezTo>
                <a:cubicBezTo>
                  <a:pt x="128" y="1169"/>
                  <a:pt x="132" y="1177"/>
                  <a:pt x="136" y="1181"/>
                </a:cubicBezTo>
                <a:cubicBezTo>
                  <a:pt x="138" y="1183"/>
                  <a:pt x="139" y="1182"/>
                  <a:pt x="141" y="1184"/>
                </a:cubicBezTo>
                <a:cubicBezTo>
                  <a:pt x="143" y="1186"/>
                  <a:pt x="143" y="1188"/>
                  <a:pt x="145" y="1191"/>
                </a:cubicBezTo>
                <a:cubicBezTo>
                  <a:pt x="149" y="1196"/>
                  <a:pt x="154" y="1200"/>
                  <a:pt x="158" y="1205"/>
                </a:cubicBezTo>
                <a:cubicBezTo>
                  <a:pt x="162" y="1210"/>
                  <a:pt x="166" y="1215"/>
                  <a:pt x="170" y="1219"/>
                </a:cubicBezTo>
                <a:cubicBezTo>
                  <a:pt x="173" y="1222"/>
                  <a:pt x="176" y="1224"/>
                  <a:pt x="179" y="1227"/>
                </a:cubicBezTo>
                <a:cubicBezTo>
                  <a:pt x="187" y="1234"/>
                  <a:pt x="194" y="1244"/>
                  <a:pt x="202" y="1252"/>
                </a:cubicBezTo>
                <a:cubicBezTo>
                  <a:pt x="205" y="1254"/>
                  <a:pt x="209" y="1256"/>
                  <a:pt x="212" y="1258"/>
                </a:cubicBezTo>
                <a:cubicBezTo>
                  <a:pt x="218" y="1264"/>
                  <a:pt x="223" y="1270"/>
                  <a:pt x="230" y="1275"/>
                </a:cubicBezTo>
                <a:cubicBezTo>
                  <a:pt x="233" y="1278"/>
                  <a:pt x="237" y="1280"/>
                  <a:pt x="241" y="1283"/>
                </a:cubicBezTo>
                <a:cubicBezTo>
                  <a:pt x="246" y="1287"/>
                  <a:pt x="251" y="1292"/>
                  <a:pt x="257" y="1297"/>
                </a:cubicBezTo>
                <a:cubicBezTo>
                  <a:pt x="263" y="1302"/>
                  <a:pt x="268" y="1306"/>
                  <a:pt x="274" y="1311"/>
                </a:cubicBezTo>
                <a:cubicBezTo>
                  <a:pt x="277" y="1313"/>
                  <a:pt x="280" y="1315"/>
                  <a:pt x="283" y="1317"/>
                </a:cubicBezTo>
                <a:cubicBezTo>
                  <a:pt x="287" y="1319"/>
                  <a:pt x="290" y="1322"/>
                  <a:pt x="294" y="1324"/>
                </a:cubicBezTo>
                <a:cubicBezTo>
                  <a:pt x="301" y="1329"/>
                  <a:pt x="308" y="1333"/>
                  <a:pt x="313" y="1336"/>
                </a:cubicBezTo>
                <a:cubicBezTo>
                  <a:pt x="316" y="1338"/>
                  <a:pt x="318" y="1340"/>
                  <a:pt x="319" y="1341"/>
                </a:cubicBezTo>
                <a:cubicBezTo>
                  <a:pt x="320" y="1341"/>
                  <a:pt x="324" y="1342"/>
                  <a:pt x="326" y="1344"/>
                </a:cubicBezTo>
                <a:cubicBezTo>
                  <a:pt x="328" y="1345"/>
                  <a:pt x="328" y="1346"/>
                  <a:pt x="331" y="1348"/>
                </a:cubicBezTo>
                <a:cubicBezTo>
                  <a:pt x="333" y="1349"/>
                  <a:pt x="335" y="1349"/>
                  <a:pt x="338" y="1350"/>
                </a:cubicBezTo>
                <a:cubicBezTo>
                  <a:pt x="338" y="1350"/>
                  <a:pt x="340" y="1352"/>
                  <a:pt x="342" y="1354"/>
                </a:cubicBezTo>
                <a:cubicBezTo>
                  <a:pt x="348" y="1357"/>
                  <a:pt x="356" y="1361"/>
                  <a:pt x="363" y="1365"/>
                </a:cubicBezTo>
                <a:cubicBezTo>
                  <a:pt x="366" y="1368"/>
                  <a:pt x="370" y="1370"/>
                  <a:pt x="373" y="1371"/>
                </a:cubicBezTo>
                <a:cubicBezTo>
                  <a:pt x="377" y="1373"/>
                  <a:pt x="380" y="1375"/>
                  <a:pt x="384" y="1376"/>
                </a:cubicBezTo>
                <a:cubicBezTo>
                  <a:pt x="387" y="1377"/>
                  <a:pt x="390" y="1377"/>
                  <a:pt x="393" y="1379"/>
                </a:cubicBezTo>
                <a:cubicBezTo>
                  <a:pt x="397" y="1381"/>
                  <a:pt x="401" y="1385"/>
                  <a:pt x="405" y="1387"/>
                </a:cubicBezTo>
                <a:cubicBezTo>
                  <a:pt x="409" y="1389"/>
                  <a:pt x="414" y="1390"/>
                  <a:pt x="419" y="1392"/>
                </a:cubicBezTo>
                <a:cubicBezTo>
                  <a:pt x="422" y="1393"/>
                  <a:pt x="422" y="1395"/>
                  <a:pt x="426" y="1396"/>
                </a:cubicBezTo>
                <a:cubicBezTo>
                  <a:pt x="431" y="1398"/>
                  <a:pt x="432" y="1399"/>
                  <a:pt x="438" y="1401"/>
                </a:cubicBezTo>
                <a:cubicBezTo>
                  <a:pt x="440" y="1402"/>
                  <a:pt x="441" y="1402"/>
                  <a:pt x="445" y="1403"/>
                </a:cubicBezTo>
                <a:cubicBezTo>
                  <a:pt x="449" y="1405"/>
                  <a:pt x="453" y="1408"/>
                  <a:pt x="457" y="1409"/>
                </a:cubicBezTo>
                <a:cubicBezTo>
                  <a:pt x="460" y="1410"/>
                  <a:pt x="463" y="1409"/>
                  <a:pt x="467" y="1410"/>
                </a:cubicBezTo>
                <a:cubicBezTo>
                  <a:pt x="468" y="1410"/>
                  <a:pt x="469" y="1412"/>
                  <a:pt x="472" y="1413"/>
                </a:cubicBezTo>
                <a:cubicBezTo>
                  <a:pt x="480" y="1416"/>
                  <a:pt x="492" y="1420"/>
                  <a:pt x="504" y="1423"/>
                </a:cubicBezTo>
                <a:cubicBezTo>
                  <a:pt x="510" y="1425"/>
                  <a:pt x="515" y="1427"/>
                  <a:pt x="521" y="1428"/>
                </a:cubicBezTo>
                <a:cubicBezTo>
                  <a:pt x="527" y="1429"/>
                  <a:pt x="532" y="1430"/>
                  <a:pt x="536" y="1431"/>
                </a:cubicBezTo>
                <a:cubicBezTo>
                  <a:pt x="538" y="1432"/>
                  <a:pt x="538" y="1433"/>
                  <a:pt x="541" y="1433"/>
                </a:cubicBezTo>
                <a:cubicBezTo>
                  <a:pt x="542" y="1434"/>
                  <a:pt x="543" y="1432"/>
                  <a:pt x="544" y="1432"/>
                </a:cubicBezTo>
                <a:cubicBezTo>
                  <a:pt x="551" y="1432"/>
                  <a:pt x="556" y="1437"/>
                  <a:pt x="561" y="1438"/>
                </a:cubicBezTo>
                <a:cubicBezTo>
                  <a:pt x="565" y="1439"/>
                  <a:pt x="570" y="1438"/>
                  <a:pt x="575" y="1439"/>
                </a:cubicBezTo>
                <a:cubicBezTo>
                  <a:pt x="582" y="1440"/>
                  <a:pt x="589" y="1443"/>
                  <a:pt x="598" y="1444"/>
                </a:cubicBezTo>
                <a:cubicBezTo>
                  <a:pt x="603" y="1445"/>
                  <a:pt x="608" y="1445"/>
                  <a:pt x="613" y="1445"/>
                </a:cubicBezTo>
                <a:cubicBezTo>
                  <a:pt x="618" y="1446"/>
                  <a:pt x="623" y="1446"/>
                  <a:pt x="628" y="1446"/>
                </a:cubicBezTo>
                <a:cubicBezTo>
                  <a:pt x="631" y="1446"/>
                  <a:pt x="634" y="1448"/>
                  <a:pt x="637" y="1448"/>
                </a:cubicBezTo>
                <a:cubicBezTo>
                  <a:pt x="643" y="1448"/>
                  <a:pt x="649" y="1449"/>
                  <a:pt x="655" y="1449"/>
                </a:cubicBezTo>
                <a:cubicBezTo>
                  <a:pt x="661" y="1449"/>
                  <a:pt x="667" y="1449"/>
                  <a:pt x="673" y="1449"/>
                </a:cubicBezTo>
                <a:cubicBezTo>
                  <a:pt x="676" y="1449"/>
                  <a:pt x="679" y="1450"/>
                  <a:pt x="680" y="1450"/>
                </a:cubicBezTo>
                <a:cubicBezTo>
                  <a:pt x="683" y="1450"/>
                  <a:pt x="683" y="1449"/>
                  <a:pt x="688" y="1449"/>
                </a:cubicBezTo>
                <a:cubicBezTo>
                  <a:pt x="690" y="1450"/>
                  <a:pt x="692" y="1451"/>
                  <a:pt x="693" y="1451"/>
                </a:cubicBezTo>
                <a:cubicBezTo>
                  <a:pt x="696" y="1451"/>
                  <a:pt x="697" y="1450"/>
                  <a:pt x="699" y="1450"/>
                </a:cubicBezTo>
                <a:cubicBezTo>
                  <a:pt x="702" y="1450"/>
                  <a:pt x="703" y="1451"/>
                  <a:pt x="706" y="1451"/>
                </a:cubicBezTo>
                <a:cubicBezTo>
                  <a:pt x="712" y="1451"/>
                  <a:pt x="719" y="1450"/>
                  <a:pt x="725" y="1450"/>
                </a:cubicBezTo>
                <a:cubicBezTo>
                  <a:pt x="732" y="1450"/>
                  <a:pt x="738" y="1449"/>
                  <a:pt x="743" y="1449"/>
                </a:cubicBezTo>
                <a:cubicBezTo>
                  <a:pt x="745" y="1449"/>
                  <a:pt x="748" y="1451"/>
                  <a:pt x="751" y="1451"/>
                </a:cubicBezTo>
                <a:cubicBezTo>
                  <a:pt x="751" y="1450"/>
                  <a:pt x="756" y="1449"/>
                  <a:pt x="756" y="1448"/>
                </a:cubicBezTo>
                <a:cubicBezTo>
                  <a:pt x="759" y="1448"/>
                  <a:pt x="763" y="1449"/>
                  <a:pt x="766" y="1448"/>
                </a:cubicBezTo>
                <a:cubicBezTo>
                  <a:pt x="769" y="1447"/>
                  <a:pt x="770" y="1443"/>
                  <a:pt x="775" y="1443"/>
                </a:cubicBezTo>
                <a:cubicBezTo>
                  <a:pt x="780" y="1445"/>
                  <a:pt x="787" y="1445"/>
                  <a:pt x="795" y="1444"/>
                </a:cubicBezTo>
                <a:cubicBezTo>
                  <a:pt x="802" y="1443"/>
                  <a:pt x="811" y="1441"/>
                  <a:pt x="819" y="1440"/>
                </a:cubicBezTo>
                <a:cubicBezTo>
                  <a:pt x="822" y="1439"/>
                  <a:pt x="826" y="1439"/>
                  <a:pt x="829" y="1439"/>
                </a:cubicBezTo>
                <a:cubicBezTo>
                  <a:pt x="833" y="1439"/>
                  <a:pt x="836" y="1439"/>
                  <a:pt x="839" y="1438"/>
                </a:cubicBezTo>
                <a:cubicBezTo>
                  <a:pt x="842" y="1437"/>
                  <a:pt x="845" y="1436"/>
                  <a:pt x="848" y="1435"/>
                </a:cubicBezTo>
                <a:cubicBezTo>
                  <a:pt x="852" y="1435"/>
                  <a:pt x="853" y="1435"/>
                  <a:pt x="856" y="1434"/>
                </a:cubicBezTo>
                <a:cubicBezTo>
                  <a:pt x="861" y="1433"/>
                  <a:pt x="865" y="1431"/>
                  <a:pt x="870" y="1429"/>
                </a:cubicBezTo>
                <a:cubicBezTo>
                  <a:pt x="878" y="1427"/>
                  <a:pt x="886" y="1426"/>
                  <a:pt x="895" y="1424"/>
                </a:cubicBezTo>
                <a:cubicBezTo>
                  <a:pt x="903" y="1422"/>
                  <a:pt x="908" y="1418"/>
                  <a:pt x="915" y="1417"/>
                </a:cubicBezTo>
                <a:cubicBezTo>
                  <a:pt x="918" y="1416"/>
                  <a:pt x="920" y="1417"/>
                  <a:pt x="924" y="1416"/>
                </a:cubicBezTo>
                <a:cubicBezTo>
                  <a:pt x="926" y="1415"/>
                  <a:pt x="930" y="1412"/>
                  <a:pt x="932" y="1411"/>
                </a:cubicBezTo>
                <a:cubicBezTo>
                  <a:pt x="944" y="1406"/>
                  <a:pt x="961" y="1402"/>
                  <a:pt x="967" y="1399"/>
                </a:cubicBezTo>
                <a:cubicBezTo>
                  <a:pt x="969" y="1398"/>
                  <a:pt x="969" y="1396"/>
                  <a:pt x="970" y="1396"/>
                </a:cubicBezTo>
                <a:cubicBezTo>
                  <a:pt x="971" y="1395"/>
                  <a:pt x="975" y="1395"/>
                  <a:pt x="978" y="1394"/>
                </a:cubicBezTo>
                <a:cubicBezTo>
                  <a:pt x="987" y="1392"/>
                  <a:pt x="993" y="1388"/>
                  <a:pt x="1000" y="1384"/>
                </a:cubicBezTo>
                <a:cubicBezTo>
                  <a:pt x="1003" y="1383"/>
                  <a:pt x="1007" y="1382"/>
                  <a:pt x="1012" y="1379"/>
                </a:cubicBezTo>
                <a:cubicBezTo>
                  <a:pt x="1017" y="1377"/>
                  <a:pt x="1021" y="1374"/>
                  <a:pt x="1024" y="1374"/>
                </a:cubicBezTo>
                <a:cubicBezTo>
                  <a:pt x="1025" y="1373"/>
                  <a:pt x="1026" y="1376"/>
                  <a:pt x="1027" y="1376"/>
                </a:cubicBezTo>
                <a:cubicBezTo>
                  <a:pt x="1029" y="1376"/>
                  <a:pt x="1032" y="1373"/>
                  <a:pt x="1034" y="1373"/>
                </a:cubicBezTo>
                <a:cubicBezTo>
                  <a:pt x="1035" y="1373"/>
                  <a:pt x="1034" y="1375"/>
                  <a:pt x="1035" y="1375"/>
                </a:cubicBezTo>
                <a:cubicBezTo>
                  <a:pt x="1040" y="1374"/>
                  <a:pt x="1045" y="1373"/>
                  <a:pt x="1048" y="1372"/>
                </a:cubicBezTo>
                <a:cubicBezTo>
                  <a:pt x="1052" y="1371"/>
                  <a:pt x="1056" y="1370"/>
                  <a:pt x="1058" y="1370"/>
                </a:cubicBezTo>
                <a:cubicBezTo>
                  <a:pt x="1060" y="1369"/>
                  <a:pt x="1062" y="1367"/>
                  <a:pt x="1064" y="1366"/>
                </a:cubicBezTo>
                <a:cubicBezTo>
                  <a:pt x="1069" y="1364"/>
                  <a:pt x="1070" y="1365"/>
                  <a:pt x="1074" y="1363"/>
                </a:cubicBezTo>
                <a:cubicBezTo>
                  <a:pt x="1077" y="1362"/>
                  <a:pt x="1079" y="1359"/>
                  <a:pt x="1082" y="1358"/>
                </a:cubicBezTo>
                <a:cubicBezTo>
                  <a:pt x="1085" y="1356"/>
                  <a:pt x="1087" y="1357"/>
                  <a:pt x="1089" y="1355"/>
                </a:cubicBezTo>
                <a:cubicBezTo>
                  <a:pt x="1097" y="1351"/>
                  <a:pt x="1097" y="1351"/>
                  <a:pt x="1102" y="1350"/>
                </a:cubicBezTo>
                <a:cubicBezTo>
                  <a:pt x="1104" y="1349"/>
                  <a:pt x="1105" y="1348"/>
                  <a:pt x="1107" y="1348"/>
                </a:cubicBezTo>
                <a:cubicBezTo>
                  <a:pt x="1110" y="1347"/>
                  <a:pt x="1109" y="1351"/>
                  <a:pt x="1112" y="1351"/>
                </a:cubicBezTo>
                <a:cubicBezTo>
                  <a:pt x="1114" y="1351"/>
                  <a:pt x="1123" y="1349"/>
                  <a:pt x="1126" y="1347"/>
                </a:cubicBezTo>
                <a:cubicBezTo>
                  <a:pt x="1128" y="1346"/>
                  <a:pt x="1128" y="1345"/>
                  <a:pt x="1133" y="1341"/>
                </a:cubicBezTo>
                <a:cubicBezTo>
                  <a:pt x="1136" y="1339"/>
                  <a:pt x="1137" y="1340"/>
                  <a:pt x="1140" y="1337"/>
                </a:cubicBezTo>
                <a:cubicBezTo>
                  <a:pt x="1143" y="1334"/>
                  <a:pt x="1146" y="1331"/>
                  <a:pt x="1150" y="1327"/>
                </a:cubicBezTo>
                <a:cubicBezTo>
                  <a:pt x="1152" y="1325"/>
                  <a:pt x="1155" y="1323"/>
                  <a:pt x="1158" y="1321"/>
                </a:cubicBezTo>
                <a:cubicBezTo>
                  <a:pt x="1160" y="1318"/>
                  <a:pt x="1163" y="1316"/>
                  <a:pt x="1166" y="1313"/>
                </a:cubicBezTo>
                <a:cubicBezTo>
                  <a:pt x="1172" y="1308"/>
                  <a:pt x="1179" y="1303"/>
                  <a:pt x="1184" y="1299"/>
                </a:cubicBezTo>
                <a:cubicBezTo>
                  <a:pt x="1186" y="1297"/>
                  <a:pt x="1188" y="1297"/>
                  <a:pt x="1190" y="1296"/>
                </a:cubicBezTo>
                <a:cubicBezTo>
                  <a:pt x="1192" y="1294"/>
                  <a:pt x="1195" y="1291"/>
                  <a:pt x="1198" y="1288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10" y="1280"/>
                  <a:pt x="1212" y="1277"/>
                  <a:pt x="1215" y="1275"/>
                </a:cubicBezTo>
                <a:cubicBezTo>
                  <a:pt x="1218" y="1272"/>
                  <a:pt x="1221" y="1270"/>
                  <a:pt x="1224" y="1267"/>
                </a:cubicBezTo>
                <a:cubicBezTo>
                  <a:pt x="1230" y="1262"/>
                  <a:pt x="1235" y="1256"/>
                  <a:pt x="1241" y="1250"/>
                </a:cubicBezTo>
                <a:cubicBezTo>
                  <a:pt x="1246" y="1245"/>
                  <a:pt x="1252" y="1241"/>
                  <a:pt x="1257" y="1236"/>
                </a:cubicBezTo>
                <a:cubicBezTo>
                  <a:pt x="1260" y="1233"/>
                  <a:pt x="1262" y="1229"/>
                  <a:pt x="1264" y="1227"/>
                </a:cubicBezTo>
                <a:cubicBezTo>
                  <a:pt x="1267" y="1224"/>
                  <a:pt x="1270" y="1223"/>
                  <a:pt x="1272" y="1221"/>
                </a:cubicBezTo>
                <a:cubicBezTo>
                  <a:pt x="1278" y="1214"/>
                  <a:pt x="1283" y="1207"/>
                  <a:pt x="1288" y="1200"/>
                </a:cubicBezTo>
                <a:cubicBezTo>
                  <a:pt x="1290" y="1198"/>
                  <a:pt x="1293" y="1196"/>
                  <a:pt x="1295" y="1194"/>
                </a:cubicBezTo>
                <a:cubicBezTo>
                  <a:pt x="1299" y="1189"/>
                  <a:pt x="1306" y="1180"/>
                  <a:pt x="1306" y="1180"/>
                </a:cubicBezTo>
                <a:cubicBezTo>
                  <a:pt x="1307" y="1178"/>
                  <a:pt x="1307" y="1177"/>
                  <a:pt x="1308" y="1176"/>
                </a:cubicBezTo>
                <a:cubicBezTo>
                  <a:pt x="1310" y="1173"/>
                  <a:pt x="1313" y="1171"/>
                  <a:pt x="1315" y="1169"/>
                </a:cubicBezTo>
                <a:cubicBezTo>
                  <a:pt x="1321" y="1161"/>
                  <a:pt x="1323" y="1156"/>
                  <a:pt x="1327" y="1151"/>
                </a:cubicBezTo>
                <a:cubicBezTo>
                  <a:pt x="1329" y="1147"/>
                  <a:pt x="1332" y="1146"/>
                  <a:pt x="1333" y="1143"/>
                </a:cubicBezTo>
                <a:cubicBezTo>
                  <a:pt x="1336" y="1138"/>
                  <a:pt x="1336" y="1130"/>
                  <a:pt x="1341" y="1129"/>
                </a:cubicBezTo>
                <a:cubicBezTo>
                  <a:pt x="1342" y="1137"/>
                  <a:pt x="1333" y="1148"/>
                  <a:pt x="1326" y="1157"/>
                </a:cubicBezTo>
                <a:cubicBezTo>
                  <a:pt x="1322" y="1163"/>
                  <a:pt x="1320" y="1169"/>
                  <a:pt x="1316" y="1174"/>
                </a:cubicBezTo>
                <a:cubicBezTo>
                  <a:pt x="1314" y="1177"/>
                  <a:pt x="1311" y="1180"/>
                  <a:pt x="1310" y="1182"/>
                </a:cubicBezTo>
                <a:cubicBezTo>
                  <a:pt x="1305" y="1189"/>
                  <a:pt x="1300" y="1200"/>
                  <a:pt x="1295" y="1206"/>
                </a:cubicBezTo>
                <a:cubicBezTo>
                  <a:pt x="1293" y="1209"/>
                  <a:pt x="1289" y="1211"/>
                  <a:pt x="1287" y="1215"/>
                </a:cubicBezTo>
                <a:cubicBezTo>
                  <a:pt x="1283" y="1220"/>
                  <a:pt x="1279" y="1225"/>
                  <a:pt x="1275" y="1231"/>
                </a:cubicBezTo>
                <a:cubicBezTo>
                  <a:pt x="1271" y="1237"/>
                  <a:pt x="1267" y="1242"/>
                  <a:pt x="1263" y="1246"/>
                </a:cubicBezTo>
                <a:cubicBezTo>
                  <a:pt x="1258" y="1252"/>
                  <a:pt x="1252" y="1256"/>
                  <a:pt x="1247" y="1262"/>
                </a:cubicBezTo>
                <a:cubicBezTo>
                  <a:pt x="1246" y="1263"/>
                  <a:pt x="1244" y="1267"/>
                  <a:pt x="1243" y="1268"/>
                </a:cubicBezTo>
                <a:cubicBezTo>
                  <a:pt x="1238" y="1273"/>
                  <a:pt x="1231" y="1282"/>
                  <a:pt x="1226" y="1286"/>
                </a:cubicBezTo>
                <a:cubicBezTo>
                  <a:pt x="1224" y="1287"/>
                  <a:pt x="1221" y="1288"/>
                  <a:pt x="1219" y="1290"/>
                </a:cubicBezTo>
                <a:cubicBezTo>
                  <a:pt x="1217" y="1292"/>
                  <a:pt x="1218" y="1294"/>
                  <a:pt x="1216" y="1296"/>
                </a:cubicBezTo>
                <a:cubicBezTo>
                  <a:pt x="1217" y="1295"/>
                  <a:pt x="1215" y="1297"/>
                  <a:pt x="1214" y="1297"/>
                </a:cubicBezTo>
                <a:cubicBezTo>
                  <a:pt x="1209" y="1301"/>
                  <a:pt x="1206" y="1307"/>
                  <a:pt x="1204" y="1309"/>
                </a:cubicBezTo>
                <a:cubicBezTo>
                  <a:pt x="1189" y="1323"/>
                  <a:pt x="1171" y="1337"/>
                  <a:pt x="1153" y="1351"/>
                </a:cubicBezTo>
                <a:cubicBezTo>
                  <a:pt x="1149" y="1354"/>
                  <a:pt x="1146" y="1357"/>
                  <a:pt x="1142" y="1360"/>
                </a:cubicBezTo>
                <a:cubicBezTo>
                  <a:pt x="1139" y="1363"/>
                  <a:pt x="1135" y="1366"/>
                  <a:pt x="1131" y="1368"/>
                </a:cubicBezTo>
                <a:cubicBezTo>
                  <a:pt x="1128" y="1370"/>
                  <a:pt x="1125" y="1371"/>
                  <a:pt x="1122" y="1373"/>
                </a:cubicBezTo>
                <a:cubicBezTo>
                  <a:pt x="1120" y="1375"/>
                  <a:pt x="1117" y="1377"/>
                  <a:pt x="1115" y="1379"/>
                </a:cubicBezTo>
                <a:cubicBezTo>
                  <a:pt x="1112" y="1382"/>
                  <a:pt x="1110" y="1384"/>
                  <a:pt x="1107" y="1386"/>
                </a:cubicBezTo>
                <a:cubicBezTo>
                  <a:pt x="1104" y="1387"/>
                  <a:pt x="1100" y="1389"/>
                  <a:pt x="1098" y="1390"/>
                </a:cubicBezTo>
                <a:cubicBezTo>
                  <a:pt x="1095" y="1392"/>
                  <a:pt x="1092" y="1394"/>
                  <a:pt x="1089" y="1396"/>
                </a:cubicBezTo>
                <a:cubicBezTo>
                  <a:pt x="1086" y="1398"/>
                  <a:pt x="1083" y="1400"/>
                  <a:pt x="1079" y="1402"/>
                </a:cubicBezTo>
                <a:cubicBezTo>
                  <a:pt x="1076" y="1404"/>
                  <a:pt x="1075" y="1404"/>
                  <a:pt x="1072" y="1406"/>
                </a:cubicBezTo>
                <a:cubicBezTo>
                  <a:pt x="1071" y="1406"/>
                  <a:pt x="1068" y="1409"/>
                  <a:pt x="1065" y="1410"/>
                </a:cubicBezTo>
                <a:cubicBezTo>
                  <a:pt x="1062" y="1412"/>
                  <a:pt x="1059" y="1413"/>
                  <a:pt x="1056" y="1414"/>
                </a:cubicBezTo>
                <a:cubicBezTo>
                  <a:pt x="1050" y="1418"/>
                  <a:pt x="1045" y="1422"/>
                  <a:pt x="1039" y="1425"/>
                </a:cubicBezTo>
                <a:cubicBezTo>
                  <a:pt x="1035" y="1427"/>
                  <a:pt x="1030" y="1428"/>
                  <a:pt x="1026" y="1430"/>
                </a:cubicBezTo>
                <a:cubicBezTo>
                  <a:pt x="1019" y="1432"/>
                  <a:pt x="1013" y="1435"/>
                  <a:pt x="1007" y="1437"/>
                </a:cubicBezTo>
                <a:cubicBezTo>
                  <a:pt x="1001" y="1440"/>
                  <a:pt x="995" y="1442"/>
                  <a:pt x="990" y="1444"/>
                </a:cubicBezTo>
                <a:cubicBezTo>
                  <a:pt x="987" y="1446"/>
                  <a:pt x="987" y="1447"/>
                  <a:pt x="983" y="1448"/>
                </a:cubicBezTo>
                <a:cubicBezTo>
                  <a:pt x="974" y="1452"/>
                  <a:pt x="964" y="1453"/>
                  <a:pt x="957" y="1457"/>
                </a:cubicBezTo>
                <a:cubicBezTo>
                  <a:pt x="953" y="1458"/>
                  <a:pt x="951" y="1461"/>
                  <a:pt x="948" y="1462"/>
                </a:cubicBezTo>
                <a:cubicBezTo>
                  <a:pt x="945" y="1463"/>
                  <a:pt x="940" y="1462"/>
                  <a:pt x="938" y="1463"/>
                </a:cubicBezTo>
                <a:cubicBezTo>
                  <a:pt x="934" y="1464"/>
                  <a:pt x="930" y="1467"/>
                  <a:pt x="927" y="1468"/>
                </a:cubicBezTo>
                <a:cubicBezTo>
                  <a:pt x="922" y="1469"/>
                  <a:pt x="918" y="1469"/>
                  <a:pt x="913" y="1470"/>
                </a:cubicBezTo>
                <a:cubicBezTo>
                  <a:pt x="893" y="1474"/>
                  <a:pt x="876" y="1481"/>
                  <a:pt x="858" y="1483"/>
                </a:cubicBezTo>
                <a:cubicBezTo>
                  <a:pt x="854" y="1483"/>
                  <a:pt x="846" y="1485"/>
                  <a:pt x="841" y="1485"/>
                </a:cubicBezTo>
                <a:cubicBezTo>
                  <a:pt x="838" y="1486"/>
                  <a:pt x="834" y="1485"/>
                  <a:pt x="831" y="1485"/>
                </a:cubicBezTo>
                <a:cubicBezTo>
                  <a:pt x="828" y="1486"/>
                  <a:pt x="825" y="1486"/>
                  <a:pt x="823" y="1487"/>
                </a:cubicBezTo>
                <a:cubicBezTo>
                  <a:pt x="819" y="1487"/>
                  <a:pt x="816" y="1486"/>
                  <a:pt x="813" y="1487"/>
                </a:cubicBezTo>
                <a:cubicBezTo>
                  <a:pt x="809" y="1487"/>
                  <a:pt x="806" y="1487"/>
                  <a:pt x="802" y="1487"/>
                </a:cubicBezTo>
                <a:cubicBezTo>
                  <a:pt x="798" y="1487"/>
                  <a:pt x="794" y="1487"/>
                  <a:pt x="790" y="1488"/>
                </a:cubicBezTo>
                <a:cubicBezTo>
                  <a:pt x="783" y="1488"/>
                  <a:pt x="776" y="1488"/>
                  <a:pt x="769" y="1488"/>
                </a:cubicBezTo>
                <a:cubicBezTo>
                  <a:pt x="765" y="1488"/>
                  <a:pt x="761" y="1489"/>
                  <a:pt x="758" y="1489"/>
                </a:cubicBezTo>
                <a:cubicBezTo>
                  <a:pt x="755" y="1489"/>
                  <a:pt x="752" y="1489"/>
                  <a:pt x="749" y="1489"/>
                </a:cubicBezTo>
                <a:cubicBezTo>
                  <a:pt x="744" y="1490"/>
                  <a:pt x="739" y="1491"/>
                  <a:pt x="734" y="1492"/>
                </a:cubicBezTo>
                <a:cubicBezTo>
                  <a:pt x="734" y="1499"/>
                  <a:pt x="741" y="1502"/>
                  <a:pt x="736" y="1506"/>
                </a:cubicBezTo>
                <a:cubicBezTo>
                  <a:pt x="729" y="1506"/>
                  <a:pt x="722" y="1506"/>
                  <a:pt x="716" y="1505"/>
                </a:cubicBezTo>
                <a:cubicBezTo>
                  <a:pt x="715" y="1502"/>
                  <a:pt x="715" y="1503"/>
                  <a:pt x="716" y="1501"/>
                </a:cubicBezTo>
                <a:cubicBezTo>
                  <a:pt x="711" y="1500"/>
                  <a:pt x="706" y="1498"/>
                  <a:pt x="701" y="1497"/>
                </a:cubicBezTo>
                <a:cubicBezTo>
                  <a:pt x="695" y="1496"/>
                  <a:pt x="689" y="1495"/>
                  <a:pt x="682" y="1495"/>
                </a:cubicBezTo>
                <a:cubicBezTo>
                  <a:pt x="680" y="1495"/>
                  <a:pt x="679" y="1496"/>
                  <a:pt x="676" y="1497"/>
                </a:cubicBezTo>
                <a:cubicBezTo>
                  <a:pt x="674" y="1497"/>
                  <a:pt x="671" y="1497"/>
                  <a:pt x="668" y="1497"/>
                </a:cubicBezTo>
                <a:cubicBezTo>
                  <a:pt x="664" y="1498"/>
                  <a:pt x="666" y="1501"/>
                  <a:pt x="664" y="1502"/>
                </a:cubicBezTo>
                <a:cubicBezTo>
                  <a:pt x="661" y="1504"/>
                  <a:pt x="657" y="1505"/>
                  <a:pt x="652" y="1504"/>
                </a:cubicBezTo>
                <a:cubicBezTo>
                  <a:pt x="648" y="1504"/>
                  <a:pt x="643" y="1503"/>
                  <a:pt x="638" y="1503"/>
                </a:cubicBezTo>
                <a:cubicBezTo>
                  <a:pt x="634" y="1503"/>
                  <a:pt x="625" y="1502"/>
                  <a:pt x="624" y="1502"/>
                </a:cubicBezTo>
                <a:cubicBezTo>
                  <a:pt x="623" y="1503"/>
                  <a:pt x="615" y="1509"/>
                  <a:pt x="615" y="1509"/>
                </a:cubicBezTo>
                <a:cubicBezTo>
                  <a:pt x="612" y="1511"/>
                  <a:pt x="614" y="1514"/>
                  <a:pt x="614" y="1515"/>
                </a:cubicBezTo>
                <a:cubicBezTo>
                  <a:pt x="614" y="1517"/>
                  <a:pt x="612" y="1516"/>
                  <a:pt x="612" y="1518"/>
                </a:cubicBezTo>
                <a:cubicBezTo>
                  <a:pt x="612" y="1520"/>
                  <a:pt x="615" y="1522"/>
                  <a:pt x="611" y="1524"/>
                </a:cubicBezTo>
                <a:cubicBezTo>
                  <a:pt x="619" y="1526"/>
                  <a:pt x="624" y="1530"/>
                  <a:pt x="633" y="1532"/>
                </a:cubicBezTo>
                <a:cubicBezTo>
                  <a:pt x="636" y="1533"/>
                  <a:pt x="643" y="1532"/>
                  <a:pt x="650" y="1533"/>
                </a:cubicBezTo>
                <a:cubicBezTo>
                  <a:pt x="657" y="1533"/>
                  <a:pt x="660" y="1534"/>
                  <a:pt x="667" y="1533"/>
                </a:cubicBezTo>
                <a:cubicBezTo>
                  <a:pt x="671" y="1532"/>
                  <a:pt x="673" y="1531"/>
                  <a:pt x="677" y="1531"/>
                </a:cubicBezTo>
                <a:cubicBezTo>
                  <a:pt x="684" y="1531"/>
                  <a:pt x="690" y="1532"/>
                  <a:pt x="694" y="1532"/>
                </a:cubicBezTo>
                <a:cubicBezTo>
                  <a:pt x="699" y="1531"/>
                  <a:pt x="703" y="1529"/>
                  <a:pt x="708" y="1528"/>
                </a:cubicBezTo>
                <a:cubicBezTo>
                  <a:pt x="710" y="1528"/>
                  <a:pt x="716" y="1529"/>
                  <a:pt x="719" y="1529"/>
                </a:cubicBezTo>
                <a:cubicBezTo>
                  <a:pt x="722" y="1529"/>
                  <a:pt x="725" y="1529"/>
                  <a:pt x="728" y="1529"/>
                </a:cubicBezTo>
                <a:cubicBezTo>
                  <a:pt x="731" y="1529"/>
                  <a:pt x="734" y="1529"/>
                  <a:pt x="737" y="1529"/>
                </a:cubicBezTo>
                <a:cubicBezTo>
                  <a:pt x="749" y="1528"/>
                  <a:pt x="760" y="1526"/>
                  <a:pt x="768" y="1526"/>
                </a:cubicBezTo>
                <a:cubicBezTo>
                  <a:pt x="773" y="1525"/>
                  <a:pt x="776" y="1526"/>
                  <a:pt x="781" y="1525"/>
                </a:cubicBezTo>
                <a:cubicBezTo>
                  <a:pt x="785" y="1525"/>
                  <a:pt x="789" y="1523"/>
                  <a:pt x="793" y="1522"/>
                </a:cubicBezTo>
                <a:cubicBezTo>
                  <a:pt x="801" y="1521"/>
                  <a:pt x="803" y="1523"/>
                  <a:pt x="806" y="1523"/>
                </a:cubicBezTo>
                <a:cubicBezTo>
                  <a:pt x="809" y="1522"/>
                  <a:pt x="813" y="1520"/>
                  <a:pt x="818" y="1519"/>
                </a:cubicBezTo>
                <a:cubicBezTo>
                  <a:pt x="828" y="1517"/>
                  <a:pt x="838" y="1516"/>
                  <a:pt x="844" y="1515"/>
                </a:cubicBezTo>
                <a:cubicBezTo>
                  <a:pt x="847" y="1514"/>
                  <a:pt x="851" y="1512"/>
                  <a:pt x="856" y="1511"/>
                </a:cubicBezTo>
                <a:cubicBezTo>
                  <a:pt x="856" y="1511"/>
                  <a:pt x="859" y="1510"/>
                  <a:pt x="862" y="1510"/>
                </a:cubicBezTo>
                <a:cubicBezTo>
                  <a:pt x="865" y="1509"/>
                  <a:pt x="868" y="1508"/>
                  <a:pt x="870" y="1508"/>
                </a:cubicBezTo>
                <a:cubicBezTo>
                  <a:pt x="873" y="1507"/>
                  <a:pt x="874" y="1504"/>
                  <a:pt x="877" y="1503"/>
                </a:cubicBezTo>
                <a:cubicBezTo>
                  <a:pt x="880" y="1503"/>
                  <a:pt x="884" y="1503"/>
                  <a:pt x="888" y="1502"/>
                </a:cubicBezTo>
                <a:cubicBezTo>
                  <a:pt x="894" y="1500"/>
                  <a:pt x="897" y="1497"/>
                  <a:pt x="903" y="1496"/>
                </a:cubicBezTo>
                <a:cubicBezTo>
                  <a:pt x="908" y="1495"/>
                  <a:pt x="909" y="1499"/>
                  <a:pt x="916" y="1496"/>
                </a:cubicBezTo>
                <a:cubicBezTo>
                  <a:pt x="922" y="1494"/>
                  <a:pt x="915" y="1494"/>
                  <a:pt x="919" y="1492"/>
                </a:cubicBezTo>
                <a:cubicBezTo>
                  <a:pt x="923" y="1491"/>
                  <a:pt x="925" y="1491"/>
                  <a:pt x="929" y="1490"/>
                </a:cubicBezTo>
                <a:cubicBezTo>
                  <a:pt x="932" y="1490"/>
                  <a:pt x="932" y="1489"/>
                  <a:pt x="935" y="1488"/>
                </a:cubicBezTo>
                <a:cubicBezTo>
                  <a:pt x="937" y="1487"/>
                  <a:pt x="938" y="1488"/>
                  <a:pt x="941" y="1487"/>
                </a:cubicBezTo>
                <a:cubicBezTo>
                  <a:pt x="945" y="1485"/>
                  <a:pt x="945" y="1484"/>
                  <a:pt x="948" y="1482"/>
                </a:cubicBezTo>
                <a:cubicBezTo>
                  <a:pt x="952" y="1481"/>
                  <a:pt x="956" y="1482"/>
                  <a:pt x="959" y="1481"/>
                </a:cubicBezTo>
                <a:cubicBezTo>
                  <a:pt x="972" y="1477"/>
                  <a:pt x="978" y="1472"/>
                  <a:pt x="985" y="1469"/>
                </a:cubicBezTo>
                <a:cubicBezTo>
                  <a:pt x="992" y="1466"/>
                  <a:pt x="995" y="1467"/>
                  <a:pt x="997" y="1466"/>
                </a:cubicBezTo>
                <a:cubicBezTo>
                  <a:pt x="1001" y="1464"/>
                  <a:pt x="1004" y="1461"/>
                  <a:pt x="1008" y="1460"/>
                </a:cubicBezTo>
                <a:cubicBezTo>
                  <a:pt x="1012" y="1458"/>
                  <a:pt x="1017" y="1457"/>
                  <a:pt x="1022" y="1455"/>
                </a:cubicBezTo>
                <a:cubicBezTo>
                  <a:pt x="1025" y="1454"/>
                  <a:pt x="1037" y="1448"/>
                  <a:pt x="1040" y="1446"/>
                </a:cubicBezTo>
                <a:cubicBezTo>
                  <a:pt x="1044" y="1443"/>
                  <a:pt x="1047" y="1440"/>
                  <a:pt x="1050" y="1439"/>
                </a:cubicBezTo>
                <a:cubicBezTo>
                  <a:pt x="1051" y="1439"/>
                  <a:pt x="1056" y="1438"/>
                  <a:pt x="1057" y="1438"/>
                </a:cubicBezTo>
                <a:cubicBezTo>
                  <a:pt x="1060" y="1437"/>
                  <a:pt x="1063" y="1435"/>
                  <a:pt x="1067" y="1433"/>
                </a:cubicBezTo>
                <a:cubicBezTo>
                  <a:pt x="1070" y="1432"/>
                  <a:pt x="1073" y="1430"/>
                  <a:pt x="1076" y="1428"/>
                </a:cubicBezTo>
                <a:cubicBezTo>
                  <a:pt x="1082" y="1424"/>
                  <a:pt x="1089" y="1420"/>
                  <a:pt x="1096" y="1416"/>
                </a:cubicBezTo>
                <a:cubicBezTo>
                  <a:pt x="1103" y="1412"/>
                  <a:pt x="1109" y="1409"/>
                  <a:pt x="1114" y="1405"/>
                </a:cubicBezTo>
                <a:cubicBezTo>
                  <a:pt x="1118" y="1403"/>
                  <a:pt x="1120" y="1400"/>
                  <a:pt x="1124" y="1397"/>
                </a:cubicBezTo>
                <a:cubicBezTo>
                  <a:pt x="1130" y="1393"/>
                  <a:pt x="1136" y="1390"/>
                  <a:pt x="1143" y="1386"/>
                </a:cubicBezTo>
                <a:cubicBezTo>
                  <a:pt x="1150" y="1382"/>
                  <a:pt x="1157" y="1378"/>
                  <a:pt x="1163" y="1371"/>
                </a:cubicBezTo>
                <a:cubicBezTo>
                  <a:pt x="1167" y="1369"/>
                  <a:pt x="1167" y="1366"/>
                  <a:pt x="1171" y="1364"/>
                </a:cubicBezTo>
                <a:cubicBezTo>
                  <a:pt x="1172" y="1362"/>
                  <a:pt x="1175" y="1362"/>
                  <a:pt x="1178" y="1360"/>
                </a:cubicBezTo>
                <a:cubicBezTo>
                  <a:pt x="1180" y="1358"/>
                  <a:pt x="1184" y="1354"/>
                  <a:pt x="1186" y="1353"/>
                </a:cubicBezTo>
                <a:cubicBezTo>
                  <a:pt x="1191" y="1349"/>
                  <a:pt x="1196" y="1344"/>
                  <a:pt x="1201" y="1340"/>
                </a:cubicBezTo>
                <a:cubicBezTo>
                  <a:pt x="1206" y="1336"/>
                  <a:pt x="1210" y="1333"/>
                  <a:pt x="1214" y="1330"/>
                </a:cubicBezTo>
                <a:cubicBezTo>
                  <a:pt x="1218" y="1327"/>
                  <a:pt x="1221" y="1323"/>
                  <a:pt x="1224" y="1319"/>
                </a:cubicBezTo>
                <a:cubicBezTo>
                  <a:pt x="1224" y="1317"/>
                  <a:pt x="1223" y="1316"/>
                  <a:pt x="1231" y="1308"/>
                </a:cubicBezTo>
                <a:cubicBezTo>
                  <a:pt x="1235" y="1307"/>
                  <a:pt x="1234" y="1306"/>
                  <a:pt x="1235" y="1309"/>
                </a:cubicBezTo>
                <a:cubicBezTo>
                  <a:pt x="1242" y="1304"/>
                  <a:pt x="1245" y="1299"/>
                  <a:pt x="1247" y="1295"/>
                </a:cubicBezTo>
                <a:cubicBezTo>
                  <a:pt x="1250" y="1291"/>
                  <a:pt x="1251" y="1287"/>
                  <a:pt x="1256" y="1282"/>
                </a:cubicBezTo>
                <a:cubicBezTo>
                  <a:pt x="1260" y="1281"/>
                  <a:pt x="1267" y="1280"/>
                  <a:pt x="1270" y="1272"/>
                </a:cubicBezTo>
                <a:cubicBezTo>
                  <a:pt x="1267" y="1275"/>
                  <a:pt x="1265" y="1277"/>
                  <a:pt x="1263" y="1277"/>
                </a:cubicBezTo>
                <a:cubicBezTo>
                  <a:pt x="1269" y="1266"/>
                  <a:pt x="1278" y="1264"/>
                  <a:pt x="1284" y="1259"/>
                </a:cubicBezTo>
                <a:cubicBezTo>
                  <a:pt x="1287" y="1250"/>
                  <a:pt x="1299" y="1241"/>
                  <a:pt x="1305" y="1232"/>
                </a:cubicBezTo>
                <a:cubicBezTo>
                  <a:pt x="1307" y="1229"/>
                  <a:pt x="1307" y="1227"/>
                  <a:pt x="1309" y="1224"/>
                </a:cubicBezTo>
                <a:cubicBezTo>
                  <a:pt x="1315" y="1215"/>
                  <a:pt x="1323" y="1207"/>
                  <a:pt x="1330" y="1197"/>
                </a:cubicBezTo>
                <a:cubicBezTo>
                  <a:pt x="1335" y="1190"/>
                  <a:pt x="1337" y="1186"/>
                  <a:pt x="1341" y="1181"/>
                </a:cubicBezTo>
                <a:cubicBezTo>
                  <a:pt x="1343" y="1178"/>
                  <a:pt x="1342" y="1177"/>
                  <a:pt x="1344" y="1174"/>
                </a:cubicBezTo>
                <a:cubicBezTo>
                  <a:pt x="1346" y="1172"/>
                  <a:pt x="1347" y="1172"/>
                  <a:pt x="1349" y="1169"/>
                </a:cubicBezTo>
                <a:cubicBezTo>
                  <a:pt x="1351" y="1164"/>
                  <a:pt x="1352" y="1160"/>
                  <a:pt x="1354" y="1156"/>
                </a:cubicBezTo>
                <a:cubicBezTo>
                  <a:pt x="1355" y="1153"/>
                  <a:pt x="1358" y="1150"/>
                  <a:pt x="1360" y="1147"/>
                </a:cubicBezTo>
                <a:cubicBezTo>
                  <a:pt x="1363" y="1142"/>
                  <a:pt x="1365" y="1136"/>
                  <a:pt x="1368" y="1131"/>
                </a:cubicBezTo>
                <a:cubicBezTo>
                  <a:pt x="1373" y="1123"/>
                  <a:pt x="1379" y="1113"/>
                  <a:pt x="1381" y="1110"/>
                </a:cubicBezTo>
                <a:cubicBezTo>
                  <a:pt x="1382" y="1107"/>
                  <a:pt x="1382" y="1104"/>
                  <a:pt x="1383" y="1102"/>
                </a:cubicBezTo>
                <a:cubicBezTo>
                  <a:pt x="1385" y="1098"/>
                  <a:pt x="1388" y="1094"/>
                  <a:pt x="1390" y="1089"/>
                </a:cubicBezTo>
                <a:cubicBezTo>
                  <a:pt x="1391" y="1087"/>
                  <a:pt x="1392" y="1082"/>
                  <a:pt x="1394" y="1080"/>
                </a:cubicBezTo>
                <a:cubicBezTo>
                  <a:pt x="1396" y="1074"/>
                  <a:pt x="1400" y="1070"/>
                  <a:pt x="1402" y="1063"/>
                </a:cubicBezTo>
                <a:cubicBezTo>
                  <a:pt x="1405" y="1056"/>
                  <a:pt x="1408" y="1051"/>
                  <a:pt x="1410" y="1044"/>
                </a:cubicBezTo>
                <a:cubicBezTo>
                  <a:pt x="1411" y="1041"/>
                  <a:pt x="1411" y="1038"/>
                  <a:pt x="1412" y="1034"/>
                </a:cubicBezTo>
                <a:cubicBezTo>
                  <a:pt x="1415" y="1026"/>
                  <a:pt x="1418" y="1018"/>
                  <a:pt x="1421" y="1010"/>
                </a:cubicBezTo>
                <a:cubicBezTo>
                  <a:pt x="1424" y="1001"/>
                  <a:pt x="1428" y="994"/>
                  <a:pt x="1429" y="986"/>
                </a:cubicBezTo>
                <a:cubicBezTo>
                  <a:pt x="1430" y="983"/>
                  <a:pt x="1429" y="981"/>
                  <a:pt x="1430" y="978"/>
                </a:cubicBezTo>
                <a:cubicBezTo>
                  <a:pt x="1431" y="974"/>
                  <a:pt x="1433" y="969"/>
                  <a:pt x="1434" y="966"/>
                </a:cubicBezTo>
                <a:cubicBezTo>
                  <a:pt x="1437" y="956"/>
                  <a:pt x="1438" y="946"/>
                  <a:pt x="1440" y="936"/>
                </a:cubicBezTo>
                <a:cubicBezTo>
                  <a:pt x="1441" y="933"/>
                  <a:pt x="1443" y="930"/>
                  <a:pt x="1444" y="926"/>
                </a:cubicBezTo>
                <a:cubicBezTo>
                  <a:pt x="1444" y="923"/>
                  <a:pt x="1444" y="920"/>
                  <a:pt x="1445" y="916"/>
                </a:cubicBezTo>
                <a:cubicBezTo>
                  <a:pt x="1446" y="910"/>
                  <a:pt x="1448" y="904"/>
                  <a:pt x="1449" y="898"/>
                </a:cubicBezTo>
                <a:cubicBezTo>
                  <a:pt x="1450" y="894"/>
                  <a:pt x="1451" y="889"/>
                  <a:pt x="1451" y="883"/>
                </a:cubicBezTo>
                <a:cubicBezTo>
                  <a:pt x="1452" y="876"/>
                  <a:pt x="1452" y="870"/>
                  <a:pt x="1453" y="864"/>
                </a:cubicBezTo>
                <a:cubicBezTo>
                  <a:pt x="1454" y="859"/>
                  <a:pt x="1456" y="854"/>
                  <a:pt x="1456" y="852"/>
                </a:cubicBezTo>
                <a:cubicBezTo>
                  <a:pt x="1456" y="847"/>
                  <a:pt x="1454" y="849"/>
                  <a:pt x="1454" y="844"/>
                </a:cubicBezTo>
                <a:cubicBezTo>
                  <a:pt x="1454" y="841"/>
                  <a:pt x="1456" y="837"/>
                  <a:pt x="1457" y="834"/>
                </a:cubicBezTo>
                <a:cubicBezTo>
                  <a:pt x="1459" y="824"/>
                  <a:pt x="1459" y="816"/>
                  <a:pt x="1459" y="808"/>
                </a:cubicBezTo>
                <a:cubicBezTo>
                  <a:pt x="1459" y="800"/>
                  <a:pt x="1459" y="791"/>
                  <a:pt x="1459" y="781"/>
                </a:cubicBezTo>
                <a:cubicBezTo>
                  <a:pt x="1459" y="778"/>
                  <a:pt x="1460" y="776"/>
                  <a:pt x="1460" y="773"/>
                </a:cubicBezTo>
                <a:cubicBezTo>
                  <a:pt x="1460" y="771"/>
                  <a:pt x="1460" y="768"/>
                  <a:pt x="1460" y="766"/>
                </a:cubicBezTo>
                <a:cubicBezTo>
                  <a:pt x="1460" y="761"/>
                  <a:pt x="1461" y="756"/>
                  <a:pt x="1460" y="750"/>
                </a:cubicBezTo>
                <a:cubicBezTo>
                  <a:pt x="1460" y="745"/>
                  <a:pt x="1460" y="740"/>
                  <a:pt x="1460" y="735"/>
                </a:cubicBezTo>
                <a:cubicBezTo>
                  <a:pt x="1460" y="730"/>
                  <a:pt x="1460" y="725"/>
                  <a:pt x="1459" y="720"/>
                </a:cubicBezTo>
                <a:cubicBezTo>
                  <a:pt x="1459" y="710"/>
                  <a:pt x="1458" y="702"/>
                  <a:pt x="1457" y="697"/>
                </a:cubicBezTo>
                <a:cubicBezTo>
                  <a:pt x="1457" y="694"/>
                  <a:pt x="1453" y="693"/>
                  <a:pt x="1454" y="690"/>
                </a:cubicBezTo>
                <a:cubicBezTo>
                  <a:pt x="1456" y="690"/>
                  <a:pt x="1456" y="687"/>
                  <a:pt x="1456" y="683"/>
                </a:cubicBezTo>
                <a:cubicBezTo>
                  <a:pt x="1456" y="684"/>
                  <a:pt x="1455" y="673"/>
                  <a:pt x="1455" y="675"/>
                </a:cubicBezTo>
                <a:cubicBezTo>
                  <a:pt x="1454" y="668"/>
                  <a:pt x="1451" y="667"/>
                  <a:pt x="1451" y="661"/>
                </a:cubicBezTo>
                <a:cubicBezTo>
                  <a:pt x="1450" y="657"/>
                  <a:pt x="1452" y="652"/>
                  <a:pt x="1451" y="647"/>
                </a:cubicBezTo>
                <a:cubicBezTo>
                  <a:pt x="1451" y="645"/>
                  <a:pt x="1449" y="637"/>
                  <a:pt x="1448" y="633"/>
                </a:cubicBezTo>
                <a:cubicBezTo>
                  <a:pt x="1447" y="630"/>
                  <a:pt x="1447" y="630"/>
                  <a:pt x="1446" y="625"/>
                </a:cubicBezTo>
                <a:cubicBezTo>
                  <a:pt x="1445" y="622"/>
                  <a:pt x="1447" y="621"/>
                  <a:pt x="1446" y="617"/>
                </a:cubicBezTo>
                <a:cubicBezTo>
                  <a:pt x="1446" y="613"/>
                  <a:pt x="1443" y="607"/>
                  <a:pt x="1442" y="601"/>
                </a:cubicBezTo>
                <a:cubicBezTo>
                  <a:pt x="1441" y="596"/>
                  <a:pt x="1439" y="589"/>
                  <a:pt x="1438" y="583"/>
                </a:cubicBezTo>
                <a:cubicBezTo>
                  <a:pt x="1436" y="576"/>
                  <a:pt x="1434" y="569"/>
                  <a:pt x="1433" y="563"/>
                </a:cubicBezTo>
                <a:cubicBezTo>
                  <a:pt x="1431" y="556"/>
                  <a:pt x="1429" y="549"/>
                  <a:pt x="1427" y="542"/>
                </a:cubicBezTo>
                <a:cubicBezTo>
                  <a:pt x="1425" y="536"/>
                  <a:pt x="1423" y="529"/>
                  <a:pt x="1420" y="523"/>
                </a:cubicBezTo>
                <a:cubicBezTo>
                  <a:pt x="1419" y="520"/>
                  <a:pt x="1416" y="516"/>
                  <a:pt x="1415" y="512"/>
                </a:cubicBezTo>
                <a:cubicBezTo>
                  <a:pt x="1414" y="510"/>
                  <a:pt x="1414" y="509"/>
                  <a:pt x="1414" y="506"/>
                </a:cubicBezTo>
                <a:cubicBezTo>
                  <a:pt x="1411" y="498"/>
                  <a:pt x="1408" y="492"/>
                  <a:pt x="1406" y="487"/>
                </a:cubicBezTo>
                <a:cubicBezTo>
                  <a:pt x="1403" y="482"/>
                  <a:pt x="1401" y="477"/>
                  <a:pt x="1399" y="471"/>
                </a:cubicBezTo>
                <a:cubicBezTo>
                  <a:pt x="1398" y="468"/>
                  <a:pt x="1398" y="466"/>
                  <a:pt x="1397" y="463"/>
                </a:cubicBezTo>
                <a:cubicBezTo>
                  <a:pt x="1395" y="457"/>
                  <a:pt x="1390" y="448"/>
                  <a:pt x="1389" y="446"/>
                </a:cubicBezTo>
                <a:cubicBezTo>
                  <a:pt x="1389" y="446"/>
                  <a:pt x="1389" y="443"/>
                  <a:pt x="1388" y="440"/>
                </a:cubicBezTo>
                <a:cubicBezTo>
                  <a:pt x="1385" y="437"/>
                  <a:pt x="1382" y="433"/>
                  <a:pt x="1380" y="428"/>
                </a:cubicBezTo>
                <a:cubicBezTo>
                  <a:pt x="1377" y="423"/>
                  <a:pt x="1375" y="416"/>
                  <a:pt x="1372" y="412"/>
                </a:cubicBezTo>
                <a:cubicBezTo>
                  <a:pt x="1368" y="404"/>
                  <a:pt x="1361" y="400"/>
                  <a:pt x="1358" y="392"/>
                </a:cubicBezTo>
                <a:cubicBezTo>
                  <a:pt x="1360" y="390"/>
                  <a:pt x="1362" y="396"/>
                  <a:pt x="1364" y="396"/>
                </a:cubicBezTo>
                <a:cubicBezTo>
                  <a:pt x="1358" y="387"/>
                  <a:pt x="1358" y="382"/>
                  <a:pt x="1352" y="374"/>
                </a:cubicBezTo>
                <a:cubicBezTo>
                  <a:pt x="1350" y="372"/>
                  <a:pt x="1349" y="375"/>
                  <a:pt x="1347" y="372"/>
                </a:cubicBezTo>
                <a:cubicBezTo>
                  <a:pt x="1341" y="364"/>
                  <a:pt x="1338" y="355"/>
                  <a:pt x="1332" y="346"/>
                </a:cubicBezTo>
                <a:cubicBezTo>
                  <a:pt x="1328" y="340"/>
                  <a:pt x="1319" y="331"/>
                  <a:pt x="1316" y="326"/>
                </a:cubicBezTo>
                <a:cubicBezTo>
                  <a:pt x="1313" y="322"/>
                  <a:pt x="1313" y="317"/>
                  <a:pt x="1309" y="313"/>
                </a:cubicBezTo>
                <a:cubicBezTo>
                  <a:pt x="1307" y="310"/>
                  <a:pt x="1304" y="308"/>
                  <a:pt x="1302" y="306"/>
                </a:cubicBezTo>
                <a:cubicBezTo>
                  <a:pt x="1300" y="303"/>
                  <a:pt x="1295" y="297"/>
                  <a:pt x="1290" y="292"/>
                </a:cubicBezTo>
                <a:cubicBezTo>
                  <a:pt x="1286" y="286"/>
                  <a:pt x="1282" y="282"/>
                  <a:pt x="1281" y="281"/>
                </a:cubicBezTo>
                <a:cubicBezTo>
                  <a:pt x="1279" y="278"/>
                  <a:pt x="1280" y="274"/>
                  <a:pt x="1277" y="271"/>
                </a:cubicBezTo>
                <a:cubicBezTo>
                  <a:pt x="1276" y="271"/>
                  <a:pt x="1276" y="273"/>
                  <a:pt x="1274" y="271"/>
                </a:cubicBezTo>
                <a:cubicBezTo>
                  <a:pt x="1269" y="259"/>
                  <a:pt x="1251" y="242"/>
                  <a:pt x="1240" y="228"/>
                </a:cubicBezTo>
                <a:cubicBezTo>
                  <a:pt x="1234" y="224"/>
                  <a:pt x="1239" y="233"/>
                  <a:pt x="1231" y="225"/>
                </a:cubicBezTo>
                <a:cubicBezTo>
                  <a:pt x="1228" y="222"/>
                  <a:pt x="1235" y="226"/>
                  <a:pt x="1232" y="221"/>
                </a:cubicBezTo>
                <a:cubicBezTo>
                  <a:pt x="1226" y="218"/>
                  <a:pt x="1225" y="213"/>
                  <a:pt x="1220" y="208"/>
                </a:cubicBezTo>
                <a:close/>
                <a:moveTo>
                  <a:pt x="1479" y="999"/>
                </a:moveTo>
                <a:cubicBezTo>
                  <a:pt x="1481" y="1003"/>
                  <a:pt x="1478" y="1013"/>
                  <a:pt x="1475" y="1014"/>
                </a:cubicBezTo>
                <a:cubicBezTo>
                  <a:pt x="1474" y="1015"/>
                  <a:pt x="1473" y="1012"/>
                  <a:pt x="1474" y="1009"/>
                </a:cubicBezTo>
                <a:cubicBezTo>
                  <a:pt x="1475" y="1006"/>
                  <a:pt x="1476" y="1002"/>
                  <a:pt x="1479" y="999"/>
                </a:cubicBezTo>
                <a:close/>
                <a:moveTo>
                  <a:pt x="1491" y="957"/>
                </a:moveTo>
                <a:cubicBezTo>
                  <a:pt x="1488" y="958"/>
                  <a:pt x="1490" y="942"/>
                  <a:pt x="1494" y="938"/>
                </a:cubicBezTo>
                <a:cubicBezTo>
                  <a:pt x="1497" y="942"/>
                  <a:pt x="1491" y="950"/>
                  <a:pt x="1491" y="957"/>
                </a:cubicBezTo>
                <a:close/>
                <a:moveTo>
                  <a:pt x="1509" y="769"/>
                </a:moveTo>
                <a:cubicBezTo>
                  <a:pt x="1509" y="776"/>
                  <a:pt x="1509" y="784"/>
                  <a:pt x="1508" y="791"/>
                </a:cubicBezTo>
                <a:cubicBezTo>
                  <a:pt x="1506" y="793"/>
                  <a:pt x="1506" y="778"/>
                  <a:pt x="1506" y="776"/>
                </a:cubicBezTo>
                <a:cubicBezTo>
                  <a:pt x="1507" y="771"/>
                  <a:pt x="1508" y="768"/>
                  <a:pt x="1509" y="769"/>
                </a:cubicBezTo>
                <a:close/>
                <a:moveTo>
                  <a:pt x="1371" y="341"/>
                </a:moveTo>
                <a:cubicBezTo>
                  <a:pt x="1374" y="345"/>
                  <a:pt x="1377" y="349"/>
                  <a:pt x="1377" y="352"/>
                </a:cubicBezTo>
                <a:cubicBezTo>
                  <a:pt x="1376" y="354"/>
                  <a:pt x="1366" y="339"/>
                  <a:pt x="1371" y="341"/>
                </a:cubicBezTo>
                <a:close/>
                <a:moveTo>
                  <a:pt x="1128" y="106"/>
                </a:moveTo>
                <a:cubicBezTo>
                  <a:pt x="1136" y="111"/>
                  <a:pt x="1136" y="111"/>
                  <a:pt x="1136" y="111"/>
                </a:cubicBezTo>
                <a:cubicBezTo>
                  <a:pt x="1138" y="115"/>
                  <a:pt x="1123" y="106"/>
                  <a:pt x="1128" y="106"/>
                </a:cubicBezTo>
                <a:close/>
                <a:moveTo>
                  <a:pt x="1179" y="148"/>
                </a:moveTo>
                <a:cubicBezTo>
                  <a:pt x="1177" y="147"/>
                  <a:pt x="1174" y="145"/>
                  <a:pt x="1172" y="143"/>
                </a:cubicBezTo>
                <a:cubicBezTo>
                  <a:pt x="1170" y="142"/>
                  <a:pt x="1168" y="140"/>
                  <a:pt x="1170" y="139"/>
                </a:cubicBezTo>
                <a:cubicBezTo>
                  <a:pt x="1175" y="142"/>
                  <a:pt x="1181" y="146"/>
                  <a:pt x="1179" y="148"/>
                </a:cubicBezTo>
                <a:close/>
                <a:moveTo>
                  <a:pt x="1285" y="248"/>
                </a:moveTo>
                <a:cubicBezTo>
                  <a:pt x="1283" y="248"/>
                  <a:pt x="1281" y="248"/>
                  <a:pt x="1279" y="246"/>
                </a:cubicBezTo>
                <a:cubicBezTo>
                  <a:pt x="1277" y="245"/>
                  <a:pt x="1275" y="243"/>
                  <a:pt x="1273" y="239"/>
                </a:cubicBezTo>
                <a:cubicBezTo>
                  <a:pt x="1276" y="239"/>
                  <a:pt x="1280" y="241"/>
                  <a:pt x="1285" y="248"/>
                </a:cubicBezTo>
                <a:close/>
                <a:moveTo>
                  <a:pt x="923" y="32"/>
                </a:moveTo>
                <a:cubicBezTo>
                  <a:pt x="937" y="36"/>
                  <a:pt x="937" y="36"/>
                  <a:pt x="937" y="36"/>
                </a:cubicBezTo>
                <a:cubicBezTo>
                  <a:pt x="936" y="37"/>
                  <a:pt x="936" y="37"/>
                  <a:pt x="936" y="37"/>
                </a:cubicBezTo>
                <a:cubicBezTo>
                  <a:pt x="923" y="33"/>
                  <a:pt x="923" y="33"/>
                  <a:pt x="923" y="33"/>
                </a:cubicBezTo>
                <a:lnTo>
                  <a:pt x="923" y="32"/>
                </a:lnTo>
                <a:close/>
                <a:moveTo>
                  <a:pt x="980" y="55"/>
                </a:moveTo>
                <a:cubicBezTo>
                  <a:pt x="979" y="57"/>
                  <a:pt x="979" y="57"/>
                  <a:pt x="979" y="57"/>
                </a:cubicBezTo>
                <a:cubicBezTo>
                  <a:pt x="974" y="56"/>
                  <a:pt x="972" y="54"/>
                  <a:pt x="970" y="53"/>
                </a:cubicBezTo>
                <a:cubicBezTo>
                  <a:pt x="972" y="52"/>
                  <a:pt x="975" y="53"/>
                  <a:pt x="980" y="55"/>
                </a:cubicBezTo>
                <a:close/>
                <a:moveTo>
                  <a:pt x="969" y="56"/>
                </a:moveTo>
                <a:cubicBezTo>
                  <a:pt x="964" y="59"/>
                  <a:pt x="944" y="51"/>
                  <a:pt x="935" y="50"/>
                </a:cubicBezTo>
                <a:cubicBezTo>
                  <a:pt x="935" y="48"/>
                  <a:pt x="937" y="49"/>
                  <a:pt x="938" y="47"/>
                </a:cubicBezTo>
                <a:cubicBezTo>
                  <a:pt x="939" y="45"/>
                  <a:pt x="929" y="45"/>
                  <a:pt x="933" y="43"/>
                </a:cubicBezTo>
                <a:cubicBezTo>
                  <a:pt x="944" y="46"/>
                  <a:pt x="956" y="50"/>
                  <a:pt x="969" y="56"/>
                </a:cubicBezTo>
                <a:close/>
                <a:moveTo>
                  <a:pt x="890" y="37"/>
                </a:moveTo>
                <a:cubicBezTo>
                  <a:pt x="889" y="38"/>
                  <a:pt x="884" y="36"/>
                  <a:pt x="880" y="34"/>
                </a:cubicBezTo>
                <a:cubicBezTo>
                  <a:pt x="877" y="33"/>
                  <a:pt x="869" y="33"/>
                  <a:pt x="871" y="30"/>
                </a:cubicBezTo>
                <a:cubicBezTo>
                  <a:pt x="876" y="31"/>
                  <a:pt x="892" y="33"/>
                  <a:pt x="890" y="37"/>
                </a:cubicBezTo>
                <a:close/>
                <a:moveTo>
                  <a:pt x="1078" y="117"/>
                </a:moveTo>
                <a:cubicBezTo>
                  <a:pt x="1078" y="120"/>
                  <a:pt x="1069" y="114"/>
                  <a:pt x="1069" y="112"/>
                </a:cubicBezTo>
                <a:cubicBezTo>
                  <a:pt x="1069" y="110"/>
                  <a:pt x="1078" y="115"/>
                  <a:pt x="1078" y="117"/>
                </a:cubicBezTo>
                <a:close/>
                <a:moveTo>
                  <a:pt x="1353" y="1115"/>
                </a:moveTo>
                <a:cubicBezTo>
                  <a:pt x="1350" y="1113"/>
                  <a:pt x="1355" y="1103"/>
                  <a:pt x="1358" y="1098"/>
                </a:cubicBezTo>
                <a:cubicBezTo>
                  <a:pt x="1358" y="1096"/>
                  <a:pt x="1360" y="1096"/>
                  <a:pt x="1360" y="1095"/>
                </a:cubicBezTo>
                <a:cubicBezTo>
                  <a:pt x="1362" y="1092"/>
                  <a:pt x="1361" y="1091"/>
                  <a:pt x="1362" y="1089"/>
                </a:cubicBezTo>
                <a:cubicBezTo>
                  <a:pt x="1365" y="1084"/>
                  <a:pt x="1369" y="1079"/>
                  <a:pt x="1371" y="1071"/>
                </a:cubicBezTo>
                <a:cubicBezTo>
                  <a:pt x="1375" y="1069"/>
                  <a:pt x="1370" y="1077"/>
                  <a:pt x="1369" y="1079"/>
                </a:cubicBezTo>
                <a:cubicBezTo>
                  <a:pt x="1369" y="1079"/>
                  <a:pt x="1371" y="1079"/>
                  <a:pt x="1371" y="1080"/>
                </a:cubicBezTo>
                <a:cubicBezTo>
                  <a:pt x="1370" y="1083"/>
                  <a:pt x="1367" y="1086"/>
                  <a:pt x="1365" y="1090"/>
                </a:cubicBezTo>
                <a:cubicBezTo>
                  <a:pt x="1361" y="1098"/>
                  <a:pt x="1358" y="1107"/>
                  <a:pt x="1353" y="1115"/>
                </a:cubicBezTo>
                <a:close/>
                <a:moveTo>
                  <a:pt x="1079" y="126"/>
                </a:moveTo>
                <a:cubicBezTo>
                  <a:pt x="1067" y="124"/>
                  <a:pt x="1073" y="115"/>
                  <a:pt x="1079" y="126"/>
                </a:cubicBezTo>
                <a:close/>
                <a:moveTo>
                  <a:pt x="1260" y="278"/>
                </a:moveTo>
                <a:cubicBezTo>
                  <a:pt x="1257" y="276"/>
                  <a:pt x="1253" y="273"/>
                  <a:pt x="1248" y="269"/>
                </a:cubicBezTo>
                <a:cubicBezTo>
                  <a:pt x="1243" y="265"/>
                  <a:pt x="1238" y="260"/>
                  <a:pt x="1235" y="255"/>
                </a:cubicBezTo>
                <a:cubicBezTo>
                  <a:pt x="1235" y="254"/>
                  <a:pt x="1238" y="254"/>
                  <a:pt x="1238" y="253"/>
                </a:cubicBezTo>
                <a:cubicBezTo>
                  <a:pt x="1237" y="252"/>
                  <a:pt x="1225" y="240"/>
                  <a:pt x="1232" y="244"/>
                </a:cubicBezTo>
                <a:cubicBezTo>
                  <a:pt x="1236" y="245"/>
                  <a:pt x="1235" y="249"/>
                  <a:pt x="1238" y="252"/>
                </a:cubicBezTo>
                <a:cubicBezTo>
                  <a:pt x="1245" y="260"/>
                  <a:pt x="1257" y="270"/>
                  <a:pt x="1260" y="278"/>
                </a:cubicBezTo>
                <a:close/>
                <a:moveTo>
                  <a:pt x="1213" y="227"/>
                </a:moveTo>
                <a:cubicBezTo>
                  <a:pt x="1212" y="229"/>
                  <a:pt x="1211" y="228"/>
                  <a:pt x="1209" y="228"/>
                </a:cubicBezTo>
                <a:cubicBezTo>
                  <a:pt x="1213" y="232"/>
                  <a:pt x="1214" y="230"/>
                  <a:pt x="1218" y="233"/>
                </a:cubicBezTo>
                <a:cubicBezTo>
                  <a:pt x="1221" y="235"/>
                  <a:pt x="1225" y="241"/>
                  <a:pt x="1227" y="244"/>
                </a:cubicBezTo>
                <a:cubicBezTo>
                  <a:pt x="1225" y="247"/>
                  <a:pt x="1218" y="238"/>
                  <a:pt x="1215" y="236"/>
                </a:cubicBezTo>
                <a:cubicBezTo>
                  <a:pt x="1213" y="234"/>
                  <a:pt x="1209" y="231"/>
                  <a:pt x="1206" y="228"/>
                </a:cubicBezTo>
                <a:cubicBezTo>
                  <a:pt x="1204" y="226"/>
                  <a:pt x="1202" y="224"/>
                  <a:pt x="1200" y="222"/>
                </a:cubicBezTo>
                <a:cubicBezTo>
                  <a:pt x="1198" y="221"/>
                  <a:pt x="1196" y="219"/>
                  <a:pt x="1195" y="218"/>
                </a:cubicBezTo>
                <a:cubicBezTo>
                  <a:pt x="1192" y="216"/>
                  <a:pt x="1188" y="212"/>
                  <a:pt x="1187" y="215"/>
                </a:cubicBezTo>
                <a:cubicBezTo>
                  <a:pt x="1182" y="211"/>
                  <a:pt x="1185" y="210"/>
                  <a:pt x="1181" y="206"/>
                </a:cubicBezTo>
                <a:cubicBezTo>
                  <a:pt x="1178" y="202"/>
                  <a:pt x="1176" y="204"/>
                  <a:pt x="1173" y="201"/>
                </a:cubicBezTo>
                <a:cubicBezTo>
                  <a:pt x="1168" y="198"/>
                  <a:pt x="1164" y="192"/>
                  <a:pt x="1160" y="189"/>
                </a:cubicBezTo>
                <a:cubicBezTo>
                  <a:pt x="1152" y="183"/>
                  <a:pt x="1144" y="180"/>
                  <a:pt x="1134" y="174"/>
                </a:cubicBezTo>
                <a:cubicBezTo>
                  <a:pt x="1126" y="169"/>
                  <a:pt x="1123" y="164"/>
                  <a:pt x="1115" y="158"/>
                </a:cubicBezTo>
                <a:cubicBezTo>
                  <a:pt x="1111" y="156"/>
                  <a:pt x="1107" y="155"/>
                  <a:pt x="1104" y="153"/>
                </a:cubicBezTo>
                <a:cubicBezTo>
                  <a:pt x="1100" y="151"/>
                  <a:pt x="1100" y="150"/>
                  <a:pt x="1098" y="148"/>
                </a:cubicBezTo>
                <a:cubicBezTo>
                  <a:pt x="1095" y="146"/>
                  <a:pt x="1094" y="147"/>
                  <a:pt x="1092" y="146"/>
                </a:cubicBezTo>
                <a:cubicBezTo>
                  <a:pt x="1089" y="144"/>
                  <a:pt x="1088" y="142"/>
                  <a:pt x="1086" y="141"/>
                </a:cubicBezTo>
                <a:cubicBezTo>
                  <a:pt x="1083" y="139"/>
                  <a:pt x="1078" y="138"/>
                  <a:pt x="1075" y="136"/>
                </a:cubicBezTo>
                <a:cubicBezTo>
                  <a:pt x="1071" y="134"/>
                  <a:pt x="1067" y="132"/>
                  <a:pt x="1063" y="130"/>
                </a:cubicBezTo>
                <a:cubicBezTo>
                  <a:pt x="1061" y="129"/>
                  <a:pt x="1057" y="129"/>
                  <a:pt x="1055" y="128"/>
                </a:cubicBezTo>
                <a:cubicBezTo>
                  <a:pt x="1052" y="126"/>
                  <a:pt x="1049" y="124"/>
                  <a:pt x="1045" y="122"/>
                </a:cubicBezTo>
                <a:cubicBezTo>
                  <a:pt x="1042" y="121"/>
                  <a:pt x="1041" y="121"/>
                  <a:pt x="1038" y="119"/>
                </a:cubicBezTo>
                <a:cubicBezTo>
                  <a:pt x="1034" y="117"/>
                  <a:pt x="1035" y="116"/>
                  <a:pt x="1032" y="114"/>
                </a:cubicBezTo>
                <a:cubicBezTo>
                  <a:pt x="1029" y="113"/>
                  <a:pt x="1026" y="112"/>
                  <a:pt x="1023" y="111"/>
                </a:cubicBezTo>
                <a:cubicBezTo>
                  <a:pt x="1021" y="110"/>
                  <a:pt x="1018" y="109"/>
                  <a:pt x="1017" y="109"/>
                </a:cubicBezTo>
                <a:cubicBezTo>
                  <a:pt x="1016" y="109"/>
                  <a:pt x="1011" y="108"/>
                  <a:pt x="1006" y="105"/>
                </a:cubicBezTo>
                <a:cubicBezTo>
                  <a:pt x="1010" y="102"/>
                  <a:pt x="1004" y="101"/>
                  <a:pt x="999" y="96"/>
                </a:cubicBezTo>
                <a:cubicBezTo>
                  <a:pt x="996" y="93"/>
                  <a:pt x="997" y="92"/>
                  <a:pt x="995" y="91"/>
                </a:cubicBezTo>
                <a:cubicBezTo>
                  <a:pt x="988" y="87"/>
                  <a:pt x="974" y="86"/>
                  <a:pt x="970" y="80"/>
                </a:cubicBezTo>
                <a:cubicBezTo>
                  <a:pt x="972" y="77"/>
                  <a:pt x="979" y="83"/>
                  <a:pt x="983" y="84"/>
                </a:cubicBezTo>
                <a:cubicBezTo>
                  <a:pt x="989" y="87"/>
                  <a:pt x="997" y="89"/>
                  <a:pt x="1003" y="93"/>
                </a:cubicBezTo>
                <a:cubicBezTo>
                  <a:pt x="1009" y="96"/>
                  <a:pt x="1008" y="98"/>
                  <a:pt x="1018" y="102"/>
                </a:cubicBezTo>
                <a:cubicBezTo>
                  <a:pt x="1021" y="103"/>
                  <a:pt x="1023" y="102"/>
                  <a:pt x="1027" y="103"/>
                </a:cubicBezTo>
                <a:cubicBezTo>
                  <a:pt x="1031" y="104"/>
                  <a:pt x="1036" y="108"/>
                  <a:pt x="1042" y="111"/>
                </a:cubicBezTo>
                <a:cubicBezTo>
                  <a:pt x="1047" y="113"/>
                  <a:pt x="1053" y="116"/>
                  <a:pt x="1058" y="119"/>
                </a:cubicBezTo>
                <a:cubicBezTo>
                  <a:pt x="1064" y="121"/>
                  <a:pt x="1069" y="124"/>
                  <a:pt x="1072" y="126"/>
                </a:cubicBezTo>
                <a:cubicBezTo>
                  <a:pt x="1075" y="128"/>
                  <a:pt x="1077" y="131"/>
                  <a:pt x="1080" y="133"/>
                </a:cubicBezTo>
                <a:cubicBezTo>
                  <a:pt x="1084" y="136"/>
                  <a:pt x="1090" y="135"/>
                  <a:pt x="1095" y="138"/>
                </a:cubicBezTo>
                <a:cubicBezTo>
                  <a:pt x="1094" y="138"/>
                  <a:pt x="1097" y="141"/>
                  <a:pt x="1100" y="144"/>
                </a:cubicBezTo>
                <a:cubicBezTo>
                  <a:pt x="1104" y="147"/>
                  <a:pt x="1108" y="148"/>
                  <a:pt x="1113" y="151"/>
                </a:cubicBezTo>
                <a:cubicBezTo>
                  <a:pt x="1116" y="153"/>
                  <a:pt x="1116" y="154"/>
                  <a:pt x="1119" y="156"/>
                </a:cubicBezTo>
                <a:cubicBezTo>
                  <a:pt x="1124" y="160"/>
                  <a:pt x="1132" y="165"/>
                  <a:pt x="1141" y="172"/>
                </a:cubicBezTo>
                <a:cubicBezTo>
                  <a:pt x="1143" y="173"/>
                  <a:pt x="1145" y="175"/>
                  <a:pt x="1148" y="176"/>
                </a:cubicBezTo>
                <a:cubicBezTo>
                  <a:pt x="1150" y="178"/>
                  <a:pt x="1152" y="180"/>
                  <a:pt x="1154" y="181"/>
                </a:cubicBezTo>
                <a:cubicBezTo>
                  <a:pt x="1159" y="185"/>
                  <a:pt x="1163" y="188"/>
                  <a:pt x="1168" y="192"/>
                </a:cubicBezTo>
                <a:cubicBezTo>
                  <a:pt x="1171" y="194"/>
                  <a:pt x="1174" y="195"/>
                  <a:pt x="1177" y="196"/>
                </a:cubicBezTo>
                <a:cubicBezTo>
                  <a:pt x="1184" y="201"/>
                  <a:pt x="1191" y="209"/>
                  <a:pt x="1198" y="214"/>
                </a:cubicBezTo>
                <a:cubicBezTo>
                  <a:pt x="1204" y="218"/>
                  <a:pt x="1209" y="222"/>
                  <a:pt x="1213" y="227"/>
                </a:cubicBezTo>
                <a:close/>
                <a:moveTo>
                  <a:pt x="1288" y="311"/>
                </a:moveTo>
                <a:cubicBezTo>
                  <a:pt x="1287" y="314"/>
                  <a:pt x="1279" y="304"/>
                  <a:pt x="1279" y="301"/>
                </a:cubicBezTo>
                <a:cubicBezTo>
                  <a:pt x="1280" y="298"/>
                  <a:pt x="1285" y="308"/>
                  <a:pt x="1288" y="311"/>
                </a:cubicBezTo>
                <a:close/>
                <a:moveTo>
                  <a:pt x="966" y="75"/>
                </a:moveTo>
                <a:cubicBezTo>
                  <a:pt x="966" y="79"/>
                  <a:pt x="962" y="76"/>
                  <a:pt x="958" y="74"/>
                </a:cubicBezTo>
                <a:cubicBezTo>
                  <a:pt x="955" y="73"/>
                  <a:pt x="944" y="70"/>
                  <a:pt x="947" y="69"/>
                </a:cubicBezTo>
                <a:cubicBezTo>
                  <a:pt x="953" y="70"/>
                  <a:pt x="956" y="73"/>
                  <a:pt x="966" y="75"/>
                </a:cubicBezTo>
                <a:close/>
                <a:moveTo>
                  <a:pt x="1432" y="784"/>
                </a:moveTo>
                <a:cubicBezTo>
                  <a:pt x="1431" y="790"/>
                  <a:pt x="1434" y="794"/>
                  <a:pt x="1433" y="800"/>
                </a:cubicBezTo>
                <a:cubicBezTo>
                  <a:pt x="1433" y="803"/>
                  <a:pt x="1432" y="805"/>
                  <a:pt x="1431" y="809"/>
                </a:cubicBezTo>
                <a:cubicBezTo>
                  <a:pt x="1430" y="814"/>
                  <a:pt x="1432" y="814"/>
                  <a:pt x="1431" y="817"/>
                </a:cubicBezTo>
                <a:cubicBezTo>
                  <a:pt x="1431" y="821"/>
                  <a:pt x="1429" y="823"/>
                  <a:pt x="1429" y="825"/>
                </a:cubicBezTo>
                <a:cubicBezTo>
                  <a:pt x="1429" y="829"/>
                  <a:pt x="1430" y="835"/>
                  <a:pt x="1430" y="841"/>
                </a:cubicBezTo>
                <a:cubicBezTo>
                  <a:pt x="1430" y="842"/>
                  <a:pt x="1430" y="843"/>
                  <a:pt x="1429" y="845"/>
                </a:cubicBezTo>
                <a:cubicBezTo>
                  <a:pt x="1429" y="847"/>
                  <a:pt x="1428" y="849"/>
                  <a:pt x="1428" y="850"/>
                </a:cubicBezTo>
                <a:cubicBezTo>
                  <a:pt x="1428" y="852"/>
                  <a:pt x="1430" y="852"/>
                  <a:pt x="1429" y="857"/>
                </a:cubicBezTo>
                <a:cubicBezTo>
                  <a:pt x="1428" y="859"/>
                  <a:pt x="1426" y="861"/>
                  <a:pt x="1425" y="864"/>
                </a:cubicBezTo>
                <a:cubicBezTo>
                  <a:pt x="1424" y="870"/>
                  <a:pt x="1425" y="876"/>
                  <a:pt x="1424" y="882"/>
                </a:cubicBezTo>
                <a:cubicBezTo>
                  <a:pt x="1423" y="886"/>
                  <a:pt x="1421" y="886"/>
                  <a:pt x="1420" y="889"/>
                </a:cubicBezTo>
                <a:cubicBezTo>
                  <a:pt x="1419" y="893"/>
                  <a:pt x="1420" y="894"/>
                  <a:pt x="1420" y="897"/>
                </a:cubicBezTo>
                <a:cubicBezTo>
                  <a:pt x="1419" y="898"/>
                  <a:pt x="1418" y="898"/>
                  <a:pt x="1417" y="902"/>
                </a:cubicBezTo>
                <a:cubicBezTo>
                  <a:pt x="1415" y="909"/>
                  <a:pt x="1417" y="911"/>
                  <a:pt x="1416" y="916"/>
                </a:cubicBezTo>
                <a:cubicBezTo>
                  <a:pt x="1415" y="919"/>
                  <a:pt x="1411" y="933"/>
                  <a:pt x="1409" y="941"/>
                </a:cubicBezTo>
                <a:cubicBezTo>
                  <a:pt x="1408" y="944"/>
                  <a:pt x="1406" y="944"/>
                  <a:pt x="1406" y="946"/>
                </a:cubicBezTo>
                <a:cubicBezTo>
                  <a:pt x="1404" y="950"/>
                  <a:pt x="1405" y="952"/>
                  <a:pt x="1402" y="959"/>
                </a:cubicBezTo>
                <a:cubicBezTo>
                  <a:pt x="1399" y="966"/>
                  <a:pt x="1395" y="974"/>
                  <a:pt x="1391" y="986"/>
                </a:cubicBezTo>
                <a:cubicBezTo>
                  <a:pt x="1391" y="988"/>
                  <a:pt x="1391" y="989"/>
                  <a:pt x="1391" y="990"/>
                </a:cubicBezTo>
                <a:cubicBezTo>
                  <a:pt x="1389" y="993"/>
                  <a:pt x="1389" y="992"/>
                  <a:pt x="1390" y="996"/>
                </a:cubicBezTo>
                <a:cubicBezTo>
                  <a:pt x="1390" y="1001"/>
                  <a:pt x="1387" y="999"/>
                  <a:pt x="1385" y="1003"/>
                </a:cubicBezTo>
                <a:cubicBezTo>
                  <a:pt x="1384" y="1006"/>
                  <a:pt x="1384" y="1009"/>
                  <a:pt x="1383" y="1012"/>
                </a:cubicBezTo>
                <a:cubicBezTo>
                  <a:pt x="1382" y="1015"/>
                  <a:pt x="1379" y="1017"/>
                  <a:pt x="1378" y="1021"/>
                </a:cubicBezTo>
                <a:cubicBezTo>
                  <a:pt x="1374" y="1027"/>
                  <a:pt x="1371" y="1037"/>
                  <a:pt x="1369" y="1042"/>
                </a:cubicBezTo>
                <a:cubicBezTo>
                  <a:pt x="1367" y="1046"/>
                  <a:pt x="1363" y="1050"/>
                  <a:pt x="1361" y="1054"/>
                </a:cubicBezTo>
                <a:cubicBezTo>
                  <a:pt x="1358" y="1058"/>
                  <a:pt x="1357" y="1063"/>
                  <a:pt x="1355" y="1068"/>
                </a:cubicBezTo>
                <a:cubicBezTo>
                  <a:pt x="1354" y="1071"/>
                  <a:pt x="1352" y="1071"/>
                  <a:pt x="1350" y="1074"/>
                </a:cubicBezTo>
                <a:cubicBezTo>
                  <a:pt x="1348" y="1078"/>
                  <a:pt x="1349" y="1079"/>
                  <a:pt x="1348" y="1082"/>
                </a:cubicBezTo>
                <a:cubicBezTo>
                  <a:pt x="1347" y="1083"/>
                  <a:pt x="1345" y="1084"/>
                  <a:pt x="1343" y="1086"/>
                </a:cubicBezTo>
                <a:cubicBezTo>
                  <a:pt x="1337" y="1096"/>
                  <a:pt x="1333" y="1107"/>
                  <a:pt x="1326" y="1118"/>
                </a:cubicBezTo>
                <a:cubicBezTo>
                  <a:pt x="1323" y="1123"/>
                  <a:pt x="1317" y="1129"/>
                  <a:pt x="1315" y="1134"/>
                </a:cubicBezTo>
                <a:cubicBezTo>
                  <a:pt x="1312" y="1138"/>
                  <a:pt x="1309" y="1144"/>
                  <a:pt x="1304" y="1150"/>
                </a:cubicBezTo>
                <a:cubicBezTo>
                  <a:pt x="1303" y="1152"/>
                  <a:pt x="1300" y="1154"/>
                  <a:pt x="1298" y="1156"/>
                </a:cubicBezTo>
                <a:cubicBezTo>
                  <a:pt x="1296" y="1159"/>
                  <a:pt x="1296" y="1160"/>
                  <a:pt x="1295" y="1162"/>
                </a:cubicBezTo>
                <a:cubicBezTo>
                  <a:pt x="1293" y="1166"/>
                  <a:pt x="1284" y="1176"/>
                  <a:pt x="1279" y="1182"/>
                </a:cubicBezTo>
                <a:cubicBezTo>
                  <a:pt x="1278" y="1176"/>
                  <a:pt x="1282" y="1170"/>
                  <a:pt x="1287" y="1164"/>
                </a:cubicBezTo>
                <a:cubicBezTo>
                  <a:pt x="1289" y="1162"/>
                  <a:pt x="1292" y="1161"/>
                  <a:pt x="1293" y="1159"/>
                </a:cubicBezTo>
                <a:cubicBezTo>
                  <a:pt x="1296" y="1154"/>
                  <a:pt x="1300" y="1149"/>
                  <a:pt x="1303" y="1144"/>
                </a:cubicBezTo>
                <a:cubicBezTo>
                  <a:pt x="1305" y="1140"/>
                  <a:pt x="1306" y="1135"/>
                  <a:pt x="1309" y="1130"/>
                </a:cubicBezTo>
                <a:cubicBezTo>
                  <a:pt x="1309" y="1129"/>
                  <a:pt x="1313" y="1125"/>
                  <a:pt x="1314" y="1125"/>
                </a:cubicBezTo>
                <a:cubicBezTo>
                  <a:pt x="1324" y="1110"/>
                  <a:pt x="1338" y="1080"/>
                  <a:pt x="1347" y="1060"/>
                </a:cubicBezTo>
                <a:cubicBezTo>
                  <a:pt x="1350" y="1052"/>
                  <a:pt x="1353" y="1049"/>
                  <a:pt x="1355" y="1042"/>
                </a:cubicBezTo>
                <a:cubicBezTo>
                  <a:pt x="1355" y="1039"/>
                  <a:pt x="1355" y="1039"/>
                  <a:pt x="1355" y="1036"/>
                </a:cubicBezTo>
                <a:cubicBezTo>
                  <a:pt x="1356" y="1033"/>
                  <a:pt x="1358" y="1023"/>
                  <a:pt x="1362" y="1015"/>
                </a:cubicBezTo>
                <a:cubicBezTo>
                  <a:pt x="1364" y="1011"/>
                  <a:pt x="1367" y="1009"/>
                  <a:pt x="1369" y="1005"/>
                </a:cubicBezTo>
                <a:cubicBezTo>
                  <a:pt x="1370" y="1001"/>
                  <a:pt x="1370" y="997"/>
                  <a:pt x="1371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1"/>
                  <a:pt x="1381" y="963"/>
                  <a:pt x="1383" y="956"/>
                </a:cubicBezTo>
                <a:cubicBezTo>
                  <a:pt x="1384" y="951"/>
                  <a:pt x="1385" y="948"/>
                  <a:pt x="1385" y="944"/>
                </a:cubicBezTo>
                <a:cubicBezTo>
                  <a:pt x="1386" y="940"/>
                  <a:pt x="1387" y="936"/>
                  <a:pt x="1389" y="931"/>
                </a:cubicBezTo>
                <a:cubicBezTo>
                  <a:pt x="1390" y="928"/>
                  <a:pt x="1386" y="929"/>
                  <a:pt x="1387" y="925"/>
                </a:cubicBezTo>
                <a:cubicBezTo>
                  <a:pt x="1387" y="916"/>
                  <a:pt x="1390" y="917"/>
                  <a:pt x="1392" y="911"/>
                </a:cubicBezTo>
                <a:cubicBezTo>
                  <a:pt x="1393" y="907"/>
                  <a:pt x="1396" y="897"/>
                  <a:pt x="1397" y="891"/>
                </a:cubicBezTo>
                <a:cubicBezTo>
                  <a:pt x="1398" y="887"/>
                  <a:pt x="1397" y="884"/>
                  <a:pt x="1398" y="881"/>
                </a:cubicBezTo>
                <a:cubicBezTo>
                  <a:pt x="1399" y="878"/>
                  <a:pt x="1401" y="873"/>
                  <a:pt x="1402" y="870"/>
                </a:cubicBezTo>
                <a:cubicBezTo>
                  <a:pt x="1402" y="865"/>
                  <a:pt x="1402" y="859"/>
                  <a:pt x="1402" y="853"/>
                </a:cubicBezTo>
                <a:cubicBezTo>
                  <a:pt x="1403" y="849"/>
                  <a:pt x="1403" y="845"/>
                  <a:pt x="1404" y="840"/>
                </a:cubicBezTo>
                <a:cubicBezTo>
                  <a:pt x="1404" y="836"/>
                  <a:pt x="1404" y="832"/>
                  <a:pt x="1405" y="829"/>
                </a:cubicBezTo>
                <a:cubicBezTo>
                  <a:pt x="1405" y="822"/>
                  <a:pt x="1406" y="816"/>
                  <a:pt x="1406" y="813"/>
                </a:cubicBezTo>
                <a:cubicBezTo>
                  <a:pt x="1405" y="810"/>
                  <a:pt x="1403" y="809"/>
                  <a:pt x="1403" y="806"/>
                </a:cubicBezTo>
                <a:cubicBezTo>
                  <a:pt x="1404" y="797"/>
                  <a:pt x="1408" y="791"/>
                  <a:pt x="1407" y="777"/>
                </a:cubicBezTo>
                <a:cubicBezTo>
                  <a:pt x="1406" y="775"/>
                  <a:pt x="1405" y="773"/>
                  <a:pt x="1405" y="770"/>
                </a:cubicBezTo>
                <a:cubicBezTo>
                  <a:pt x="1405" y="767"/>
                  <a:pt x="1406" y="765"/>
                  <a:pt x="1406" y="760"/>
                </a:cubicBezTo>
                <a:cubicBezTo>
                  <a:pt x="1406" y="758"/>
                  <a:pt x="1405" y="753"/>
                  <a:pt x="1405" y="748"/>
                </a:cubicBezTo>
                <a:cubicBezTo>
                  <a:pt x="1405" y="742"/>
                  <a:pt x="1405" y="736"/>
                  <a:pt x="1404" y="730"/>
                </a:cubicBezTo>
                <a:cubicBezTo>
                  <a:pt x="1404" y="727"/>
                  <a:pt x="1406" y="724"/>
                  <a:pt x="1406" y="721"/>
                </a:cubicBezTo>
                <a:cubicBezTo>
                  <a:pt x="1405" y="717"/>
                  <a:pt x="1404" y="715"/>
                  <a:pt x="1403" y="711"/>
                </a:cubicBezTo>
                <a:cubicBezTo>
                  <a:pt x="1403" y="706"/>
                  <a:pt x="1403" y="700"/>
                  <a:pt x="1403" y="696"/>
                </a:cubicBezTo>
                <a:cubicBezTo>
                  <a:pt x="1404" y="692"/>
                  <a:pt x="1403" y="686"/>
                  <a:pt x="1402" y="680"/>
                </a:cubicBezTo>
                <a:cubicBezTo>
                  <a:pt x="1401" y="673"/>
                  <a:pt x="1400" y="666"/>
                  <a:pt x="1399" y="659"/>
                </a:cubicBezTo>
                <a:cubicBezTo>
                  <a:pt x="1397" y="649"/>
                  <a:pt x="1396" y="632"/>
                  <a:pt x="1392" y="616"/>
                </a:cubicBezTo>
                <a:cubicBezTo>
                  <a:pt x="1393" y="613"/>
                  <a:pt x="1393" y="616"/>
                  <a:pt x="1395" y="615"/>
                </a:cubicBezTo>
                <a:cubicBezTo>
                  <a:pt x="1395" y="609"/>
                  <a:pt x="1393" y="610"/>
                  <a:pt x="1393" y="606"/>
                </a:cubicBezTo>
                <a:cubicBezTo>
                  <a:pt x="1391" y="603"/>
                  <a:pt x="1389" y="604"/>
                  <a:pt x="1388" y="597"/>
                </a:cubicBezTo>
                <a:cubicBezTo>
                  <a:pt x="1390" y="596"/>
                  <a:pt x="1390" y="601"/>
                  <a:pt x="1391" y="601"/>
                </a:cubicBezTo>
                <a:cubicBezTo>
                  <a:pt x="1393" y="597"/>
                  <a:pt x="1388" y="586"/>
                  <a:pt x="1387" y="580"/>
                </a:cubicBezTo>
                <a:cubicBezTo>
                  <a:pt x="1386" y="576"/>
                  <a:pt x="1384" y="581"/>
                  <a:pt x="1385" y="583"/>
                </a:cubicBezTo>
                <a:cubicBezTo>
                  <a:pt x="1382" y="581"/>
                  <a:pt x="1381" y="570"/>
                  <a:pt x="1379" y="565"/>
                </a:cubicBezTo>
                <a:cubicBezTo>
                  <a:pt x="1380" y="562"/>
                  <a:pt x="1382" y="562"/>
                  <a:pt x="1383" y="560"/>
                </a:cubicBezTo>
                <a:cubicBezTo>
                  <a:pt x="1383" y="556"/>
                  <a:pt x="1380" y="557"/>
                  <a:pt x="1380" y="557"/>
                </a:cubicBezTo>
                <a:cubicBezTo>
                  <a:pt x="1379" y="554"/>
                  <a:pt x="1380" y="551"/>
                  <a:pt x="1379" y="549"/>
                </a:cubicBezTo>
                <a:cubicBezTo>
                  <a:pt x="1378" y="545"/>
                  <a:pt x="1377" y="541"/>
                  <a:pt x="1376" y="538"/>
                </a:cubicBezTo>
                <a:cubicBezTo>
                  <a:pt x="1374" y="534"/>
                  <a:pt x="1373" y="533"/>
                  <a:pt x="1371" y="530"/>
                </a:cubicBezTo>
                <a:cubicBezTo>
                  <a:pt x="1370" y="527"/>
                  <a:pt x="1364" y="514"/>
                  <a:pt x="1364" y="512"/>
                </a:cubicBezTo>
                <a:cubicBezTo>
                  <a:pt x="1363" y="511"/>
                  <a:pt x="1364" y="510"/>
                  <a:pt x="1363" y="508"/>
                </a:cubicBezTo>
                <a:cubicBezTo>
                  <a:pt x="1361" y="503"/>
                  <a:pt x="1358" y="500"/>
                  <a:pt x="1357" y="496"/>
                </a:cubicBezTo>
                <a:cubicBezTo>
                  <a:pt x="1353" y="488"/>
                  <a:pt x="1351" y="479"/>
                  <a:pt x="1347" y="470"/>
                </a:cubicBezTo>
                <a:cubicBezTo>
                  <a:pt x="1346" y="467"/>
                  <a:pt x="1344" y="464"/>
                  <a:pt x="1343" y="461"/>
                </a:cubicBezTo>
                <a:cubicBezTo>
                  <a:pt x="1341" y="458"/>
                  <a:pt x="1340" y="455"/>
                  <a:pt x="1339" y="452"/>
                </a:cubicBezTo>
                <a:cubicBezTo>
                  <a:pt x="1338" y="446"/>
                  <a:pt x="1336" y="447"/>
                  <a:pt x="1333" y="441"/>
                </a:cubicBezTo>
                <a:cubicBezTo>
                  <a:pt x="1332" y="440"/>
                  <a:pt x="1332" y="436"/>
                  <a:pt x="1330" y="434"/>
                </a:cubicBezTo>
                <a:cubicBezTo>
                  <a:pt x="1329" y="431"/>
                  <a:pt x="1328" y="431"/>
                  <a:pt x="1327" y="429"/>
                </a:cubicBezTo>
                <a:cubicBezTo>
                  <a:pt x="1322" y="421"/>
                  <a:pt x="1319" y="411"/>
                  <a:pt x="1315" y="403"/>
                </a:cubicBezTo>
                <a:cubicBezTo>
                  <a:pt x="1314" y="400"/>
                  <a:pt x="1311" y="397"/>
                  <a:pt x="1309" y="395"/>
                </a:cubicBezTo>
                <a:cubicBezTo>
                  <a:pt x="1304" y="387"/>
                  <a:pt x="1294" y="368"/>
                  <a:pt x="1287" y="360"/>
                </a:cubicBezTo>
                <a:cubicBezTo>
                  <a:pt x="1284" y="355"/>
                  <a:pt x="1280" y="349"/>
                  <a:pt x="1276" y="343"/>
                </a:cubicBezTo>
                <a:cubicBezTo>
                  <a:pt x="1272" y="338"/>
                  <a:pt x="1268" y="333"/>
                  <a:pt x="1265" y="329"/>
                </a:cubicBezTo>
                <a:cubicBezTo>
                  <a:pt x="1261" y="323"/>
                  <a:pt x="1264" y="325"/>
                  <a:pt x="1264" y="323"/>
                </a:cubicBezTo>
                <a:cubicBezTo>
                  <a:pt x="1260" y="317"/>
                  <a:pt x="1256" y="315"/>
                  <a:pt x="1252" y="310"/>
                </a:cubicBezTo>
                <a:cubicBezTo>
                  <a:pt x="1250" y="308"/>
                  <a:pt x="1249" y="304"/>
                  <a:pt x="1247" y="302"/>
                </a:cubicBezTo>
                <a:cubicBezTo>
                  <a:pt x="1243" y="298"/>
                  <a:pt x="1238" y="294"/>
                  <a:pt x="1234" y="290"/>
                </a:cubicBezTo>
                <a:cubicBezTo>
                  <a:pt x="1232" y="287"/>
                  <a:pt x="1234" y="287"/>
                  <a:pt x="1231" y="283"/>
                </a:cubicBezTo>
                <a:cubicBezTo>
                  <a:pt x="1231" y="284"/>
                  <a:pt x="1223" y="277"/>
                  <a:pt x="1222" y="275"/>
                </a:cubicBezTo>
                <a:cubicBezTo>
                  <a:pt x="1222" y="276"/>
                  <a:pt x="1216" y="266"/>
                  <a:pt x="1218" y="266"/>
                </a:cubicBezTo>
                <a:cubicBezTo>
                  <a:pt x="1222" y="270"/>
                  <a:pt x="1225" y="272"/>
                  <a:pt x="1229" y="277"/>
                </a:cubicBezTo>
                <a:cubicBezTo>
                  <a:pt x="1230" y="278"/>
                  <a:pt x="1233" y="283"/>
                  <a:pt x="1235" y="284"/>
                </a:cubicBezTo>
                <a:cubicBezTo>
                  <a:pt x="1239" y="288"/>
                  <a:pt x="1242" y="289"/>
                  <a:pt x="1246" y="293"/>
                </a:cubicBezTo>
                <a:cubicBezTo>
                  <a:pt x="1247" y="294"/>
                  <a:pt x="1247" y="297"/>
                  <a:pt x="1248" y="298"/>
                </a:cubicBezTo>
                <a:cubicBezTo>
                  <a:pt x="1251" y="302"/>
                  <a:pt x="1255" y="304"/>
                  <a:pt x="1258" y="307"/>
                </a:cubicBezTo>
                <a:cubicBezTo>
                  <a:pt x="1263" y="313"/>
                  <a:pt x="1267" y="319"/>
                  <a:pt x="1272" y="326"/>
                </a:cubicBezTo>
                <a:cubicBezTo>
                  <a:pt x="1277" y="330"/>
                  <a:pt x="1282" y="334"/>
                  <a:pt x="1286" y="339"/>
                </a:cubicBezTo>
                <a:cubicBezTo>
                  <a:pt x="1288" y="341"/>
                  <a:pt x="1290" y="346"/>
                  <a:pt x="1291" y="348"/>
                </a:cubicBezTo>
                <a:cubicBezTo>
                  <a:pt x="1293" y="352"/>
                  <a:pt x="1296" y="355"/>
                  <a:pt x="1299" y="359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5" y="367"/>
                  <a:pt x="1306" y="368"/>
                  <a:pt x="1307" y="370"/>
                </a:cubicBezTo>
                <a:cubicBezTo>
                  <a:pt x="1313" y="378"/>
                  <a:pt x="1318" y="385"/>
                  <a:pt x="1323" y="392"/>
                </a:cubicBezTo>
                <a:cubicBezTo>
                  <a:pt x="1324" y="394"/>
                  <a:pt x="1325" y="398"/>
                  <a:pt x="1327" y="401"/>
                </a:cubicBezTo>
                <a:cubicBezTo>
                  <a:pt x="1329" y="404"/>
                  <a:pt x="1332" y="406"/>
                  <a:pt x="1333" y="408"/>
                </a:cubicBezTo>
                <a:cubicBezTo>
                  <a:pt x="1335" y="411"/>
                  <a:pt x="1335" y="415"/>
                  <a:pt x="1336" y="417"/>
                </a:cubicBezTo>
                <a:cubicBezTo>
                  <a:pt x="1338" y="421"/>
                  <a:pt x="1341" y="424"/>
                  <a:pt x="1342" y="427"/>
                </a:cubicBezTo>
                <a:cubicBezTo>
                  <a:pt x="1344" y="432"/>
                  <a:pt x="1345" y="437"/>
                  <a:pt x="1346" y="441"/>
                </a:cubicBezTo>
                <a:cubicBezTo>
                  <a:pt x="1350" y="447"/>
                  <a:pt x="1348" y="438"/>
                  <a:pt x="1351" y="442"/>
                </a:cubicBezTo>
                <a:cubicBezTo>
                  <a:pt x="1353" y="448"/>
                  <a:pt x="1356" y="453"/>
                  <a:pt x="1358" y="457"/>
                </a:cubicBezTo>
                <a:cubicBezTo>
                  <a:pt x="1361" y="462"/>
                  <a:pt x="1364" y="467"/>
                  <a:pt x="1366" y="472"/>
                </a:cubicBezTo>
                <a:cubicBezTo>
                  <a:pt x="1367" y="474"/>
                  <a:pt x="1367" y="479"/>
                  <a:pt x="1368" y="481"/>
                </a:cubicBezTo>
                <a:cubicBezTo>
                  <a:pt x="1369" y="483"/>
                  <a:pt x="1370" y="485"/>
                  <a:pt x="1372" y="487"/>
                </a:cubicBezTo>
                <a:cubicBezTo>
                  <a:pt x="1373" y="489"/>
                  <a:pt x="1374" y="491"/>
                  <a:pt x="1375" y="493"/>
                </a:cubicBezTo>
                <a:cubicBezTo>
                  <a:pt x="1376" y="495"/>
                  <a:pt x="1376" y="500"/>
                  <a:pt x="1376" y="501"/>
                </a:cubicBezTo>
                <a:cubicBezTo>
                  <a:pt x="1378" y="504"/>
                  <a:pt x="1381" y="508"/>
                  <a:pt x="1382" y="511"/>
                </a:cubicBezTo>
                <a:cubicBezTo>
                  <a:pt x="1384" y="515"/>
                  <a:pt x="1385" y="519"/>
                  <a:pt x="1386" y="522"/>
                </a:cubicBezTo>
                <a:cubicBezTo>
                  <a:pt x="1387" y="526"/>
                  <a:pt x="1388" y="530"/>
                  <a:pt x="1390" y="533"/>
                </a:cubicBezTo>
                <a:cubicBezTo>
                  <a:pt x="1391" y="537"/>
                  <a:pt x="1394" y="541"/>
                  <a:pt x="1395" y="546"/>
                </a:cubicBezTo>
                <a:cubicBezTo>
                  <a:pt x="1397" y="551"/>
                  <a:pt x="1398" y="557"/>
                  <a:pt x="1400" y="561"/>
                </a:cubicBezTo>
                <a:cubicBezTo>
                  <a:pt x="1401" y="564"/>
                  <a:pt x="1403" y="565"/>
                  <a:pt x="1404" y="568"/>
                </a:cubicBezTo>
                <a:cubicBezTo>
                  <a:pt x="1407" y="573"/>
                  <a:pt x="1408" y="578"/>
                  <a:pt x="1409" y="583"/>
                </a:cubicBezTo>
                <a:cubicBezTo>
                  <a:pt x="1410" y="586"/>
                  <a:pt x="1410" y="588"/>
                  <a:pt x="1411" y="591"/>
                </a:cubicBezTo>
                <a:cubicBezTo>
                  <a:pt x="1411" y="594"/>
                  <a:pt x="1412" y="597"/>
                  <a:pt x="1412" y="600"/>
                </a:cubicBezTo>
                <a:cubicBezTo>
                  <a:pt x="1413" y="603"/>
                  <a:pt x="1415" y="606"/>
                  <a:pt x="1416" y="609"/>
                </a:cubicBezTo>
                <a:cubicBezTo>
                  <a:pt x="1417" y="612"/>
                  <a:pt x="1416" y="616"/>
                  <a:pt x="1417" y="619"/>
                </a:cubicBezTo>
                <a:cubicBezTo>
                  <a:pt x="1418" y="623"/>
                  <a:pt x="1420" y="625"/>
                  <a:pt x="1421" y="630"/>
                </a:cubicBezTo>
                <a:cubicBezTo>
                  <a:pt x="1422" y="635"/>
                  <a:pt x="1422" y="640"/>
                  <a:pt x="1423" y="645"/>
                </a:cubicBezTo>
                <a:cubicBezTo>
                  <a:pt x="1423" y="648"/>
                  <a:pt x="1425" y="652"/>
                  <a:pt x="1425" y="655"/>
                </a:cubicBezTo>
                <a:cubicBezTo>
                  <a:pt x="1426" y="659"/>
                  <a:pt x="1424" y="660"/>
                  <a:pt x="1424" y="661"/>
                </a:cubicBezTo>
                <a:cubicBezTo>
                  <a:pt x="1425" y="664"/>
                  <a:pt x="1427" y="666"/>
                  <a:pt x="1427" y="669"/>
                </a:cubicBezTo>
                <a:cubicBezTo>
                  <a:pt x="1427" y="670"/>
                  <a:pt x="1426" y="671"/>
                  <a:pt x="1426" y="675"/>
                </a:cubicBezTo>
                <a:cubicBezTo>
                  <a:pt x="1427" y="684"/>
                  <a:pt x="1429" y="696"/>
                  <a:pt x="1432" y="700"/>
                </a:cubicBezTo>
                <a:cubicBezTo>
                  <a:pt x="1431" y="706"/>
                  <a:pt x="1432" y="712"/>
                  <a:pt x="1434" y="723"/>
                </a:cubicBezTo>
                <a:cubicBezTo>
                  <a:pt x="1434" y="727"/>
                  <a:pt x="1436" y="730"/>
                  <a:pt x="1436" y="733"/>
                </a:cubicBezTo>
                <a:cubicBezTo>
                  <a:pt x="1436" y="736"/>
                  <a:pt x="1435" y="740"/>
                  <a:pt x="1435" y="745"/>
                </a:cubicBezTo>
                <a:cubicBezTo>
                  <a:pt x="1435" y="751"/>
                  <a:pt x="1436" y="755"/>
                  <a:pt x="1435" y="760"/>
                </a:cubicBezTo>
                <a:cubicBezTo>
                  <a:pt x="1435" y="767"/>
                  <a:pt x="1433" y="760"/>
                  <a:pt x="1435" y="766"/>
                </a:cubicBezTo>
                <a:cubicBezTo>
                  <a:pt x="1435" y="767"/>
                  <a:pt x="1435" y="769"/>
                  <a:pt x="1435" y="773"/>
                </a:cubicBezTo>
                <a:cubicBezTo>
                  <a:pt x="1436" y="776"/>
                  <a:pt x="1436" y="780"/>
                  <a:pt x="1435" y="782"/>
                </a:cubicBezTo>
                <a:cubicBezTo>
                  <a:pt x="1435" y="790"/>
                  <a:pt x="1434" y="783"/>
                  <a:pt x="1432" y="784"/>
                </a:cubicBezTo>
                <a:close/>
                <a:moveTo>
                  <a:pt x="390" y="108"/>
                </a:moveTo>
                <a:cubicBezTo>
                  <a:pt x="388" y="112"/>
                  <a:pt x="385" y="111"/>
                  <a:pt x="380" y="114"/>
                </a:cubicBezTo>
                <a:cubicBezTo>
                  <a:pt x="379" y="112"/>
                  <a:pt x="387" y="108"/>
                  <a:pt x="390" y="108"/>
                </a:cubicBezTo>
                <a:close/>
                <a:moveTo>
                  <a:pt x="998" y="104"/>
                </a:moveTo>
                <a:cubicBezTo>
                  <a:pt x="996" y="102"/>
                  <a:pt x="993" y="101"/>
                  <a:pt x="991" y="100"/>
                </a:cubicBezTo>
                <a:cubicBezTo>
                  <a:pt x="988" y="99"/>
                  <a:pt x="985" y="99"/>
                  <a:pt x="983" y="98"/>
                </a:cubicBezTo>
                <a:cubicBezTo>
                  <a:pt x="979" y="96"/>
                  <a:pt x="975" y="95"/>
                  <a:pt x="976" y="93"/>
                </a:cubicBezTo>
                <a:cubicBezTo>
                  <a:pt x="978" y="93"/>
                  <a:pt x="984" y="95"/>
                  <a:pt x="990" y="97"/>
                </a:cubicBezTo>
                <a:cubicBezTo>
                  <a:pt x="995" y="99"/>
                  <a:pt x="999" y="102"/>
                  <a:pt x="998" y="104"/>
                </a:cubicBezTo>
                <a:close/>
                <a:moveTo>
                  <a:pt x="336" y="143"/>
                </a:moveTo>
                <a:cubicBezTo>
                  <a:pt x="335" y="145"/>
                  <a:pt x="334" y="148"/>
                  <a:pt x="331" y="150"/>
                </a:cubicBezTo>
                <a:cubicBezTo>
                  <a:pt x="328" y="153"/>
                  <a:pt x="326" y="152"/>
                  <a:pt x="324" y="154"/>
                </a:cubicBezTo>
                <a:cubicBezTo>
                  <a:pt x="318" y="158"/>
                  <a:pt x="311" y="165"/>
                  <a:pt x="305" y="167"/>
                </a:cubicBezTo>
                <a:cubicBezTo>
                  <a:pt x="303" y="164"/>
                  <a:pt x="310" y="160"/>
                  <a:pt x="317" y="156"/>
                </a:cubicBezTo>
                <a:cubicBezTo>
                  <a:pt x="324" y="152"/>
                  <a:pt x="330" y="144"/>
                  <a:pt x="336" y="143"/>
                </a:cubicBezTo>
                <a:close/>
                <a:moveTo>
                  <a:pt x="914" y="74"/>
                </a:moveTo>
                <a:cubicBezTo>
                  <a:pt x="911" y="77"/>
                  <a:pt x="898" y="73"/>
                  <a:pt x="891" y="71"/>
                </a:cubicBezTo>
                <a:cubicBezTo>
                  <a:pt x="880" y="69"/>
                  <a:pt x="869" y="64"/>
                  <a:pt x="860" y="63"/>
                </a:cubicBezTo>
                <a:cubicBezTo>
                  <a:pt x="856" y="63"/>
                  <a:pt x="851" y="62"/>
                  <a:pt x="846" y="61"/>
                </a:cubicBezTo>
                <a:cubicBezTo>
                  <a:pt x="843" y="61"/>
                  <a:pt x="841" y="59"/>
                  <a:pt x="839" y="59"/>
                </a:cubicBezTo>
                <a:cubicBezTo>
                  <a:pt x="835" y="59"/>
                  <a:pt x="831" y="60"/>
                  <a:pt x="827" y="60"/>
                </a:cubicBezTo>
                <a:cubicBezTo>
                  <a:pt x="818" y="58"/>
                  <a:pt x="810" y="57"/>
                  <a:pt x="802" y="55"/>
                </a:cubicBezTo>
                <a:cubicBezTo>
                  <a:pt x="795" y="53"/>
                  <a:pt x="788" y="51"/>
                  <a:pt x="782" y="50"/>
                </a:cubicBezTo>
                <a:cubicBezTo>
                  <a:pt x="775" y="48"/>
                  <a:pt x="781" y="53"/>
                  <a:pt x="776" y="52"/>
                </a:cubicBezTo>
                <a:cubicBezTo>
                  <a:pt x="770" y="52"/>
                  <a:pt x="771" y="50"/>
                  <a:pt x="765" y="50"/>
                </a:cubicBezTo>
                <a:cubicBezTo>
                  <a:pt x="770" y="44"/>
                  <a:pt x="784" y="47"/>
                  <a:pt x="794" y="48"/>
                </a:cubicBezTo>
                <a:cubicBezTo>
                  <a:pt x="802" y="49"/>
                  <a:pt x="812" y="51"/>
                  <a:pt x="823" y="53"/>
                </a:cubicBezTo>
                <a:cubicBezTo>
                  <a:pt x="825" y="53"/>
                  <a:pt x="830" y="55"/>
                  <a:pt x="830" y="55"/>
                </a:cubicBezTo>
                <a:cubicBezTo>
                  <a:pt x="834" y="55"/>
                  <a:pt x="839" y="54"/>
                  <a:pt x="842" y="54"/>
                </a:cubicBezTo>
                <a:cubicBezTo>
                  <a:pt x="846" y="55"/>
                  <a:pt x="848" y="57"/>
                  <a:pt x="849" y="57"/>
                </a:cubicBezTo>
                <a:cubicBezTo>
                  <a:pt x="851" y="57"/>
                  <a:pt x="852" y="56"/>
                  <a:pt x="855" y="57"/>
                </a:cubicBezTo>
                <a:cubicBezTo>
                  <a:pt x="862" y="58"/>
                  <a:pt x="866" y="61"/>
                  <a:pt x="872" y="62"/>
                </a:cubicBezTo>
                <a:cubicBezTo>
                  <a:pt x="872" y="62"/>
                  <a:pt x="876" y="61"/>
                  <a:pt x="876" y="61"/>
                </a:cubicBezTo>
                <a:cubicBezTo>
                  <a:pt x="878" y="61"/>
                  <a:pt x="877" y="62"/>
                  <a:pt x="878" y="62"/>
                </a:cubicBezTo>
                <a:cubicBezTo>
                  <a:pt x="881" y="63"/>
                  <a:pt x="884" y="64"/>
                  <a:pt x="888" y="65"/>
                </a:cubicBezTo>
                <a:cubicBezTo>
                  <a:pt x="890" y="65"/>
                  <a:pt x="891" y="65"/>
                  <a:pt x="893" y="66"/>
                </a:cubicBezTo>
                <a:cubicBezTo>
                  <a:pt x="895" y="66"/>
                  <a:pt x="896" y="67"/>
                  <a:pt x="898" y="67"/>
                </a:cubicBezTo>
                <a:cubicBezTo>
                  <a:pt x="904" y="69"/>
                  <a:pt x="910" y="71"/>
                  <a:pt x="914" y="74"/>
                </a:cubicBezTo>
                <a:close/>
                <a:moveTo>
                  <a:pt x="295" y="176"/>
                </a:moveTo>
                <a:cubicBezTo>
                  <a:pt x="291" y="179"/>
                  <a:pt x="287" y="183"/>
                  <a:pt x="283" y="187"/>
                </a:cubicBezTo>
                <a:cubicBezTo>
                  <a:pt x="278" y="190"/>
                  <a:pt x="274" y="193"/>
                  <a:pt x="270" y="194"/>
                </a:cubicBezTo>
                <a:cubicBezTo>
                  <a:pt x="272" y="192"/>
                  <a:pt x="277" y="187"/>
                  <a:pt x="282" y="182"/>
                </a:cubicBezTo>
                <a:cubicBezTo>
                  <a:pt x="287" y="178"/>
                  <a:pt x="293" y="175"/>
                  <a:pt x="295" y="176"/>
                </a:cubicBezTo>
                <a:close/>
                <a:moveTo>
                  <a:pt x="704" y="45"/>
                </a:moveTo>
                <a:cubicBezTo>
                  <a:pt x="706" y="48"/>
                  <a:pt x="697" y="47"/>
                  <a:pt x="692" y="47"/>
                </a:cubicBezTo>
                <a:cubicBezTo>
                  <a:pt x="689" y="48"/>
                  <a:pt x="686" y="47"/>
                  <a:pt x="683" y="47"/>
                </a:cubicBezTo>
                <a:cubicBezTo>
                  <a:pt x="680" y="48"/>
                  <a:pt x="677" y="48"/>
                  <a:pt x="675" y="48"/>
                </a:cubicBezTo>
                <a:cubicBezTo>
                  <a:pt x="669" y="49"/>
                  <a:pt x="663" y="52"/>
                  <a:pt x="656" y="53"/>
                </a:cubicBezTo>
                <a:cubicBezTo>
                  <a:pt x="654" y="53"/>
                  <a:pt x="651" y="53"/>
                  <a:pt x="647" y="53"/>
                </a:cubicBezTo>
                <a:cubicBezTo>
                  <a:pt x="643" y="54"/>
                  <a:pt x="639" y="54"/>
                  <a:pt x="634" y="55"/>
                </a:cubicBezTo>
                <a:cubicBezTo>
                  <a:pt x="626" y="56"/>
                  <a:pt x="618" y="56"/>
                  <a:pt x="616" y="56"/>
                </a:cubicBezTo>
                <a:cubicBezTo>
                  <a:pt x="615" y="55"/>
                  <a:pt x="609" y="55"/>
                  <a:pt x="608" y="56"/>
                </a:cubicBezTo>
                <a:cubicBezTo>
                  <a:pt x="603" y="57"/>
                  <a:pt x="603" y="59"/>
                  <a:pt x="599" y="60"/>
                </a:cubicBezTo>
                <a:cubicBezTo>
                  <a:pt x="596" y="60"/>
                  <a:pt x="593" y="60"/>
                  <a:pt x="590" y="60"/>
                </a:cubicBezTo>
                <a:cubicBezTo>
                  <a:pt x="585" y="61"/>
                  <a:pt x="580" y="62"/>
                  <a:pt x="574" y="63"/>
                </a:cubicBezTo>
                <a:cubicBezTo>
                  <a:pt x="569" y="65"/>
                  <a:pt x="564" y="66"/>
                  <a:pt x="560" y="67"/>
                </a:cubicBezTo>
                <a:cubicBezTo>
                  <a:pt x="552" y="69"/>
                  <a:pt x="540" y="73"/>
                  <a:pt x="537" y="69"/>
                </a:cubicBezTo>
                <a:cubicBezTo>
                  <a:pt x="549" y="67"/>
                  <a:pt x="559" y="63"/>
                  <a:pt x="571" y="61"/>
                </a:cubicBezTo>
                <a:cubicBezTo>
                  <a:pt x="575" y="60"/>
                  <a:pt x="579" y="61"/>
                  <a:pt x="584" y="60"/>
                </a:cubicBezTo>
                <a:cubicBezTo>
                  <a:pt x="587" y="59"/>
                  <a:pt x="591" y="57"/>
                  <a:pt x="595" y="56"/>
                </a:cubicBezTo>
                <a:cubicBezTo>
                  <a:pt x="597" y="56"/>
                  <a:pt x="601" y="57"/>
                  <a:pt x="603" y="57"/>
                </a:cubicBezTo>
                <a:cubicBezTo>
                  <a:pt x="604" y="56"/>
                  <a:pt x="607" y="54"/>
                  <a:pt x="610" y="53"/>
                </a:cubicBezTo>
                <a:cubicBezTo>
                  <a:pt x="620" y="51"/>
                  <a:pt x="634" y="51"/>
                  <a:pt x="648" y="49"/>
                </a:cubicBezTo>
                <a:cubicBezTo>
                  <a:pt x="653" y="48"/>
                  <a:pt x="658" y="47"/>
                  <a:pt x="663" y="46"/>
                </a:cubicBezTo>
                <a:cubicBezTo>
                  <a:pt x="668" y="46"/>
                  <a:pt x="672" y="45"/>
                  <a:pt x="676" y="45"/>
                </a:cubicBezTo>
                <a:cubicBezTo>
                  <a:pt x="681" y="45"/>
                  <a:pt x="685" y="45"/>
                  <a:pt x="688" y="45"/>
                </a:cubicBezTo>
                <a:cubicBezTo>
                  <a:pt x="692" y="45"/>
                  <a:pt x="695" y="46"/>
                  <a:pt x="698" y="46"/>
                </a:cubicBezTo>
                <a:cubicBezTo>
                  <a:pt x="700" y="46"/>
                  <a:pt x="701" y="42"/>
                  <a:pt x="704" y="45"/>
                </a:cubicBezTo>
                <a:close/>
                <a:moveTo>
                  <a:pt x="268" y="197"/>
                </a:moveTo>
                <a:cubicBezTo>
                  <a:pt x="264" y="201"/>
                  <a:pt x="259" y="205"/>
                  <a:pt x="254" y="210"/>
                </a:cubicBezTo>
                <a:cubicBezTo>
                  <a:pt x="250" y="215"/>
                  <a:pt x="244" y="220"/>
                  <a:pt x="239" y="225"/>
                </a:cubicBezTo>
                <a:cubicBezTo>
                  <a:pt x="236" y="227"/>
                  <a:pt x="223" y="239"/>
                  <a:pt x="221" y="237"/>
                </a:cubicBezTo>
                <a:cubicBezTo>
                  <a:pt x="222" y="234"/>
                  <a:pt x="226" y="233"/>
                  <a:pt x="228" y="230"/>
                </a:cubicBezTo>
                <a:cubicBezTo>
                  <a:pt x="233" y="226"/>
                  <a:pt x="239" y="220"/>
                  <a:pt x="245" y="215"/>
                </a:cubicBezTo>
                <a:cubicBezTo>
                  <a:pt x="247" y="213"/>
                  <a:pt x="251" y="211"/>
                  <a:pt x="253" y="209"/>
                </a:cubicBezTo>
                <a:cubicBezTo>
                  <a:pt x="256" y="206"/>
                  <a:pt x="261" y="195"/>
                  <a:pt x="268" y="197"/>
                </a:cubicBezTo>
                <a:close/>
                <a:moveTo>
                  <a:pt x="220" y="241"/>
                </a:moveTo>
                <a:cubicBezTo>
                  <a:pt x="223" y="243"/>
                  <a:pt x="214" y="248"/>
                  <a:pt x="210" y="253"/>
                </a:cubicBezTo>
                <a:cubicBezTo>
                  <a:pt x="205" y="258"/>
                  <a:pt x="201" y="264"/>
                  <a:pt x="196" y="269"/>
                </a:cubicBezTo>
                <a:cubicBezTo>
                  <a:pt x="194" y="271"/>
                  <a:pt x="191" y="271"/>
                  <a:pt x="191" y="272"/>
                </a:cubicBezTo>
                <a:cubicBezTo>
                  <a:pt x="184" y="279"/>
                  <a:pt x="181" y="289"/>
                  <a:pt x="173" y="294"/>
                </a:cubicBezTo>
                <a:cubicBezTo>
                  <a:pt x="174" y="288"/>
                  <a:pt x="181" y="283"/>
                  <a:pt x="184" y="279"/>
                </a:cubicBezTo>
                <a:cubicBezTo>
                  <a:pt x="187" y="276"/>
                  <a:pt x="186" y="276"/>
                  <a:pt x="188" y="274"/>
                </a:cubicBezTo>
                <a:cubicBezTo>
                  <a:pt x="190" y="271"/>
                  <a:pt x="192" y="271"/>
                  <a:pt x="194" y="269"/>
                </a:cubicBezTo>
                <a:cubicBezTo>
                  <a:pt x="194" y="268"/>
                  <a:pt x="194" y="265"/>
                  <a:pt x="194" y="264"/>
                </a:cubicBezTo>
                <a:cubicBezTo>
                  <a:pt x="197" y="261"/>
                  <a:pt x="199" y="261"/>
                  <a:pt x="200" y="260"/>
                </a:cubicBezTo>
                <a:cubicBezTo>
                  <a:pt x="203" y="257"/>
                  <a:pt x="204" y="255"/>
                  <a:pt x="206" y="252"/>
                </a:cubicBezTo>
                <a:cubicBezTo>
                  <a:pt x="210" y="248"/>
                  <a:pt x="216" y="246"/>
                  <a:pt x="220" y="241"/>
                </a:cubicBezTo>
                <a:close/>
                <a:moveTo>
                  <a:pt x="1214" y="265"/>
                </a:moveTo>
                <a:cubicBezTo>
                  <a:pt x="1212" y="266"/>
                  <a:pt x="1200" y="256"/>
                  <a:pt x="1203" y="254"/>
                </a:cubicBezTo>
                <a:cubicBezTo>
                  <a:pt x="1207" y="256"/>
                  <a:pt x="1213" y="260"/>
                  <a:pt x="1214" y="265"/>
                </a:cubicBezTo>
                <a:close/>
                <a:moveTo>
                  <a:pt x="521" y="75"/>
                </a:moveTo>
                <a:cubicBezTo>
                  <a:pt x="519" y="78"/>
                  <a:pt x="509" y="80"/>
                  <a:pt x="501" y="82"/>
                </a:cubicBezTo>
                <a:cubicBezTo>
                  <a:pt x="500" y="79"/>
                  <a:pt x="518" y="73"/>
                  <a:pt x="521" y="75"/>
                </a:cubicBezTo>
                <a:close/>
                <a:moveTo>
                  <a:pt x="534" y="73"/>
                </a:moveTo>
                <a:cubicBezTo>
                  <a:pt x="530" y="74"/>
                  <a:pt x="527" y="76"/>
                  <a:pt x="523" y="76"/>
                </a:cubicBezTo>
                <a:cubicBezTo>
                  <a:pt x="521" y="73"/>
                  <a:pt x="534" y="68"/>
                  <a:pt x="534" y="73"/>
                </a:cubicBezTo>
                <a:close/>
                <a:moveTo>
                  <a:pt x="486" y="85"/>
                </a:moveTo>
                <a:cubicBezTo>
                  <a:pt x="486" y="90"/>
                  <a:pt x="479" y="90"/>
                  <a:pt x="472" y="92"/>
                </a:cubicBezTo>
                <a:cubicBezTo>
                  <a:pt x="472" y="89"/>
                  <a:pt x="481" y="87"/>
                  <a:pt x="486" y="85"/>
                </a:cubicBezTo>
                <a:close/>
                <a:moveTo>
                  <a:pt x="499" y="82"/>
                </a:moveTo>
                <a:cubicBezTo>
                  <a:pt x="498" y="84"/>
                  <a:pt x="494" y="86"/>
                  <a:pt x="490" y="86"/>
                </a:cubicBezTo>
                <a:cubicBezTo>
                  <a:pt x="490" y="84"/>
                  <a:pt x="497" y="82"/>
                  <a:pt x="499" y="82"/>
                </a:cubicBezTo>
                <a:close/>
                <a:moveTo>
                  <a:pt x="164" y="306"/>
                </a:moveTo>
                <a:cubicBezTo>
                  <a:pt x="161" y="312"/>
                  <a:pt x="153" y="322"/>
                  <a:pt x="146" y="331"/>
                </a:cubicBezTo>
                <a:cubicBezTo>
                  <a:pt x="143" y="336"/>
                  <a:pt x="142" y="343"/>
                  <a:pt x="137" y="345"/>
                </a:cubicBezTo>
                <a:cubicBezTo>
                  <a:pt x="135" y="345"/>
                  <a:pt x="137" y="343"/>
                  <a:pt x="136" y="342"/>
                </a:cubicBezTo>
                <a:cubicBezTo>
                  <a:pt x="138" y="339"/>
                  <a:pt x="140" y="335"/>
                  <a:pt x="142" y="332"/>
                </a:cubicBezTo>
                <a:cubicBezTo>
                  <a:pt x="144" y="329"/>
                  <a:pt x="147" y="325"/>
                  <a:pt x="150" y="322"/>
                </a:cubicBezTo>
                <a:cubicBezTo>
                  <a:pt x="155" y="316"/>
                  <a:pt x="160" y="310"/>
                  <a:pt x="164" y="306"/>
                </a:cubicBezTo>
                <a:close/>
                <a:moveTo>
                  <a:pt x="98" y="410"/>
                </a:moveTo>
                <a:cubicBezTo>
                  <a:pt x="101" y="411"/>
                  <a:pt x="97" y="417"/>
                  <a:pt x="94" y="420"/>
                </a:cubicBezTo>
                <a:cubicBezTo>
                  <a:pt x="92" y="419"/>
                  <a:pt x="95" y="414"/>
                  <a:pt x="98" y="410"/>
                </a:cubicBezTo>
                <a:close/>
                <a:moveTo>
                  <a:pt x="280" y="1306"/>
                </a:moveTo>
                <a:cubicBezTo>
                  <a:pt x="275" y="1301"/>
                  <a:pt x="267" y="1296"/>
                  <a:pt x="265" y="1292"/>
                </a:cubicBezTo>
                <a:cubicBezTo>
                  <a:pt x="267" y="1291"/>
                  <a:pt x="284" y="1304"/>
                  <a:pt x="280" y="1306"/>
                </a:cubicBezTo>
                <a:close/>
                <a:moveTo>
                  <a:pt x="1291" y="1119"/>
                </a:moveTo>
                <a:cubicBezTo>
                  <a:pt x="1289" y="1122"/>
                  <a:pt x="1285" y="1131"/>
                  <a:pt x="1283" y="1128"/>
                </a:cubicBezTo>
                <a:cubicBezTo>
                  <a:pt x="1286" y="1125"/>
                  <a:pt x="1289" y="1116"/>
                  <a:pt x="1291" y="1119"/>
                </a:cubicBezTo>
                <a:close/>
                <a:moveTo>
                  <a:pt x="410" y="1381"/>
                </a:moveTo>
                <a:cubicBezTo>
                  <a:pt x="412" y="1379"/>
                  <a:pt x="414" y="1377"/>
                  <a:pt x="416" y="1377"/>
                </a:cubicBezTo>
                <a:cubicBezTo>
                  <a:pt x="422" y="1380"/>
                  <a:pt x="418" y="1386"/>
                  <a:pt x="410" y="1381"/>
                </a:cubicBezTo>
                <a:close/>
                <a:moveTo>
                  <a:pt x="1257" y="1166"/>
                </a:moveTo>
                <a:cubicBezTo>
                  <a:pt x="1258" y="1169"/>
                  <a:pt x="1252" y="1172"/>
                  <a:pt x="1250" y="1174"/>
                </a:cubicBezTo>
                <a:cubicBezTo>
                  <a:pt x="1250" y="1171"/>
                  <a:pt x="1256" y="1167"/>
                  <a:pt x="1257" y="1166"/>
                </a:cubicBezTo>
                <a:close/>
                <a:moveTo>
                  <a:pt x="1230" y="1201"/>
                </a:moveTo>
                <a:cubicBezTo>
                  <a:pt x="1227" y="1199"/>
                  <a:pt x="1235" y="1192"/>
                  <a:pt x="1236" y="1189"/>
                </a:cubicBezTo>
                <a:cubicBezTo>
                  <a:pt x="1238" y="1189"/>
                  <a:pt x="1239" y="1186"/>
                  <a:pt x="1240" y="1188"/>
                </a:cubicBezTo>
                <a:cubicBezTo>
                  <a:pt x="1239" y="1193"/>
                  <a:pt x="1232" y="1194"/>
                  <a:pt x="1230" y="1201"/>
                </a:cubicBezTo>
                <a:close/>
                <a:moveTo>
                  <a:pt x="1205" y="1228"/>
                </a:moveTo>
                <a:cubicBezTo>
                  <a:pt x="1202" y="1226"/>
                  <a:pt x="1208" y="1222"/>
                  <a:pt x="1212" y="1219"/>
                </a:cubicBezTo>
                <a:cubicBezTo>
                  <a:pt x="1212" y="1221"/>
                  <a:pt x="1209" y="1225"/>
                  <a:pt x="1205" y="1228"/>
                </a:cubicBezTo>
                <a:close/>
                <a:moveTo>
                  <a:pt x="1195" y="1239"/>
                </a:moveTo>
                <a:cubicBezTo>
                  <a:pt x="1193" y="1237"/>
                  <a:pt x="1197" y="1234"/>
                  <a:pt x="1200" y="1231"/>
                </a:cubicBezTo>
                <a:cubicBezTo>
                  <a:pt x="1202" y="1233"/>
                  <a:pt x="1198" y="1236"/>
                  <a:pt x="1195" y="1239"/>
                </a:cubicBezTo>
                <a:close/>
                <a:moveTo>
                  <a:pt x="1151" y="1281"/>
                </a:moveTo>
                <a:cubicBezTo>
                  <a:pt x="1145" y="1285"/>
                  <a:pt x="1145" y="1285"/>
                  <a:pt x="1145" y="1285"/>
                </a:cubicBezTo>
                <a:cubicBezTo>
                  <a:pt x="1142" y="1284"/>
                  <a:pt x="1150" y="1277"/>
                  <a:pt x="1151" y="1281"/>
                </a:cubicBezTo>
                <a:close/>
                <a:moveTo>
                  <a:pt x="804" y="84"/>
                </a:moveTo>
                <a:cubicBezTo>
                  <a:pt x="800" y="84"/>
                  <a:pt x="795" y="83"/>
                  <a:pt x="793" y="82"/>
                </a:cubicBezTo>
                <a:cubicBezTo>
                  <a:pt x="796" y="80"/>
                  <a:pt x="807" y="79"/>
                  <a:pt x="804" y="84"/>
                </a:cubicBezTo>
                <a:close/>
                <a:moveTo>
                  <a:pt x="625" y="1440"/>
                </a:moveTo>
                <a:cubicBezTo>
                  <a:pt x="625" y="1437"/>
                  <a:pt x="631" y="1436"/>
                  <a:pt x="635" y="1438"/>
                </a:cubicBezTo>
                <a:cubicBezTo>
                  <a:pt x="633" y="1439"/>
                  <a:pt x="631" y="1441"/>
                  <a:pt x="625" y="1440"/>
                </a:cubicBezTo>
                <a:close/>
                <a:moveTo>
                  <a:pt x="837" y="90"/>
                </a:moveTo>
                <a:cubicBezTo>
                  <a:pt x="831" y="88"/>
                  <a:pt x="826" y="88"/>
                  <a:pt x="821" y="88"/>
                </a:cubicBezTo>
                <a:cubicBezTo>
                  <a:pt x="816" y="88"/>
                  <a:pt x="811" y="88"/>
                  <a:pt x="808" y="86"/>
                </a:cubicBezTo>
                <a:cubicBezTo>
                  <a:pt x="806" y="84"/>
                  <a:pt x="819" y="85"/>
                  <a:pt x="825" y="86"/>
                </a:cubicBezTo>
                <a:cubicBezTo>
                  <a:pt x="824" y="85"/>
                  <a:pt x="840" y="86"/>
                  <a:pt x="837" y="90"/>
                </a:cubicBezTo>
                <a:close/>
                <a:moveTo>
                  <a:pt x="868" y="96"/>
                </a:moveTo>
                <a:cubicBezTo>
                  <a:pt x="863" y="95"/>
                  <a:pt x="860" y="95"/>
                  <a:pt x="857" y="94"/>
                </a:cubicBezTo>
                <a:cubicBezTo>
                  <a:pt x="855" y="94"/>
                  <a:pt x="853" y="93"/>
                  <a:pt x="851" y="93"/>
                </a:cubicBezTo>
                <a:cubicBezTo>
                  <a:pt x="849" y="93"/>
                  <a:pt x="847" y="92"/>
                  <a:pt x="844" y="92"/>
                </a:cubicBezTo>
                <a:cubicBezTo>
                  <a:pt x="845" y="90"/>
                  <a:pt x="850" y="90"/>
                  <a:pt x="855" y="91"/>
                </a:cubicBezTo>
                <a:cubicBezTo>
                  <a:pt x="860" y="92"/>
                  <a:pt x="865" y="94"/>
                  <a:pt x="868" y="96"/>
                </a:cubicBezTo>
                <a:close/>
                <a:moveTo>
                  <a:pt x="1063" y="1342"/>
                </a:moveTo>
                <a:cubicBezTo>
                  <a:pt x="1055" y="1347"/>
                  <a:pt x="1055" y="1347"/>
                  <a:pt x="1055" y="1347"/>
                </a:cubicBezTo>
                <a:cubicBezTo>
                  <a:pt x="1052" y="1345"/>
                  <a:pt x="1063" y="1338"/>
                  <a:pt x="1063" y="1342"/>
                </a:cubicBezTo>
                <a:close/>
                <a:moveTo>
                  <a:pt x="903" y="1411"/>
                </a:moveTo>
                <a:cubicBezTo>
                  <a:pt x="908" y="1409"/>
                  <a:pt x="910" y="1410"/>
                  <a:pt x="914" y="1409"/>
                </a:cubicBezTo>
                <a:cubicBezTo>
                  <a:pt x="915" y="1411"/>
                  <a:pt x="902" y="1415"/>
                  <a:pt x="903" y="1411"/>
                </a:cubicBezTo>
                <a:close/>
                <a:moveTo>
                  <a:pt x="730" y="1442"/>
                </a:moveTo>
                <a:cubicBezTo>
                  <a:pt x="728" y="1439"/>
                  <a:pt x="738" y="1440"/>
                  <a:pt x="739" y="1441"/>
                </a:cubicBezTo>
                <a:cubicBezTo>
                  <a:pt x="740" y="1442"/>
                  <a:pt x="731" y="1444"/>
                  <a:pt x="730" y="1442"/>
                </a:cubicBezTo>
                <a:close/>
                <a:moveTo>
                  <a:pt x="710" y="1443"/>
                </a:moveTo>
                <a:cubicBezTo>
                  <a:pt x="710" y="1438"/>
                  <a:pt x="718" y="1442"/>
                  <a:pt x="723" y="1442"/>
                </a:cubicBezTo>
                <a:cubicBezTo>
                  <a:pt x="723" y="1444"/>
                  <a:pt x="711" y="1444"/>
                  <a:pt x="710" y="1443"/>
                </a:cubicBezTo>
                <a:close/>
                <a:moveTo>
                  <a:pt x="669" y="1442"/>
                </a:moveTo>
                <a:cubicBezTo>
                  <a:pt x="668" y="1438"/>
                  <a:pt x="677" y="1440"/>
                  <a:pt x="679" y="1441"/>
                </a:cubicBezTo>
                <a:cubicBezTo>
                  <a:pt x="679" y="1443"/>
                  <a:pt x="670" y="1444"/>
                  <a:pt x="669" y="1442"/>
                </a:cubicBezTo>
                <a:close/>
                <a:moveTo>
                  <a:pt x="612" y="1437"/>
                </a:moveTo>
                <a:cubicBezTo>
                  <a:pt x="610" y="1437"/>
                  <a:pt x="605" y="1437"/>
                  <a:pt x="605" y="1435"/>
                </a:cubicBezTo>
                <a:cubicBezTo>
                  <a:pt x="604" y="1432"/>
                  <a:pt x="617" y="1435"/>
                  <a:pt x="612" y="1437"/>
                </a:cubicBezTo>
                <a:close/>
                <a:moveTo>
                  <a:pt x="834" y="1430"/>
                </a:moveTo>
                <a:cubicBezTo>
                  <a:pt x="831" y="1431"/>
                  <a:pt x="828" y="1431"/>
                  <a:pt x="825" y="1432"/>
                </a:cubicBezTo>
                <a:cubicBezTo>
                  <a:pt x="826" y="1431"/>
                  <a:pt x="828" y="1429"/>
                  <a:pt x="830" y="1429"/>
                </a:cubicBezTo>
                <a:cubicBezTo>
                  <a:pt x="832" y="1428"/>
                  <a:pt x="834" y="1428"/>
                  <a:pt x="834" y="1430"/>
                </a:cubicBezTo>
                <a:close/>
                <a:moveTo>
                  <a:pt x="262" y="1278"/>
                </a:moveTo>
                <a:cubicBezTo>
                  <a:pt x="257" y="1275"/>
                  <a:pt x="254" y="1271"/>
                  <a:pt x="257" y="1270"/>
                </a:cubicBezTo>
                <a:cubicBezTo>
                  <a:pt x="260" y="1271"/>
                  <a:pt x="266" y="1277"/>
                  <a:pt x="262" y="1278"/>
                </a:cubicBezTo>
                <a:close/>
                <a:moveTo>
                  <a:pt x="247" y="1262"/>
                </a:moveTo>
                <a:cubicBezTo>
                  <a:pt x="251" y="1264"/>
                  <a:pt x="254" y="1267"/>
                  <a:pt x="253" y="1269"/>
                </a:cubicBezTo>
                <a:cubicBezTo>
                  <a:pt x="250" y="1268"/>
                  <a:pt x="244" y="1263"/>
                  <a:pt x="247" y="1262"/>
                </a:cubicBezTo>
                <a:close/>
                <a:moveTo>
                  <a:pt x="321" y="1322"/>
                </a:moveTo>
                <a:cubicBezTo>
                  <a:pt x="313" y="1313"/>
                  <a:pt x="299" y="1307"/>
                  <a:pt x="292" y="1299"/>
                </a:cubicBezTo>
                <a:cubicBezTo>
                  <a:pt x="294" y="1297"/>
                  <a:pt x="301" y="1302"/>
                  <a:pt x="304" y="1304"/>
                </a:cubicBezTo>
                <a:cubicBezTo>
                  <a:pt x="310" y="1308"/>
                  <a:pt x="312" y="1313"/>
                  <a:pt x="320" y="1317"/>
                </a:cubicBezTo>
                <a:cubicBezTo>
                  <a:pt x="320" y="1319"/>
                  <a:pt x="322" y="1321"/>
                  <a:pt x="321" y="1322"/>
                </a:cubicBezTo>
                <a:close/>
                <a:moveTo>
                  <a:pt x="283" y="1293"/>
                </a:moveTo>
                <a:cubicBezTo>
                  <a:pt x="278" y="1291"/>
                  <a:pt x="280" y="1289"/>
                  <a:pt x="276" y="1287"/>
                </a:cubicBezTo>
                <a:cubicBezTo>
                  <a:pt x="277" y="1285"/>
                  <a:pt x="281" y="1288"/>
                  <a:pt x="285" y="1291"/>
                </a:cubicBezTo>
                <a:cubicBezTo>
                  <a:pt x="281" y="1290"/>
                  <a:pt x="284" y="1292"/>
                  <a:pt x="283" y="1293"/>
                </a:cubicBezTo>
                <a:close/>
                <a:moveTo>
                  <a:pt x="222" y="1238"/>
                </a:moveTo>
                <a:cubicBezTo>
                  <a:pt x="223" y="1235"/>
                  <a:pt x="227" y="1241"/>
                  <a:pt x="230" y="1243"/>
                </a:cubicBezTo>
                <a:cubicBezTo>
                  <a:pt x="234" y="1247"/>
                  <a:pt x="242" y="1252"/>
                  <a:pt x="239" y="1254"/>
                </a:cubicBezTo>
                <a:cubicBezTo>
                  <a:pt x="233" y="1251"/>
                  <a:pt x="230" y="1245"/>
                  <a:pt x="222" y="1238"/>
                </a:cubicBezTo>
                <a:close/>
                <a:moveTo>
                  <a:pt x="263" y="242"/>
                </a:moveTo>
                <a:cubicBezTo>
                  <a:pt x="266" y="243"/>
                  <a:pt x="264" y="246"/>
                  <a:pt x="260" y="250"/>
                </a:cubicBezTo>
                <a:cubicBezTo>
                  <a:pt x="256" y="251"/>
                  <a:pt x="259" y="245"/>
                  <a:pt x="263" y="242"/>
                </a:cubicBezTo>
                <a:close/>
                <a:moveTo>
                  <a:pt x="403" y="1366"/>
                </a:moveTo>
                <a:cubicBezTo>
                  <a:pt x="413" y="1369"/>
                  <a:pt x="426" y="1371"/>
                  <a:pt x="437" y="1379"/>
                </a:cubicBezTo>
                <a:cubicBezTo>
                  <a:pt x="437" y="1382"/>
                  <a:pt x="431" y="1378"/>
                  <a:pt x="428" y="1377"/>
                </a:cubicBezTo>
                <a:cubicBezTo>
                  <a:pt x="421" y="1375"/>
                  <a:pt x="413" y="1373"/>
                  <a:pt x="403" y="1366"/>
                </a:cubicBezTo>
                <a:close/>
                <a:moveTo>
                  <a:pt x="456" y="128"/>
                </a:moveTo>
                <a:cubicBezTo>
                  <a:pt x="463" y="125"/>
                  <a:pt x="475" y="119"/>
                  <a:pt x="480" y="119"/>
                </a:cubicBezTo>
                <a:cubicBezTo>
                  <a:pt x="482" y="120"/>
                  <a:pt x="467" y="127"/>
                  <a:pt x="464" y="128"/>
                </a:cubicBezTo>
                <a:cubicBezTo>
                  <a:pt x="460" y="129"/>
                  <a:pt x="456" y="130"/>
                  <a:pt x="456" y="128"/>
                </a:cubicBezTo>
                <a:close/>
                <a:moveTo>
                  <a:pt x="540" y="1416"/>
                </a:moveTo>
                <a:cubicBezTo>
                  <a:pt x="541" y="1414"/>
                  <a:pt x="549" y="1416"/>
                  <a:pt x="551" y="1418"/>
                </a:cubicBezTo>
                <a:cubicBezTo>
                  <a:pt x="549" y="1419"/>
                  <a:pt x="542" y="1418"/>
                  <a:pt x="540" y="1416"/>
                </a:cubicBezTo>
                <a:close/>
                <a:moveTo>
                  <a:pt x="367" y="1347"/>
                </a:moveTo>
                <a:cubicBezTo>
                  <a:pt x="368" y="1343"/>
                  <a:pt x="377" y="1350"/>
                  <a:pt x="379" y="1352"/>
                </a:cubicBezTo>
                <a:cubicBezTo>
                  <a:pt x="378" y="1354"/>
                  <a:pt x="372" y="1350"/>
                  <a:pt x="367" y="1347"/>
                </a:cubicBezTo>
                <a:close/>
                <a:moveTo>
                  <a:pt x="632" y="1429"/>
                </a:moveTo>
                <a:cubicBezTo>
                  <a:pt x="651" y="1430"/>
                  <a:pt x="632" y="1437"/>
                  <a:pt x="632" y="1429"/>
                </a:cubicBezTo>
                <a:close/>
                <a:moveTo>
                  <a:pt x="454" y="1386"/>
                </a:moveTo>
                <a:cubicBezTo>
                  <a:pt x="456" y="1385"/>
                  <a:pt x="460" y="1386"/>
                  <a:pt x="464" y="1388"/>
                </a:cubicBezTo>
                <a:cubicBezTo>
                  <a:pt x="468" y="1391"/>
                  <a:pt x="473" y="1393"/>
                  <a:pt x="476" y="1394"/>
                </a:cubicBezTo>
                <a:cubicBezTo>
                  <a:pt x="480" y="1395"/>
                  <a:pt x="483" y="1394"/>
                  <a:pt x="486" y="1395"/>
                </a:cubicBezTo>
                <a:cubicBezTo>
                  <a:pt x="487" y="1395"/>
                  <a:pt x="490" y="1397"/>
                  <a:pt x="492" y="1399"/>
                </a:cubicBezTo>
                <a:cubicBezTo>
                  <a:pt x="495" y="1400"/>
                  <a:pt x="499" y="1401"/>
                  <a:pt x="500" y="1402"/>
                </a:cubicBezTo>
                <a:cubicBezTo>
                  <a:pt x="494" y="1405"/>
                  <a:pt x="485" y="1398"/>
                  <a:pt x="478" y="1395"/>
                </a:cubicBezTo>
                <a:cubicBezTo>
                  <a:pt x="476" y="1395"/>
                  <a:pt x="472" y="1395"/>
                  <a:pt x="470" y="1395"/>
                </a:cubicBezTo>
                <a:cubicBezTo>
                  <a:pt x="465" y="1393"/>
                  <a:pt x="459" y="1389"/>
                  <a:pt x="454" y="1386"/>
                </a:cubicBezTo>
                <a:close/>
                <a:moveTo>
                  <a:pt x="202" y="307"/>
                </a:moveTo>
                <a:cubicBezTo>
                  <a:pt x="204" y="309"/>
                  <a:pt x="199" y="314"/>
                  <a:pt x="197" y="315"/>
                </a:cubicBezTo>
                <a:cubicBezTo>
                  <a:pt x="197" y="312"/>
                  <a:pt x="199" y="308"/>
                  <a:pt x="202" y="307"/>
                </a:cubicBezTo>
                <a:close/>
                <a:moveTo>
                  <a:pt x="404" y="154"/>
                </a:moveTo>
                <a:cubicBezTo>
                  <a:pt x="405" y="155"/>
                  <a:pt x="392" y="163"/>
                  <a:pt x="392" y="159"/>
                </a:cubicBezTo>
                <a:cubicBezTo>
                  <a:pt x="394" y="157"/>
                  <a:pt x="401" y="154"/>
                  <a:pt x="404" y="154"/>
                </a:cubicBezTo>
                <a:close/>
                <a:moveTo>
                  <a:pt x="438" y="138"/>
                </a:moveTo>
                <a:cubicBezTo>
                  <a:pt x="439" y="141"/>
                  <a:pt x="430" y="142"/>
                  <a:pt x="426" y="145"/>
                </a:cubicBezTo>
                <a:cubicBezTo>
                  <a:pt x="418" y="149"/>
                  <a:pt x="419" y="151"/>
                  <a:pt x="411" y="152"/>
                </a:cubicBezTo>
                <a:cubicBezTo>
                  <a:pt x="409" y="152"/>
                  <a:pt x="407" y="154"/>
                  <a:pt x="407" y="152"/>
                </a:cubicBezTo>
                <a:cubicBezTo>
                  <a:pt x="412" y="149"/>
                  <a:pt x="417" y="146"/>
                  <a:pt x="423" y="144"/>
                </a:cubicBezTo>
                <a:cubicBezTo>
                  <a:pt x="428" y="141"/>
                  <a:pt x="434" y="139"/>
                  <a:pt x="438" y="138"/>
                </a:cubicBezTo>
                <a:close/>
                <a:moveTo>
                  <a:pt x="502" y="1404"/>
                </a:moveTo>
                <a:cubicBezTo>
                  <a:pt x="504" y="1402"/>
                  <a:pt x="507" y="1403"/>
                  <a:pt x="511" y="1404"/>
                </a:cubicBezTo>
                <a:cubicBezTo>
                  <a:pt x="509" y="1405"/>
                  <a:pt x="506" y="1407"/>
                  <a:pt x="502" y="1404"/>
                </a:cubicBezTo>
                <a:close/>
                <a:moveTo>
                  <a:pt x="697" y="1435"/>
                </a:moveTo>
                <a:cubicBezTo>
                  <a:pt x="695" y="1435"/>
                  <a:pt x="692" y="1435"/>
                  <a:pt x="690" y="1435"/>
                </a:cubicBezTo>
                <a:cubicBezTo>
                  <a:pt x="687" y="1430"/>
                  <a:pt x="699" y="1430"/>
                  <a:pt x="697" y="1435"/>
                </a:cubicBezTo>
                <a:close/>
                <a:moveTo>
                  <a:pt x="315" y="208"/>
                </a:moveTo>
                <a:cubicBezTo>
                  <a:pt x="318" y="208"/>
                  <a:pt x="317" y="215"/>
                  <a:pt x="318" y="218"/>
                </a:cubicBezTo>
                <a:cubicBezTo>
                  <a:pt x="312" y="220"/>
                  <a:pt x="310" y="226"/>
                  <a:pt x="305" y="230"/>
                </a:cubicBezTo>
                <a:cubicBezTo>
                  <a:pt x="302" y="232"/>
                  <a:pt x="299" y="233"/>
                  <a:pt x="295" y="235"/>
                </a:cubicBezTo>
                <a:cubicBezTo>
                  <a:pt x="293" y="237"/>
                  <a:pt x="291" y="240"/>
                  <a:pt x="287" y="243"/>
                </a:cubicBezTo>
                <a:cubicBezTo>
                  <a:pt x="285" y="245"/>
                  <a:pt x="280" y="247"/>
                  <a:pt x="279" y="249"/>
                </a:cubicBezTo>
                <a:cubicBezTo>
                  <a:pt x="276" y="251"/>
                  <a:pt x="275" y="253"/>
                  <a:pt x="273" y="256"/>
                </a:cubicBezTo>
                <a:cubicBezTo>
                  <a:pt x="269" y="259"/>
                  <a:pt x="262" y="264"/>
                  <a:pt x="258" y="269"/>
                </a:cubicBezTo>
                <a:cubicBezTo>
                  <a:pt x="255" y="272"/>
                  <a:pt x="252" y="276"/>
                  <a:pt x="251" y="277"/>
                </a:cubicBezTo>
                <a:cubicBezTo>
                  <a:pt x="247" y="280"/>
                  <a:pt x="242" y="282"/>
                  <a:pt x="239" y="285"/>
                </a:cubicBezTo>
                <a:cubicBezTo>
                  <a:pt x="235" y="288"/>
                  <a:pt x="236" y="291"/>
                  <a:pt x="232" y="296"/>
                </a:cubicBezTo>
                <a:cubicBezTo>
                  <a:pt x="231" y="296"/>
                  <a:pt x="228" y="297"/>
                  <a:pt x="227" y="298"/>
                </a:cubicBezTo>
                <a:cubicBezTo>
                  <a:pt x="225" y="300"/>
                  <a:pt x="222" y="304"/>
                  <a:pt x="220" y="307"/>
                </a:cubicBezTo>
                <a:cubicBezTo>
                  <a:pt x="217" y="309"/>
                  <a:pt x="215" y="312"/>
                  <a:pt x="213" y="314"/>
                </a:cubicBezTo>
                <a:cubicBezTo>
                  <a:pt x="206" y="323"/>
                  <a:pt x="203" y="330"/>
                  <a:pt x="194" y="334"/>
                </a:cubicBezTo>
                <a:cubicBezTo>
                  <a:pt x="190" y="342"/>
                  <a:pt x="184" y="350"/>
                  <a:pt x="177" y="357"/>
                </a:cubicBezTo>
                <a:cubicBezTo>
                  <a:pt x="171" y="364"/>
                  <a:pt x="164" y="371"/>
                  <a:pt x="158" y="376"/>
                </a:cubicBezTo>
                <a:cubicBezTo>
                  <a:pt x="161" y="373"/>
                  <a:pt x="160" y="369"/>
                  <a:pt x="162" y="365"/>
                </a:cubicBezTo>
                <a:cubicBezTo>
                  <a:pt x="163" y="363"/>
                  <a:pt x="169" y="358"/>
                  <a:pt x="171" y="356"/>
                </a:cubicBezTo>
                <a:cubicBezTo>
                  <a:pt x="175" y="351"/>
                  <a:pt x="177" y="346"/>
                  <a:pt x="181" y="340"/>
                </a:cubicBezTo>
                <a:cubicBezTo>
                  <a:pt x="184" y="337"/>
                  <a:pt x="187" y="334"/>
                  <a:pt x="190" y="330"/>
                </a:cubicBezTo>
                <a:cubicBezTo>
                  <a:pt x="198" y="320"/>
                  <a:pt x="214" y="303"/>
                  <a:pt x="226" y="290"/>
                </a:cubicBezTo>
                <a:cubicBezTo>
                  <a:pt x="229" y="286"/>
                  <a:pt x="232" y="281"/>
                  <a:pt x="237" y="276"/>
                </a:cubicBezTo>
                <a:cubicBezTo>
                  <a:pt x="241" y="271"/>
                  <a:pt x="246" y="266"/>
                  <a:pt x="251" y="261"/>
                </a:cubicBezTo>
                <a:cubicBezTo>
                  <a:pt x="253" y="260"/>
                  <a:pt x="255" y="258"/>
                  <a:pt x="257" y="257"/>
                </a:cubicBezTo>
                <a:cubicBezTo>
                  <a:pt x="259" y="255"/>
                  <a:pt x="261" y="254"/>
                  <a:pt x="263" y="252"/>
                </a:cubicBezTo>
                <a:cubicBezTo>
                  <a:pt x="267" y="248"/>
                  <a:pt x="270" y="243"/>
                  <a:pt x="275" y="239"/>
                </a:cubicBezTo>
                <a:cubicBezTo>
                  <a:pt x="277" y="236"/>
                  <a:pt x="280" y="235"/>
                  <a:pt x="284" y="232"/>
                </a:cubicBezTo>
                <a:cubicBezTo>
                  <a:pt x="289" y="228"/>
                  <a:pt x="294" y="224"/>
                  <a:pt x="299" y="219"/>
                </a:cubicBezTo>
                <a:cubicBezTo>
                  <a:pt x="302" y="217"/>
                  <a:pt x="305" y="215"/>
                  <a:pt x="307" y="213"/>
                </a:cubicBezTo>
                <a:cubicBezTo>
                  <a:pt x="310" y="211"/>
                  <a:pt x="312" y="209"/>
                  <a:pt x="315" y="208"/>
                </a:cubicBezTo>
                <a:close/>
                <a:moveTo>
                  <a:pt x="1324" y="496"/>
                </a:moveTo>
                <a:cubicBezTo>
                  <a:pt x="1321" y="491"/>
                  <a:pt x="1318" y="486"/>
                  <a:pt x="1317" y="479"/>
                </a:cubicBezTo>
                <a:cubicBezTo>
                  <a:pt x="1319" y="478"/>
                  <a:pt x="1328" y="495"/>
                  <a:pt x="1324" y="496"/>
                </a:cubicBezTo>
                <a:close/>
                <a:moveTo>
                  <a:pt x="1332" y="510"/>
                </a:moveTo>
                <a:cubicBezTo>
                  <a:pt x="1329" y="513"/>
                  <a:pt x="1326" y="504"/>
                  <a:pt x="1329" y="504"/>
                </a:cubicBezTo>
                <a:cubicBezTo>
                  <a:pt x="1332" y="506"/>
                  <a:pt x="1330" y="506"/>
                  <a:pt x="1332" y="510"/>
                </a:cubicBezTo>
                <a:close/>
                <a:moveTo>
                  <a:pt x="1369" y="656"/>
                </a:moveTo>
                <a:cubicBezTo>
                  <a:pt x="1367" y="652"/>
                  <a:pt x="1369" y="653"/>
                  <a:pt x="1368" y="649"/>
                </a:cubicBezTo>
                <a:cubicBezTo>
                  <a:pt x="1371" y="647"/>
                  <a:pt x="1373" y="657"/>
                  <a:pt x="1369" y="656"/>
                </a:cubicBezTo>
                <a:close/>
                <a:moveTo>
                  <a:pt x="978" y="1373"/>
                </a:moveTo>
                <a:cubicBezTo>
                  <a:pt x="988" y="1370"/>
                  <a:pt x="988" y="1367"/>
                  <a:pt x="994" y="1364"/>
                </a:cubicBezTo>
                <a:cubicBezTo>
                  <a:pt x="993" y="1365"/>
                  <a:pt x="991" y="1369"/>
                  <a:pt x="987" y="1371"/>
                </a:cubicBezTo>
                <a:cubicBezTo>
                  <a:pt x="984" y="1374"/>
                  <a:pt x="980" y="1375"/>
                  <a:pt x="978" y="1373"/>
                </a:cubicBezTo>
                <a:close/>
                <a:moveTo>
                  <a:pt x="598" y="1425"/>
                </a:moveTo>
                <a:cubicBezTo>
                  <a:pt x="596" y="1427"/>
                  <a:pt x="592" y="1423"/>
                  <a:pt x="589" y="1423"/>
                </a:cubicBezTo>
                <a:cubicBezTo>
                  <a:pt x="589" y="1422"/>
                  <a:pt x="591" y="1422"/>
                  <a:pt x="593" y="1422"/>
                </a:cubicBezTo>
                <a:cubicBezTo>
                  <a:pt x="595" y="1423"/>
                  <a:pt x="597" y="1424"/>
                  <a:pt x="598" y="1425"/>
                </a:cubicBezTo>
                <a:close/>
                <a:moveTo>
                  <a:pt x="543" y="1413"/>
                </a:moveTo>
                <a:cubicBezTo>
                  <a:pt x="542" y="1411"/>
                  <a:pt x="555" y="1413"/>
                  <a:pt x="553" y="1416"/>
                </a:cubicBezTo>
                <a:cubicBezTo>
                  <a:pt x="551" y="1416"/>
                  <a:pt x="544" y="1415"/>
                  <a:pt x="543" y="1413"/>
                </a:cubicBezTo>
                <a:close/>
                <a:moveTo>
                  <a:pt x="791" y="90"/>
                </a:moveTo>
                <a:cubicBezTo>
                  <a:pt x="794" y="91"/>
                  <a:pt x="803" y="90"/>
                  <a:pt x="801" y="93"/>
                </a:cubicBezTo>
                <a:cubicBezTo>
                  <a:pt x="797" y="92"/>
                  <a:pt x="788" y="93"/>
                  <a:pt x="791" y="90"/>
                </a:cubicBezTo>
                <a:close/>
                <a:moveTo>
                  <a:pt x="321" y="1309"/>
                </a:moveTo>
                <a:cubicBezTo>
                  <a:pt x="323" y="1307"/>
                  <a:pt x="323" y="1307"/>
                  <a:pt x="323" y="1307"/>
                </a:cubicBezTo>
                <a:cubicBezTo>
                  <a:pt x="326" y="1309"/>
                  <a:pt x="326" y="1310"/>
                  <a:pt x="328" y="1312"/>
                </a:cubicBezTo>
                <a:cubicBezTo>
                  <a:pt x="327" y="1313"/>
                  <a:pt x="324" y="1312"/>
                  <a:pt x="321" y="1309"/>
                </a:cubicBezTo>
                <a:close/>
                <a:moveTo>
                  <a:pt x="869" y="1404"/>
                </a:moveTo>
                <a:cubicBezTo>
                  <a:pt x="869" y="1401"/>
                  <a:pt x="874" y="1400"/>
                  <a:pt x="880" y="1398"/>
                </a:cubicBezTo>
                <a:cubicBezTo>
                  <a:pt x="886" y="1397"/>
                  <a:pt x="894" y="1396"/>
                  <a:pt x="900" y="1394"/>
                </a:cubicBezTo>
                <a:cubicBezTo>
                  <a:pt x="903" y="1393"/>
                  <a:pt x="903" y="1392"/>
                  <a:pt x="905" y="1392"/>
                </a:cubicBezTo>
                <a:cubicBezTo>
                  <a:pt x="905" y="1392"/>
                  <a:pt x="908" y="1391"/>
                  <a:pt x="910" y="1391"/>
                </a:cubicBezTo>
                <a:cubicBezTo>
                  <a:pt x="917" y="1389"/>
                  <a:pt x="924" y="1386"/>
                  <a:pt x="929" y="1385"/>
                </a:cubicBezTo>
                <a:cubicBezTo>
                  <a:pt x="930" y="1384"/>
                  <a:pt x="931" y="1386"/>
                  <a:pt x="934" y="1384"/>
                </a:cubicBezTo>
                <a:cubicBezTo>
                  <a:pt x="935" y="1387"/>
                  <a:pt x="935" y="1387"/>
                  <a:pt x="935" y="1387"/>
                </a:cubicBezTo>
                <a:cubicBezTo>
                  <a:pt x="932" y="1389"/>
                  <a:pt x="930" y="1389"/>
                  <a:pt x="927" y="1390"/>
                </a:cubicBezTo>
                <a:cubicBezTo>
                  <a:pt x="923" y="1391"/>
                  <a:pt x="920" y="1390"/>
                  <a:pt x="916" y="1391"/>
                </a:cubicBezTo>
                <a:cubicBezTo>
                  <a:pt x="911" y="1392"/>
                  <a:pt x="903" y="1397"/>
                  <a:pt x="894" y="1399"/>
                </a:cubicBezTo>
                <a:cubicBezTo>
                  <a:pt x="887" y="1400"/>
                  <a:pt x="878" y="1402"/>
                  <a:pt x="869" y="1404"/>
                </a:cubicBezTo>
                <a:close/>
                <a:moveTo>
                  <a:pt x="852" y="1407"/>
                </a:moveTo>
                <a:cubicBezTo>
                  <a:pt x="853" y="1406"/>
                  <a:pt x="856" y="1405"/>
                  <a:pt x="859" y="1405"/>
                </a:cubicBezTo>
                <a:cubicBezTo>
                  <a:pt x="861" y="1404"/>
                  <a:pt x="864" y="1405"/>
                  <a:pt x="864" y="1406"/>
                </a:cubicBezTo>
                <a:cubicBezTo>
                  <a:pt x="860" y="1408"/>
                  <a:pt x="852" y="1411"/>
                  <a:pt x="852" y="1407"/>
                </a:cubicBezTo>
                <a:close/>
                <a:moveTo>
                  <a:pt x="357" y="1326"/>
                </a:moveTo>
                <a:cubicBezTo>
                  <a:pt x="362" y="1328"/>
                  <a:pt x="365" y="1327"/>
                  <a:pt x="372" y="1332"/>
                </a:cubicBezTo>
                <a:cubicBezTo>
                  <a:pt x="369" y="1335"/>
                  <a:pt x="360" y="1331"/>
                  <a:pt x="357" y="1326"/>
                </a:cubicBezTo>
                <a:close/>
                <a:moveTo>
                  <a:pt x="829" y="1414"/>
                </a:moveTo>
                <a:cubicBezTo>
                  <a:pt x="826" y="1414"/>
                  <a:pt x="823" y="1415"/>
                  <a:pt x="820" y="1415"/>
                </a:cubicBezTo>
                <a:cubicBezTo>
                  <a:pt x="819" y="1413"/>
                  <a:pt x="822" y="1412"/>
                  <a:pt x="824" y="1412"/>
                </a:cubicBezTo>
                <a:cubicBezTo>
                  <a:pt x="827" y="1411"/>
                  <a:pt x="830" y="1412"/>
                  <a:pt x="829" y="1414"/>
                </a:cubicBezTo>
                <a:close/>
                <a:moveTo>
                  <a:pt x="461" y="1379"/>
                </a:moveTo>
                <a:cubicBezTo>
                  <a:pt x="454" y="1377"/>
                  <a:pt x="456" y="1375"/>
                  <a:pt x="453" y="1373"/>
                </a:cubicBezTo>
                <a:cubicBezTo>
                  <a:pt x="456" y="1372"/>
                  <a:pt x="464" y="1377"/>
                  <a:pt x="461" y="1379"/>
                </a:cubicBezTo>
                <a:close/>
                <a:moveTo>
                  <a:pt x="1175" y="288"/>
                </a:moveTo>
                <a:cubicBezTo>
                  <a:pt x="1174" y="290"/>
                  <a:pt x="1171" y="288"/>
                  <a:pt x="1168" y="285"/>
                </a:cubicBezTo>
                <a:cubicBezTo>
                  <a:pt x="1169" y="283"/>
                  <a:pt x="1172" y="284"/>
                  <a:pt x="1175" y="288"/>
                </a:cubicBezTo>
                <a:close/>
                <a:moveTo>
                  <a:pt x="645" y="1421"/>
                </a:moveTo>
                <a:cubicBezTo>
                  <a:pt x="637" y="1420"/>
                  <a:pt x="636" y="1416"/>
                  <a:pt x="626" y="1416"/>
                </a:cubicBezTo>
                <a:cubicBezTo>
                  <a:pt x="626" y="1411"/>
                  <a:pt x="634" y="1415"/>
                  <a:pt x="639" y="1415"/>
                </a:cubicBezTo>
                <a:cubicBezTo>
                  <a:pt x="645" y="1415"/>
                  <a:pt x="651" y="1414"/>
                  <a:pt x="655" y="1416"/>
                </a:cubicBezTo>
                <a:cubicBezTo>
                  <a:pt x="652" y="1418"/>
                  <a:pt x="648" y="1418"/>
                  <a:pt x="642" y="1417"/>
                </a:cubicBezTo>
                <a:cubicBezTo>
                  <a:pt x="640" y="1420"/>
                  <a:pt x="648" y="1418"/>
                  <a:pt x="645" y="1421"/>
                </a:cubicBezTo>
                <a:close/>
                <a:moveTo>
                  <a:pt x="662" y="1420"/>
                </a:moveTo>
                <a:cubicBezTo>
                  <a:pt x="657" y="1419"/>
                  <a:pt x="657" y="1418"/>
                  <a:pt x="660" y="1417"/>
                </a:cubicBezTo>
                <a:cubicBezTo>
                  <a:pt x="662" y="1416"/>
                  <a:pt x="666" y="1416"/>
                  <a:pt x="667" y="1417"/>
                </a:cubicBezTo>
                <a:cubicBezTo>
                  <a:pt x="668" y="1419"/>
                  <a:pt x="659" y="1416"/>
                  <a:pt x="662" y="1420"/>
                </a:cubicBezTo>
                <a:close/>
                <a:moveTo>
                  <a:pt x="1313" y="506"/>
                </a:moveTo>
                <a:cubicBezTo>
                  <a:pt x="1312" y="503"/>
                  <a:pt x="1308" y="497"/>
                  <a:pt x="1311" y="497"/>
                </a:cubicBezTo>
                <a:cubicBezTo>
                  <a:pt x="1313" y="501"/>
                  <a:pt x="1316" y="505"/>
                  <a:pt x="1313" y="506"/>
                </a:cubicBezTo>
                <a:close/>
                <a:moveTo>
                  <a:pt x="710" y="1417"/>
                </a:moveTo>
                <a:cubicBezTo>
                  <a:pt x="708" y="1414"/>
                  <a:pt x="723" y="1415"/>
                  <a:pt x="720" y="1418"/>
                </a:cubicBezTo>
                <a:cubicBezTo>
                  <a:pt x="716" y="1419"/>
                  <a:pt x="713" y="1419"/>
                  <a:pt x="710" y="1417"/>
                </a:cubicBezTo>
                <a:close/>
                <a:moveTo>
                  <a:pt x="1208" y="339"/>
                </a:moveTo>
                <a:cubicBezTo>
                  <a:pt x="1207" y="337"/>
                  <a:pt x="1206" y="335"/>
                  <a:pt x="1205" y="333"/>
                </a:cubicBezTo>
                <a:cubicBezTo>
                  <a:pt x="1209" y="332"/>
                  <a:pt x="1215" y="342"/>
                  <a:pt x="1208" y="339"/>
                </a:cubicBezTo>
                <a:close/>
                <a:moveTo>
                  <a:pt x="731" y="1415"/>
                </a:moveTo>
                <a:cubicBezTo>
                  <a:pt x="736" y="1415"/>
                  <a:pt x="741" y="1415"/>
                  <a:pt x="747" y="1414"/>
                </a:cubicBezTo>
                <a:cubicBezTo>
                  <a:pt x="748" y="1417"/>
                  <a:pt x="729" y="1418"/>
                  <a:pt x="731" y="1415"/>
                </a:cubicBezTo>
                <a:close/>
                <a:moveTo>
                  <a:pt x="1009" y="176"/>
                </a:moveTo>
                <a:cubicBezTo>
                  <a:pt x="1013" y="178"/>
                  <a:pt x="1017" y="180"/>
                  <a:pt x="1015" y="182"/>
                </a:cubicBezTo>
                <a:cubicBezTo>
                  <a:pt x="1012" y="182"/>
                  <a:pt x="1006" y="178"/>
                  <a:pt x="1009" y="176"/>
                </a:cubicBezTo>
                <a:close/>
                <a:moveTo>
                  <a:pt x="1118" y="250"/>
                </a:moveTo>
                <a:cubicBezTo>
                  <a:pt x="1115" y="248"/>
                  <a:pt x="1106" y="244"/>
                  <a:pt x="1108" y="240"/>
                </a:cubicBezTo>
                <a:cubicBezTo>
                  <a:pt x="1112" y="245"/>
                  <a:pt x="1121" y="247"/>
                  <a:pt x="1118" y="250"/>
                </a:cubicBezTo>
                <a:close/>
                <a:moveTo>
                  <a:pt x="1019" y="182"/>
                </a:moveTo>
                <a:cubicBezTo>
                  <a:pt x="1022" y="183"/>
                  <a:pt x="1024" y="185"/>
                  <a:pt x="1027" y="186"/>
                </a:cubicBezTo>
                <a:cubicBezTo>
                  <a:pt x="1027" y="188"/>
                  <a:pt x="1025" y="187"/>
                  <a:pt x="1022" y="186"/>
                </a:cubicBezTo>
                <a:cubicBezTo>
                  <a:pt x="1020" y="185"/>
                  <a:pt x="1017" y="183"/>
                  <a:pt x="1019" y="182"/>
                </a:cubicBezTo>
                <a:close/>
                <a:moveTo>
                  <a:pt x="827" y="1404"/>
                </a:moveTo>
                <a:cubicBezTo>
                  <a:pt x="824" y="1405"/>
                  <a:pt x="823" y="1404"/>
                  <a:pt x="820" y="1405"/>
                </a:cubicBezTo>
                <a:cubicBezTo>
                  <a:pt x="820" y="1403"/>
                  <a:pt x="823" y="1402"/>
                  <a:pt x="827" y="1402"/>
                </a:cubicBezTo>
                <a:lnTo>
                  <a:pt x="827" y="1404"/>
                </a:lnTo>
                <a:close/>
                <a:moveTo>
                  <a:pt x="799" y="1409"/>
                </a:moveTo>
                <a:cubicBezTo>
                  <a:pt x="792" y="1410"/>
                  <a:pt x="792" y="1410"/>
                  <a:pt x="792" y="1410"/>
                </a:cubicBezTo>
                <a:cubicBezTo>
                  <a:pt x="791" y="1407"/>
                  <a:pt x="800" y="1405"/>
                  <a:pt x="799" y="1409"/>
                </a:cubicBezTo>
                <a:close/>
                <a:moveTo>
                  <a:pt x="860" y="1396"/>
                </a:moveTo>
                <a:cubicBezTo>
                  <a:pt x="858" y="1396"/>
                  <a:pt x="859" y="1395"/>
                  <a:pt x="860" y="1395"/>
                </a:cubicBezTo>
                <a:cubicBezTo>
                  <a:pt x="860" y="1393"/>
                  <a:pt x="862" y="1392"/>
                  <a:pt x="868" y="1391"/>
                </a:cubicBezTo>
                <a:cubicBezTo>
                  <a:pt x="867" y="1391"/>
                  <a:pt x="869" y="1392"/>
                  <a:pt x="870" y="1391"/>
                </a:cubicBezTo>
                <a:cubicBezTo>
                  <a:pt x="870" y="1391"/>
                  <a:pt x="878" y="1386"/>
                  <a:pt x="880" y="1388"/>
                </a:cubicBezTo>
                <a:cubicBezTo>
                  <a:pt x="881" y="1392"/>
                  <a:pt x="862" y="1393"/>
                  <a:pt x="860" y="1396"/>
                </a:cubicBezTo>
                <a:close/>
                <a:moveTo>
                  <a:pt x="1191" y="1170"/>
                </a:moveTo>
                <a:cubicBezTo>
                  <a:pt x="1188" y="1173"/>
                  <a:pt x="1186" y="1176"/>
                  <a:pt x="1184" y="1177"/>
                </a:cubicBezTo>
                <a:cubicBezTo>
                  <a:pt x="1182" y="1175"/>
                  <a:pt x="1189" y="1168"/>
                  <a:pt x="1191" y="1170"/>
                </a:cubicBezTo>
                <a:close/>
                <a:moveTo>
                  <a:pt x="1133" y="1226"/>
                </a:moveTo>
                <a:cubicBezTo>
                  <a:pt x="1134" y="1223"/>
                  <a:pt x="1142" y="1218"/>
                  <a:pt x="1145" y="1214"/>
                </a:cubicBezTo>
                <a:cubicBezTo>
                  <a:pt x="1145" y="1218"/>
                  <a:pt x="1138" y="1223"/>
                  <a:pt x="1133" y="1226"/>
                </a:cubicBezTo>
                <a:close/>
                <a:moveTo>
                  <a:pt x="1115" y="1244"/>
                </a:moveTo>
                <a:cubicBezTo>
                  <a:pt x="1114" y="1240"/>
                  <a:pt x="1121" y="1236"/>
                  <a:pt x="1125" y="1233"/>
                </a:cubicBezTo>
                <a:cubicBezTo>
                  <a:pt x="1127" y="1235"/>
                  <a:pt x="1119" y="1240"/>
                  <a:pt x="1115" y="1244"/>
                </a:cubicBezTo>
                <a:close/>
                <a:moveTo>
                  <a:pt x="1072" y="1272"/>
                </a:moveTo>
                <a:cubicBezTo>
                  <a:pt x="1088" y="1262"/>
                  <a:pt x="1071" y="1283"/>
                  <a:pt x="1072" y="1272"/>
                </a:cubicBezTo>
                <a:close/>
                <a:moveTo>
                  <a:pt x="1048" y="1291"/>
                </a:moveTo>
                <a:cubicBezTo>
                  <a:pt x="1047" y="1289"/>
                  <a:pt x="1047" y="1289"/>
                  <a:pt x="1047" y="1289"/>
                </a:cubicBezTo>
                <a:cubicBezTo>
                  <a:pt x="1050" y="1287"/>
                  <a:pt x="1052" y="1286"/>
                  <a:pt x="1054" y="1285"/>
                </a:cubicBezTo>
                <a:cubicBezTo>
                  <a:pt x="1054" y="1287"/>
                  <a:pt x="1050" y="1289"/>
                  <a:pt x="1048" y="1291"/>
                </a:cubicBezTo>
                <a:close/>
                <a:moveTo>
                  <a:pt x="993" y="1322"/>
                </a:moveTo>
                <a:cubicBezTo>
                  <a:pt x="993" y="1320"/>
                  <a:pt x="994" y="1318"/>
                  <a:pt x="997" y="1316"/>
                </a:cubicBezTo>
                <a:cubicBezTo>
                  <a:pt x="1000" y="1315"/>
                  <a:pt x="1004" y="1313"/>
                  <a:pt x="1007" y="1312"/>
                </a:cubicBezTo>
                <a:cubicBezTo>
                  <a:pt x="1005" y="1317"/>
                  <a:pt x="999" y="1318"/>
                  <a:pt x="993" y="1322"/>
                </a:cubicBezTo>
                <a:close/>
                <a:moveTo>
                  <a:pt x="1168" y="1184"/>
                </a:moveTo>
                <a:cubicBezTo>
                  <a:pt x="1171" y="1182"/>
                  <a:pt x="1174" y="1176"/>
                  <a:pt x="1175" y="1179"/>
                </a:cubicBezTo>
                <a:cubicBezTo>
                  <a:pt x="1175" y="1182"/>
                  <a:pt x="1170" y="1186"/>
                  <a:pt x="1168" y="1184"/>
                </a:cubicBezTo>
                <a:close/>
                <a:moveTo>
                  <a:pt x="966" y="1333"/>
                </a:moveTo>
                <a:cubicBezTo>
                  <a:pt x="966" y="1331"/>
                  <a:pt x="968" y="1330"/>
                  <a:pt x="971" y="1329"/>
                </a:cubicBezTo>
                <a:cubicBezTo>
                  <a:pt x="975" y="1327"/>
                  <a:pt x="978" y="1326"/>
                  <a:pt x="981" y="1324"/>
                </a:cubicBezTo>
                <a:cubicBezTo>
                  <a:pt x="981" y="1327"/>
                  <a:pt x="971" y="1333"/>
                  <a:pt x="966" y="1333"/>
                </a:cubicBezTo>
                <a:close/>
                <a:moveTo>
                  <a:pt x="955" y="1338"/>
                </a:moveTo>
                <a:cubicBezTo>
                  <a:pt x="954" y="1336"/>
                  <a:pt x="962" y="1333"/>
                  <a:pt x="964" y="1333"/>
                </a:cubicBezTo>
                <a:cubicBezTo>
                  <a:pt x="963" y="1335"/>
                  <a:pt x="958" y="1338"/>
                  <a:pt x="955" y="1338"/>
                </a:cubicBezTo>
                <a:close/>
                <a:moveTo>
                  <a:pt x="908" y="1356"/>
                </a:moveTo>
                <a:cubicBezTo>
                  <a:pt x="904" y="1359"/>
                  <a:pt x="903" y="1356"/>
                  <a:pt x="902" y="1356"/>
                </a:cubicBezTo>
                <a:cubicBezTo>
                  <a:pt x="899" y="1357"/>
                  <a:pt x="895" y="1361"/>
                  <a:pt x="894" y="1357"/>
                </a:cubicBezTo>
                <a:cubicBezTo>
                  <a:pt x="896" y="1357"/>
                  <a:pt x="899" y="1355"/>
                  <a:pt x="902" y="1354"/>
                </a:cubicBezTo>
                <a:cubicBezTo>
                  <a:pt x="902" y="1354"/>
                  <a:pt x="902" y="1356"/>
                  <a:pt x="902" y="1356"/>
                </a:cubicBezTo>
                <a:cubicBezTo>
                  <a:pt x="904" y="1356"/>
                  <a:pt x="908" y="1353"/>
                  <a:pt x="908" y="1356"/>
                </a:cubicBezTo>
                <a:close/>
                <a:moveTo>
                  <a:pt x="1148" y="1200"/>
                </a:moveTo>
                <a:cubicBezTo>
                  <a:pt x="1152" y="1195"/>
                  <a:pt x="1156" y="1194"/>
                  <a:pt x="1158" y="1195"/>
                </a:cubicBezTo>
                <a:cubicBezTo>
                  <a:pt x="1156" y="1201"/>
                  <a:pt x="1150" y="1202"/>
                  <a:pt x="1148" y="1200"/>
                </a:cubicBezTo>
                <a:close/>
                <a:moveTo>
                  <a:pt x="794" y="1381"/>
                </a:moveTo>
                <a:cubicBezTo>
                  <a:pt x="789" y="1381"/>
                  <a:pt x="785" y="1382"/>
                  <a:pt x="785" y="1379"/>
                </a:cubicBezTo>
                <a:cubicBezTo>
                  <a:pt x="790" y="1379"/>
                  <a:pt x="794" y="1378"/>
                  <a:pt x="794" y="1381"/>
                </a:cubicBezTo>
                <a:close/>
                <a:moveTo>
                  <a:pt x="954" y="185"/>
                </a:moveTo>
                <a:cubicBezTo>
                  <a:pt x="954" y="189"/>
                  <a:pt x="947" y="184"/>
                  <a:pt x="943" y="182"/>
                </a:cubicBezTo>
                <a:cubicBezTo>
                  <a:pt x="937" y="180"/>
                  <a:pt x="929" y="179"/>
                  <a:pt x="929" y="175"/>
                </a:cubicBezTo>
                <a:cubicBezTo>
                  <a:pt x="940" y="176"/>
                  <a:pt x="944" y="181"/>
                  <a:pt x="954" y="185"/>
                </a:cubicBezTo>
                <a:close/>
                <a:moveTo>
                  <a:pt x="706" y="1385"/>
                </a:moveTo>
                <a:cubicBezTo>
                  <a:pt x="706" y="1383"/>
                  <a:pt x="712" y="1383"/>
                  <a:pt x="714" y="1384"/>
                </a:cubicBezTo>
                <a:cubicBezTo>
                  <a:pt x="714" y="1387"/>
                  <a:pt x="708" y="1386"/>
                  <a:pt x="706" y="1385"/>
                </a:cubicBezTo>
                <a:close/>
                <a:moveTo>
                  <a:pt x="627" y="1377"/>
                </a:moveTo>
                <a:cubicBezTo>
                  <a:pt x="632" y="1385"/>
                  <a:pt x="607" y="1376"/>
                  <a:pt x="627" y="1377"/>
                </a:cubicBezTo>
                <a:close/>
                <a:moveTo>
                  <a:pt x="983" y="199"/>
                </a:moveTo>
                <a:cubicBezTo>
                  <a:pt x="981" y="202"/>
                  <a:pt x="976" y="197"/>
                  <a:pt x="973" y="196"/>
                </a:cubicBezTo>
                <a:cubicBezTo>
                  <a:pt x="969" y="194"/>
                  <a:pt x="963" y="194"/>
                  <a:pt x="961" y="191"/>
                </a:cubicBezTo>
                <a:cubicBezTo>
                  <a:pt x="966" y="188"/>
                  <a:pt x="976" y="195"/>
                  <a:pt x="983" y="199"/>
                </a:cubicBezTo>
                <a:close/>
                <a:moveTo>
                  <a:pt x="1116" y="297"/>
                </a:moveTo>
                <a:cubicBezTo>
                  <a:pt x="1112" y="294"/>
                  <a:pt x="1116" y="299"/>
                  <a:pt x="1114" y="300"/>
                </a:cubicBezTo>
                <a:cubicBezTo>
                  <a:pt x="1113" y="295"/>
                  <a:pt x="1109" y="290"/>
                  <a:pt x="1103" y="285"/>
                </a:cubicBezTo>
                <a:cubicBezTo>
                  <a:pt x="1097" y="280"/>
                  <a:pt x="1090" y="274"/>
                  <a:pt x="1082" y="268"/>
                </a:cubicBezTo>
                <a:cubicBezTo>
                  <a:pt x="1076" y="262"/>
                  <a:pt x="1069" y="257"/>
                  <a:pt x="1065" y="254"/>
                </a:cubicBezTo>
                <a:cubicBezTo>
                  <a:pt x="1064" y="253"/>
                  <a:pt x="1060" y="252"/>
                  <a:pt x="1059" y="251"/>
                </a:cubicBezTo>
                <a:cubicBezTo>
                  <a:pt x="1056" y="249"/>
                  <a:pt x="1056" y="247"/>
                  <a:pt x="1054" y="245"/>
                </a:cubicBezTo>
                <a:cubicBezTo>
                  <a:pt x="1053" y="244"/>
                  <a:pt x="1049" y="242"/>
                  <a:pt x="1047" y="240"/>
                </a:cubicBezTo>
                <a:cubicBezTo>
                  <a:pt x="1044" y="238"/>
                  <a:pt x="1040" y="235"/>
                  <a:pt x="1035" y="232"/>
                </a:cubicBezTo>
                <a:cubicBezTo>
                  <a:pt x="1031" y="229"/>
                  <a:pt x="1026" y="227"/>
                  <a:pt x="1022" y="225"/>
                </a:cubicBezTo>
                <a:cubicBezTo>
                  <a:pt x="1019" y="223"/>
                  <a:pt x="1014" y="224"/>
                  <a:pt x="1009" y="219"/>
                </a:cubicBezTo>
                <a:cubicBezTo>
                  <a:pt x="1007" y="218"/>
                  <a:pt x="1009" y="217"/>
                  <a:pt x="1007" y="216"/>
                </a:cubicBezTo>
                <a:cubicBezTo>
                  <a:pt x="1003" y="213"/>
                  <a:pt x="1000" y="213"/>
                  <a:pt x="997" y="212"/>
                </a:cubicBezTo>
                <a:cubicBezTo>
                  <a:pt x="995" y="210"/>
                  <a:pt x="993" y="209"/>
                  <a:pt x="991" y="206"/>
                </a:cubicBezTo>
                <a:cubicBezTo>
                  <a:pt x="989" y="205"/>
                  <a:pt x="984" y="202"/>
                  <a:pt x="986" y="201"/>
                </a:cubicBezTo>
                <a:cubicBezTo>
                  <a:pt x="991" y="201"/>
                  <a:pt x="994" y="205"/>
                  <a:pt x="998" y="207"/>
                </a:cubicBezTo>
                <a:cubicBezTo>
                  <a:pt x="1000" y="208"/>
                  <a:pt x="1004" y="210"/>
                  <a:pt x="1004" y="209"/>
                </a:cubicBezTo>
                <a:cubicBezTo>
                  <a:pt x="1005" y="210"/>
                  <a:pt x="1006" y="212"/>
                  <a:pt x="1006" y="213"/>
                </a:cubicBezTo>
                <a:cubicBezTo>
                  <a:pt x="1009" y="214"/>
                  <a:pt x="1010" y="213"/>
                  <a:pt x="1012" y="214"/>
                </a:cubicBezTo>
                <a:cubicBezTo>
                  <a:pt x="1014" y="214"/>
                  <a:pt x="1022" y="222"/>
                  <a:pt x="1025" y="224"/>
                </a:cubicBezTo>
                <a:cubicBezTo>
                  <a:pt x="1028" y="225"/>
                  <a:pt x="1032" y="225"/>
                  <a:pt x="1035" y="227"/>
                </a:cubicBezTo>
                <a:cubicBezTo>
                  <a:pt x="1034" y="227"/>
                  <a:pt x="1041" y="232"/>
                  <a:pt x="1040" y="231"/>
                </a:cubicBezTo>
                <a:cubicBezTo>
                  <a:pt x="1042" y="232"/>
                  <a:pt x="1041" y="233"/>
                  <a:pt x="1042" y="234"/>
                </a:cubicBezTo>
                <a:cubicBezTo>
                  <a:pt x="1047" y="237"/>
                  <a:pt x="1052" y="238"/>
                  <a:pt x="1056" y="241"/>
                </a:cubicBezTo>
                <a:cubicBezTo>
                  <a:pt x="1059" y="243"/>
                  <a:pt x="1059" y="246"/>
                  <a:pt x="1061" y="248"/>
                </a:cubicBezTo>
                <a:cubicBezTo>
                  <a:pt x="1062" y="248"/>
                  <a:pt x="1066" y="250"/>
                  <a:pt x="1067" y="251"/>
                </a:cubicBezTo>
                <a:cubicBezTo>
                  <a:pt x="1070" y="253"/>
                  <a:pt x="1069" y="254"/>
                  <a:pt x="1071" y="255"/>
                </a:cubicBezTo>
                <a:cubicBezTo>
                  <a:pt x="1072" y="256"/>
                  <a:pt x="1073" y="255"/>
                  <a:pt x="1074" y="256"/>
                </a:cubicBezTo>
                <a:cubicBezTo>
                  <a:pt x="1076" y="258"/>
                  <a:pt x="1081" y="262"/>
                  <a:pt x="1086" y="266"/>
                </a:cubicBezTo>
                <a:cubicBezTo>
                  <a:pt x="1091" y="270"/>
                  <a:pt x="1097" y="274"/>
                  <a:pt x="1101" y="277"/>
                </a:cubicBezTo>
                <a:cubicBezTo>
                  <a:pt x="1103" y="279"/>
                  <a:pt x="1104" y="278"/>
                  <a:pt x="1106" y="278"/>
                </a:cubicBezTo>
                <a:cubicBezTo>
                  <a:pt x="1108" y="280"/>
                  <a:pt x="1108" y="282"/>
                  <a:pt x="1110" y="284"/>
                </a:cubicBezTo>
                <a:cubicBezTo>
                  <a:pt x="1112" y="284"/>
                  <a:pt x="1113" y="283"/>
                  <a:pt x="1115" y="286"/>
                </a:cubicBezTo>
                <a:cubicBezTo>
                  <a:pt x="1115" y="285"/>
                  <a:pt x="1114" y="287"/>
                  <a:pt x="1115" y="288"/>
                </a:cubicBezTo>
                <a:cubicBezTo>
                  <a:pt x="1118" y="290"/>
                  <a:pt x="1118" y="290"/>
                  <a:pt x="1120" y="291"/>
                </a:cubicBezTo>
                <a:cubicBezTo>
                  <a:pt x="1124" y="293"/>
                  <a:pt x="1124" y="295"/>
                  <a:pt x="1128" y="299"/>
                </a:cubicBezTo>
                <a:cubicBezTo>
                  <a:pt x="1131" y="302"/>
                  <a:pt x="1134" y="304"/>
                  <a:pt x="1138" y="308"/>
                </a:cubicBezTo>
                <a:cubicBezTo>
                  <a:pt x="1141" y="310"/>
                  <a:pt x="1144" y="313"/>
                  <a:pt x="1146" y="317"/>
                </a:cubicBezTo>
                <a:cubicBezTo>
                  <a:pt x="1148" y="318"/>
                  <a:pt x="1149" y="320"/>
                  <a:pt x="1151" y="322"/>
                </a:cubicBezTo>
                <a:cubicBezTo>
                  <a:pt x="1152" y="324"/>
                  <a:pt x="1153" y="325"/>
                  <a:pt x="1155" y="327"/>
                </a:cubicBezTo>
                <a:cubicBezTo>
                  <a:pt x="1158" y="330"/>
                  <a:pt x="1160" y="331"/>
                  <a:pt x="1162" y="334"/>
                </a:cubicBezTo>
                <a:cubicBezTo>
                  <a:pt x="1164" y="336"/>
                  <a:pt x="1166" y="340"/>
                  <a:pt x="1168" y="342"/>
                </a:cubicBezTo>
                <a:cubicBezTo>
                  <a:pt x="1174" y="349"/>
                  <a:pt x="1179" y="354"/>
                  <a:pt x="1184" y="361"/>
                </a:cubicBezTo>
                <a:cubicBezTo>
                  <a:pt x="1186" y="363"/>
                  <a:pt x="1186" y="366"/>
                  <a:pt x="1186" y="366"/>
                </a:cubicBezTo>
                <a:cubicBezTo>
                  <a:pt x="1187" y="367"/>
                  <a:pt x="1189" y="368"/>
                  <a:pt x="1190" y="369"/>
                </a:cubicBezTo>
                <a:cubicBezTo>
                  <a:pt x="1193" y="373"/>
                  <a:pt x="1195" y="377"/>
                  <a:pt x="1197" y="379"/>
                </a:cubicBezTo>
                <a:cubicBezTo>
                  <a:pt x="1199" y="382"/>
                  <a:pt x="1201" y="382"/>
                  <a:pt x="1204" y="384"/>
                </a:cubicBezTo>
                <a:cubicBezTo>
                  <a:pt x="1206" y="386"/>
                  <a:pt x="1207" y="389"/>
                  <a:pt x="1209" y="391"/>
                </a:cubicBezTo>
                <a:cubicBezTo>
                  <a:pt x="1211" y="394"/>
                  <a:pt x="1214" y="395"/>
                  <a:pt x="1215" y="397"/>
                </a:cubicBezTo>
                <a:cubicBezTo>
                  <a:pt x="1218" y="400"/>
                  <a:pt x="1220" y="404"/>
                  <a:pt x="1222" y="408"/>
                </a:cubicBezTo>
                <a:cubicBezTo>
                  <a:pt x="1224" y="412"/>
                  <a:pt x="1227" y="416"/>
                  <a:pt x="1229" y="420"/>
                </a:cubicBezTo>
                <a:cubicBezTo>
                  <a:pt x="1231" y="424"/>
                  <a:pt x="1237" y="428"/>
                  <a:pt x="1239" y="434"/>
                </a:cubicBezTo>
                <a:cubicBezTo>
                  <a:pt x="1239" y="434"/>
                  <a:pt x="1238" y="436"/>
                  <a:pt x="1238" y="436"/>
                </a:cubicBezTo>
                <a:cubicBezTo>
                  <a:pt x="1239" y="439"/>
                  <a:pt x="1242" y="440"/>
                  <a:pt x="1243" y="443"/>
                </a:cubicBezTo>
                <a:cubicBezTo>
                  <a:pt x="1244" y="446"/>
                  <a:pt x="1243" y="448"/>
                  <a:pt x="1244" y="450"/>
                </a:cubicBezTo>
                <a:cubicBezTo>
                  <a:pt x="1246" y="455"/>
                  <a:pt x="1249" y="460"/>
                  <a:pt x="1252" y="465"/>
                </a:cubicBezTo>
                <a:cubicBezTo>
                  <a:pt x="1253" y="467"/>
                  <a:pt x="1254" y="468"/>
                  <a:pt x="1254" y="469"/>
                </a:cubicBezTo>
                <a:cubicBezTo>
                  <a:pt x="1255" y="471"/>
                  <a:pt x="1256" y="472"/>
                  <a:pt x="1257" y="473"/>
                </a:cubicBezTo>
                <a:cubicBezTo>
                  <a:pt x="1258" y="476"/>
                  <a:pt x="1260" y="479"/>
                  <a:pt x="1261" y="483"/>
                </a:cubicBezTo>
                <a:cubicBezTo>
                  <a:pt x="1262" y="485"/>
                  <a:pt x="1263" y="487"/>
                  <a:pt x="1263" y="487"/>
                </a:cubicBezTo>
                <a:cubicBezTo>
                  <a:pt x="1263" y="489"/>
                  <a:pt x="1265" y="489"/>
                  <a:pt x="1266" y="492"/>
                </a:cubicBezTo>
                <a:cubicBezTo>
                  <a:pt x="1267" y="494"/>
                  <a:pt x="1267" y="497"/>
                  <a:pt x="1268" y="500"/>
                </a:cubicBezTo>
                <a:cubicBezTo>
                  <a:pt x="1269" y="502"/>
                  <a:pt x="1270" y="502"/>
                  <a:pt x="1271" y="504"/>
                </a:cubicBezTo>
                <a:cubicBezTo>
                  <a:pt x="1272" y="507"/>
                  <a:pt x="1271" y="508"/>
                  <a:pt x="1272" y="511"/>
                </a:cubicBezTo>
                <a:cubicBezTo>
                  <a:pt x="1274" y="514"/>
                  <a:pt x="1276" y="517"/>
                  <a:pt x="1278" y="521"/>
                </a:cubicBezTo>
                <a:cubicBezTo>
                  <a:pt x="1279" y="524"/>
                  <a:pt x="1278" y="524"/>
                  <a:pt x="1280" y="527"/>
                </a:cubicBezTo>
                <a:cubicBezTo>
                  <a:pt x="1281" y="531"/>
                  <a:pt x="1282" y="530"/>
                  <a:pt x="1284" y="533"/>
                </a:cubicBezTo>
                <a:cubicBezTo>
                  <a:pt x="1284" y="534"/>
                  <a:pt x="1284" y="537"/>
                  <a:pt x="1285" y="540"/>
                </a:cubicBezTo>
                <a:cubicBezTo>
                  <a:pt x="1282" y="541"/>
                  <a:pt x="1282" y="535"/>
                  <a:pt x="1281" y="532"/>
                </a:cubicBezTo>
                <a:cubicBezTo>
                  <a:pt x="1279" y="530"/>
                  <a:pt x="1277" y="528"/>
                  <a:pt x="1276" y="525"/>
                </a:cubicBezTo>
                <a:cubicBezTo>
                  <a:pt x="1272" y="518"/>
                  <a:pt x="1270" y="510"/>
                  <a:pt x="1267" y="502"/>
                </a:cubicBezTo>
                <a:cubicBezTo>
                  <a:pt x="1266" y="498"/>
                  <a:pt x="1259" y="487"/>
                  <a:pt x="1257" y="486"/>
                </a:cubicBezTo>
                <a:cubicBezTo>
                  <a:pt x="1254" y="484"/>
                  <a:pt x="1256" y="485"/>
                  <a:pt x="1252" y="478"/>
                </a:cubicBezTo>
                <a:cubicBezTo>
                  <a:pt x="1250" y="473"/>
                  <a:pt x="1246" y="468"/>
                  <a:pt x="1244" y="464"/>
                </a:cubicBezTo>
                <a:cubicBezTo>
                  <a:pt x="1241" y="460"/>
                  <a:pt x="1238" y="452"/>
                  <a:pt x="1233" y="445"/>
                </a:cubicBezTo>
                <a:cubicBezTo>
                  <a:pt x="1229" y="437"/>
                  <a:pt x="1224" y="430"/>
                  <a:pt x="1221" y="425"/>
                </a:cubicBezTo>
                <a:cubicBezTo>
                  <a:pt x="1219" y="423"/>
                  <a:pt x="1219" y="420"/>
                  <a:pt x="1218" y="419"/>
                </a:cubicBezTo>
                <a:cubicBezTo>
                  <a:pt x="1215" y="416"/>
                  <a:pt x="1212" y="416"/>
                  <a:pt x="1210" y="413"/>
                </a:cubicBezTo>
                <a:cubicBezTo>
                  <a:pt x="1206" y="409"/>
                  <a:pt x="1205" y="403"/>
                  <a:pt x="1200" y="400"/>
                </a:cubicBezTo>
                <a:cubicBezTo>
                  <a:pt x="1202" y="399"/>
                  <a:pt x="1204" y="403"/>
                  <a:pt x="1205" y="400"/>
                </a:cubicBezTo>
                <a:cubicBezTo>
                  <a:pt x="1203" y="398"/>
                  <a:pt x="1200" y="395"/>
                  <a:pt x="1199" y="396"/>
                </a:cubicBezTo>
                <a:cubicBezTo>
                  <a:pt x="1198" y="393"/>
                  <a:pt x="1194" y="388"/>
                  <a:pt x="1190" y="383"/>
                </a:cubicBezTo>
                <a:cubicBezTo>
                  <a:pt x="1188" y="380"/>
                  <a:pt x="1185" y="377"/>
                  <a:pt x="1183" y="374"/>
                </a:cubicBezTo>
                <a:cubicBezTo>
                  <a:pt x="1181" y="372"/>
                  <a:pt x="1178" y="369"/>
                  <a:pt x="1176" y="366"/>
                </a:cubicBezTo>
                <a:cubicBezTo>
                  <a:pt x="1175" y="365"/>
                  <a:pt x="1173" y="363"/>
                  <a:pt x="1173" y="362"/>
                </a:cubicBezTo>
                <a:cubicBezTo>
                  <a:pt x="1173" y="362"/>
                  <a:pt x="1173" y="360"/>
                  <a:pt x="1173" y="360"/>
                </a:cubicBezTo>
                <a:cubicBezTo>
                  <a:pt x="1172" y="359"/>
                  <a:pt x="1167" y="357"/>
                  <a:pt x="1163" y="351"/>
                </a:cubicBezTo>
                <a:cubicBezTo>
                  <a:pt x="1164" y="347"/>
                  <a:pt x="1166" y="351"/>
                  <a:pt x="1161" y="346"/>
                </a:cubicBezTo>
                <a:cubicBezTo>
                  <a:pt x="1160" y="344"/>
                  <a:pt x="1159" y="341"/>
                  <a:pt x="1158" y="340"/>
                </a:cubicBezTo>
                <a:cubicBezTo>
                  <a:pt x="1156" y="338"/>
                  <a:pt x="1155" y="338"/>
                  <a:pt x="1153" y="336"/>
                </a:cubicBezTo>
                <a:cubicBezTo>
                  <a:pt x="1150" y="333"/>
                  <a:pt x="1147" y="330"/>
                  <a:pt x="1145" y="326"/>
                </a:cubicBezTo>
                <a:cubicBezTo>
                  <a:pt x="1142" y="323"/>
                  <a:pt x="1140" y="320"/>
                  <a:pt x="1138" y="318"/>
                </a:cubicBezTo>
                <a:cubicBezTo>
                  <a:pt x="1134" y="314"/>
                  <a:pt x="1129" y="311"/>
                  <a:pt x="1125" y="307"/>
                </a:cubicBezTo>
                <a:cubicBezTo>
                  <a:pt x="1121" y="304"/>
                  <a:pt x="1118" y="301"/>
                  <a:pt x="1116" y="297"/>
                </a:cubicBezTo>
                <a:close/>
                <a:moveTo>
                  <a:pt x="801" y="141"/>
                </a:moveTo>
                <a:cubicBezTo>
                  <a:pt x="797" y="144"/>
                  <a:pt x="781" y="144"/>
                  <a:pt x="777" y="141"/>
                </a:cubicBezTo>
                <a:cubicBezTo>
                  <a:pt x="779" y="138"/>
                  <a:pt x="788" y="141"/>
                  <a:pt x="792" y="141"/>
                </a:cubicBezTo>
                <a:cubicBezTo>
                  <a:pt x="797" y="141"/>
                  <a:pt x="799" y="139"/>
                  <a:pt x="801" y="141"/>
                </a:cubicBezTo>
                <a:close/>
                <a:moveTo>
                  <a:pt x="847" y="150"/>
                </a:moveTo>
                <a:cubicBezTo>
                  <a:pt x="846" y="156"/>
                  <a:pt x="838" y="150"/>
                  <a:pt x="830" y="150"/>
                </a:cubicBezTo>
                <a:cubicBezTo>
                  <a:pt x="829" y="144"/>
                  <a:pt x="839" y="148"/>
                  <a:pt x="847" y="150"/>
                </a:cubicBezTo>
                <a:close/>
                <a:moveTo>
                  <a:pt x="926" y="173"/>
                </a:moveTo>
                <a:cubicBezTo>
                  <a:pt x="926" y="178"/>
                  <a:pt x="917" y="173"/>
                  <a:pt x="911" y="171"/>
                </a:cubicBezTo>
                <a:cubicBezTo>
                  <a:pt x="909" y="170"/>
                  <a:pt x="906" y="171"/>
                  <a:pt x="904" y="170"/>
                </a:cubicBezTo>
                <a:cubicBezTo>
                  <a:pt x="901" y="169"/>
                  <a:pt x="899" y="167"/>
                  <a:pt x="895" y="165"/>
                </a:cubicBezTo>
                <a:cubicBezTo>
                  <a:pt x="889" y="163"/>
                  <a:pt x="880" y="161"/>
                  <a:pt x="874" y="159"/>
                </a:cubicBezTo>
                <a:cubicBezTo>
                  <a:pt x="872" y="158"/>
                  <a:pt x="871" y="158"/>
                  <a:pt x="872" y="157"/>
                </a:cubicBezTo>
                <a:cubicBezTo>
                  <a:pt x="873" y="157"/>
                  <a:pt x="873" y="156"/>
                  <a:pt x="875" y="157"/>
                </a:cubicBezTo>
                <a:cubicBezTo>
                  <a:pt x="876" y="157"/>
                  <a:pt x="878" y="159"/>
                  <a:pt x="878" y="159"/>
                </a:cubicBezTo>
                <a:cubicBezTo>
                  <a:pt x="880" y="160"/>
                  <a:pt x="884" y="160"/>
                  <a:pt x="886" y="160"/>
                </a:cubicBezTo>
                <a:cubicBezTo>
                  <a:pt x="889" y="161"/>
                  <a:pt x="893" y="162"/>
                  <a:pt x="896" y="163"/>
                </a:cubicBezTo>
                <a:cubicBezTo>
                  <a:pt x="900" y="164"/>
                  <a:pt x="903" y="165"/>
                  <a:pt x="906" y="167"/>
                </a:cubicBezTo>
                <a:cubicBezTo>
                  <a:pt x="913" y="169"/>
                  <a:pt x="920" y="172"/>
                  <a:pt x="926" y="173"/>
                </a:cubicBezTo>
                <a:close/>
                <a:moveTo>
                  <a:pt x="1246" y="1070"/>
                </a:moveTo>
                <a:cubicBezTo>
                  <a:pt x="1247" y="1067"/>
                  <a:pt x="1249" y="1061"/>
                  <a:pt x="1252" y="1060"/>
                </a:cubicBezTo>
                <a:cubicBezTo>
                  <a:pt x="1253" y="1062"/>
                  <a:pt x="1249" y="1068"/>
                  <a:pt x="1246" y="1070"/>
                </a:cubicBezTo>
                <a:close/>
                <a:moveTo>
                  <a:pt x="1236" y="1088"/>
                </a:moveTo>
                <a:cubicBezTo>
                  <a:pt x="1233" y="1088"/>
                  <a:pt x="1239" y="1078"/>
                  <a:pt x="1241" y="1078"/>
                </a:cubicBezTo>
                <a:cubicBezTo>
                  <a:pt x="1244" y="1078"/>
                  <a:pt x="1237" y="1088"/>
                  <a:pt x="1236" y="1088"/>
                </a:cubicBezTo>
                <a:close/>
                <a:moveTo>
                  <a:pt x="1185" y="1154"/>
                </a:moveTo>
                <a:cubicBezTo>
                  <a:pt x="1187" y="1151"/>
                  <a:pt x="1189" y="1152"/>
                  <a:pt x="1191" y="1148"/>
                </a:cubicBezTo>
                <a:cubicBezTo>
                  <a:pt x="1187" y="1146"/>
                  <a:pt x="1183" y="1158"/>
                  <a:pt x="1178" y="1155"/>
                </a:cubicBezTo>
                <a:cubicBezTo>
                  <a:pt x="1179" y="1150"/>
                  <a:pt x="1183" y="1152"/>
                  <a:pt x="1184" y="1151"/>
                </a:cubicBezTo>
                <a:cubicBezTo>
                  <a:pt x="1187" y="1149"/>
                  <a:pt x="1187" y="1146"/>
                  <a:pt x="1189" y="1144"/>
                </a:cubicBezTo>
                <a:cubicBezTo>
                  <a:pt x="1191" y="1143"/>
                  <a:pt x="1193" y="1142"/>
                  <a:pt x="1195" y="1143"/>
                </a:cubicBezTo>
                <a:cubicBezTo>
                  <a:pt x="1198" y="1139"/>
                  <a:pt x="1202" y="1134"/>
                  <a:pt x="1204" y="1133"/>
                </a:cubicBezTo>
                <a:cubicBezTo>
                  <a:pt x="1204" y="1136"/>
                  <a:pt x="1200" y="1140"/>
                  <a:pt x="1197" y="1144"/>
                </a:cubicBezTo>
                <a:cubicBezTo>
                  <a:pt x="1193" y="1149"/>
                  <a:pt x="1189" y="1159"/>
                  <a:pt x="1185" y="1154"/>
                </a:cubicBezTo>
                <a:close/>
                <a:moveTo>
                  <a:pt x="592" y="1373"/>
                </a:moveTo>
                <a:cubicBezTo>
                  <a:pt x="593" y="1371"/>
                  <a:pt x="599" y="1373"/>
                  <a:pt x="601" y="1374"/>
                </a:cubicBezTo>
                <a:cubicBezTo>
                  <a:pt x="600" y="1376"/>
                  <a:pt x="594" y="1375"/>
                  <a:pt x="592" y="1373"/>
                </a:cubicBezTo>
                <a:close/>
                <a:moveTo>
                  <a:pt x="577" y="1371"/>
                </a:moveTo>
                <a:cubicBezTo>
                  <a:pt x="575" y="1370"/>
                  <a:pt x="568" y="1371"/>
                  <a:pt x="569" y="1369"/>
                </a:cubicBezTo>
                <a:cubicBezTo>
                  <a:pt x="569" y="1366"/>
                  <a:pt x="578" y="1370"/>
                  <a:pt x="581" y="1369"/>
                </a:cubicBezTo>
                <a:cubicBezTo>
                  <a:pt x="580" y="1370"/>
                  <a:pt x="576" y="1368"/>
                  <a:pt x="577" y="1371"/>
                </a:cubicBezTo>
                <a:close/>
                <a:moveTo>
                  <a:pt x="559" y="1367"/>
                </a:moveTo>
                <a:cubicBezTo>
                  <a:pt x="560" y="1365"/>
                  <a:pt x="560" y="1365"/>
                  <a:pt x="560" y="1365"/>
                </a:cubicBezTo>
                <a:cubicBezTo>
                  <a:pt x="566" y="1366"/>
                  <a:pt x="566" y="1366"/>
                  <a:pt x="566" y="1366"/>
                </a:cubicBezTo>
                <a:cubicBezTo>
                  <a:pt x="565" y="1367"/>
                  <a:pt x="564" y="1369"/>
                  <a:pt x="559" y="1367"/>
                </a:cubicBezTo>
                <a:close/>
                <a:moveTo>
                  <a:pt x="515" y="1355"/>
                </a:moveTo>
                <a:cubicBezTo>
                  <a:pt x="512" y="1354"/>
                  <a:pt x="508" y="1353"/>
                  <a:pt x="504" y="1351"/>
                </a:cubicBezTo>
                <a:cubicBezTo>
                  <a:pt x="504" y="1350"/>
                  <a:pt x="508" y="1349"/>
                  <a:pt x="511" y="1350"/>
                </a:cubicBezTo>
                <a:cubicBezTo>
                  <a:pt x="514" y="1351"/>
                  <a:pt x="517" y="1353"/>
                  <a:pt x="515" y="1355"/>
                </a:cubicBezTo>
                <a:close/>
                <a:moveTo>
                  <a:pt x="814" y="144"/>
                </a:moveTo>
                <a:cubicBezTo>
                  <a:pt x="815" y="144"/>
                  <a:pt x="831" y="145"/>
                  <a:pt x="829" y="148"/>
                </a:cubicBezTo>
                <a:cubicBezTo>
                  <a:pt x="822" y="148"/>
                  <a:pt x="821" y="145"/>
                  <a:pt x="814" y="144"/>
                </a:cubicBezTo>
                <a:close/>
                <a:moveTo>
                  <a:pt x="433" y="1321"/>
                </a:moveTo>
                <a:cubicBezTo>
                  <a:pt x="429" y="1318"/>
                  <a:pt x="425" y="1316"/>
                  <a:pt x="421" y="1314"/>
                </a:cubicBezTo>
                <a:cubicBezTo>
                  <a:pt x="417" y="1312"/>
                  <a:pt x="413" y="1310"/>
                  <a:pt x="410" y="1307"/>
                </a:cubicBezTo>
                <a:cubicBezTo>
                  <a:pt x="410" y="1305"/>
                  <a:pt x="417" y="1309"/>
                  <a:pt x="421" y="1311"/>
                </a:cubicBezTo>
                <a:cubicBezTo>
                  <a:pt x="424" y="1313"/>
                  <a:pt x="427" y="1314"/>
                  <a:pt x="430" y="1316"/>
                </a:cubicBezTo>
                <a:cubicBezTo>
                  <a:pt x="432" y="1317"/>
                  <a:pt x="434" y="1319"/>
                  <a:pt x="433" y="1321"/>
                </a:cubicBezTo>
                <a:close/>
                <a:moveTo>
                  <a:pt x="303" y="1235"/>
                </a:moveTo>
                <a:cubicBezTo>
                  <a:pt x="307" y="1235"/>
                  <a:pt x="320" y="1246"/>
                  <a:pt x="322" y="1248"/>
                </a:cubicBezTo>
                <a:cubicBezTo>
                  <a:pt x="321" y="1250"/>
                  <a:pt x="321" y="1250"/>
                  <a:pt x="321" y="1250"/>
                </a:cubicBezTo>
                <a:cubicBezTo>
                  <a:pt x="317" y="1248"/>
                  <a:pt x="308" y="1240"/>
                  <a:pt x="303" y="1235"/>
                </a:cubicBezTo>
                <a:close/>
                <a:moveTo>
                  <a:pt x="484" y="1342"/>
                </a:moveTo>
                <a:cubicBezTo>
                  <a:pt x="487" y="1339"/>
                  <a:pt x="500" y="1345"/>
                  <a:pt x="504" y="1348"/>
                </a:cubicBezTo>
                <a:cubicBezTo>
                  <a:pt x="502" y="1350"/>
                  <a:pt x="498" y="1346"/>
                  <a:pt x="495" y="1346"/>
                </a:cubicBezTo>
                <a:cubicBezTo>
                  <a:pt x="492" y="1344"/>
                  <a:pt x="487" y="1345"/>
                  <a:pt x="484" y="1342"/>
                </a:cubicBezTo>
                <a:close/>
                <a:moveTo>
                  <a:pt x="443" y="1324"/>
                </a:moveTo>
                <a:cubicBezTo>
                  <a:pt x="444" y="1322"/>
                  <a:pt x="447" y="1324"/>
                  <a:pt x="451" y="1326"/>
                </a:cubicBezTo>
                <a:cubicBezTo>
                  <a:pt x="453" y="1327"/>
                  <a:pt x="455" y="1328"/>
                  <a:pt x="457" y="1329"/>
                </a:cubicBezTo>
                <a:cubicBezTo>
                  <a:pt x="459" y="1329"/>
                  <a:pt x="461" y="1330"/>
                  <a:pt x="462" y="1330"/>
                </a:cubicBezTo>
                <a:cubicBezTo>
                  <a:pt x="461" y="1332"/>
                  <a:pt x="461" y="1332"/>
                  <a:pt x="461" y="1332"/>
                </a:cubicBezTo>
                <a:cubicBezTo>
                  <a:pt x="458" y="1331"/>
                  <a:pt x="447" y="1328"/>
                  <a:pt x="443" y="1324"/>
                </a:cubicBezTo>
                <a:close/>
                <a:moveTo>
                  <a:pt x="395" y="1299"/>
                </a:moveTo>
                <a:cubicBezTo>
                  <a:pt x="392" y="1300"/>
                  <a:pt x="383" y="1294"/>
                  <a:pt x="386" y="1292"/>
                </a:cubicBezTo>
                <a:cubicBezTo>
                  <a:pt x="390" y="1292"/>
                  <a:pt x="394" y="1297"/>
                  <a:pt x="395" y="1299"/>
                </a:cubicBezTo>
                <a:close/>
                <a:moveTo>
                  <a:pt x="344" y="1267"/>
                </a:moveTo>
                <a:cubicBezTo>
                  <a:pt x="347" y="1263"/>
                  <a:pt x="353" y="1271"/>
                  <a:pt x="358" y="1274"/>
                </a:cubicBezTo>
                <a:cubicBezTo>
                  <a:pt x="363" y="1277"/>
                  <a:pt x="369" y="1279"/>
                  <a:pt x="372" y="1283"/>
                </a:cubicBezTo>
                <a:cubicBezTo>
                  <a:pt x="374" y="1284"/>
                  <a:pt x="374" y="1285"/>
                  <a:pt x="373" y="1286"/>
                </a:cubicBezTo>
                <a:cubicBezTo>
                  <a:pt x="366" y="1283"/>
                  <a:pt x="350" y="1273"/>
                  <a:pt x="344" y="1267"/>
                </a:cubicBezTo>
                <a:close/>
                <a:moveTo>
                  <a:pt x="328" y="1254"/>
                </a:moveTo>
                <a:cubicBezTo>
                  <a:pt x="333" y="1255"/>
                  <a:pt x="335" y="1258"/>
                  <a:pt x="342" y="1262"/>
                </a:cubicBezTo>
                <a:cubicBezTo>
                  <a:pt x="342" y="1263"/>
                  <a:pt x="342" y="1264"/>
                  <a:pt x="343" y="1265"/>
                </a:cubicBezTo>
                <a:cubicBezTo>
                  <a:pt x="340" y="1267"/>
                  <a:pt x="329" y="1257"/>
                  <a:pt x="328" y="1254"/>
                </a:cubicBezTo>
                <a:close/>
                <a:moveTo>
                  <a:pt x="1214" y="1117"/>
                </a:moveTo>
                <a:cubicBezTo>
                  <a:pt x="1215" y="1118"/>
                  <a:pt x="1210" y="1123"/>
                  <a:pt x="1208" y="1126"/>
                </a:cubicBezTo>
                <a:cubicBezTo>
                  <a:pt x="1206" y="1124"/>
                  <a:pt x="1211" y="1118"/>
                  <a:pt x="1214" y="1117"/>
                </a:cubicBezTo>
                <a:close/>
                <a:moveTo>
                  <a:pt x="1275" y="995"/>
                </a:moveTo>
                <a:cubicBezTo>
                  <a:pt x="1277" y="989"/>
                  <a:pt x="1280" y="983"/>
                  <a:pt x="1282" y="978"/>
                </a:cubicBezTo>
                <a:cubicBezTo>
                  <a:pt x="1284" y="973"/>
                  <a:pt x="1285" y="969"/>
                  <a:pt x="1287" y="966"/>
                </a:cubicBezTo>
                <a:cubicBezTo>
                  <a:pt x="1290" y="966"/>
                  <a:pt x="1286" y="971"/>
                  <a:pt x="1285" y="974"/>
                </a:cubicBezTo>
                <a:cubicBezTo>
                  <a:pt x="1283" y="981"/>
                  <a:pt x="1280" y="996"/>
                  <a:pt x="1275" y="995"/>
                </a:cubicBezTo>
                <a:close/>
                <a:moveTo>
                  <a:pt x="1254" y="1036"/>
                </a:moveTo>
                <a:cubicBezTo>
                  <a:pt x="1255" y="1035"/>
                  <a:pt x="1256" y="1032"/>
                  <a:pt x="1257" y="1030"/>
                </a:cubicBezTo>
                <a:cubicBezTo>
                  <a:pt x="1258" y="1028"/>
                  <a:pt x="1259" y="1027"/>
                  <a:pt x="1260" y="1028"/>
                </a:cubicBezTo>
                <a:cubicBezTo>
                  <a:pt x="1260" y="1031"/>
                  <a:pt x="1256" y="1038"/>
                  <a:pt x="1254" y="1036"/>
                </a:cubicBezTo>
                <a:close/>
                <a:moveTo>
                  <a:pt x="1305" y="619"/>
                </a:moveTo>
                <a:cubicBezTo>
                  <a:pt x="1307" y="624"/>
                  <a:pt x="1305" y="626"/>
                  <a:pt x="1305" y="629"/>
                </a:cubicBezTo>
                <a:cubicBezTo>
                  <a:pt x="1302" y="628"/>
                  <a:pt x="1302" y="619"/>
                  <a:pt x="1305" y="619"/>
                </a:cubicBezTo>
                <a:close/>
                <a:moveTo>
                  <a:pt x="1309" y="655"/>
                </a:moveTo>
                <a:cubicBezTo>
                  <a:pt x="1308" y="645"/>
                  <a:pt x="1306" y="640"/>
                  <a:pt x="1305" y="634"/>
                </a:cubicBezTo>
                <a:cubicBezTo>
                  <a:pt x="1307" y="634"/>
                  <a:pt x="1309" y="639"/>
                  <a:pt x="1310" y="644"/>
                </a:cubicBezTo>
                <a:cubicBezTo>
                  <a:pt x="1312" y="649"/>
                  <a:pt x="1312" y="654"/>
                  <a:pt x="1309" y="655"/>
                </a:cubicBezTo>
                <a:close/>
                <a:moveTo>
                  <a:pt x="1242" y="1060"/>
                </a:moveTo>
                <a:cubicBezTo>
                  <a:pt x="1240" y="1059"/>
                  <a:pt x="1238" y="1058"/>
                  <a:pt x="1241" y="1054"/>
                </a:cubicBezTo>
                <a:cubicBezTo>
                  <a:pt x="1244" y="1051"/>
                  <a:pt x="1245" y="1056"/>
                  <a:pt x="1242" y="1060"/>
                </a:cubicBezTo>
                <a:close/>
                <a:moveTo>
                  <a:pt x="1236" y="1072"/>
                </a:moveTo>
                <a:cubicBezTo>
                  <a:pt x="1232" y="1070"/>
                  <a:pt x="1235" y="1065"/>
                  <a:pt x="1238" y="1064"/>
                </a:cubicBezTo>
                <a:cubicBezTo>
                  <a:pt x="1240" y="1065"/>
                  <a:pt x="1238" y="1068"/>
                  <a:pt x="1236" y="1072"/>
                </a:cubicBezTo>
                <a:close/>
                <a:moveTo>
                  <a:pt x="1301" y="610"/>
                </a:moveTo>
                <a:cubicBezTo>
                  <a:pt x="1297" y="612"/>
                  <a:pt x="1293" y="598"/>
                  <a:pt x="1294" y="593"/>
                </a:cubicBezTo>
                <a:cubicBezTo>
                  <a:pt x="1299" y="592"/>
                  <a:pt x="1298" y="601"/>
                  <a:pt x="1301" y="610"/>
                </a:cubicBezTo>
                <a:close/>
                <a:moveTo>
                  <a:pt x="1311" y="793"/>
                </a:moveTo>
                <a:cubicBezTo>
                  <a:pt x="1312" y="788"/>
                  <a:pt x="1311" y="784"/>
                  <a:pt x="1312" y="779"/>
                </a:cubicBezTo>
                <a:cubicBezTo>
                  <a:pt x="1312" y="775"/>
                  <a:pt x="1312" y="770"/>
                  <a:pt x="1312" y="765"/>
                </a:cubicBezTo>
                <a:cubicBezTo>
                  <a:pt x="1313" y="758"/>
                  <a:pt x="1314" y="749"/>
                  <a:pt x="1312" y="739"/>
                </a:cubicBezTo>
                <a:cubicBezTo>
                  <a:pt x="1311" y="737"/>
                  <a:pt x="1312" y="737"/>
                  <a:pt x="1311" y="736"/>
                </a:cubicBezTo>
                <a:cubicBezTo>
                  <a:pt x="1310" y="734"/>
                  <a:pt x="1309" y="727"/>
                  <a:pt x="1309" y="720"/>
                </a:cubicBezTo>
                <a:cubicBezTo>
                  <a:pt x="1309" y="717"/>
                  <a:pt x="1309" y="713"/>
                  <a:pt x="1310" y="710"/>
                </a:cubicBezTo>
                <a:cubicBezTo>
                  <a:pt x="1310" y="707"/>
                  <a:pt x="1311" y="705"/>
                  <a:pt x="1311" y="703"/>
                </a:cubicBezTo>
                <a:cubicBezTo>
                  <a:pt x="1309" y="698"/>
                  <a:pt x="1309" y="693"/>
                  <a:pt x="1309" y="687"/>
                </a:cubicBezTo>
                <a:cubicBezTo>
                  <a:pt x="1309" y="685"/>
                  <a:pt x="1309" y="682"/>
                  <a:pt x="1309" y="679"/>
                </a:cubicBezTo>
                <a:cubicBezTo>
                  <a:pt x="1309" y="676"/>
                  <a:pt x="1309" y="673"/>
                  <a:pt x="1308" y="670"/>
                </a:cubicBezTo>
                <a:cubicBezTo>
                  <a:pt x="1310" y="673"/>
                  <a:pt x="1311" y="676"/>
                  <a:pt x="1312" y="680"/>
                </a:cubicBezTo>
                <a:cubicBezTo>
                  <a:pt x="1312" y="684"/>
                  <a:pt x="1312" y="688"/>
                  <a:pt x="1313" y="691"/>
                </a:cubicBezTo>
                <a:cubicBezTo>
                  <a:pt x="1313" y="697"/>
                  <a:pt x="1316" y="704"/>
                  <a:pt x="1317" y="712"/>
                </a:cubicBezTo>
                <a:cubicBezTo>
                  <a:pt x="1317" y="716"/>
                  <a:pt x="1316" y="717"/>
                  <a:pt x="1316" y="719"/>
                </a:cubicBezTo>
                <a:cubicBezTo>
                  <a:pt x="1317" y="725"/>
                  <a:pt x="1317" y="732"/>
                  <a:pt x="1318" y="740"/>
                </a:cubicBezTo>
                <a:cubicBezTo>
                  <a:pt x="1318" y="747"/>
                  <a:pt x="1317" y="755"/>
                  <a:pt x="1317" y="762"/>
                </a:cubicBezTo>
                <a:cubicBezTo>
                  <a:pt x="1316" y="767"/>
                  <a:pt x="1315" y="772"/>
                  <a:pt x="1315" y="777"/>
                </a:cubicBezTo>
                <a:cubicBezTo>
                  <a:pt x="1315" y="779"/>
                  <a:pt x="1315" y="779"/>
                  <a:pt x="1315" y="780"/>
                </a:cubicBezTo>
                <a:cubicBezTo>
                  <a:pt x="1315" y="780"/>
                  <a:pt x="1315" y="781"/>
                  <a:pt x="1315" y="782"/>
                </a:cubicBezTo>
                <a:cubicBezTo>
                  <a:pt x="1315" y="783"/>
                  <a:pt x="1315" y="785"/>
                  <a:pt x="1315" y="787"/>
                </a:cubicBezTo>
                <a:cubicBezTo>
                  <a:pt x="1314" y="790"/>
                  <a:pt x="1313" y="793"/>
                  <a:pt x="1311" y="793"/>
                </a:cubicBezTo>
                <a:close/>
                <a:moveTo>
                  <a:pt x="1213" y="1102"/>
                </a:moveTo>
                <a:cubicBezTo>
                  <a:pt x="1210" y="1107"/>
                  <a:pt x="1207" y="1113"/>
                  <a:pt x="1204" y="1114"/>
                </a:cubicBezTo>
                <a:cubicBezTo>
                  <a:pt x="1203" y="1113"/>
                  <a:pt x="1205" y="1110"/>
                  <a:pt x="1207" y="1107"/>
                </a:cubicBezTo>
                <a:cubicBezTo>
                  <a:pt x="1209" y="1104"/>
                  <a:pt x="1211" y="1101"/>
                  <a:pt x="1213" y="1102"/>
                </a:cubicBezTo>
                <a:close/>
                <a:moveTo>
                  <a:pt x="1286" y="564"/>
                </a:moveTo>
                <a:cubicBezTo>
                  <a:pt x="1282" y="568"/>
                  <a:pt x="1278" y="555"/>
                  <a:pt x="1282" y="555"/>
                </a:cubicBezTo>
                <a:cubicBezTo>
                  <a:pt x="1283" y="559"/>
                  <a:pt x="1285" y="559"/>
                  <a:pt x="1286" y="564"/>
                </a:cubicBezTo>
                <a:close/>
                <a:moveTo>
                  <a:pt x="1316" y="805"/>
                </a:moveTo>
                <a:cubicBezTo>
                  <a:pt x="1316" y="808"/>
                  <a:pt x="1313" y="808"/>
                  <a:pt x="1312" y="813"/>
                </a:cubicBezTo>
                <a:cubicBezTo>
                  <a:pt x="1311" y="817"/>
                  <a:pt x="1311" y="824"/>
                  <a:pt x="1311" y="828"/>
                </a:cubicBezTo>
                <a:cubicBezTo>
                  <a:pt x="1310" y="832"/>
                  <a:pt x="1309" y="834"/>
                  <a:pt x="1306" y="830"/>
                </a:cubicBezTo>
                <a:cubicBezTo>
                  <a:pt x="1307" y="830"/>
                  <a:pt x="1307" y="825"/>
                  <a:pt x="1307" y="824"/>
                </a:cubicBezTo>
                <a:cubicBezTo>
                  <a:pt x="1308" y="820"/>
                  <a:pt x="1309" y="820"/>
                  <a:pt x="1309" y="817"/>
                </a:cubicBezTo>
                <a:cubicBezTo>
                  <a:pt x="1310" y="812"/>
                  <a:pt x="1310" y="806"/>
                  <a:pt x="1312" y="801"/>
                </a:cubicBezTo>
                <a:cubicBezTo>
                  <a:pt x="1315" y="800"/>
                  <a:pt x="1314" y="804"/>
                  <a:pt x="1316" y="805"/>
                </a:cubicBezTo>
                <a:close/>
                <a:moveTo>
                  <a:pt x="1190" y="1127"/>
                </a:moveTo>
                <a:cubicBezTo>
                  <a:pt x="1194" y="1122"/>
                  <a:pt x="1199" y="1113"/>
                  <a:pt x="1201" y="1116"/>
                </a:cubicBezTo>
                <a:cubicBezTo>
                  <a:pt x="1199" y="1120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3" y="961"/>
                  <a:pt x="1280" y="960"/>
                </a:cubicBezTo>
                <a:cubicBezTo>
                  <a:pt x="1280" y="955"/>
                  <a:pt x="1283" y="947"/>
                  <a:pt x="1286" y="950"/>
                </a:cubicBezTo>
                <a:close/>
                <a:moveTo>
                  <a:pt x="1257" y="1008"/>
                </a:moveTo>
                <a:cubicBezTo>
                  <a:pt x="1261" y="1002"/>
                  <a:pt x="1266" y="994"/>
                  <a:pt x="1269" y="987"/>
                </a:cubicBezTo>
                <a:cubicBezTo>
                  <a:pt x="1271" y="981"/>
                  <a:pt x="1271" y="977"/>
                  <a:pt x="1272" y="971"/>
                </a:cubicBezTo>
                <a:cubicBezTo>
                  <a:pt x="1275" y="970"/>
                  <a:pt x="1275" y="972"/>
                  <a:pt x="1275" y="976"/>
                </a:cubicBezTo>
                <a:cubicBezTo>
                  <a:pt x="1274" y="979"/>
                  <a:pt x="1273" y="983"/>
                  <a:pt x="1272" y="986"/>
                </a:cubicBezTo>
                <a:cubicBezTo>
                  <a:pt x="1270" y="991"/>
                  <a:pt x="1266" y="999"/>
                  <a:pt x="1265" y="1001"/>
                </a:cubicBezTo>
                <a:cubicBezTo>
                  <a:pt x="1263" y="1005"/>
                  <a:pt x="1263" y="1003"/>
                  <a:pt x="1260" y="1006"/>
                </a:cubicBezTo>
                <a:cubicBezTo>
                  <a:pt x="1261" y="1005"/>
                  <a:pt x="1258" y="1011"/>
                  <a:pt x="1257" y="1008"/>
                </a:cubicBezTo>
                <a:close/>
                <a:moveTo>
                  <a:pt x="1261" y="1012"/>
                </a:moveTo>
                <a:cubicBezTo>
                  <a:pt x="1257" y="1018"/>
                  <a:pt x="1256" y="1018"/>
                  <a:pt x="1255" y="1024"/>
                </a:cubicBezTo>
                <a:cubicBezTo>
                  <a:pt x="1253" y="1024"/>
                  <a:pt x="1251" y="1029"/>
                  <a:pt x="1248" y="1026"/>
                </a:cubicBezTo>
                <a:cubicBezTo>
                  <a:pt x="1248" y="1022"/>
                  <a:pt x="1251" y="1023"/>
                  <a:pt x="1253" y="1020"/>
                </a:cubicBezTo>
                <a:cubicBezTo>
                  <a:pt x="1254" y="1017"/>
                  <a:pt x="1252" y="1016"/>
                  <a:pt x="1255" y="1011"/>
                </a:cubicBezTo>
                <a:cubicBezTo>
                  <a:pt x="1257" y="1014"/>
                  <a:pt x="1259" y="1011"/>
                  <a:pt x="1261" y="1012"/>
                </a:cubicBezTo>
                <a:close/>
                <a:moveTo>
                  <a:pt x="1170" y="1155"/>
                </a:moveTo>
                <a:cubicBezTo>
                  <a:pt x="1166" y="1160"/>
                  <a:pt x="1161" y="1159"/>
                  <a:pt x="1167" y="1152"/>
                </a:cubicBezTo>
                <a:lnTo>
                  <a:pt x="1170" y="1155"/>
                </a:lnTo>
                <a:close/>
                <a:moveTo>
                  <a:pt x="1239" y="1045"/>
                </a:moveTo>
                <a:cubicBezTo>
                  <a:pt x="1241" y="1044"/>
                  <a:pt x="1243" y="1040"/>
                  <a:pt x="1245" y="1039"/>
                </a:cubicBezTo>
                <a:cubicBezTo>
                  <a:pt x="1247" y="1042"/>
                  <a:pt x="1241" y="1047"/>
                  <a:pt x="1239" y="1045"/>
                </a:cubicBezTo>
                <a:close/>
                <a:moveTo>
                  <a:pt x="1162" y="1159"/>
                </a:moveTo>
                <a:cubicBezTo>
                  <a:pt x="1166" y="1161"/>
                  <a:pt x="1156" y="1170"/>
                  <a:pt x="1153" y="1168"/>
                </a:cubicBezTo>
                <a:cubicBezTo>
                  <a:pt x="1153" y="1167"/>
                  <a:pt x="1159" y="1163"/>
                  <a:pt x="1162" y="1159"/>
                </a:cubicBezTo>
                <a:close/>
                <a:moveTo>
                  <a:pt x="1301" y="864"/>
                </a:moveTo>
                <a:cubicBezTo>
                  <a:pt x="1303" y="861"/>
                  <a:pt x="1302" y="853"/>
                  <a:pt x="1305" y="855"/>
                </a:cubicBezTo>
                <a:cubicBezTo>
                  <a:pt x="1305" y="856"/>
                  <a:pt x="1305" y="859"/>
                  <a:pt x="1305" y="861"/>
                </a:cubicBezTo>
                <a:cubicBezTo>
                  <a:pt x="1304" y="863"/>
                  <a:pt x="1303" y="864"/>
                  <a:pt x="1301" y="864"/>
                </a:cubicBezTo>
                <a:close/>
                <a:moveTo>
                  <a:pt x="1291" y="917"/>
                </a:moveTo>
                <a:cubicBezTo>
                  <a:pt x="1288" y="917"/>
                  <a:pt x="1290" y="911"/>
                  <a:pt x="1292" y="909"/>
                </a:cubicBezTo>
                <a:cubicBezTo>
                  <a:pt x="1293" y="910"/>
                  <a:pt x="1294" y="914"/>
                  <a:pt x="1291" y="917"/>
                </a:cubicBezTo>
                <a:close/>
                <a:moveTo>
                  <a:pt x="549" y="174"/>
                </a:moveTo>
                <a:cubicBezTo>
                  <a:pt x="549" y="176"/>
                  <a:pt x="542" y="176"/>
                  <a:pt x="541" y="176"/>
                </a:cubicBezTo>
                <a:cubicBezTo>
                  <a:pt x="541" y="173"/>
                  <a:pt x="548" y="172"/>
                  <a:pt x="549" y="174"/>
                </a:cubicBezTo>
                <a:close/>
                <a:moveTo>
                  <a:pt x="1301" y="877"/>
                </a:moveTo>
                <a:cubicBezTo>
                  <a:pt x="1299" y="881"/>
                  <a:pt x="1299" y="885"/>
                  <a:pt x="1298" y="889"/>
                </a:cubicBezTo>
                <a:cubicBezTo>
                  <a:pt x="1296" y="894"/>
                  <a:pt x="1295" y="898"/>
                  <a:pt x="1294" y="901"/>
                </a:cubicBezTo>
                <a:cubicBezTo>
                  <a:pt x="1292" y="899"/>
                  <a:pt x="1293" y="893"/>
                  <a:pt x="1294" y="887"/>
                </a:cubicBezTo>
                <a:cubicBezTo>
                  <a:pt x="1296" y="882"/>
                  <a:pt x="1298" y="877"/>
                  <a:pt x="1301" y="877"/>
                </a:cubicBezTo>
                <a:close/>
                <a:moveTo>
                  <a:pt x="1217" y="1085"/>
                </a:moveTo>
                <a:cubicBezTo>
                  <a:pt x="1214" y="1089"/>
                  <a:pt x="1210" y="1092"/>
                  <a:pt x="1210" y="1088"/>
                </a:cubicBezTo>
                <a:cubicBezTo>
                  <a:pt x="1213" y="1083"/>
                  <a:pt x="1217" y="1081"/>
                  <a:pt x="1217" y="1085"/>
                </a:cubicBezTo>
                <a:close/>
                <a:moveTo>
                  <a:pt x="1095" y="1221"/>
                </a:moveTo>
                <a:cubicBezTo>
                  <a:pt x="1096" y="1219"/>
                  <a:pt x="1099" y="1215"/>
                  <a:pt x="1103" y="1212"/>
                </a:cubicBezTo>
                <a:cubicBezTo>
                  <a:pt x="1107" y="1209"/>
                  <a:pt x="1111" y="1206"/>
                  <a:pt x="1112" y="1208"/>
                </a:cubicBezTo>
                <a:cubicBezTo>
                  <a:pt x="1110" y="1214"/>
                  <a:pt x="1105" y="1213"/>
                  <a:pt x="1101" y="1215"/>
                </a:cubicBezTo>
                <a:cubicBezTo>
                  <a:pt x="1099" y="1217"/>
                  <a:pt x="1099" y="1220"/>
                  <a:pt x="1095" y="1221"/>
                </a:cubicBezTo>
                <a:close/>
                <a:moveTo>
                  <a:pt x="605" y="161"/>
                </a:moveTo>
                <a:cubicBezTo>
                  <a:pt x="607" y="161"/>
                  <a:pt x="606" y="161"/>
                  <a:pt x="605" y="162"/>
                </a:cubicBezTo>
                <a:cubicBezTo>
                  <a:pt x="603" y="165"/>
                  <a:pt x="610" y="161"/>
                  <a:pt x="609" y="164"/>
                </a:cubicBezTo>
                <a:cubicBezTo>
                  <a:pt x="603" y="165"/>
                  <a:pt x="600" y="165"/>
                  <a:pt x="598" y="163"/>
                </a:cubicBezTo>
                <a:cubicBezTo>
                  <a:pt x="601" y="162"/>
                  <a:pt x="605" y="162"/>
                  <a:pt x="605" y="161"/>
                </a:cubicBezTo>
                <a:close/>
                <a:moveTo>
                  <a:pt x="1196" y="1112"/>
                </a:moveTo>
                <a:cubicBezTo>
                  <a:pt x="1195" y="1111"/>
                  <a:pt x="1200" y="1106"/>
                  <a:pt x="1196" y="1106"/>
                </a:cubicBezTo>
                <a:cubicBezTo>
                  <a:pt x="1198" y="1103"/>
                  <a:pt x="1200" y="1101"/>
                  <a:pt x="1201" y="1102"/>
                </a:cubicBezTo>
                <a:cubicBezTo>
                  <a:pt x="1196" y="1107"/>
                  <a:pt x="1200" y="1110"/>
                  <a:pt x="1196" y="1112"/>
                </a:cubicBezTo>
                <a:close/>
                <a:moveTo>
                  <a:pt x="384" y="248"/>
                </a:moveTo>
                <a:cubicBezTo>
                  <a:pt x="384" y="257"/>
                  <a:pt x="370" y="253"/>
                  <a:pt x="384" y="248"/>
                </a:cubicBezTo>
                <a:close/>
                <a:moveTo>
                  <a:pt x="1062" y="1246"/>
                </a:moveTo>
                <a:cubicBezTo>
                  <a:pt x="1060" y="1244"/>
                  <a:pt x="1060" y="1244"/>
                  <a:pt x="1060" y="1244"/>
                </a:cubicBezTo>
                <a:cubicBezTo>
                  <a:pt x="1063" y="1241"/>
                  <a:pt x="1064" y="1242"/>
                  <a:pt x="1067" y="1240"/>
                </a:cubicBezTo>
                <a:cubicBezTo>
                  <a:pt x="1068" y="1242"/>
                  <a:pt x="1065" y="1244"/>
                  <a:pt x="1062" y="1246"/>
                </a:cubicBezTo>
                <a:close/>
                <a:moveTo>
                  <a:pt x="1031" y="1262"/>
                </a:moveTo>
                <a:cubicBezTo>
                  <a:pt x="1034" y="1261"/>
                  <a:pt x="1039" y="1256"/>
                  <a:pt x="1039" y="1259"/>
                </a:cubicBezTo>
                <a:cubicBezTo>
                  <a:pt x="1036" y="1262"/>
                  <a:pt x="1033" y="1265"/>
                  <a:pt x="1031" y="1262"/>
                </a:cubicBezTo>
                <a:close/>
                <a:moveTo>
                  <a:pt x="1016" y="1274"/>
                </a:moveTo>
                <a:cubicBezTo>
                  <a:pt x="1014" y="1271"/>
                  <a:pt x="1024" y="1265"/>
                  <a:pt x="1027" y="1267"/>
                </a:cubicBezTo>
                <a:cubicBezTo>
                  <a:pt x="1023" y="1270"/>
                  <a:pt x="1020" y="1272"/>
                  <a:pt x="1016" y="1274"/>
                </a:cubicBezTo>
                <a:close/>
                <a:moveTo>
                  <a:pt x="944" y="212"/>
                </a:moveTo>
                <a:cubicBezTo>
                  <a:pt x="943" y="215"/>
                  <a:pt x="939" y="211"/>
                  <a:pt x="937" y="210"/>
                </a:cubicBezTo>
                <a:cubicBezTo>
                  <a:pt x="935" y="209"/>
                  <a:pt x="932" y="208"/>
                  <a:pt x="931" y="207"/>
                </a:cubicBezTo>
                <a:cubicBezTo>
                  <a:pt x="930" y="207"/>
                  <a:pt x="930" y="205"/>
                  <a:pt x="930" y="205"/>
                </a:cubicBezTo>
                <a:cubicBezTo>
                  <a:pt x="928" y="204"/>
                  <a:pt x="923" y="203"/>
                  <a:pt x="921" y="202"/>
                </a:cubicBezTo>
                <a:cubicBezTo>
                  <a:pt x="917" y="201"/>
                  <a:pt x="914" y="199"/>
                  <a:pt x="910" y="198"/>
                </a:cubicBezTo>
                <a:cubicBezTo>
                  <a:pt x="907" y="196"/>
                  <a:pt x="903" y="195"/>
                  <a:pt x="900" y="194"/>
                </a:cubicBezTo>
                <a:cubicBezTo>
                  <a:pt x="901" y="192"/>
                  <a:pt x="907" y="193"/>
                  <a:pt x="908" y="193"/>
                </a:cubicBezTo>
                <a:cubicBezTo>
                  <a:pt x="911" y="194"/>
                  <a:pt x="913" y="195"/>
                  <a:pt x="916" y="196"/>
                </a:cubicBezTo>
                <a:cubicBezTo>
                  <a:pt x="919" y="198"/>
                  <a:pt x="922" y="199"/>
                  <a:pt x="924" y="201"/>
                </a:cubicBezTo>
                <a:cubicBezTo>
                  <a:pt x="926" y="201"/>
                  <a:pt x="926" y="200"/>
                  <a:pt x="928" y="201"/>
                </a:cubicBezTo>
                <a:cubicBezTo>
                  <a:pt x="928" y="201"/>
                  <a:pt x="929" y="203"/>
                  <a:pt x="929" y="204"/>
                </a:cubicBezTo>
                <a:cubicBezTo>
                  <a:pt x="931" y="205"/>
                  <a:pt x="932" y="204"/>
                  <a:pt x="935" y="205"/>
                </a:cubicBezTo>
                <a:cubicBezTo>
                  <a:pt x="939" y="207"/>
                  <a:pt x="941" y="210"/>
                  <a:pt x="944" y="212"/>
                </a:cubicBezTo>
                <a:close/>
                <a:moveTo>
                  <a:pt x="1167" y="1144"/>
                </a:moveTo>
                <a:cubicBezTo>
                  <a:pt x="1162" y="1147"/>
                  <a:pt x="1152" y="1161"/>
                  <a:pt x="1149" y="1162"/>
                </a:cubicBezTo>
                <a:cubicBezTo>
                  <a:pt x="1147" y="1158"/>
                  <a:pt x="1161" y="1147"/>
                  <a:pt x="1164" y="1141"/>
                </a:cubicBezTo>
                <a:lnTo>
                  <a:pt x="1167" y="1144"/>
                </a:lnTo>
                <a:close/>
                <a:moveTo>
                  <a:pt x="1102" y="1209"/>
                </a:moveTo>
                <a:cubicBezTo>
                  <a:pt x="1100" y="1208"/>
                  <a:pt x="1101" y="1206"/>
                  <a:pt x="1103" y="1204"/>
                </a:cubicBezTo>
                <a:cubicBezTo>
                  <a:pt x="1104" y="1203"/>
                  <a:pt x="1107" y="1201"/>
                  <a:pt x="1109" y="1200"/>
                </a:cubicBezTo>
                <a:cubicBezTo>
                  <a:pt x="1110" y="1202"/>
                  <a:pt x="1104" y="1206"/>
                  <a:pt x="1102" y="1209"/>
                </a:cubicBezTo>
                <a:close/>
                <a:moveTo>
                  <a:pt x="1205" y="1089"/>
                </a:moveTo>
                <a:cubicBezTo>
                  <a:pt x="1201" y="1088"/>
                  <a:pt x="1205" y="1079"/>
                  <a:pt x="1210" y="1075"/>
                </a:cubicBezTo>
                <a:cubicBezTo>
                  <a:pt x="1214" y="1077"/>
                  <a:pt x="1207" y="1084"/>
                  <a:pt x="1205" y="1089"/>
                </a:cubicBezTo>
                <a:close/>
                <a:moveTo>
                  <a:pt x="1174" y="1132"/>
                </a:moveTo>
                <a:cubicBezTo>
                  <a:pt x="1169" y="1139"/>
                  <a:pt x="1169" y="1139"/>
                  <a:pt x="1169" y="1139"/>
                </a:cubicBezTo>
                <a:cubicBezTo>
                  <a:pt x="1165" y="1138"/>
                  <a:pt x="1172" y="1129"/>
                  <a:pt x="1174" y="1132"/>
                </a:cubicBezTo>
                <a:close/>
                <a:moveTo>
                  <a:pt x="1081" y="1226"/>
                </a:moveTo>
                <a:cubicBezTo>
                  <a:pt x="1080" y="1225"/>
                  <a:pt x="1081" y="1224"/>
                  <a:pt x="1082" y="1222"/>
                </a:cubicBezTo>
                <a:cubicBezTo>
                  <a:pt x="1083" y="1218"/>
                  <a:pt x="1082" y="1218"/>
                  <a:pt x="1089" y="1213"/>
                </a:cubicBezTo>
                <a:cubicBezTo>
                  <a:pt x="1089" y="1217"/>
                  <a:pt x="1088" y="1221"/>
                  <a:pt x="1081" y="1226"/>
                </a:cubicBezTo>
                <a:close/>
                <a:moveTo>
                  <a:pt x="1003" y="242"/>
                </a:moveTo>
                <a:cubicBezTo>
                  <a:pt x="1001" y="243"/>
                  <a:pt x="998" y="241"/>
                  <a:pt x="994" y="239"/>
                </a:cubicBezTo>
                <a:cubicBezTo>
                  <a:pt x="990" y="236"/>
                  <a:pt x="986" y="234"/>
                  <a:pt x="984" y="232"/>
                </a:cubicBezTo>
                <a:cubicBezTo>
                  <a:pt x="986" y="231"/>
                  <a:pt x="990" y="232"/>
                  <a:pt x="993" y="234"/>
                </a:cubicBezTo>
                <a:cubicBezTo>
                  <a:pt x="997" y="237"/>
                  <a:pt x="1001" y="240"/>
                  <a:pt x="1003" y="242"/>
                </a:cubicBezTo>
                <a:close/>
                <a:moveTo>
                  <a:pt x="1109" y="1197"/>
                </a:moveTo>
                <a:cubicBezTo>
                  <a:pt x="1114" y="1193"/>
                  <a:pt x="1114" y="1193"/>
                  <a:pt x="1114" y="1193"/>
                </a:cubicBezTo>
                <a:cubicBezTo>
                  <a:pt x="1117" y="1194"/>
                  <a:pt x="1110" y="1200"/>
                  <a:pt x="1109" y="1197"/>
                </a:cubicBezTo>
                <a:close/>
                <a:moveTo>
                  <a:pt x="1073" y="1231"/>
                </a:moveTo>
                <a:cubicBezTo>
                  <a:pt x="1068" y="1235"/>
                  <a:pt x="1059" y="1238"/>
                  <a:pt x="1060" y="1234"/>
                </a:cubicBezTo>
                <a:cubicBezTo>
                  <a:pt x="1065" y="1231"/>
                  <a:pt x="1068" y="1229"/>
                  <a:pt x="1072" y="1228"/>
                </a:cubicBezTo>
                <a:cubicBezTo>
                  <a:pt x="1073" y="1229"/>
                  <a:pt x="1072" y="1230"/>
                  <a:pt x="1073" y="1231"/>
                </a:cubicBezTo>
                <a:close/>
                <a:moveTo>
                  <a:pt x="577" y="178"/>
                </a:moveTo>
                <a:cubicBezTo>
                  <a:pt x="572" y="179"/>
                  <a:pt x="572" y="177"/>
                  <a:pt x="567" y="179"/>
                </a:cubicBezTo>
                <a:cubicBezTo>
                  <a:pt x="566" y="177"/>
                  <a:pt x="576" y="175"/>
                  <a:pt x="577" y="178"/>
                </a:cubicBezTo>
                <a:close/>
                <a:moveTo>
                  <a:pt x="646" y="164"/>
                </a:moveTo>
                <a:cubicBezTo>
                  <a:pt x="654" y="164"/>
                  <a:pt x="646" y="170"/>
                  <a:pt x="642" y="168"/>
                </a:cubicBezTo>
                <a:cubicBezTo>
                  <a:pt x="641" y="166"/>
                  <a:pt x="648" y="167"/>
                  <a:pt x="646" y="164"/>
                </a:cubicBezTo>
                <a:close/>
                <a:moveTo>
                  <a:pt x="983" y="231"/>
                </a:moveTo>
                <a:cubicBezTo>
                  <a:pt x="982" y="233"/>
                  <a:pt x="977" y="230"/>
                  <a:pt x="976" y="228"/>
                </a:cubicBezTo>
                <a:cubicBezTo>
                  <a:pt x="977" y="226"/>
                  <a:pt x="982" y="229"/>
                  <a:pt x="983" y="231"/>
                </a:cubicBezTo>
                <a:close/>
                <a:moveTo>
                  <a:pt x="1196" y="1100"/>
                </a:moveTo>
                <a:cubicBezTo>
                  <a:pt x="1192" y="1106"/>
                  <a:pt x="1188" y="1109"/>
                  <a:pt x="1185" y="1109"/>
                </a:cubicBezTo>
                <a:cubicBezTo>
                  <a:pt x="1185" y="1105"/>
                  <a:pt x="1188" y="1106"/>
                  <a:pt x="1190" y="1104"/>
                </a:cubicBezTo>
                <a:cubicBezTo>
                  <a:pt x="1191" y="1102"/>
                  <a:pt x="1194" y="1096"/>
                  <a:pt x="1196" y="1100"/>
                </a:cubicBezTo>
                <a:close/>
                <a:moveTo>
                  <a:pt x="917" y="1317"/>
                </a:moveTo>
                <a:cubicBezTo>
                  <a:pt x="915" y="1313"/>
                  <a:pt x="923" y="1313"/>
                  <a:pt x="927" y="1312"/>
                </a:cubicBezTo>
                <a:cubicBezTo>
                  <a:pt x="927" y="1315"/>
                  <a:pt x="919" y="1316"/>
                  <a:pt x="917" y="1317"/>
                </a:cubicBezTo>
                <a:close/>
                <a:moveTo>
                  <a:pt x="1052" y="1244"/>
                </a:moveTo>
                <a:cubicBezTo>
                  <a:pt x="1055" y="1234"/>
                  <a:pt x="1043" y="1252"/>
                  <a:pt x="1037" y="1253"/>
                </a:cubicBezTo>
                <a:cubicBezTo>
                  <a:pt x="1037" y="1252"/>
                  <a:pt x="1037" y="1250"/>
                  <a:pt x="1040" y="1249"/>
                </a:cubicBezTo>
                <a:cubicBezTo>
                  <a:pt x="1038" y="1248"/>
                  <a:pt x="1033" y="1251"/>
                  <a:pt x="1035" y="1247"/>
                </a:cubicBezTo>
                <a:cubicBezTo>
                  <a:pt x="1041" y="1242"/>
                  <a:pt x="1045" y="1243"/>
                  <a:pt x="1050" y="1241"/>
                </a:cubicBezTo>
                <a:cubicBezTo>
                  <a:pt x="1053" y="1239"/>
                  <a:pt x="1055" y="1235"/>
                  <a:pt x="1059" y="1234"/>
                </a:cubicBezTo>
                <a:cubicBezTo>
                  <a:pt x="1058" y="1236"/>
                  <a:pt x="1057" y="1238"/>
                  <a:pt x="1056" y="1239"/>
                </a:cubicBezTo>
                <a:cubicBezTo>
                  <a:pt x="1055" y="1241"/>
                  <a:pt x="1054" y="1243"/>
                  <a:pt x="1052" y="1244"/>
                </a:cubicBezTo>
                <a:close/>
                <a:moveTo>
                  <a:pt x="1134" y="1172"/>
                </a:moveTo>
                <a:cubicBezTo>
                  <a:pt x="1132" y="1172"/>
                  <a:pt x="1132" y="1170"/>
                  <a:pt x="1136" y="1167"/>
                </a:cubicBezTo>
                <a:cubicBezTo>
                  <a:pt x="1131" y="1168"/>
                  <a:pt x="1127" y="1174"/>
                  <a:pt x="1123" y="1178"/>
                </a:cubicBezTo>
                <a:cubicBezTo>
                  <a:pt x="1122" y="1179"/>
                  <a:pt x="1121" y="1180"/>
                  <a:pt x="1120" y="1181"/>
                </a:cubicBezTo>
                <a:cubicBezTo>
                  <a:pt x="1119" y="1182"/>
                  <a:pt x="1118" y="1183"/>
                  <a:pt x="1117" y="1184"/>
                </a:cubicBezTo>
                <a:cubicBezTo>
                  <a:pt x="1114" y="1185"/>
                  <a:pt x="1112" y="1186"/>
                  <a:pt x="1110" y="1185"/>
                </a:cubicBezTo>
                <a:cubicBezTo>
                  <a:pt x="1112" y="1182"/>
                  <a:pt x="1114" y="1180"/>
                  <a:pt x="1117" y="1179"/>
                </a:cubicBezTo>
                <a:cubicBezTo>
                  <a:pt x="1119" y="1177"/>
                  <a:pt x="1122" y="1176"/>
                  <a:pt x="1124" y="1174"/>
                </a:cubicBezTo>
                <a:cubicBezTo>
                  <a:pt x="1127" y="1172"/>
                  <a:pt x="1128" y="1168"/>
                  <a:pt x="1132" y="1164"/>
                </a:cubicBezTo>
                <a:cubicBezTo>
                  <a:pt x="1132" y="1164"/>
                  <a:pt x="1134" y="1165"/>
                  <a:pt x="1134" y="1164"/>
                </a:cubicBezTo>
                <a:cubicBezTo>
                  <a:pt x="1134" y="1163"/>
                  <a:pt x="1137" y="1161"/>
                  <a:pt x="1139" y="1159"/>
                </a:cubicBezTo>
                <a:cubicBezTo>
                  <a:pt x="1142" y="1156"/>
                  <a:pt x="1145" y="1153"/>
                  <a:pt x="1147" y="1150"/>
                </a:cubicBezTo>
                <a:cubicBezTo>
                  <a:pt x="1151" y="1150"/>
                  <a:pt x="1144" y="1154"/>
                  <a:pt x="1146" y="1155"/>
                </a:cubicBezTo>
                <a:cubicBezTo>
                  <a:pt x="1147" y="1157"/>
                  <a:pt x="1151" y="1148"/>
                  <a:pt x="1152" y="1152"/>
                </a:cubicBezTo>
                <a:cubicBezTo>
                  <a:pt x="1146" y="1158"/>
                  <a:pt x="1141" y="1164"/>
                  <a:pt x="1137" y="1164"/>
                </a:cubicBezTo>
                <a:cubicBezTo>
                  <a:pt x="1136" y="1167"/>
                  <a:pt x="1138" y="1169"/>
                  <a:pt x="1134" y="1172"/>
                </a:cubicBezTo>
                <a:close/>
                <a:moveTo>
                  <a:pt x="864" y="1332"/>
                </a:moveTo>
                <a:cubicBezTo>
                  <a:pt x="861" y="1334"/>
                  <a:pt x="860" y="1332"/>
                  <a:pt x="859" y="1332"/>
                </a:cubicBezTo>
                <a:cubicBezTo>
                  <a:pt x="857" y="1332"/>
                  <a:pt x="853" y="1336"/>
                  <a:pt x="853" y="1332"/>
                </a:cubicBezTo>
                <a:cubicBezTo>
                  <a:pt x="858" y="1330"/>
                  <a:pt x="862" y="1330"/>
                  <a:pt x="864" y="1332"/>
                </a:cubicBezTo>
                <a:close/>
                <a:moveTo>
                  <a:pt x="775" y="171"/>
                </a:moveTo>
                <a:cubicBezTo>
                  <a:pt x="773" y="170"/>
                  <a:pt x="773" y="172"/>
                  <a:pt x="771" y="171"/>
                </a:cubicBezTo>
                <a:cubicBezTo>
                  <a:pt x="769" y="171"/>
                  <a:pt x="768" y="169"/>
                  <a:pt x="768" y="169"/>
                </a:cubicBezTo>
                <a:cubicBezTo>
                  <a:pt x="766" y="169"/>
                  <a:pt x="758" y="172"/>
                  <a:pt x="758" y="168"/>
                </a:cubicBezTo>
                <a:cubicBezTo>
                  <a:pt x="762" y="167"/>
                  <a:pt x="777" y="167"/>
                  <a:pt x="775" y="171"/>
                </a:cubicBezTo>
                <a:close/>
                <a:moveTo>
                  <a:pt x="815" y="177"/>
                </a:moveTo>
                <a:cubicBezTo>
                  <a:pt x="805" y="175"/>
                  <a:pt x="805" y="175"/>
                  <a:pt x="805" y="175"/>
                </a:cubicBezTo>
                <a:cubicBezTo>
                  <a:pt x="806" y="173"/>
                  <a:pt x="817" y="174"/>
                  <a:pt x="815" y="177"/>
                </a:cubicBezTo>
                <a:close/>
                <a:moveTo>
                  <a:pt x="512" y="201"/>
                </a:moveTo>
                <a:cubicBezTo>
                  <a:pt x="510" y="203"/>
                  <a:pt x="506" y="204"/>
                  <a:pt x="502" y="206"/>
                </a:cubicBezTo>
                <a:cubicBezTo>
                  <a:pt x="497" y="201"/>
                  <a:pt x="511" y="196"/>
                  <a:pt x="512" y="201"/>
                </a:cubicBezTo>
                <a:close/>
                <a:moveTo>
                  <a:pt x="829" y="178"/>
                </a:moveTo>
                <a:cubicBezTo>
                  <a:pt x="834" y="179"/>
                  <a:pt x="838" y="180"/>
                  <a:pt x="836" y="183"/>
                </a:cubicBezTo>
                <a:cubicBezTo>
                  <a:pt x="833" y="183"/>
                  <a:pt x="828" y="181"/>
                  <a:pt x="829" y="178"/>
                </a:cubicBezTo>
                <a:close/>
                <a:moveTo>
                  <a:pt x="862" y="186"/>
                </a:moveTo>
                <a:cubicBezTo>
                  <a:pt x="864" y="190"/>
                  <a:pt x="868" y="188"/>
                  <a:pt x="872" y="191"/>
                </a:cubicBezTo>
                <a:cubicBezTo>
                  <a:pt x="871" y="191"/>
                  <a:pt x="870" y="192"/>
                  <a:pt x="870" y="193"/>
                </a:cubicBezTo>
                <a:cubicBezTo>
                  <a:pt x="865" y="191"/>
                  <a:pt x="861" y="189"/>
                  <a:pt x="862" y="186"/>
                </a:cubicBezTo>
                <a:close/>
                <a:moveTo>
                  <a:pt x="536" y="194"/>
                </a:moveTo>
                <a:cubicBezTo>
                  <a:pt x="533" y="195"/>
                  <a:pt x="529" y="196"/>
                  <a:pt x="528" y="194"/>
                </a:cubicBezTo>
                <a:cubicBezTo>
                  <a:pt x="530" y="192"/>
                  <a:pt x="537" y="191"/>
                  <a:pt x="536" y="194"/>
                </a:cubicBezTo>
                <a:close/>
                <a:moveTo>
                  <a:pt x="875" y="192"/>
                </a:moveTo>
                <a:cubicBezTo>
                  <a:pt x="883" y="194"/>
                  <a:pt x="883" y="194"/>
                  <a:pt x="883" y="194"/>
                </a:cubicBezTo>
                <a:cubicBezTo>
                  <a:pt x="884" y="197"/>
                  <a:pt x="872" y="194"/>
                  <a:pt x="875" y="192"/>
                </a:cubicBezTo>
                <a:close/>
                <a:moveTo>
                  <a:pt x="1017" y="1261"/>
                </a:moveTo>
                <a:cubicBezTo>
                  <a:pt x="1021" y="1257"/>
                  <a:pt x="1023" y="1254"/>
                  <a:pt x="1030" y="1252"/>
                </a:cubicBezTo>
                <a:cubicBezTo>
                  <a:pt x="1031" y="1255"/>
                  <a:pt x="1022" y="1258"/>
                  <a:pt x="1017" y="1261"/>
                </a:cubicBezTo>
                <a:close/>
                <a:moveTo>
                  <a:pt x="1109" y="1188"/>
                </a:moveTo>
                <a:cubicBezTo>
                  <a:pt x="1103" y="1199"/>
                  <a:pt x="1100" y="1187"/>
                  <a:pt x="1109" y="1188"/>
                </a:cubicBezTo>
                <a:close/>
                <a:moveTo>
                  <a:pt x="967" y="1288"/>
                </a:moveTo>
                <a:cubicBezTo>
                  <a:pt x="964" y="1286"/>
                  <a:pt x="970" y="1282"/>
                  <a:pt x="973" y="1283"/>
                </a:cubicBezTo>
                <a:cubicBezTo>
                  <a:pt x="974" y="1284"/>
                  <a:pt x="970" y="1286"/>
                  <a:pt x="967" y="1288"/>
                </a:cubicBezTo>
                <a:close/>
                <a:moveTo>
                  <a:pt x="935" y="1302"/>
                </a:moveTo>
                <a:cubicBezTo>
                  <a:pt x="932" y="1302"/>
                  <a:pt x="931" y="1300"/>
                  <a:pt x="929" y="1300"/>
                </a:cubicBezTo>
                <a:cubicBezTo>
                  <a:pt x="931" y="1299"/>
                  <a:pt x="946" y="1292"/>
                  <a:pt x="951" y="1292"/>
                </a:cubicBezTo>
                <a:cubicBezTo>
                  <a:pt x="953" y="1294"/>
                  <a:pt x="945" y="1295"/>
                  <a:pt x="941" y="1298"/>
                </a:cubicBezTo>
                <a:cubicBezTo>
                  <a:pt x="938" y="1300"/>
                  <a:pt x="938" y="1301"/>
                  <a:pt x="935" y="1302"/>
                </a:cubicBezTo>
                <a:close/>
                <a:moveTo>
                  <a:pt x="744" y="1348"/>
                </a:moveTo>
                <a:cubicBezTo>
                  <a:pt x="741" y="1345"/>
                  <a:pt x="754" y="1343"/>
                  <a:pt x="753" y="1346"/>
                </a:cubicBezTo>
                <a:cubicBezTo>
                  <a:pt x="752" y="1347"/>
                  <a:pt x="748" y="1347"/>
                  <a:pt x="744" y="1348"/>
                </a:cubicBezTo>
                <a:close/>
                <a:moveTo>
                  <a:pt x="1100" y="1196"/>
                </a:moveTo>
                <a:cubicBezTo>
                  <a:pt x="1096" y="1200"/>
                  <a:pt x="1093" y="1201"/>
                  <a:pt x="1091" y="1199"/>
                </a:cubicBezTo>
                <a:cubicBezTo>
                  <a:pt x="1095" y="1195"/>
                  <a:pt x="1098" y="1195"/>
                  <a:pt x="1100" y="1196"/>
                </a:cubicBezTo>
                <a:close/>
                <a:moveTo>
                  <a:pt x="1127" y="353"/>
                </a:moveTo>
                <a:cubicBezTo>
                  <a:pt x="1123" y="354"/>
                  <a:pt x="1122" y="347"/>
                  <a:pt x="1120" y="345"/>
                </a:cubicBezTo>
                <a:cubicBezTo>
                  <a:pt x="1125" y="345"/>
                  <a:pt x="1126" y="350"/>
                  <a:pt x="1127" y="353"/>
                </a:cubicBezTo>
                <a:close/>
                <a:moveTo>
                  <a:pt x="1138" y="362"/>
                </a:moveTo>
                <a:cubicBezTo>
                  <a:pt x="1136" y="365"/>
                  <a:pt x="1128" y="356"/>
                  <a:pt x="1128" y="353"/>
                </a:cubicBezTo>
                <a:cubicBezTo>
                  <a:pt x="1132" y="353"/>
                  <a:pt x="1135" y="358"/>
                  <a:pt x="1138" y="362"/>
                </a:cubicBezTo>
                <a:close/>
                <a:moveTo>
                  <a:pt x="908" y="1306"/>
                </a:moveTo>
                <a:cubicBezTo>
                  <a:pt x="914" y="1304"/>
                  <a:pt x="922" y="1300"/>
                  <a:pt x="927" y="1300"/>
                </a:cubicBezTo>
                <a:cubicBezTo>
                  <a:pt x="929" y="1303"/>
                  <a:pt x="920" y="1306"/>
                  <a:pt x="918" y="1306"/>
                </a:cubicBezTo>
                <a:cubicBezTo>
                  <a:pt x="915" y="1307"/>
                  <a:pt x="907" y="1309"/>
                  <a:pt x="908" y="1306"/>
                </a:cubicBezTo>
                <a:close/>
                <a:moveTo>
                  <a:pt x="856" y="1326"/>
                </a:moveTo>
                <a:cubicBezTo>
                  <a:pt x="853" y="1330"/>
                  <a:pt x="847" y="1328"/>
                  <a:pt x="842" y="1328"/>
                </a:cubicBezTo>
                <a:cubicBezTo>
                  <a:pt x="842" y="1326"/>
                  <a:pt x="846" y="1325"/>
                  <a:pt x="848" y="1325"/>
                </a:cubicBezTo>
                <a:cubicBezTo>
                  <a:pt x="848" y="1325"/>
                  <a:pt x="848" y="1327"/>
                  <a:pt x="848" y="1328"/>
                </a:cubicBezTo>
                <a:cubicBezTo>
                  <a:pt x="851" y="1328"/>
                  <a:pt x="855" y="1322"/>
                  <a:pt x="856" y="1326"/>
                </a:cubicBezTo>
                <a:close/>
                <a:moveTo>
                  <a:pt x="809" y="1335"/>
                </a:moveTo>
                <a:cubicBezTo>
                  <a:pt x="813" y="1335"/>
                  <a:pt x="821" y="1331"/>
                  <a:pt x="821" y="1335"/>
                </a:cubicBezTo>
                <a:cubicBezTo>
                  <a:pt x="818" y="1336"/>
                  <a:pt x="809" y="1339"/>
                  <a:pt x="809" y="1335"/>
                </a:cubicBezTo>
                <a:close/>
                <a:moveTo>
                  <a:pt x="591" y="183"/>
                </a:moveTo>
                <a:cubicBezTo>
                  <a:pt x="594" y="182"/>
                  <a:pt x="598" y="181"/>
                  <a:pt x="602" y="180"/>
                </a:cubicBezTo>
                <a:cubicBezTo>
                  <a:pt x="602" y="182"/>
                  <a:pt x="602" y="182"/>
                  <a:pt x="602" y="182"/>
                </a:cubicBezTo>
                <a:cubicBezTo>
                  <a:pt x="598" y="183"/>
                  <a:pt x="595" y="184"/>
                  <a:pt x="591" y="184"/>
                </a:cubicBezTo>
                <a:lnTo>
                  <a:pt x="591" y="183"/>
                </a:lnTo>
                <a:close/>
                <a:moveTo>
                  <a:pt x="1097" y="321"/>
                </a:moveTo>
                <a:cubicBezTo>
                  <a:pt x="1100" y="324"/>
                  <a:pt x="1101" y="325"/>
                  <a:pt x="1102" y="327"/>
                </a:cubicBezTo>
                <a:cubicBezTo>
                  <a:pt x="1101" y="330"/>
                  <a:pt x="1098" y="330"/>
                  <a:pt x="1095" y="326"/>
                </a:cubicBezTo>
                <a:cubicBezTo>
                  <a:pt x="1096" y="326"/>
                  <a:pt x="1098" y="327"/>
                  <a:pt x="1099" y="326"/>
                </a:cubicBezTo>
                <a:cubicBezTo>
                  <a:pt x="1100" y="325"/>
                  <a:pt x="1093" y="322"/>
                  <a:pt x="1097" y="321"/>
                </a:cubicBezTo>
                <a:close/>
                <a:moveTo>
                  <a:pt x="1182" y="425"/>
                </a:moveTo>
                <a:cubicBezTo>
                  <a:pt x="1180" y="420"/>
                  <a:pt x="1178" y="416"/>
                  <a:pt x="1176" y="411"/>
                </a:cubicBezTo>
                <a:cubicBezTo>
                  <a:pt x="1181" y="414"/>
                  <a:pt x="1185" y="422"/>
                  <a:pt x="1182" y="425"/>
                </a:cubicBezTo>
                <a:close/>
                <a:moveTo>
                  <a:pt x="906" y="1310"/>
                </a:moveTo>
                <a:cubicBezTo>
                  <a:pt x="901" y="1312"/>
                  <a:pt x="900" y="1311"/>
                  <a:pt x="896" y="1312"/>
                </a:cubicBezTo>
                <a:cubicBezTo>
                  <a:pt x="897" y="1310"/>
                  <a:pt x="901" y="1309"/>
                  <a:pt x="906" y="1307"/>
                </a:cubicBezTo>
                <a:cubicBezTo>
                  <a:pt x="906" y="1308"/>
                  <a:pt x="905" y="1309"/>
                  <a:pt x="906" y="1310"/>
                </a:cubicBezTo>
                <a:close/>
                <a:moveTo>
                  <a:pt x="673" y="1342"/>
                </a:moveTo>
                <a:cubicBezTo>
                  <a:pt x="676" y="1343"/>
                  <a:pt x="682" y="1341"/>
                  <a:pt x="681" y="1344"/>
                </a:cubicBezTo>
                <a:cubicBezTo>
                  <a:pt x="677" y="1344"/>
                  <a:pt x="672" y="1345"/>
                  <a:pt x="673" y="1342"/>
                </a:cubicBezTo>
                <a:close/>
                <a:moveTo>
                  <a:pt x="659" y="1341"/>
                </a:moveTo>
                <a:cubicBezTo>
                  <a:pt x="664" y="1342"/>
                  <a:pt x="666" y="1340"/>
                  <a:pt x="666" y="1343"/>
                </a:cubicBezTo>
                <a:cubicBezTo>
                  <a:pt x="665" y="1344"/>
                  <a:pt x="658" y="1344"/>
                  <a:pt x="659" y="1341"/>
                </a:cubicBezTo>
                <a:close/>
                <a:moveTo>
                  <a:pt x="1149" y="377"/>
                </a:moveTo>
                <a:cubicBezTo>
                  <a:pt x="1153" y="381"/>
                  <a:pt x="1153" y="381"/>
                  <a:pt x="1153" y="381"/>
                </a:cubicBezTo>
                <a:cubicBezTo>
                  <a:pt x="1151" y="384"/>
                  <a:pt x="1145" y="378"/>
                  <a:pt x="1149" y="377"/>
                </a:cubicBezTo>
                <a:close/>
                <a:moveTo>
                  <a:pt x="1158" y="387"/>
                </a:moveTo>
                <a:cubicBezTo>
                  <a:pt x="1162" y="392"/>
                  <a:pt x="1163" y="396"/>
                  <a:pt x="1162" y="398"/>
                </a:cubicBezTo>
                <a:cubicBezTo>
                  <a:pt x="1160" y="397"/>
                  <a:pt x="1159" y="395"/>
                  <a:pt x="1158" y="393"/>
                </a:cubicBezTo>
                <a:cubicBezTo>
                  <a:pt x="1157" y="391"/>
                  <a:pt x="1157" y="388"/>
                  <a:pt x="1158" y="387"/>
                </a:cubicBezTo>
                <a:close/>
                <a:moveTo>
                  <a:pt x="632" y="1340"/>
                </a:moveTo>
                <a:cubicBezTo>
                  <a:pt x="624" y="1339"/>
                  <a:pt x="624" y="1339"/>
                  <a:pt x="624" y="1339"/>
                </a:cubicBezTo>
                <a:cubicBezTo>
                  <a:pt x="623" y="1335"/>
                  <a:pt x="634" y="1337"/>
                  <a:pt x="632" y="1340"/>
                </a:cubicBezTo>
                <a:close/>
                <a:moveTo>
                  <a:pt x="1193" y="436"/>
                </a:moveTo>
                <a:cubicBezTo>
                  <a:pt x="1190" y="438"/>
                  <a:pt x="1190" y="438"/>
                  <a:pt x="1190" y="438"/>
                </a:cubicBezTo>
                <a:cubicBezTo>
                  <a:pt x="1188" y="435"/>
                  <a:pt x="1183" y="430"/>
                  <a:pt x="1184" y="428"/>
                </a:cubicBezTo>
                <a:cubicBezTo>
                  <a:pt x="1187" y="427"/>
                  <a:pt x="1190" y="432"/>
                  <a:pt x="1193" y="436"/>
                </a:cubicBezTo>
                <a:close/>
                <a:moveTo>
                  <a:pt x="1200" y="457"/>
                </a:moveTo>
                <a:cubicBezTo>
                  <a:pt x="1196" y="454"/>
                  <a:pt x="1199" y="452"/>
                  <a:pt x="1198" y="449"/>
                </a:cubicBezTo>
                <a:cubicBezTo>
                  <a:pt x="1197" y="447"/>
                  <a:pt x="1193" y="445"/>
                  <a:pt x="1193" y="441"/>
                </a:cubicBezTo>
                <a:cubicBezTo>
                  <a:pt x="1196" y="438"/>
                  <a:pt x="1197" y="446"/>
                  <a:pt x="1199" y="449"/>
                </a:cubicBezTo>
                <a:cubicBezTo>
                  <a:pt x="1201" y="452"/>
                  <a:pt x="1209" y="461"/>
                  <a:pt x="1207" y="466"/>
                </a:cubicBezTo>
                <a:cubicBezTo>
                  <a:pt x="1208" y="468"/>
                  <a:pt x="1207" y="465"/>
                  <a:pt x="1206" y="462"/>
                </a:cubicBezTo>
                <a:cubicBezTo>
                  <a:pt x="1204" y="459"/>
                  <a:pt x="1202" y="456"/>
                  <a:pt x="1200" y="457"/>
                </a:cubicBezTo>
                <a:close/>
                <a:moveTo>
                  <a:pt x="1252" y="961"/>
                </a:moveTo>
                <a:cubicBezTo>
                  <a:pt x="1249" y="959"/>
                  <a:pt x="1255" y="946"/>
                  <a:pt x="1257" y="943"/>
                </a:cubicBezTo>
                <a:cubicBezTo>
                  <a:pt x="1260" y="945"/>
                  <a:pt x="1254" y="959"/>
                  <a:pt x="1252" y="961"/>
                </a:cubicBezTo>
                <a:close/>
                <a:moveTo>
                  <a:pt x="1138" y="1144"/>
                </a:moveTo>
                <a:cubicBezTo>
                  <a:pt x="1135" y="1140"/>
                  <a:pt x="1145" y="1134"/>
                  <a:pt x="1148" y="1130"/>
                </a:cubicBezTo>
                <a:cubicBezTo>
                  <a:pt x="1151" y="1126"/>
                  <a:pt x="1155" y="1121"/>
                  <a:pt x="1159" y="1115"/>
                </a:cubicBezTo>
                <a:cubicBezTo>
                  <a:pt x="1161" y="1113"/>
                  <a:pt x="1163" y="1110"/>
                  <a:pt x="1165" y="1107"/>
                </a:cubicBezTo>
                <a:cubicBezTo>
                  <a:pt x="1167" y="1104"/>
                  <a:pt x="1169" y="1101"/>
                  <a:pt x="1171" y="1099"/>
                </a:cubicBezTo>
                <a:cubicBezTo>
                  <a:pt x="1173" y="1096"/>
                  <a:pt x="1176" y="1093"/>
                  <a:pt x="1178" y="1090"/>
                </a:cubicBezTo>
                <a:cubicBezTo>
                  <a:pt x="1179" y="1089"/>
                  <a:pt x="1180" y="1087"/>
                  <a:pt x="1181" y="1086"/>
                </a:cubicBezTo>
                <a:cubicBezTo>
                  <a:pt x="1181" y="1084"/>
                  <a:pt x="1181" y="1083"/>
                  <a:pt x="1182" y="1082"/>
                </a:cubicBezTo>
                <a:cubicBezTo>
                  <a:pt x="1184" y="1079"/>
                  <a:pt x="1187" y="1077"/>
                  <a:pt x="1189" y="1075"/>
                </a:cubicBezTo>
                <a:cubicBezTo>
                  <a:pt x="1193" y="1069"/>
                  <a:pt x="1197" y="1063"/>
                  <a:pt x="1201" y="1056"/>
                </a:cubicBezTo>
                <a:cubicBezTo>
                  <a:pt x="1205" y="1049"/>
                  <a:pt x="1208" y="1043"/>
                  <a:pt x="1212" y="1036"/>
                </a:cubicBezTo>
                <a:cubicBezTo>
                  <a:pt x="1215" y="1031"/>
                  <a:pt x="1218" y="1025"/>
                  <a:pt x="1221" y="1020"/>
                </a:cubicBezTo>
                <a:cubicBezTo>
                  <a:pt x="1224" y="1015"/>
                  <a:pt x="1226" y="1009"/>
                  <a:pt x="1228" y="1004"/>
                </a:cubicBezTo>
                <a:cubicBezTo>
                  <a:pt x="1230" y="1001"/>
                  <a:pt x="1232" y="998"/>
                  <a:pt x="1234" y="995"/>
                </a:cubicBezTo>
                <a:cubicBezTo>
                  <a:pt x="1237" y="991"/>
                  <a:pt x="1238" y="986"/>
                  <a:pt x="1240" y="982"/>
                </a:cubicBezTo>
                <a:cubicBezTo>
                  <a:pt x="1242" y="977"/>
                  <a:pt x="1243" y="973"/>
                  <a:pt x="1246" y="969"/>
                </a:cubicBezTo>
                <a:cubicBezTo>
                  <a:pt x="1248" y="970"/>
                  <a:pt x="1248" y="970"/>
                  <a:pt x="1248" y="970"/>
                </a:cubicBezTo>
                <a:cubicBezTo>
                  <a:pt x="1248" y="976"/>
                  <a:pt x="1245" y="976"/>
                  <a:pt x="1243" y="980"/>
                </a:cubicBezTo>
                <a:cubicBezTo>
                  <a:pt x="1239" y="990"/>
                  <a:pt x="1235" y="1000"/>
                  <a:pt x="1231" y="1009"/>
                </a:cubicBezTo>
                <a:cubicBezTo>
                  <a:pt x="1227" y="1016"/>
                  <a:pt x="1223" y="1024"/>
                  <a:pt x="1219" y="1031"/>
                </a:cubicBezTo>
                <a:cubicBezTo>
                  <a:pt x="1218" y="1035"/>
                  <a:pt x="1216" y="1038"/>
                  <a:pt x="1214" y="1041"/>
                </a:cubicBezTo>
                <a:cubicBezTo>
                  <a:pt x="1212" y="1044"/>
                  <a:pt x="1210" y="1047"/>
                  <a:pt x="1208" y="1050"/>
                </a:cubicBezTo>
                <a:cubicBezTo>
                  <a:pt x="1206" y="1053"/>
                  <a:pt x="1206" y="1055"/>
                  <a:pt x="1204" y="1058"/>
                </a:cubicBezTo>
                <a:cubicBezTo>
                  <a:pt x="1203" y="1060"/>
                  <a:pt x="1201" y="1062"/>
                  <a:pt x="1200" y="1064"/>
                </a:cubicBezTo>
                <a:cubicBezTo>
                  <a:pt x="1198" y="1066"/>
                  <a:pt x="1196" y="1068"/>
                  <a:pt x="1195" y="1070"/>
                </a:cubicBezTo>
                <a:cubicBezTo>
                  <a:pt x="1193" y="1072"/>
                  <a:pt x="1193" y="1075"/>
                  <a:pt x="1191" y="1078"/>
                </a:cubicBezTo>
                <a:cubicBezTo>
                  <a:pt x="1189" y="1080"/>
                  <a:pt x="1187" y="1082"/>
                  <a:pt x="1186" y="1084"/>
                </a:cubicBezTo>
                <a:cubicBezTo>
                  <a:pt x="1184" y="1087"/>
                  <a:pt x="1183" y="1091"/>
                  <a:pt x="1181" y="1094"/>
                </a:cubicBezTo>
                <a:cubicBezTo>
                  <a:pt x="1179" y="1096"/>
                  <a:pt x="1178" y="1096"/>
                  <a:pt x="1177" y="1099"/>
                </a:cubicBezTo>
                <a:cubicBezTo>
                  <a:pt x="1175" y="1100"/>
                  <a:pt x="1176" y="1101"/>
                  <a:pt x="1174" y="1103"/>
                </a:cubicBezTo>
                <a:cubicBezTo>
                  <a:pt x="1171" y="1107"/>
                  <a:pt x="1168" y="1110"/>
                  <a:pt x="1165" y="1113"/>
                </a:cubicBezTo>
                <a:cubicBezTo>
                  <a:pt x="1161" y="1117"/>
                  <a:pt x="1157" y="1123"/>
                  <a:pt x="1153" y="1129"/>
                </a:cubicBezTo>
                <a:cubicBezTo>
                  <a:pt x="1151" y="1131"/>
                  <a:pt x="1148" y="1134"/>
                  <a:pt x="1146" y="1137"/>
                </a:cubicBezTo>
                <a:cubicBezTo>
                  <a:pt x="1143" y="1139"/>
                  <a:pt x="1141" y="1142"/>
                  <a:pt x="1138" y="1144"/>
                </a:cubicBezTo>
                <a:close/>
                <a:moveTo>
                  <a:pt x="841" y="1326"/>
                </a:moveTo>
                <a:cubicBezTo>
                  <a:pt x="840" y="1328"/>
                  <a:pt x="830" y="1329"/>
                  <a:pt x="832" y="1326"/>
                </a:cubicBezTo>
                <a:cubicBezTo>
                  <a:pt x="837" y="1324"/>
                  <a:pt x="838" y="1326"/>
                  <a:pt x="841" y="1326"/>
                </a:cubicBezTo>
                <a:close/>
                <a:moveTo>
                  <a:pt x="798" y="1334"/>
                </a:moveTo>
                <a:cubicBezTo>
                  <a:pt x="798" y="1331"/>
                  <a:pt x="798" y="1331"/>
                  <a:pt x="798" y="1331"/>
                </a:cubicBezTo>
                <a:cubicBezTo>
                  <a:pt x="805" y="1332"/>
                  <a:pt x="812" y="1327"/>
                  <a:pt x="813" y="1331"/>
                </a:cubicBezTo>
                <a:cubicBezTo>
                  <a:pt x="807" y="1332"/>
                  <a:pt x="802" y="1333"/>
                  <a:pt x="798" y="1334"/>
                </a:cubicBezTo>
                <a:close/>
                <a:moveTo>
                  <a:pt x="1233" y="519"/>
                </a:moveTo>
                <a:cubicBezTo>
                  <a:pt x="1230" y="516"/>
                  <a:pt x="1232" y="515"/>
                  <a:pt x="1230" y="512"/>
                </a:cubicBezTo>
                <a:cubicBezTo>
                  <a:pt x="1233" y="511"/>
                  <a:pt x="1236" y="519"/>
                  <a:pt x="1233" y="519"/>
                </a:cubicBezTo>
                <a:close/>
                <a:moveTo>
                  <a:pt x="700" y="1336"/>
                </a:moveTo>
                <a:cubicBezTo>
                  <a:pt x="705" y="1337"/>
                  <a:pt x="707" y="1334"/>
                  <a:pt x="710" y="1336"/>
                </a:cubicBezTo>
                <a:cubicBezTo>
                  <a:pt x="703" y="1340"/>
                  <a:pt x="714" y="1336"/>
                  <a:pt x="714" y="1340"/>
                </a:cubicBezTo>
                <a:cubicBezTo>
                  <a:pt x="709" y="1342"/>
                  <a:pt x="700" y="1340"/>
                  <a:pt x="700" y="1336"/>
                </a:cubicBezTo>
                <a:close/>
                <a:moveTo>
                  <a:pt x="524" y="1312"/>
                </a:moveTo>
                <a:cubicBezTo>
                  <a:pt x="529" y="1309"/>
                  <a:pt x="539" y="1317"/>
                  <a:pt x="546" y="1316"/>
                </a:cubicBezTo>
                <a:cubicBezTo>
                  <a:pt x="546" y="1317"/>
                  <a:pt x="547" y="1318"/>
                  <a:pt x="548" y="1318"/>
                </a:cubicBezTo>
                <a:cubicBezTo>
                  <a:pt x="545" y="1320"/>
                  <a:pt x="529" y="1314"/>
                  <a:pt x="524" y="1312"/>
                </a:cubicBezTo>
                <a:close/>
                <a:moveTo>
                  <a:pt x="458" y="1281"/>
                </a:moveTo>
                <a:cubicBezTo>
                  <a:pt x="461" y="1280"/>
                  <a:pt x="466" y="1285"/>
                  <a:pt x="467" y="1287"/>
                </a:cubicBezTo>
                <a:cubicBezTo>
                  <a:pt x="464" y="1289"/>
                  <a:pt x="457" y="1283"/>
                  <a:pt x="458" y="1281"/>
                </a:cubicBezTo>
                <a:close/>
                <a:moveTo>
                  <a:pt x="478" y="1292"/>
                </a:moveTo>
                <a:cubicBezTo>
                  <a:pt x="477" y="1293"/>
                  <a:pt x="472" y="1289"/>
                  <a:pt x="470" y="1289"/>
                </a:cubicBezTo>
                <a:cubicBezTo>
                  <a:pt x="470" y="1288"/>
                  <a:pt x="472" y="1288"/>
                  <a:pt x="474" y="1289"/>
                </a:cubicBezTo>
                <a:cubicBezTo>
                  <a:pt x="476" y="1289"/>
                  <a:pt x="478" y="1291"/>
                  <a:pt x="478" y="1292"/>
                </a:cubicBezTo>
                <a:close/>
                <a:moveTo>
                  <a:pt x="432" y="1269"/>
                </a:moveTo>
                <a:cubicBezTo>
                  <a:pt x="433" y="1273"/>
                  <a:pt x="427" y="1266"/>
                  <a:pt x="424" y="1264"/>
                </a:cubicBezTo>
                <a:cubicBezTo>
                  <a:pt x="420" y="1261"/>
                  <a:pt x="417" y="1260"/>
                  <a:pt x="414" y="1258"/>
                </a:cubicBezTo>
                <a:cubicBezTo>
                  <a:pt x="416" y="1257"/>
                  <a:pt x="420" y="1259"/>
                  <a:pt x="423" y="1261"/>
                </a:cubicBezTo>
                <a:cubicBezTo>
                  <a:pt x="427" y="1264"/>
                  <a:pt x="430" y="1267"/>
                  <a:pt x="432" y="1269"/>
                </a:cubicBezTo>
                <a:close/>
                <a:moveTo>
                  <a:pt x="401" y="1248"/>
                </a:moveTo>
                <a:cubicBezTo>
                  <a:pt x="405" y="1251"/>
                  <a:pt x="412" y="1253"/>
                  <a:pt x="411" y="1256"/>
                </a:cubicBezTo>
                <a:cubicBezTo>
                  <a:pt x="406" y="1254"/>
                  <a:pt x="400" y="1252"/>
                  <a:pt x="401" y="1248"/>
                </a:cubicBezTo>
                <a:close/>
                <a:moveTo>
                  <a:pt x="313" y="1185"/>
                </a:moveTo>
                <a:cubicBezTo>
                  <a:pt x="312" y="1181"/>
                  <a:pt x="309" y="1177"/>
                  <a:pt x="304" y="1174"/>
                </a:cubicBezTo>
                <a:cubicBezTo>
                  <a:pt x="306" y="1171"/>
                  <a:pt x="310" y="1174"/>
                  <a:pt x="313" y="1178"/>
                </a:cubicBezTo>
                <a:cubicBezTo>
                  <a:pt x="316" y="1182"/>
                  <a:pt x="318" y="1186"/>
                  <a:pt x="313" y="1185"/>
                </a:cubicBezTo>
                <a:close/>
                <a:moveTo>
                  <a:pt x="1176" y="426"/>
                </a:moveTo>
                <a:cubicBezTo>
                  <a:pt x="1175" y="428"/>
                  <a:pt x="1167" y="421"/>
                  <a:pt x="1170" y="419"/>
                </a:cubicBezTo>
                <a:cubicBezTo>
                  <a:pt x="1172" y="420"/>
                  <a:pt x="1174" y="423"/>
                  <a:pt x="1176" y="426"/>
                </a:cubicBezTo>
                <a:close/>
                <a:moveTo>
                  <a:pt x="1178" y="431"/>
                </a:moveTo>
                <a:cubicBezTo>
                  <a:pt x="1180" y="431"/>
                  <a:pt x="1185" y="439"/>
                  <a:pt x="1183" y="440"/>
                </a:cubicBezTo>
                <a:cubicBezTo>
                  <a:pt x="1179" y="436"/>
                  <a:pt x="1181" y="434"/>
                  <a:pt x="1178" y="431"/>
                </a:cubicBezTo>
                <a:close/>
                <a:moveTo>
                  <a:pt x="331" y="1193"/>
                </a:moveTo>
                <a:cubicBezTo>
                  <a:pt x="332" y="1194"/>
                  <a:pt x="334" y="1196"/>
                  <a:pt x="336" y="1198"/>
                </a:cubicBezTo>
                <a:cubicBezTo>
                  <a:pt x="338" y="1200"/>
                  <a:pt x="340" y="1202"/>
                  <a:pt x="338" y="1203"/>
                </a:cubicBezTo>
                <a:cubicBezTo>
                  <a:pt x="334" y="1200"/>
                  <a:pt x="331" y="1200"/>
                  <a:pt x="331" y="1197"/>
                </a:cubicBezTo>
                <a:cubicBezTo>
                  <a:pt x="332" y="1195"/>
                  <a:pt x="329" y="1193"/>
                  <a:pt x="331" y="1193"/>
                </a:cubicBezTo>
                <a:close/>
                <a:moveTo>
                  <a:pt x="261" y="1125"/>
                </a:moveTo>
                <a:cubicBezTo>
                  <a:pt x="263" y="1123"/>
                  <a:pt x="270" y="1132"/>
                  <a:pt x="266" y="1133"/>
                </a:cubicBezTo>
                <a:cubicBezTo>
                  <a:pt x="262" y="1130"/>
                  <a:pt x="262" y="1128"/>
                  <a:pt x="261" y="1125"/>
                </a:cubicBezTo>
                <a:close/>
                <a:moveTo>
                  <a:pt x="1206" y="475"/>
                </a:moveTo>
                <a:cubicBezTo>
                  <a:pt x="1209" y="480"/>
                  <a:pt x="1210" y="483"/>
                  <a:pt x="1212" y="486"/>
                </a:cubicBezTo>
                <a:cubicBezTo>
                  <a:pt x="1209" y="485"/>
                  <a:pt x="1202" y="477"/>
                  <a:pt x="1206" y="475"/>
                </a:cubicBezTo>
                <a:close/>
                <a:moveTo>
                  <a:pt x="656" y="1333"/>
                </a:moveTo>
                <a:cubicBezTo>
                  <a:pt x="653" y="1332"/>
                  <a:pt x="645" y="1333"/>
                  <a:pt x="647" y="1330"/>
                </a:cubicBezTo>
                <a:cubicBezTo>
                  <a:pt x="650" y="1331"/>
                  <a:pt x="658" y="1330"/>
                  <a:pt x="656" y="1333"/>
                </a:cubicBezTo>
                <a:close/>
                <a:moveTo>
                  <a:pt x="536" y="1310"/>
                </a:moveTo>
                <a:cubicBezTo>
                  <a:pt x="525" y="1305"/>
                  <a:pt x="520" y="1303"/>
                  <a:pt x="509" y="1298"/>
                </a:cubicBezTo>
                <a:cubicBezTo>
                  <a:pt x="512" y="1295"/>
                  <a:pt x="516" y="1300"/>
                  <a:pt x="520" y="1301"/>
                </a:cubicBezTo>
                <a:cubicBezTo>
                  <a:pt x="524" y="1302"/>
                  <a:pt x="530" y="1300"/>
                  <a:pt x="537" y="1304"/>
                </a:cubicBezTo>
                <a:cubicBezTo>
                  <a:pt x="537" y="1306"/>
                  <a:pt x="536" y="1306"/>
                  <a:pt x="536" y="1310"/>
                </a:cubicBezTo>
                <a:close/>
                <a:moveTo>
                  <a:pt x="345" y="1207"/>
                </a:moveTo>
                <a:cubicBezTo>
                  <a:pt x="346" y="1204"/>
                  <a:pt x="350" y="1210"/>
                  <a:pt x="352" y="1212"/>
                </a:cubicBezTo>
                <a:cubicBezTo>
                  <a:pt x="354" y="1214"/>
                  <a:pt x="356" y="1215"/>
                  <a:pt x="358" y="1216"/>
                </a:cubicBezTo>
                <a:cubicBezTo>
                  <a:pt x="360" y="1217"/>
                  <a:pt x="361" y="1218"/>
                  <a:pt x="362" y="1220"/>
                </a:cubicBezTo>
                <a:cubicBezTo>
                  <a:pt x="357" y="1221"/>
                  <a:pt x="347" y="1210"/>
                  <a:pt x="345" y="1207"/>
                </a:cubicBezTo>
                <a:close/>
                <a:moveTo>
                  <a:pt x="245" y="1104"/>
                </a:moveTo>
                <a:cubicBezTo>
                  <a:pt x="246" y="1102"/>
                  <a:pt x="253" y="1111"/>
                  <a:pt x="253" y="1113"/>
                </a:cubicBezTo>
                <a:cubicBezTo>
                  <a:pt x="251" y="1116"/>
                  <a:pt x="245" y="1106"/>
                  <a:pt x="245" y="1104"/>
                </a:cubicBezTo>
                <a:close/>
                <a:moveTo>
                  <a:pt x="232" y="1083"/>
                </a:moveTo>
                <a:cubicBezTo>
                  <a:pt x="234" y="1087"/>
                  <a:pt x="239" y="1092"/>
                  <a:pt x="239" y="1095"/>
                </a:cubicBezTo>
                <a:cubicBezTo>
                  <a:pt x="237" y="1096"/>
                  <a:pt x="227" y="1084"/>
                  <a:pt x="232" y="1083"/>
                </a:cubicBezTo>
                <a:close/>
                <a:moveTo>
                  <a:pt x="1268" y="689"/>
                </a:moveTo>
                <a:cubicBezTo>
                  <a:pt x="1267" y="687"/>
                  <a:pt x="1266" y="687"/>
                  <a:pt x="1265" y="689"/>
                </a:cubicBezTo>
                <a:cubicBezTo>
                  <a:pt x="1265" y="695"/>
                  <a:pt x="1266" y="698"/>
                  <a:pt x="1266" y="703"/>
                </a:cubicBezTo>
                <a:cubicBezTo>
                  <a:pt x="1266" y="705"/>
                  <a:pt x="1265" y="707"/>
                  <a:pt x="1265" y="709"/>
                </a:cubicBezTo>
                <a:cubicBezTo>
                  <a:pt x="1265" y="710"/>
                  <a:pt x="1265" y="712"/>
                  <a:pt x="1265" y="714"/>
                </a:cubicBezTo>
                <a:cubicBezTo>
                  <a:pt x="1266" y="716"/>
                  <a:pt x="1266" y="717"/>
                  <a:pt x="1266" y="719"/>
                </a:cubicBezTo>
                <a:cubicBezTo>
                  <a:pt x="1266" y="723"/>
                  <a:pt x="1267" y="727"/>
                  <a:pt x="1266" y="731"/>
                </a:cubicBezTo>
                <a:cubicBezTo>
                  <a:pt x="1267" y="737"/>
                  <a:pt x="1270" y="731"/>
                  <a:pt x="1270" y="734"/>
                </a:cubicBezTo>
                <a:cubicBezTo>
                  <a:pt x="1271" y="738"/>
                  <a:pt x="1269" y="737"/>
                  <a:pt x="1268" y="737"/>
                </a:cubicBezTo>
                <a:cubicBezTo>
                  <a:pt x="1268" y="741"/>
                  <a:pt x="1269" y="740"/>
                  <a:pt x="1270" y="742"/>
                </a:cubicBezTo>
                <a:cubicBezTo>
                  <a:pt x="1270" y="744"/>
                  <a:pt x="1269" y="745"/>
                  <a:pt x="1269" y="747"/>
                </a:cubicBezTo>
                <a:cubicBezTo>
                  <a:pt x="1269" y="751"/>
                  <a:pt x="1270" y="752"/>
                  <a:pt x="1269" y="757"/>
                </a:cubicBezTo>
                <a:cubicBezTo>
                  <a:pt x="1268" y="760"/>
                  <a:pt x="1268" y="760"/>
                  <a:pt x="1267" y="762"/>
                </a:cubicBezTo>
                <a:cubicBezTo>
                  <a:pt x="1267" y="763"/>
                  <a:pt x="1266" y="767"/>
                  <a:pt x="1265" y="771"/>
                </a:cubicBezTo>
                <a:cubicBezTo>
                  <a:pt x="1264" y="776"/>
                  <a:pt x="1264" y="781"/>
                  <a:pt x="1264" y="784"/>
                </a:cubicBezTo>
                <a:cubicBezTo>
                  <a:pt x="1264" y="790"/>
                  <a:pt x="1266" y="791"/>
                  <a:pt x="1267" y="797"/>
                </a:cubicBezTo>
                <a:cubicBezTo>
                  <a:pt x="1265" y="797"/>
                  <a:pt x="1266" y="802"/>
                  <a:pt x="1265" y="804"/>
                </a:cubicBezTo>
                <a:cubicBezTo>
                  <a:pt x="1264" y="804"/>
                  <a:pt x="1263" y="803"/>
                  <a:pt x="1263" y="804"/>
                </a:cubicBezTo>
                <a:cubicBezTo>
                  <a:pt x="1262" y="806"/>
                  <a:pt x="1262" y="810"/>
                  <a:pt x="1261" y="813"/>
                </a:cubicBezTo>
                <a:cubicBezTo>
                  <a:pt x="1261" y="813"/>
                  <a:pt x="1259" y="813"/>
                  <a:pt x="1259" y="814"/>
                </a:cubicBezTo>
                <a:cubicBezTo>
                  <a:pt x="1258" y="818"/>
                  <a:pt x="1256" y="824"/>
                  <a:pt x="1257" y="830"/>
                </a:cubicBezTo>
                <a:cubicBezTo>
                  <a:pt x="1257" y="833"/>
                  <a:pt x="1258" y="835"/>
                  <a:pt x="1258" y="838"/>
                </a:cubicBezTo>
                <a:cubicBezTo>
                  <a:pt x="1255" y="837"/>
                  <a:pt x="1254" y="839"/>
                  <a:pt x="1253" y="842"/>
                </a:cubicBezTo>
                <a:cubicBezTo>
                  <a:pt x="1252" y="845"/>
                  <a:pt x="1253" y="849"/>
                  <a:pt x="1253" y="852"/>
                </a:cubicBezTo>
                <a:cubicBezTo>
                  <a:pt x="1251" y="856"/>
                  <a:pt x="1248" y="858"/>
                  <a:pt x="1247" y="862"/>
                </a:cubicBezTo>
                <a:cubicBezTo>
                  <a:pt x="1246" y="865"/>
                  <a:pt x="1246" y="870"/>
                  <a:pt x="1245" y="875"/>
                </a:cubicBezTo>
                <a:cubicBezTo>
                  <a:pt x="1244" y="878"/>
                  <a:pt x="1242" y="881"/>
                  <a:pt x="1241" y="883"/>
                </a:cubicBezTo>
                <a:cubicBezTo>
                  <a:pt x="1239" y="888"/>
                  <a:pt x="1239" y="892"/>
                  <a:pt x="1238" y="895"/>
                </a:cubicBezTo>
                <a:cubicBezTo>
                  <a:pt x="1237" y="897"/>
                  <a:pt x="1235" y="899"/>
                  <a:pt x="1235" y="900"/>
                </a:cubicBezTo>
                <a:cubicBezTo>
                  <a:pt x="1235" y="901"/>
                  <a:pt x="1235" y="913"/>
                  <a:pt x="1232" y="913"/>
                </a:cubicBezTo>
                <a:cubicBezTo>
                  <a:pt x="1229" y="914"/>
                  <a:pt x="1231" y="914"/>
                  <a:pt x="1230" y="919"/>
                </a:cubicBezTo>
                <a:cubicBezTo>
                  <a:pt x="1229" y="921"/>
                  <a:pt x="1225" y="925"/>
                  <a:pt x="1228" y="926"/>
                </a:cubicBezTo>
                <a:cubicBezTo>
                  <a:pt x="1227" y="931"/>
                  <a:pt x="1225" y="928"/>
                  <a:pt x="1223" y="930"/>
                </a:cubicBezTo>
                <a:cubicBezTo>
                  <a:pt x="1222" y="932"/>
                  <a:pt x="1223" y="935"/>
                  <a:pt x="1221" y="938"/>
                </a:cubicBezTo>
                <a:cubicBezTo>
                  <a:pt x="1221" y="939"/>
                  <a:pt x="1219" y="938"/>
                  <a:pt x="1218" y="941"/>
                </a:cubicBezTo>
                <a:cubicBezTo>
                  <a:pt x="1217" y="946"/>
                  <a:pt x="1220" y="942"/>
                  <a:pt x="1221" y="945"/>
                </a:cubicBezTo>
                <a:cubicBezTo>
                  <a:pt x="1219" y="948"/>
                  <a:pt x="1218" y="948"/>
                  <a:pt x="1217" y="952"/>
                </a:cubicBezTo>
                <a:cubicBezTo>
                  <a:pt x="1216" y="954"/>
                  <a:pt x="1217" y="961"/>
                  <a:pt x="1214" y="961"/>
                </a:cubicBezTo>
                <a:cubicBezTo>
                  <a:pt x="1209" y="962"/>
                  <a:pt x="1213" y="962"/>
                  <a:pt x="1211" y="967"/>
                </a:cubicBezTo>
                <a:cubicBezTo>
                  <a:pt x="1210" y="968"/>
                  <a:pt x="1205" y="969"/>
                  <a:pt x="1204" y="972"/>
                </a:cubicBezTo>
                <a:cubicBezTo>
                  <a:pt x="1204" y="974"/>
                  <a:pt x="1202" y="979"/>
                  <a:pt x="1200" y="983"/>
                </a:cubicBezTo>
                <a:cubicBezTo>
                  <a:pt x="1198" y="987"/>
                  <a:pt x="1195" y="992"/>
                  <a:pt x="1193" y="992"/>
                </a:cubicBezTo>
                <a:cubicBezTo>
                  <a:pt x="1192" y="994"/>
                  <a:pt x="1191" y="996"/>
                  <a:pt x="1190" y="998"/>
                </a:cubicBezTo>
                <a:cubicBezTo>
                  <a:pt x="1189" y="1000"/>
                  <a:pt x="1189" y="1001"/>
                  <a:pt x="1190" y="1002"/>
                </a:cubicBezTo>
                <a:cubicBezTo>
                  <a:pt x="1187" y="1005"/>
                  <a:pt x="1189" y="999"/>
                  <a:pt x="1186" y="1002"/>
                </a:cubicBezTo>
                <a:cubicBezTo>
                  <a:pt x="1183" y="1009"/>
                  <a:pt x="1183" y="1013"/>
                  <a:pt x="1177" y="1020"/>
                </a:cubicBezTo>
                <a:cubicBezTo>
                  <a:pt x="1173" y="1025"/>
                  <a:pt x="1164" y="1029"/>
                  <a:pt x="1168" y="1035"/>
                </a:cubicBezTo>
                <a:cubicBezTo>
                  <a:pt x="1164" y="1036"/>
                  <a:pt x="1163" y="1041"/>
                  <a:pt x="1160" y="1044"/>
                </a:cubicBezTo>
                <a:cubicBezTo>
                  <a:pt x="1160" y="1044"/>
                  <a:pt x="1156" y="1046"/>
                  <a:pt x="1155" y="1047"/>
                </a:cubicBezTo>
                <a:cubicBezTo>
                  <a:pt x="1154" y="1049"/>
                  <a:pt x="1153" y="1051"/>
                  <a:pt x="1152" y="1052"/>
                </a:cubicBezTo>
                <a:cubicBezTo>
                  <a:pt x="1150" y="1053"/>
                  <a:pt x="1149" y="1055"/>
                  <a:pt x="1147" y="1057"/>
                </a:cubicBezTo>
                <a:cubicBezTo>
                  <a:pt x="1146" y="1058"/>
                  <a:pt x="1145" y="1059"/>
                  <a:pt x="1144" y="1060"/>
                </a:cubicBezTo>
                <a:cubicBezTo>
                  <a:pt x="1143" y="1061"/>
                  <a:pt x="1142" y="1063"/>
                  <a:pt x="1141" y="1064"/>
                </a:cubicBezTo>
                <a:cubicBezTo>
                  <a:pt x="1139" y="1066"/>
                  <a:pt x="1139" y="1070"/>
                  <a:pt x="1137" y="1072"/>
                </a:cubicBezTo>
                <a:cubicBezTo>
                  <a:pt x="1135" y="1074"/>
                  <a:pt x="1134" y="1073"/>
                  <a:pt x="1132" y="1075"/>
                </a:cubicBezTo>
                <a:cubicBezTo>
                  <a:pt x="1132" y="1076"/>
                  <a:pt x="1131" y="1080"/>
                  <a:pt x="1128" y="1078"/>
                </a:cubicBezTo>
                <a:cubicBezTo>
                  <a:pt x="1126" y="1080"/>
                  <a:pt x="1126" y="1082"/>
                  <a:pt x="1125" y="1084"/>
                </a:cubicBezTo>
                <a:cubicBezTo>
                  <a:pt x="1123" y="1086"/>
                  <a:pt x="1121" y="1086"/>
                  <a:pt x="1120" y="1087"/>
                </a:cubicBezTo>
                <a:cubicBezTo>
                  <a:pt x="1116" y="1091"/>
                  <a:pt x="1116" y="1094"/>
                  <a:pt x="1113" y="1096"/>
                </a:cubicBezTo>
                <a:cubicBezTo>
                  <a:pt x="1112" y="1097"/>
                  <a:pt x="1111" y="1098"/>
                  <a:pt x="1111" y="1099"/>
                </a:cubicBezTo>
                <a:cubicBezTo>
                  <a:pt x="1111" y="1099"/>
                  <a:pt x="1110" y="1097"/>
                  <a:pt x="1109" y="1098"/>
                </a:cubicBezTo>
                <a:cubicBezTo>
                  <a:pt x="1107" y="1100"/>
                  <a:pt x="1103" y="1104"/>
                  <a:pt x="1101" y="1106"/>
                </a:cubicBezTo>
                <a:cubicBezTo>
                  <a:pt x="1100" y="1107"/>
                  <a:pt x="1099" y="1111"/>
                  <a:pt x="1097" y="1113"/>
                </a:cubicBezTo>
                <a:cubicBezTo>
                  <a:pt x="1095" y="1115"/>
                  <a:pt x="1093" y="1115"/>
                  <a:pt x="1090" y="1117"/>
                </a:cubicBezTo>
                <a:cubicBezTo>
                  <a:pt x="1088" y="1118"/>
                  <a:pt x="1088" y="1120"/>
                  <a:pt x="1087" y="1121"/>
                </a:cubicBezTo>
                <a:cubicBezTo>
                  <a:pt x="1085" y="1123"/>
                  <a:pt x="1082" y="1124"/>
                  <a:pt x="1081" y="1125"/>
                </a:cubicBezTo>
                <a:cubicBezTo>
                  <a:pt x="1080" y="1126"/>
                  <a:pt x="1078" y="1128"/>
                  <a:pt x="1076" y="1130"/>
                </a:cubicBezTo>
                <a:cubicBezTo>
                  <a:pt x="1074" y="1132"/>
                  <a:pt x="1072" y="1135"/>
                  <a:pt x="1070" y="1136"/>
                </a:cubicBezTo>
                <a:cubicBezTo>
                  <a:pt x="1068" y="1138"/>
                  <a:pt x="1066" y="1138"/>
                  <a:pt x="1065" y="1139"/>
                </a:cubicBezTo>
                <a:cubicBezTo>
                  <a:pt x="1063" y="1140"/>
                  <a:pt x="1061" y="1143"/>
                  <a:pt x="1058" y="1145"/>
                </a:cubicBezTo>
                <a:cubicBezTo>
                  <a:pt x="1057" y="1145"/>
                  <a:pt x="1056" y="1145"/>
                  <a:pt x="1054" y="1146"/>
                </a:cubicBezTo>
                <a:cubicBezTo>
                  <a:pt x="1052" y="1148"/>
                  <a:pt x="1048" y="1151"/>
                  <a:pt x="1045" y="1153"/>
                </a:cubicBezTo>
                <a:cubicBezTo>
                  <a:pt x="1043" y="1154"/>
                  <a:pt x="1044" y="1155"/>
                  <a:pt x="1042" y="1156"/>
                </a:cubicBezTo>
                <a:cubicBezTo>
                  <a:pt x="1041" y="1158"/>
                  <a:pt x="1039" y="1158"/>
                  <a:pt x="1037" y="1159"/>
                </a:cubicBezTo>
                <a:cubicBezTo>
                  <a:pt x="1035" y="1160"/>
                  <a:pt x="1033" y="1162"/>
                  <a:pt x="1030" y="1164"/>
                </a:cubicBezTo>
                <a:cubicBezTo>
                  <a:pt x="1028" y="1166"/>
                  <a:pt x="1025" y="1168"/>
                  <a:pt x="1022" y="1169"/>
                </a:cubicBezTo>
                <a:cubicBezTo>
                  <a:pt x="1020" y="1171"/>
                  <a:pt x="1016" y="1172"/>
                  <a:pt x="1014" y="1174"/>
                </a:cubicBezTo>
                <a:cubicBezTo>
                  <a:pt x="1011" y="1176"/>
                  <a:pt x="1008" y="1179"/>
                  <a:pt x="1005" y="1180"/>
                </a:cubicBezTo>
                <a:cubicBezTo>
                  <a:pt x="1002" y="1182"/>
                  <a:pt x="1000" y="1182"/>
                  <a:pt x="998" y="1183"/>
                </a:cubicBezTo>
                <a:cubicBezTo>
                  <a:pt x="995" y="1184"/>
                  <a:pt x="992" y="1188"/>
                  <a:pt x="988" y="1190"/>
                </a:cubicBezTo>
                <a:cubicBezTo>
                  <a:pt x="986" y="1191"/>
                  <a:pt x="983" y="1191"/>
                  <a:pt x="982" y="1192"/>
                </a:cubicBezTo>
                <a:cubicBezTo>
                  <a:pt x="973" y="1196"/>
                  <a:pt x="966" y="1203"/>
                  <a:pt x="957" y="1203"/>
                </a:cubicBezTo>
                <a:cubicBezTo>
                  <a:pt x="958" y="1200"/>
                  <a:pt x="961" y="1199"/>
                  <a:pt x="964" y="1198"/>
                </a:cubicBezTo>
                <a:cubicBezTo>
                  <a:pt x="967" y="1196"/>
                  <a:pt x="971" y="1195"/>
                  <a:pt x="974" y="1194"/>
                </a:cubicBezTo>
                <a:cubicBezTo>
                  <a:pt x="976" y="1193"/>
                  <a:pt x="978" y="1190"/>
                  <a:pt x="981" y="1189"/>
                </a:cubicBezTo>
                <a:cubicBezTo>
                  <a:pt x="983" y="1188"/>
                  <a:pt x="984" y="1189"/>
                  <a:pt x="985" y="1189"/>
                </a:cubicBezTo>
                <a:cubicBezTo>
                  <a:pt x="987" y="1188"/>
                  <a:pt x="986" y="1187"/>
                  <a:pt x="987" y="1186"/>
                </a:cubicBezTo>
                <a:cubicBezTo>
                  <a:pt x="987" y="1186"/>
                  <a:pt x="988" y="1186"/>
                  <a:pt x="990" y="1185"/>
                </a:cubicBezTo>
                <a:cubicBezTo>
                  <a:pt x="991" y="1185"/>
                  <a:pt x="993" y="1184"/>
                  <a:pt x="994" y="1184"/>
                </a:cubicBezTo>
                <a:cubicBezTo>
                  <a:pt x="995" y="1183"/>
                  <a:pt x="995" y="1181"/>
                  <a:pt x="998" y="1180"/>
                </a:cubicBezTo>
                <a:cubicBezTo>
                  <a:pt x="1000" y="1179"/>
                  <a:pt x="1003" y="1178"/>
                  <a:pt x="1007" y="1176"/>
                </a:cubicBezTo>
                <a:cubicBezTo>
                  <a:pt x="1010" y="1174"/>
                  <a:pt x="1014" y="1170"/>
                  <a:pt x="1019" y="1167"/>
                </a:cubicBezTo>
                <a:cubicBezTo>
                  <a:pt x="1023" y="1163"/>
                  <a:pt x="1027" y="1161"/>
                  <a:pt x="1031" y="1160"/>
                </a:cubicBezTo>
                <a:cubicBezTo>
                  <a:pt x="1031" y="1159"/>
                  <a:pt x="1029" y="1162"/>
                  <a:pt x="1029" y="1162"/>
                </a:cubicBezTo>
                <a:cubicBezTo>
                  <a:pt x="1033" y="1159"/>
                  <a:pt x="1036" y="1155"/>
                  <a:pt x="1040" y="1151"/>
                </a:cubicBezTo>
                <a:cubicBezTo>
                  <a:pt x="1042" y="1150"/>
                  <a:pt x="1045" y="1151"/>
                  <a:pt x="1046" y="1150"/>
                </a:cubicBezTo>
                <a:cubicBezTo>
                  <a:pt x="1048" y="1149"/>
                  <a:pt x="1047" y="1148"/>
                  <a:pt x="1049" y="1146"/>
                </a:cubicBezTo>
                <a:cubicBezTo>
                  <a:pt x="1052" y="1144"/>
                  <a:pt x="1062" y="1136"/>
                  <a:pt x="1066" y="1132"/>
                </a:cubicBezTo>
                <a:cubicBezTo>
                  <a:pt x="1067" y="1132"/>
                  <a:pt x="1067" y="1130"/>
                  <a:pt x="1069" y="1129"/>
                </a:cubicBezTo>
                <a:cubicBezTo>
                  <a:pt x="1069" y="1129"/>
                  <a:pt x="1071" y="1129"/>
                  <a:pt x="1072" y="1128"/>
                </a:cubicBezTo>
                <a:cubicBezTo>
                  <a:pt x="1073" y="1127"/>
                  <a:pt x="1074" y="1126"/>
                  <a:pt x="1075" y="1125"/>
                </a:cubicBezTo>
                <a:cubicBezTo>
                  <a:pt x="1076" y="1124"/>
                  <a:pt x="1079" y="1123"/>
                  <a:pt x="1080" y="1122"/>
                </a:cubicBezTo>
                <a:cubicBezTo>
                  <a:pt x="1081" y="1122"/>
                  <a:pt x="1082" y="1119"/>
                  <a:pt x="1083" y="1118"/>
                </a:cubicBezTo>
                <a:cubicBezTo>
                  <a:pt x="1087" y="1114"/>
                  <a:pt x="1093" y="1109"/>
                  <a:pt x="1097" y="1105"/>
                </a:cubicBezTo>
                <a:cubicBezTo>
                  <a:pt x="1099" y="1103"/>
                  <a:pt x="1102" y="1099"/>
                  <a:pt x="1104" y="1097"/>
                </a:cubicBezTo>
                <a:cubicBezTo>
                  <a:pt x="1106" y="1095"/>
                  <a:pt x="1109" y="1094"/>
                  <a:pt x="1110" y="1093"/>
                </a:cubicBezTo>
                <a:cubicBezTo>
                  <a:pt x="1113" y="1090"/>
                  <a:pt x="1114" y="1086"/>
                  <a:pt x="1116" y="1083"/>
                </a:cubicBezTo>
                <a:cubicBezTo>
                  <a:pt x="1118" y="1081"/>
                  <a:pt x="1121" y="1078"/>
                  <a:pt x="1123" y="1075"/>
                </a:cubicBezTo>
                <a:cubicBezTo>
                  <a:pt x="1126" y="1072"/>
                  <a:pt x="1129" y="1069"/>
                  <a:pt x="1130" y="1068"/>
                </a:cubicBezTo>
                <a:cubicBezTo>
                  <a:pt x="1134" y="1067"/>
                  <a:pt x="1131" y="1068"/>
                  <a:pt x="1135" y="1063"/>
                </a:cubicBezTo>
                <a:cubicBezTo>
                  <a:pt x="1136" y="1061"/>
                  <a:pt x="1139" y="1060"/>
                  <a:pt x="1139" y="1060"/>
                </a:cubicBezTo>
                <a:cubicBezTo>
                  <a:pt x="1141" y="1058"/>
                  <a:pt x="1139" y="1057"/>
                  <a:pt x="1141" y="1054"/>
                </a:cubicBezTo>
                <a:cubicBezTo>
                  <a:pt x="1141" y="1054"/>
                  <a:pt x="1142" y="1054"/>
                  <a:pt x="1143" y="1053"/>
                </a:cubicBezTo>
                <a:cubicBezTo>
                  <a:pt x="1143" y="1053"/>
                  <a:pt x="1142" y="1053"/>
                  <a:pt x="1143" y="1051"/>
                </a:cubicBezTo>
                <a:cubicBezTo>
                  <a:pt x="1144" y="1049"/>
                  <a:pt x="1146" y="1049"/>
                  <a:pt x="1148" y="1046"/>
                </a:cubicBezTo>
                <a:cubicBezTo>
                  <a:pt x="1150" y="1044"/>
                  <a:pt x="1153" y="1040"/>
                  <a:pt x="1154" y="1037"/>
                </a:cubicBezTo>
                <a:cubicBezTo>
                  <a:pt x="1156" y="1034"/>
                  <a:pt x="1157" y="1031"/>
                  <a:pt x="1159" y="1030"/>
                </a:cubicBezTo>
                <a:cubicBezTo>
                  <a:pt x="1162" y="1026"/>
                  <a:pt x="1166" y="1024"/>
                  <a:pt x="1169" y="1021"/>
                </a:cubicBezTo>
                <a:cubicBezTo>
                  <a:pt x="1171" y="1018"/>
                  <a:pt x="1172" y="1014"/>
                  <a:pt x="1173" y="1011"/>
                </a:cubicBezTo>
                <a:cubicBezTo>
                  <a:pt x="1177" y="1003"/>
                  <a:pt x="1185" y="995"/>
                  <a:pt x="1189" y="986"/>
                </a:cubicBezTo>
                <a:cubicBezTo>
                  <a:pt x="1190" y="983"/>
                  <a:pt x="1191" y="981"/>
                  <a:pt x="1190" y="978"/>
                </a:cubicBezTo>
                <a:cubicBezTo>
                  <a:pt x="1192" y="977"/>
                  <a:pt x="1195" y="974"/>
                  <a:pt x="1197" y="971"/>
                </a:cubicBezTo>
                <a:cubicBezTo>
                  <a:pt x="1199" y="968"/>
                  <a:pt x="1200" y="964"/>
                  <a:pt x="1202" y="960"/>
                </a:cubicBezTo>
                <a:cubicBezTo>
                  <a:pt x="1204" y="956"/>
                  <a:pt x="1206" y="952"/>
                  <a:pt x="1208" y="947"/>
                </a:cubicBezTo>
                <a:cubicBezTo>
                  <a:pt x="1210" y="943"/>
                  <a:pt x="1212" y="939"/>
                  <a:pt x="1214" y="935"/>
                </a:cubicBezTo>
                <a:cubicBezTo>
                  <a:pt x="1218" y="934"/>
                  <a:pt x="1213" y="940"/>
                  <a:pt x="1215" y="940"/>
                </a:cubicBezTo>
                <a:cubicBezTo>
                  <a:pt x="1217" y="939"/>
                  <a:pt x="1218" y="931"/>
                  <a:pt x="1220" y="928"/>
                </a:cubicBezTo>
                <a:cubicBezTo>
                  <a:pt x="1217" y="925"/>
                  <a:pt x="1218" y="937"/>
                  <a:pt x="1215" y="934"/>
                </a:cubicBezTo>
                <a:cubicBezTo>
                  <a:pt x="1216" y="930"/>
                  <a:pt x="1214" y="930"/>
                  <a:pt x="1216" y="927"/>
                </a:cubicBezTo>
                <a:cubicBezTo>
                  <a:pt x="1217" y="925"/>
                  <a:pt x="1219" y="927"/>
                  <a:pt x="1220" y="925"/>
                </a:cubicBezTo>
                <a:cubicBezTo>
                  <a:pt x="1222" y="918"/>
                  <a:pt x="1224" y="909"/>
                  <a:pt x="1227" y="901"/>
                </a:cubicBezTo>
                <a:cubicBezTo>
                  <a:pt x="1227" y="899"/>
                  <a:pt x="1229" y="897"/>
                  <a:pt x="1230" y="894"/>
                </a:cubicBezTo>
                <a:cubicBezTo>
                  <a:pt x="1231" y="892"/>
                  <a:pt x="1231" y="889"/>
                  <a:pt x="1232" y="886"/>
                </a:cubicBezTo>
                <a:cubicBezTo>
                  <a:pt x="1233" y="882"/>
                  <a:pt x="1235" y="880"/>
                  <a:pt x="1236" y="876"/>
                </a:cubicBezTo>
                <a:cubicBezTo>
                  <a:pt x="1238" y="870"/>
                  <a:pt x="1239" y="863"/>
                  <a:pt x="1240" y="856"/>
                </a:cubicBezTo>
                <a:cubicBezTo>
                  <a:pt x="1242" y="851"/>
                  <a:pt x="1245" y="845"/>
                  <a:pt x="1246" y="839"/>
                </a:cubicBezTo>
                <a:cubicBezTo>
                  <a:pt x="1246" y="836"/>
                  <a:pt x="1246" y="829"/>
                  <a:pt x="1248" y="823"/>
                </a:cubicBezTo>
                <a:cubicBezTo>
                  <a:pt x="1248" y="822"/>
                  <a:pt x="1250" y="820"/>
                  <a:pt x="1250" y="818"/>
                </a:cubicBezTo>
                <a:cubicBezTo>
                  <a:pt x="1251" y="811"/>
                  <a:pt x="1251" y="805"/>
                  <a:pt x="1252" y="798"/>
                </a:cubicBezTo>
                <a:cubicBezTo>
                  <a:pt x="1252" y="792"/>
                  <a:pt x="1252" y="785"/>
                  <a:pt x="1253" y="779"/>
                </a:cubicBezTo>
                <a:cubicBezTo>
                  <a:pt x="1253" y="777"/>
                  <a:pt x="1255" y="776"/>
                  <a:pt x="1256" y="775"/>
                </a:cubicBezTo>
                <a:cubicBezTo>
                  <a:pt x="1258" y="769"/>
                  <a:pt x="1255" y="761"/>
                  <a:pt x="1256" y="754"/>
                </a:cubicBezTo>
                <a:cubicBezTo>
                  <a:pt x="1256" y="749"/>
                  <a:pt x="1258" y="747"/>
                  <a:pt x="1257" y="739"/>
                </a:cubicBezTo>
                <a:cubicBezTo>
                  <a:pt x="1257" y="738"/>
                  <a:pt x="1256" y="733"/>
                  <a:pt x="1256" y="733"/>
                </a:cubicBezTo>
                <a:cubicBezTo>
                  <a:pt x="1256" y="730"/>
                  <a:pt x="1258" y="729"/>
                  <a:pt x="1257" y="726"/>
                </a:cubicBezTo>
                <a:cubicBezTo>
                  <a:pt x="1257" y="724"/>
                  <a:pt x="1256" y="721"/>
                  <a:pt x="1256" y="719"/>
                </a:cubicBezTo>
                <a:cubicBezTo>
                  <a:pt x="1256" y="715"/>
                  <a:pt x="1257" y="710"/>
                  <a:pt x="1257" y="705"/>
                </a:cubicBezTo>
                <a:cubicBezTo>
                  <a:pt x="1257" y="703"/>
                  <a:pt x="1256" y="701"/>
                  <a:pt x="1256" y="699"/>
                </a:cubicBezTo>
                <a:cubicBezTo>
                  <a:pt x="1256" y="694"/>
                  <a:pt x="1257" y="686"/>
                  <a:pt x="1256" y="676"/>
                </a:cubicBezTo>
                <a:cubicBezTo>
                  <a:pt x="1255" y="674"/>
                  <a:pt x="1254" y="673"/>
                  <a:pt x="1254" y="671"/>
                </a:cubicBezTo>
                <a:cubicBezTo>
                  <a:pt x="1254" y="668"/>
                  <a:pt x="1254" y="666"/>
                  <a:pt x="1254" y="665"/>
                </a:cubicBezTo>
                <a:cubicBezTo>
                  <a:pt x="1253" y="661"/>
                  <a:pt x="1252" y="659"/>
                  <a:pt x="1252" y="657"/>
                </a:cubicBezTo>
                <a:cubicBezTo>
                  <a:pt x="1251" y="655"/>
                  <a:pt x="1251" y="654"/>
                  <a:pt x="1251" y="651"/>
                </a:cubicBezTo>
                <a:cubicBezTo>
                  <a:pt x="1252" y="649"/>
                  <a:pt x="1251" y="645"/>
                  <a:pt x="1250" y="639"/>
                </a:cubicBezTo>
                <a:cubicBezTo>
                  <a:pt x="1249" y="633"/>
                  <a:pt x="1250" y="628"/>
                  <a:pt x="1248" y="621"/>
                </a:cubicBezTo>
                <a:cubicBezTo>
                  <a:pt x="1247" y="618"/>
                  <a:pt x="1245" y="615"/>
                  <a:pt x="1245" y="611"/>
                </a:cubicBezTo>
                <a:cubicBezTo>
                  <a:pt x="1243" y="606"/>
                  <a:pt x="1243" y="600"/>
                  <a:pt x="1242" y="595"/>
                </a:cubicBezTo>
                <a:cubicBezTo>
                  <a:pt x="1240" y="590"/>
                  <a:pt x="1238" y="585"/>
                  <a:pt x="1237" y="580"/>
                </a:cubicBezTo>
                <a:cubicBezTo>
                  <a:pt x="1236" y="576"/>
                  <a:pt x="1237" y="572"/>
                  <a:pt x="1236" y="568"/>
                </a:cubicBezTo>
                <a:cubicBezTo>
                  <a:pt x="1234" y="562"/>
                  <a:pt x="1230" y="552"/>
                  <a:pt x="1229" y="548"/>
                </a:cubicBezTo>
                <a:cubicBezTo>
                  <a:pt x="1229" y="546"/>
                  <a:pt x="1227" y="546"/>
                  <a:pt x="1226" y="544"/>
                </a:cubicBezTo>
                <a:cubicBezTo>
                  <a:pt x="1226" y="542"/>
                  <a:pt x="1226" y="540"/>
                  <a:pt x="1226" y="538"/>
                </a:cubicBezTo>
                <a:cubicBezTo>
                  <a:pt x="1225" y="535"/>
                  <a:pt x="1221" y="528"/>
                  <a:pt x="1221" y="526"/>
                </a:cubicBezTo>
                <a:cubicBezTo>
                  <a:pt x="1221" y="525"/>
                  <a:pt x="1222" y="524"/>
                  <a:pt x="1222" y="523"/>
                </a:cubicBezTo>
                <a:cubicBezTo>
                  <a:pt x="1221" y="519"/>
                  <a:pt x="1218" y="517"/>
                  <a:pt x="1217" y="515"/>
                </a:cubicBezTo>
                <a:cubicBezTo>
                  <a:pt x="1216" y="512"/>
                  <a:pt x="1218" y="506"/>
                  <a:pt x="1213" y="500"/>
                </a:cubicBezTo>
                <a:cubicBezTo>
                  <a:pt x="1218" y="499"/>
                  <a:pt x="1219" y="513"/>
                  <a:pt x="1224" y="512"/>
                </a:cubicBezTo>
                <a:cubicBezTo>
                  <a:pt x="1227" y="516"/>
                  <a:pt x="1227" y="522"/>
                  <a:pt x="1228" y="525"/>
                </a:cubicBezTo>
                <a:cubicBezTo>
                  <a:pt x="1230" y="528"/>
                  <a:pt x="1231" y="526"/>
                  <a:pt x="1233" y="530"/>
                </a:cubicBezTo>
                <a:cubicBezTo>
                  <a:pt x="1235" y="534"/>
                  <a:pt x="1231" y="532"/>
                  <a:pt x="1231" y="535"/>
                </a:cubicBezTo>
                <a:cubicBezTo>
                  <a:pt x="1231" y="537"/>
                  <a:pt x="1234" y="540"/>
                  <a:pt x="1234" y="542"/>
                </a:cubicBezTo>
                <a:cubicBezTo>
                  <a:pt x="1235" y="543"/>
                  <a:pt x="1233" y="547"/>
                  <a:pt x="1235" y="550"/>
                </a:cubicBezTo>
                <a:cubicBezTo>
                  <a:pt x="1236" y="554"/>
                  <a:pt x="1238" y="548"/>
                  <a:pt x="1239" y="554"/>
                </a:cubicBezTo>
                <a:cubicBezTo>
                  <a:pt x="1241" y="560"/>
                  <a:pt x="1237" y="555"/>
                  <a:pt x="1236" y="556"/>
                </a:cubicBezTo>
                <a:cubicBezTo>
                  <a:pt x="1239" y="565"/>
                  <a:pt x="1239" y="565"/>
                  <a:pt x="1239" y="565"/>
                </a:cubicBezTo>
                <a:cubicBezTo>
                  <a:pt x="1242" y="569"/>
                  <a:pt x="1238" y="556"/>
                  <a:pt x="1242" y="561"/>
                </a:cubicBezTo>
                <a:cubicBezTo>
                  <a:pt x="1244" y="565"/>
                  <a:pt x="1246" y="569"/>
                  <a:pt x="1247" y="574"/>
                </a:cubicBezTo>
                <a:cubicBezTo>
                  <a:pt x="1247" y="576"/>
                  <a:pt x="1245" y="576"/>
                  <a:pt x="1245" y="577"/>
                </a:cubicBezTo>
                <a:cubicBezTo>
                  <a:pt x="1245" y="579"/>
                  <a:pt x="1246" y="581"/>
                  <a:pt x="1246" y="582"/>
                </a:cubicBezTo>
                <a:cubicBezTo>
                  <a:pt x="1246" y="584"/>
                  <a:pt x="1246" y="590"/>
                  <a:pt x="1247" y="595"/>
                </a:cubicBezTo>
                <a:cubicBezTo>
                  <a:pt x="1248" y="600"/>
                  <a:pt x="1249" y="606"/>
                  <a:pt x="1252" y="609"/>
                </a:cubicBezTo>
                <a:cubicBezTo>
                  <a:pt x="1252" y="609"/>
                  <a:pt x="1253" y="604"/>
                  <a:pt x="1253" y="607"/>
                </a:cubicBezTo>
                <a:cubicBezTo>
                  <a:pt x="1254" y="608"/>
                  <a:pt x="1253" y="611"/>
                  <a:pt x="1254" y="613"/>
                </a:cubicBezTo>
                <a:cubicBezTo>
                  <a:pt x="1255" y="614"/>
                  <a:pt x="1255" y="613"/>
                  <a:pt x="1256" y="614"/>
                </a:cubicBezTo>
                <a:cubicBezTo>
                  <a:pt x="1257" y="615"/>
                  <a:pt x="1258" y="618"/>
                  <a:pt x="1258" y="619"/>
                </a:cubicBezTo>
                <a:cubicBezTo>
                  <a:pt x="1259" y="622"/>
                  <a:pt x="1258" y="622"/>
                  <a:pt x="1258" y="623"/>
                </a:cubicBezTo>
                <a:cubicBezTo>
                  <a:pt x="1258" y="626"/>
                  <a:pt x="1261" y="628"/>
                  <a:pt x="1261" y="629"/>
                </a:cubicBezTo>
                <a:cubicBezTo>
                  <a:pt x="1261" y="632"/>
                  <a:pt x="1260" y="633"/>
                  <a:pt x="1260" y="635"/>
                </a:cubicBezTo>
                <a:cubicBezTo>
                  <a:pt x="1261" y="638"/>
                  <a:pt x="1263" y="638"/>
                  <a:pt x="1263" y="641"/>
                </a:cubicBezTo>
                <a:cubicBezTo>
                  <a:pt x="1264" y="644"/>
                  <a:pt x="1262" y="644"/>
                  <a:pt x="1263" y="649"/>
                </a:cubicBezTo>
                <a:cubicBezTo>
                  <a:pt x="1264" y="651"/>
                  <a:pt x="1264" y="654"/>
                  <a:pt x="1265" y="656"/>
                </a:cubicBezTo>
                <a:cubicBezTo>
                  <a:pt x="1265" y="658"/>
                  <a:pt x="1266" y="661"/>
                  <a:pt x="1266" y="663"/>
                </a:cubicBezTo>
                <a:cubicBezTo>
                  <a:pt x="1267" y="668"/>
                  <a:pt x="1267" y="673"/>
                  <a:pt x="1265" y="677"/>
                </a:cubicBezTo>
                <a:cubicBezTo>
                  <a:pt x="1266" y="681"/>
                  <a:pt x="1267" y="684"/>
                  <a:pt x="1268" y="689"/>
                </a:cubicBezTo>
                <a:close/>
                <a:moveTo>
                  <a:pt x="1236" y="977"/>
                </a:moveTo>
                <a:cubicBezTo>
                  <a:pt x="1233" y="980"/>
                  <a:pt x="1232" y="989"/>
                  <a:pt x="1228" y="989"/>
                </a:cubicBezTo>
                <a:cubicBezTo>
                  <a:pt x="1229" y="988"/>
                  <a:pt x="1233" y="974"/>
                  <a:pt x="1236" y="977"/>
                </a:cubicBezTo>
                <a:close/>
                <a:moveTo>
                  <a:pt x="453" y="1275"/>
                </a:moveTo>
                <a:cubicBezTo>
                  <a:pt x="450" y="1274"/>
                  <a:pt x="445" y="1272"/>
                  <a:pt x="444" y="1270"/>
                </a:cubicBezTo>
                <a:cubicBezTo>
                  <a:pt x="445" y="1269"/>
                  <a:pt x="448" y="1270"/>
                  <a:pt x="450" y="1271"/>
                </a:cubicBezTo>
                <a:cubicBezTo>
                  <a:pt x="453" y="1272"/>
                  <a:pt x="455" y="1274"/>
                  <a:pt x="453" y="1275"/>
                </a:cubicBezTo>
                <a:close/>
                <a:moveTo>
                  <a:pt x="1183" y="1069"/>
                </a:moveTo>
                <a:cubicBezTo>
                  <a:pt x="1185" y="1067"/>
                  <a:pt x="1188" y="1058"/>
                  <a:pt x="1190" y="1061"/>
                </a:cubicBezTo>
                <a:cubicBezTo>
                  <a:pt x="1190" y="1064"/>
                  <a:pt x="1185" y="1072"/>
                  <a:pt x="1183" y="1069"/>
                </a:cubicBezTo>
                <a:close/>
                <a:moveTo>
                  <a:pt x="1252" y="604"/>
                </a:moveTo>
                <a:cubicBezTo>
                  <a:pt x="1251" y="599"/>
                  <a:pt x="1249" y="594"/>
                  <a:pt x="1247" y="588"/>
                </a:cubicBezTo>
                <a:cubicBezTo>
                  <a:pt x="1249" y="586"/>
                  <a:pt x="1249" y="590"/>
                  <a:pt x="1250" y="592"/>
                </a:cubicBezTo>
                <a:cubicBezTo>
                  <a:pt x="1251" y="594"/>
                  <a:pt x="1252" y="597"/>
                  <a:pt x="1253" y="599"/>
                </a:cubicBezTo>
                <a:cubicBezTo>
                  <a:pt x="1253" y="602"/>
                  <a:pt x="1253" y="604"/>
                  <a:pt x="1252" y="604"/>
                </a:cubicBezTo>
                <a:close/>
                <a:moveTo>
                  <a:pt x="1259" y="896"/>
                </a:moveTo>
                <a:cubicBezTo>
                  <a:pt x="1259" y="899"/>
                  <a:pt x="1259" y="899"/>
                  <a:pt x="1259" y="899"/>
                </a:cubicBezTo>
                <a:cubicBezTo>
                  <a:pt x="1258" y="898"/>
                  <a:pt x="1258" y="899"/>
                  <a:pt x="1257" y="900"/>
                </a:cubicBezTo>
                <a:cubicBezTo>
                  <a:pt x="1256" y="899"/>
                  <a:pt x="1256" y="899"/>
                  <a:pt x="1256" y="899"/>
                </a:cubicBezTo>
                <a:cubicBezTo>
                  <a:pt x="1256" y="898"/>
                  <a:pt x="1256" y="898"/>
                  <a:pt x="1255" y="898"/>
                </a:cubicBezTo>
                <a:cubicBezTo>
                  <a:pt x="1256" y="895"/>
                  <a:pt x="1256" y="895"/>
                  <a:pt x="1256" y="895"/>
                </a:cubicBezTo>
                <a:cubicBezTo>
                  <a:pt x="1257" y="895"/>
                  <a:pt x="1257" y="894"/>
                  <a:pt x="1257" y="893"/>
                </a:cubicBezTo>
                <a:cubicBezTo>
                  <a:pt x="1259" y="894"/>
                  <a:pt x="1259" y="894"/>
                  <a:pt x="1259" y="894"/>
                </a:cubicBezTo>
                <a:cubicBezTo>
                  <a:pt x="1258" y="895"/>
                  <a:pt x="1259" y="895"/>
                  <a:pt x="1259" y="896"/>
                </a:cubicBezTo>
                <a:close/>
                <a:moveTo>
                  <a:pt x="1173" y="1079"/>
                </a:moveTo>
                <a:cubicBezTo>
                  <a:pt x="1175" y="1076"/>
                  <a:pt x="1177" y="1076"/>
                  <a:pt x="1179" y="1074"/>
                </a:cubicBezTo>
                <a:cubicBezTo>
                  <a:pt x="1180" y="1077"/>
                  <a:pt x="1176" y="1083"/>
                  <a:pt x="1173" y="1079"/>
                </a:cubicBezTo>
                <a:close/>
                <a:moveTo>
                  <a:pt x="1254" y="913"/>
                </a:moveTo>
                <a:cubicBezTo>
                  <a:pt x="1252" y="913"/>
                  <a:pt x="1252" y="911"/>
                  <a:pt x="1252" y="908"/>
                </a:cubicBezTo>
                <a:cubicBezTo>
                  <a:pt x="1252" y="906"/>
                  <a:pt x="1253" y="903"/>
                  <a:pt x="1253" y="902"/>
                </a:cubicBezTo>
                <a:cubicBezTo>
                  <a:pt x="1255" y="904"/>
                  <a:pt x="1255" y="908"/>
                  <a:pt x="1254" y="913"/>
                </a:cubicBezTo>
                <a:close/>
                <a:moveTo>
                  <a:pt x="1153" y="1106"/>
                </a:moveTo>
                <a:cubicBezTo>
                  <a:pt x="1153" y="1105"/>
                  <a:pt x="1155" y="1104"/>
                  <a:pt x="1157" y="1102"/>
                </a:cubicBezTo>
                <a:cubicBezTo>
                  <a:pt x="1158" y="1100"/>
                  <a:pt x="1160" y="1098"/>
                  <a:pt x="1161" y="1097"/>
                </a:cubicBezTo>
                <a:cubicBezTo>
                  <a:pt x="1163" y="1093"/>
                  <a:pt x="1168" y="1084"/>
                  <a:pt x="1171" y="1085"/>
                </a:cubicBezTo>
                <a:cubicBezTo>
                  <a:pt x="1170" y="1089"/>
                  <a:pt x="1168" y="1092"/>
                  <a:pt x="1165" y="1096"/>
                </a:cubicBezTo>
                <a:cubicBezTo>
                  <a:pt x="1163" y="1097"/>
                  <a:pt x="1161" y="1098"/>
                  <a:pt x="1161" y="1098"/>
                </a:cubicBezTo>
                <a:cubicBezTo>
                  <a:pt x="1160" y="1099"/>
                  <a:pt x="1160" y="1102"/>
                  <a:pt x="1159" y="1104"/>
                </a:cubicBezTo>
                <a:cubicBezTo>
                  <a:pt x="1157" y="1106"/>
                  <a:pt x="1156" y="1108"/>
                  <a:pt x="1153" y="1106"/>
                </a:cubicBezTo>
                <a:close/>
                <a:moveTo>
                  <a:pt x="1244" y="942"/>
                </a:moveTo>
                <a:cubicBezTo>
                  <a:pt x="1243" y="944"/>
                  <a:pt x="1242" y="942"/>
                  <a:pt x="1241" y="943"/>
                </a:cubicBezTo>
                <a:cubicBezTo>
                  <a:pt x="1241" y="943"/>
                  <a:pt x="1238" y="945"/>
                  <a:pt x="1239" y="945"/>
                </a:cubicBezTo>
                <a:cubicBezTo>
                  <a:pt x="1237" y="944"/>
                  <a:pt x="1241" y="938"/>
                  <a:pt x="1239" y="936"/>
                </a:cubicBezTo>
                <a:cubicBezTo>
                  <a:pt x="1241" y="932"/>
                  <a:pt x="1241" y="934"/>
                  <a:pt x="1243" y="935"/>
                </a:cubicBezTo>
                <a:cubicBezTo>
                  <a:pt x="1244" y="932"/>
                  <a:pt x="1242" y="931"/>
                  <a:pt x="1243" y="929"/>
                </a:cubicBezTo>
                <a:cubicBezTo>
                  <a:pt x="1244" y="925"/>
                  <a:pt x="1248" y="923"/>
                  <a:pt x="1248" y="915"/>
                </a:cubicBezTo>
                <a:cubicBezTo>
                  <a:pt x="1249" y="917"/>
                  <a:pt x="1250" y="919"/>
                  <a:pt x="1249" y="921"/>
                </a:cubicBezTo>
                <a:cubicBezTo>
                  <a:pt x="1249" y="924"/>
                  <a:pt x="1247" y="924"/>
                  <a:pt x="1246" y="927"/>
                </a:cubicBezTo>
                <a:cubicBezTo>
                  <a:pt x="1246" y="928"/>
                  <a:pt x="1245" y="931"/>
                  <a:pt x="1245" y="934"/>
                </a:cubicBezTo>
                <a:cubicBezTo>
                  <a:pt x="1245" y="937"/>
                  <a:pt x="1244" y="940"/>
                  <a:pt x="1244" y="942"/>
                </a:cubicBezTo>
                <a:close/>
                <a:moveTo>
                  <a:pt x="1269" y="705"/>
                </a:moveTo>
                <a:cubicBezTo>
                  <a:pt x="1269" y="702"/>
                  <a:pt x="1268" y="699"/>
                  <a:pt x="1268" y="696"/>
                </a:cubicBezTo>
                <a:cubicBezTo>
                  <a:pt x="1269" y="696"/>
                  <a:pt x="1272" y="706"/>
                  <a:pt x="1269" y="705"/>
                </a:cubicBezTo>
                <a:close/>
                <a:moveTo>
                  <a:pt x="1238" y="953"/>
                </a:moveTo>
                <a:cubicBezTo>
                  <a:pt x="1237" y="957"/>
                  <a:pt x="1236" y="959"/>
                  <a:pt x="1234" y="958"/>
                </a:cubicBezTo>
                <a:cubicBezTo>
                  <a:pt x="1235" y="954"/>
                  <a:pt x="1236" y="951"/>
                  <a:pt x="1238" y="953"/>
                </a:cubicBezTo>
                <a:close/>
                <a:moveTo>
                  <a:pt x="1230" y="971"/>
                </a:moveTo>
                <a:cubicBezTo>
                  <a:pt x="1227" y="971"/>
                  <a:pt x="1229" y="966"/>
                  <a:pt x="1231" y="962"/>
                </a:cubicBezTo>
                <a:cubicBezTo>
                  <a:pt x="1234" y="963"/>
                  <a:pt x="1231" y="968"/>
                  <a:pt x="1230" y="971"/>
                </a:cubicBezTo>
                <a:close/>
                <a:moveTo>
                  <a:pt x="1223" y="983"/>
                </a:moveTo>
                <a:cubicBezTo>
                  <a:pt x="1222" y="980"/>
                  <a:pt x="1225" y="975"/>
                  <a:pt x="1227" y="977"/>
                </a:cubicBezTo>
                <a:cubicBezTo>
                  <a:pt x="1227" y="979"/>
                  <a:pt x="1225" y="985"/>
                  <a:pt x="1223" y="983"/>
                </a:cubicBezTo>
                <a:close/>
                <a:moveTo>
                  <a:pt x="1217" y="999"/>
                </a:moveTo>
                <a:cubicBezTo>
                  <a:pt x="1216" y="1001"/>
                  <a:pt x="1215" y="1001"/>
                  <a:pt x="1214" y="1004"/>
                </a:cubicBezTo>
                <a:cubicBezTo>
                  <a:pt x="1211" y="1003"/>
                  <a:pt x="1213" y="1000"/>
                  <a:pt x="1215" y="996"/>
                </a:cubicBezTo>
                <a:cubicBezTo>
                  <a:pt x="1217" y="996"/>
                  <a:pt x="1216" y="998"/>
                  <a:pt x="1217" y="999"/>
                </a:cubicBezTo>
                <a:close/>
                <a:moveTo>
                  <a:pt x="1210" y="1011"/>
                </a:moveTo>
                <a:cubicBezTo>
                  <a:pt x="1212" y="1013"/>
                  <a:pt x="1207" y="1016"/>
                  <a:pt x="1205" y="1020"/>
                </a:cubicBezTo>
                <a:cubicBezTo>
                  <a:pt x="1200" y="1018"/>
                  <a:pt x="1208" y="1012"/>
                  <a:pt x="1210" y="1011"/>
                </a:cubicBezTo>
                <a:close/>
                <a:moveTo>
                  <a:pt x="1186" y="1057"/>
                </a:moveTo>
                <a:cubicBezTo>
                  <a:pt x="1184" y="1060"/>
                  <a:pt x="1181" y="1059"/>
                  <a:pt x="1180" y="1060"/>
                </a:cubicBezTo>
                <a:cubicBezTo>
                  <a:pt x="1178" y="1061"/>
                  <a:pt x="1177" y="1065"/>
                  <a:pt x="1176" y="1063"/>
                </a:cubicBezTo>
                <a:cubicBezTo>
                  <a:pt x="1180" y="1057"/>
                  <a:pt x="1180" y="1054"/>
                  <a:pt x="1184" y="1050"/>
                </a:cubicBezTo>
                <a:cubicBezTo>
                  <a:pt x="1185" y="1052"/>
                  <a:pt x="1183" y="1056"/>
                  <a:pt x="1186" y="1057"/>
                </a:cubicBezTo>
                <a:close/>
                <a:moveTo>
                  <a:pt x="1267" y="778"/>
                </a:moveTo>
                <a:cubicBezTo>
                  <a:pt x="1265" y="764"/>
                  <a:pt x="1273" y="775"/>
                  <a:pt x="1267" y="778"/>
                </a:cubicBezTo>
                <a:close/>
                <a:moveTo>
                  <a:pt x="1203" y="1023"/>
                </a:moveTo>
                <a:cubicBezTo>
                  <a:pt x="1201" y="1026"/>
                  <a:pt x="1200" y="1030"/>
                  <a:pt x="1198" y="1033"/>
                </a:cubicBezTo>
                <a:cubicBezTo>
                  <a:pt x="1195" y="1032"/>
                  <a:pt x="1200" y="1021"/>
                  <a:pt x="1203" y="1023"/>
                </a:cubicBezTo>
                <a:close/>
                <a:moveTo>
                  <a:pt x="1192" y="1043"/>
                </a:moveTo>
                <a:cubicBezTo>
                  <a:pt x="1189" y="1048"/>
                  <a:pt x="1189" y="1048"/>
                  <a:pt x="1189" y="1048"/>
                </a:cubicBezTo>
                <a:cubicBezTo>
                  <a:pt x="1186" y="1048"/>
                  <a:pt x="1190" y="1038"/>
                  <a:pt x="1192" y="1043"/>
                </a:cubicBezTo>
                <a:close/>
                <a:moveTo>
                  <a:pt x="1134" y="1122"/>
                </a:moveTo>
                <a:cubicBezTo>
                  <a:pt x="1130" y="1125"/>
                  <a:pt x="1130" y="1123"/>
                  <a:pt x="1131" y="1120"/>
                </a:cubicBezTo>
                <a:cubicBezTo>
                  <a:pt x="1133" y="1117"/>
                  <a:pt x="1135" y="1113"/>
                  <a:pt x="1138" y="1112"/>
                </a:cubicBezTo>
                <a:cubicBezTo>
                  <a:pt x="1137" y="1115"/>
                  <a:pt x="1134" y="1119"/>
                  <a:pt x="1134" y="1122"/>
                </a:cubicBezTo>
                <a:close/>
                <a:moveTo>
                  <a:pt x="1127" y="1128"/>
                </a:moveTo>
                <a:cubicBezTo>
                  <a:pt x="1125" y="1131"/>
                  <a:pt x="1123" y="1132"/>
                  <a:pt x="1121" y="1133"/>
                </a:cubicBezTo>
                <a:cubicBezTo>
                  <a:pt x="1119" y="1132"/>
                  <a:pt x="1126" y="1123"/>
                  <a:pt x="1127" y="1128"/>
                </a:cubicBezTo>
                <a:close/>
                <a:moveTo>
                  <a:pt x="1199" y="1018"/>
                </a:moveTo>
                <a:cubicBezTo>
                  <a:pt x="1198" y="1016"/>
                  <a:pt x="1198" y="1011"/>
                  <a:pt x="1201" y="1009"/>
                </a:cubicBezTo>
                <a:cubicBezTo>
                  <a:pt x="1203" y="1010"/>
                  <a:pt x="1202" y="1016"/>
                  <a:pt x="1199" y="1018"/>
                </a:cubicBezTo>
                <a:close/>
                <a:moveTo>
                  <a:pt x="1194" y="1028"/>
                </a:moveTo>
                <a:cubicBezTo>
                  <a:pt x="1190" y="1027"/>
                  <a:pt x="1194" y="1017"/>
                  <a:pt x="1197" y="1021"/>
                </a:cubicBezTo>
                <a:cubicBezTo>
                  <a:pt x="1197" y="1023"/>
                  <a:pt x="1196" y="1027"/>
                  <a:pt x="1194" y="1028"/>
                </a:cubicBezTo>
                <a:close/>
                <a:moveTo>
                  <a:pt x="1189" y="1032"/>
                </a:moveTo>
                <a:cubicBezTo>
                  <a:pt x="1189" y="1031"/>
                  <a:pt x="1192" y="1031"/>
                  <a:pt x="1192" y="1032"/>
                </a:cubicBezTo>
                <a:cubicBezTo>
                  <a:pt x="1192" y="1032"/>
                  <a:pt x="1188" y="1034"/>
                  <a:pt x="1189" y="1033"/>
                </a:cubicBezTo>
                <a:cubicBezTo>
                  <a:pt x="1187" y="1036"/>
                  <a:pt x="1184" y="1045"/>
                  <a:pt x="1181" y="1046"/>
                </a:cubicBezTo>
                <a:cubicBezTo>
                  <a:pt x="1177" y="1044"/>
                  <a:pt x="1183" y="1037"/>
                  <a:pt x="1186" y="1030"/>
                </a:cubicBezTo>
                <a:cubicBezTo>
                  <a:pt x="1189" y="1030"/>
                  <a:pt x="1187" y="1035"/>
                  <a:pt x="1189" y="1032"/>
                </a:cubicBezTo>
                <a:close/>
                <a:moveTo>
                  <a:pt x="1246" y="883"/>
                </a:moveTo>
                <a:cubicBezTo>
                  <a:pt x="1243" y="879"/>
                  <a:pt x="1249" y="872"/>
                  <a:pt x="1249" y="864"/>
                </a:cubicBezTo>
                <a:cubicBezTo>
                  <a:pt x="1251" y="865"/>
                  <a:pt x="1251" y="869"/>
                  <a:pt x="1250" y="873"/>
                </a:cubicBezTo>
                <a:cubicBezTo>
                  <a:pt x="1250" y="874"/>
                  <a:pt x="1249" y="876"/>
                  <a:pt x="1248" y="878"/>
                </a:cubicBezTo>
                <a:cubicBezTo>
                  <a:pt x="1248" y="880"/>
                  <a:pt x="1247" y="882"/>
                  <a:pt x="1246" y="883"/>
                </a:cubicBezTo>
                <a:close/>
                <a:moveTo>
                  <a:pt x="1069" y="1180"/>
                </a:moveTo>
                <a:cubicBezTo>
                  <a:pt x="1067" y="1183"/>
                  <a:pt x="1066" y="1183"/>
                  <a:pt x="1064" y="1184"/>
                </a:cubicBezTo>
                <a:cubicBezTo>
                  <a:pt x="1063" y="1182"/>
                  <a:pt x="1065" y="1181"/>
                  <a:pt x="1067" y="1179"/>
                </a:cubicBezTo>
                <a:lnTo>
                  <a:pt x="1069" y="1180"/>
                </a:lnTo>
                <a:close/>
                <a:moveTo>
                  <a:pt x="1042" y="1199"/>
                </a:moveTo>
                <a:cubicBezTo>
                  <a:pt x="1043" y="1197"/>
                  <a:pt x="1048" y="1193"/>
                  <a:pt x="1050" y="1195"/>
                </a:cubicBezTo>
                <a:cubicBezTo>
                  <a:pt x="1049" y="1198"/>
                  <a:pt x="1043" y="1202"/>
                  <a:pt x="1042" y="1199"/>
                </a:cubicBezTo>
                <a:close/>
                <a:moveTo>
                  <a:pt x="1014" y="1222"/>
                </a:moveTo>
                <a:cubicBezTo>
                  <a:pt x="1009" y="1225"/>
                  <a:pt x="1005" y="1225"/>
                  <a:pt x="1001" y="1227"/>
                </a:cubicBezTo>
                <a:cubicBezTo>
                  <a:pt x="1001" y="1224"/>
                  <a:pt x="1004" y="1222"/>
                  <a:pt x="1007" y="1221"/>
                </a:cubicBezTo>
                <a:cubicBezTo>
                  <a:pt x="1011" y="1220"/>
                  <a:pt x="1014" y="1220"/>
                  <a:pt x="1014" y="1222"/>
                </a:cubicBezTo>
                <a:close/>
                <a:moveTo>
                  <a:pt x="975" y="1243"/>
                </a:moveTo>
                <a:cubicBezTo>
                  <a:pt x="972" y="1244"/>
                  <a:pt x="969" y="1244"/>
                  <a:pt x="965" y="1247"/>
                </a:cubicBezTo>
                <a:cubicBezTo>
                  <a:pt x="963" y="1242"/>
                  <a:pt x="973" y="1242"/>
                  <a:pt x="978" y="1237"/>
                </a:cubicBezTo>
                <a:cubicBezTo>
                  <a:pt x="977" y="1239"/>
                  <a:pt x="973" y="1241"/>
                  <a:pt x="975" y="1243"/>
                </a:cubicBezTo>
                <a:close/>
                <a:moveTo>
                  <a:pt x="1208" y="988"/>
                </a:moveTo>
                <a:cubicBezTo>
                  <a:pt x="1206" y="992"/>
                  <a:pt x="1205" y="994"/>
                  <a:pt x="1203" y="992"/>
                </a:cubicBezTo>
                <a:cubicBezTo>
                  <a:pt x="1204" y="989"/>
                  <a:pt x="1206" y="985"/>
                  <a:pt x="1208" y="988"/>
                </a:cubicBezTo>
                <a:close/>
                <a:moveTo>
                  <a:pt x="926" y="1263"/>
                </a:moveTo>
                <a:cubicBezTo>
                  <a:pt x="927" y="1261"/>
                  <a:pt x="930" y="1259"/>
                  <a:pt x="934" y="1257"/>
                </a:cubicBezTo>
                <a:cubicBezTo>
                  <a:pt x="935" y="1258"/>
                  <a:pt x="936" y="1258"/>
                  <a:pt x="936" y="1259"/>
                </a:cubicBezTo>
                <a:cubicBezTo>
                  <a:pt x="934" y="1262"/>
                  <a:pt x="929" y="1262"/>
                  <a:pt x="926" y="1263"/>
                </a:cubicBezTo>
                <a:close/>
                <a:moveTo>
                  <a:pt x="924" y="1265"/>
                </a:moveTo>
                <a:cubicBezTo>
                  <a:pt x="920" y="1268"/>
                  <a:pt x="918" y="1267"/>
                  <a:pt x="915" y="1267"/>
                </a:cubicBezTo>
                <a:cubicBezTo>
                  <a:pt x="916" y="1265"/>
                  <a:pt x="925" y="1262"/>
                  <a:pt x="924" y="1265"/>
                </a:cubicBezTo>
                <a:close/>
                <a:moveTo>
                  <a:pt x="882" y="1281"/>
                </a:moveTo>
                <a:cubicBezTo>
                  <a:pt x="878" y="1282"/>
                  <a:pt x="873" y="1284"/>
                  <a:pt x="873" y="1281"/>
                </a:cubicBezTo>
                <a:cubicBezTo>
                  <a:pt x="876" y="1279"/>
                  <a:pt x="882" y="1276"/>
                  <a:pt x="882" y="1281"/>
                </a:cubicBezTo>
                <a:close/>
                <a:moveTo>
                  <a:pt x="773" y="1301"/>
                </a:moveTo>
                <a:cubicBezTo>
                  <a:pt x="765" y="1308"/>
                  <a:pt x="760" y="1297"/>
                  <a:pt x="773" y="1301"/>
                </a:cubicBezTo>
                <a:close/>
                <a:moveTo>
                  <a:pt x="753" y="1305"/>
                </a:moveTo>
                <a:cubicBezTo>
                  <a:pt x="749" y="1306"/>
                  <a:pt x="747" y="1305"/>
                  <a:pt x="746" y="1304"/>
                </a:cubicBezTo>
                <a:cubicBezTo>
                  <a:pt x="745" y="1303"/>
                  <a:pt x="744" y="1302"/>
                  <a:pt x="744" y="1301"/>
                </a:cubicBezTo>
                <a:cubicBezTo>
                  <a:pt x="751" y="1299"/>
                  <a:pt x="752" y="1302"/>
                  <a:pt x="753" y="1305"/>
                </a:cubicBezTo>
                <a:close/>
                <a:moveTo>
                  <a:pt x="811" y="1296"/>
                </a:moveTo>
                <a:cubicBezTo>
                  <a:pt x="810" y="1293"/>
                  <a:pt x="813" y="1292"/>
                  <a:pt x="818" y="1291"/>
                </a:cubicBezTo>
                <a:cubicBezTo>
                  <a:pt x="819" y="1294"/>
                  <a:pt x="816" y="1295"/>
                  <a:pt x="811" y="1296"/>
                </a:cubicBezTo>
                <a:close/>
                <a:moveTo>
                  <a:pt x="719" y="1305"/>
                </a:moveTo>
                <a:cubicBezTo>
                  <a:pt x="715" y="1306"/>
                  <a:pt x="712" y="1306"/>
                  <a:pt x="710" y="1305"/>
                </a:cubicBezTo>
                <a:cubicBezTo>
                  <a:pt x="710" y="1302"/>
                  <a:pt x="722" y="1301"/>
                  <a:pt x="719" y="1305"/>
                </a:cubicBezTo>
                <a:close/>
                <a:moveTo>
                  <a:pt x="650" y="1300"/>
                </a:moveTo>
                <a:cubicBezTo>
                  <a:pt x="648" y="1302"/>
                  <a:pt x="636" y="1301"/>
                  <a:pt x="639" y="1297"/>
                </a:cubicBezTo>
                <a:cubicBezTo>
                  <a:pt x="644" y="1298"/>
                  <a:pt x="648" y="1299"/>
                  <a:pt x="650" y="1300"/>
                </a:cubicBezTo>
                <a:close/>
                <a:moveTo>
                  <a:pt x="627" y="1298"/>
                </a:moveTo>
                <a:cubicBezTo>
                  <a:pt x="623" y="1298"/>
                  <a:pt x="619" y="1297"/>
                  <a:pt x="620" y="1295"/>
                </a:cubicBezTo>
                <a:cubicBezTo>
                  <a:pt x="623" y="1295"/>
                  <a:pt x="623" y="1294"/>
                  <a:pt x="626" y="1295"/>
                </a:cubicBezTo>
                <a:cubicBezTo>
                  <a:pt x="627" y="1296"/>
                  <a:pt x="627" y="1297"/>
                  <a:pt x="627" y="1298"/>
                </a:cubicBezTo>
                <a:close/>
                <a:moveTo>
                  <a:pt x="606" y="1291"/>
                </a:moveTo>
                <a:cubicBezTo>
                  <a:pt x="611" y="1292"/>
                  <a:pt x="612" y="1293"/>
                  <a:pt x="614" y="1295"/>
                </a:cubicBezTo>
                <a:cubicBezTo>
                  <a:pt x="612" y="1297"/>
                  <a:pt x="603" y="1295"/>
                  <a:pt x="606" y="1291"/>
                </a:cubicBezTo>
                <a:close/>
                <a:moveTo>
                  <a:pt x="504" y="1261"/>
                </a:moveTo>
                <a:cubicBezTo>
                  <a:pt x="505" y="1260"/>
                  <a:pt x="506" y="1260"/>
                  <a:pt x="507" y="1259"/>
                </a:cubicBezTo>
                <a:cubicBezTo>
                  <a:pt x="515" y="1264"/>
                  <a:pt x="524" y="1264"/>
                  <a:pt x="525" y="1271"/>
                </a:cubicBezTo>
                <a:cubicBezTo>
                  <a:pt x="523" y="1272"/>
                  <a:pt x="523" y="1269"/>
                  <a:pt x="522" y="1268"/>
                </a:cubicBezTo>
                <a:cubicBezTo>
                  <a:pt x="519" y="1267"/>
                  <a:pt x="516" y="1266"/>
                  <a:pt x="513" y="1265"/>
                </a:cubicBezTo>
                <a:cubicBezTo>
                  <a:pt x="509" y="1264"/>
                  <a:pt x="506" y="1263"/>
                  <a:pt x="504" y="1261"/>
                </a:cubicBezTo>
                <a:close/>
                <a:moveTo>
                  <a:pt x="373" y="1186"/>
                </a:moveTo>
                <a:cubicBezTo>
                  <a:pt x="369" y="1183"/>
                  <a:pt x="373" y="1183"/>
                  <a:pt x="375" y="1183"/>
                </a:cubicBezTo>
                <a:cubicBezTo>
                  <a:pt x="377" y="1186"/>
                  <a:pt x="384" y="1190"/>
                  <a:pt x="382" y="1193"/>
                </a:cubicBezTo>
                <a:cubicBezTo>
                  <a:pt x="377" y="1190"/>
                  <a:pt x="376" y="1185"/>
                  <a:pt x="373" y="1186"/>
                </a:cubicBezTo>
                <a:close/>
                <a:moveTo>
                  <a:pt x="355" y="1171"/>
                </a:moveTo>
                <a:cubicBezTo>
                  <a:pt x="357" y="1168"/>
                  <a:pt x="370" y="1178"/>
                  <a:pt x="367" y="1181"/>
                </a:cubicBezTo>
                <a:cubicBezTo>
                  <a:pt x="362" y="1178"/>
                  <a:pt x="361" y="1176"/>
                  <a:pt x="355" y="1171"/>
                </a:cubicBezTo>
                <a:close/>
                <a:moveTo>
                  <a:pt x="1153" y="1057"/>
                </a:moveTo>
                <a:cubicBezTo>
                  <a:pt x="1152" y="1054"/>
                  <a:pt x="1154" y="1051"/>
                  <a:pt x="1157" y="1049"/>
                </a:cubicBezTo>
                <a:cubicBezTo>
                  <a:pt x="1159" y="1050"/>
                  <a:pt x="1155" y="1056"/>
                  <a:pt x="1153" y="1057"/>
                </a:cubicBezTo>
                <a:close/>
                <a:moveTo>
                  <a:pt x="945" y="1207"/>
                </a:moveTo>
                <a:cubicBezTo>
                  <a:pt x="945" y="1210"/>
                  <a:pt x="938" y="1211"/>
                  <a:pt x="936" y="1213"/>
                </a:cubicBezTo>
                <a:cubicBezTo>
                  <a:pt x="934" y="1212"/>
                  <a:pt x="937" y="1211"/>
                  <a:pt x="937" y="1212"/>
                </a:cubicBezTo>
                <a:cubicBezTo>
                  <a:pt x="938" y="1210"/>
                  <a:pt x="940" y="1206"/>
                  <a:pt x="945" y="1207"/>
                </a:cubicBezTo>
                <a:close/>
              </a:path>
            </a:pathLst>
          </a:custGeom>
          <a:solidFill>
            <a:srgbClr val="6CA8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9672" y="2577582"/>
            <a:ext cx="864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/>
              <a:t>Sesuai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Tujuan</a:t>
            </a:r>
            <a:r>
              <a:rPr lang="en-ID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16" name="Freeform 79"/>
          <p:cNvSpPr>
            <a:spLocks noEditPoints="1"/>
          </p:cNvSpPr>
          <p:nvPr/>
        </p:nvSpPr>
        <p:spPr bwMode="auto">
          <a:xfrm>
            <a:off x="2475248" y="1600573"/>
            <a:ext cx="1255363" cy="2896460"/>
          </a:xfrm>
          <a:custGeom>
            <a:avLst/>
            <a:gdLst>
              <a:gd name="T0" fmla="*/ 1259 w 1516"/>
              <a:gd name="T1" fmla="*/ 229 h 1534"/>
              <a:gd name="T2" fmla="*/ 1482 w 1516"/>
              <a:gd name="T3" fmla="*/ 962 h 1534"/>
              <a:gd name="T4" fmla="*/ 1469 w 1516"/>
              <a:gd name="T5" fmla="*/ 1048 h 1534"/>
              <a:gd name="T6" fmla="*/ 1306 w 1516"/>
              <a:gd name="T7" fmla="*/ 252 h 1534"/>
              <a:gd name="T8" fmla="*/ 689 w 1516"/>
              <a:gd name="T9" fmla="*/ 3 h 1534"/>
              <a:gd name="T10" fmla="*/ 133 w 1516"/>
              <a:gd name="T11" fmla="*/ 316 h 1534"/>
              <a:gd name="T12" fmla="*/ 72 w 1516"/>
              <a:gd name="T13" fmla="*/ 739 h 1534"/>
              <a:gd name="T14" fmla="*/ 128 w 1516"/>
              <a:gd name="T15" fmla="*/ 574 h 1534"/>
              <a:gd name="T16" fmla="*/ 494 w 1516"/>
              <a:gd name="T17" fmla="*/ 204 h 1534"/>
              <a:gd name="T18" fmla="*/ 784 w 1516"/>
              <a:gd name="T19" fmla="*/ 193 h 1534"/>
              <a:gd name="T20" fmla="*/ 1199 w 1516"/>
              <a:gd name="T21" fmla="*/ 510 h 1534"/>
              <a:gd name="T22" fmla="*/ 1209 w 1516"/>
              <a:gd name="T23" fmla="*/ 911 h 1534"/>
              <a:gd name="T24" fmla="*/ 832 w 1516"/>
              <a:gd name="T25" fmla="*/ 1217 h 1534"/>
              <a:gd name="T26" fmla="*/ 1026 w 1516"/>
              <a:gd name="T27" fmla="*/ 1188 h 1534"/>
              <a:gd name="T28" fmla="*/ 967 w 1516"/>
              <a:gd name="T29" fmla="*/ 1236 h 1534"/>
              <a:gd name="T30" fmla="*/ 414 w 1516"/>
              <a:gd name="T31" fmla="*/ 1205 h 1534"/>
              <a:gd name="T32" fmla="*/ 373 w 1516"/>
              <a:gd name="T33" fmla="*/ 1193 h 1534"/>
              <a:gd name="T34" fmla="*/ 970 w 1516"/>
              <a:gd name="T35" fmla="*/ 1250 h 1534"/>
              <a:gd name="T36" fmla="*/ 860 w 1516"/>
              <a:gd name="T37" fmla="*/ 1316 h 1534"/>
              <a:gd name="T38" fmla="*/ 418 w 1516"/>
              <a:gd name="T39" fmla="*/ 1250 h 1534"/>
              <a:gd name="T40" fmla="*/ 205 w 1516"/>
              <a:gd name="T41" fmla="*/ 1048 h 1534"/>
              <a:gd name="T42" fmla="*/ 569 w 1516"/>
              <a:gd name="T43" fmla="*/ 1333 h 1534"/>
              <a:gd name="T44" fmla="*/ 1133 w 1516"/>
              <a:gd name="T45" fmla="*/ 1199 h 1534"/>
              <a:gd name="T46" fmla="*/ 811 w 1516"/>
              <a:gd name="T47" fmla="*/ 1370 h 1534"/>
              <a:gd name="T48" fmla="*/ 287 w 1516"/>
              <a:gd name="T49" fmla="*/ 1225 h 1534"/>
              <a:gd name="T50" fmla="*/ 874 w 1516"/>
              <a:gd name="T51" fmla="*/ 1382 h 1534"/>
              <a:gd name="T52" fmla="*/ 361 w 1516"/>
              <a:gd name="T53" fmla="*/ 1323 h 1534"/>
              <a:gd name="T54" fmla="*/ 53 w 1516"/>
              <a:gd name="T55" fmla="*/ 966 h 1534"/>
              <a:gd name="T56" fmla="*/ 319 w 1516"/>
              <a:gd name="T57" fmla="*/ 1341 h 1534"/>
              <a:gd name="T58" fmla="*/ 1024 w 1516"/>
              <a:gd name="T59" fmla="*/ 1374 h 1534"/>
              <a:gd name="T60" fmla="*/ 1098 w 1516"/>
              <a:gd name="T61" fmla="*/ 1390 h 1534"/>
              <a:gd name="T62" fmla="*/ 856 w 1516"/>
              <a:gd name="T63" fmla="*/ 1511 h 1534"/>
              <a:gd name="T64" fmla="*/ 1429 w 1516"/>
              <a:gd name="T65" fmla="*/ 986 h 1534"/>
              <a:gd name="T66" fmla="*/ 1220 w 1516"/>
              <a:gd name="T67" fmla="*/ 208 h 1534"/>
              <a:gd name="T68" fmla="*/ 1079 w 1516"/>
              <a:gd name="T69" fmla="*/ 126 h 1534"/>
              <a:gd name="T70" fmla="*/ 1288 w 1516"/>
              <a:gd name="T71" fmla="*/ 311 h 1534"/>
              <a:gd name="T72" fmla="*/ 1389 w 1516"/>
              <a:gd name="T73" fmla="*/ 931 h 1534"/>
              <a:gd name="T74" fmla="*/ 1246 w 1516"/>
              <a:gd name="T75" fmla="*/ 293 h 1534"/>
              <a:gd name="T76" fmla="*/ 336 w 1516"/>
              <a:gd name="T77" fmla="*/ 143 h 1534"/>
              <a:gd name="T78" fmla="*/ 698 w 1516"/>
              <a:gd name="T79" fmla="*/ 46 h 1534"/>
              <a:gd name="T80" fmla="*/ 1250 w 1516"/>
              <a:gd name="T81" fmla="*/ 1174 h 1534"/>
              <a:gd name="T82" fmla="*/ 247 w 1516"/>
              <a:gd name="T83" fmla="*/ 1262 h 1534"/>
              <a:gd name="T84" fmla="*/ 511 w 1516"/>
              <a:gd name="T85" fmla="*/ 1404 h 1534"/>
              <a:gd name="T86" fmla="*/ 801 w 1516"/>
              <a:gd name="T87" fmla="*/ 93 h 1534"/>
              <a:gd name="T88" fmla="*/ 1009 w 1516"/>
              <a:gd name="T89" fmla="*/ 176 h 1534"/>
              <a:gd name="T90" fmla="*/ 908 w 1516"/>
              <a:gd name="T91" fmla="*/ 1356 h 1534"/>
              <a:gd name="T92" fmla="*/ 1146 w 1516"/>
              <a:gd name="T93" fmla="*/ 317 h 1534"/>
              <a:gd name="T94" fmla="*/ 801 w 1516"/>
              <a:gd name="T95" fmla="*/ 141 h 1534"/>
              <a:gd name="T96" fmla="*/ 433 w 1516"/>
              <a:gd name="T97" fmla="*/ 1321 h 1534"/>
              <a:gd name="T98" fmla="*/ 1312 w 1516"/>
              <a:gd name="T99" fmla="*/ 765 h 1534"/>
              <a:gd name="T100" fmla="*/ 1170 w 1516"/>
              <a:gd name="T101" fmla="*/ 1155 h 1534"/>
              <a:gd name="T102" fmla="*/ 900 w 1516"/>
              <a:gd name="T103" fmla="*/ 194 h 1534"/>
              <a:gd name="T104" fmla="*/ 1035 w 1516"/>
              <a:gd name="T105" fmla="*/ 1247 h 1534"/>
              <a:gd name="T106" fmla="*/ 935 w 1516"/>
              <a:gd name="T107" fmla="*/ 1302 h 1534"/>
              <a:gd name="T108" fmla="*/ 1158 w 1516"/>
              <a:gd name="T109" fmla="*/ 393 h 1534"/>
              <a:gd name="T110" fmla="*/ 798 w 1516"/>
              <a:gd name="T111" fmla="*/ 1331 h 1534"/>
              <a:gd name="T112" fmla="*/ 536 w 1516"/>
              <a:gd name="T113" fmla="*/ 1310 h 1534"/>
              <a:gd name="T114" fmla="*/ 1177 w 1516"/>
              <a:gd name="T115" fmla="*/ 1020 h 1534"/>
              <a:gd name="T116" fmla="*/ 1083 w 1516"/>
              <a:gd name="T117" fmla="*/ 1118 h 1534"/>
              <a:gd name="T118" fmla="*/ 1229 w 1516"/>
              <a:gd name="T119" fmla="*/ 548 h 1534"/>
              <a:gd name="T120" fmla="*/ 1259 w 1516"/>
              <a:gd name="T121" fmla="*/ 894 h 1534"/>
              <a:gd name="T122" fmla="*/ 1192 w 1516"/>
              <a:gd name="T123" fmla="*/ 1043 h 1534"/>
              <a:gd name="T124" fmla="*/ 753 w 1516"/>
              <a:gd name="T125" fmla="*/ 1305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6" h="1534">
                <a:moveTo>
                  <a:pt x="1220" y="208"/>
                </a:moveTo>
                <a:cubicBezTo>
                  <a:pt x="1215" y="203"/>
                  <a:pt x="1207" y="198"/>
                  <a:pt x="1201" y="193"/>
                </a:cubicBezTo>
                <a:cubicBezTo>
                  <a:pt x="1199" y="192"/>
                  <a:pt x="1198" y="190"/>
                  <a:pt x="1195" y="187"/>
                </a:cubicBezTo>
                <a:cubicBezTo>
                  <a:pt x="1189" y="181"/>
                  <a:pt x="1180" y="174"/>
                  <a:pt x="1173" y="168"/>
                </a:cubicBezTo>
                <a:cubicBezTo>
                  <a:pt x="1169" y="165"/>
                  <a:pt x="1165" y="163"/>
                  <a:pt x="1162" y="160"/>
                </a:cubicBezTo>
                <a:cubicBezTo>
                  <a:pt x="1159" y="158"/>
                  <a:pt x="1156" y="156"/>
                  <a:pt x="1153" y="155"/>
                </a:cubicBezTo>
                <a:cubicBezTo>
                  <a:pt x="1147" y="152"/>
                  <a:pt x="1144" y="151"/>
                  <a:pt x="1140" y="150"/>
                </a:cubicBezTo>
                <a:cubicBezTo>
                  <a:pt x="1138" y="149"/>
                  <a:pt x="1135" y="147"/>
                  <a:pt x="1134" y="147"/>
                </a:cubicBezTo>
                <a:cubicBezTo>
                  <a:pt x="1127" y="143"/>
                  <a:pt x="1126" y="140"/>
                  <a:pt x="1120" y="136"/>
                </a:cubicBezTo>
                <a:cubicBezTo>
                  <a:pt x="1112" y="130"/>
                  <a:pt x="1099" y="124"/>
                  <a:pt x="1087" y="117"/>
                </a:cubicBezTo>
                <a:cubicBezTo>
                  <a:pt x="1084" y="115"/>
                  <a:pt x="1081" y="113"/>
                  <a:pt x="1078" y="111"/>
                </a:cubicBezTo>
                <a:cubicBezTo>
                  <a:pt x="1075" y="109"/>
                  <a:pt x="1072" y="107"/>
                  <a:pt x="1068" y="105"/>
                </a:cubicBezTo>
                <a:cubicBezTo>
                  <a:pt x="1064" y="104"/>
                  <a:pt x="1060" y="102"/>
                  <a:pt x="1057" y="100"/>
                </a:cubicBezTo>
                <a:cubicBezTo>
                  <a:pt x="1054" y="98"/>
                  <a:pt x="1053" y="97"/>
                  <a:pt x="1050" y="96"/>
                </a:cubicBezTo>
                <a:cubicBezTo>
                  <a:pt x="1048" y="95"/>
                  <a:pt x="1045" y="94"/>
                  <a:pt x="1045" y="94"/>
                </a:cubicBezTo>
                <a:cubicBezTo>
                  <a:pt x="1041" y="91"/>
                  <a:pt x="1042" y="90"/>
                  <a:pt x="1038" y="88"/>
                </a:cubicBezTo>
                <a:cubicBezTo>
                  <a:pt x="1038" y="88"/>
                  <a:pt x="1033" y="88"/>
                  <a:pt x="1032" y="87"/>
                </a:cubicBezTo>
                <a:cubicBezTo>
                  <a:pt x="1024" y="84"/>
                  <a:pt x="1021" y="81"/>
                  <a:pt x="1018" y="79"/>
                </a:cubicBezTo>
                <a:cubicBezTo>
                  <a:pt x="1017" y="78"/>
                  <a:pt x="1017" y="77"/>
                  <a:pt x="1017" y="76"/>
                </a:cubicBezTo>
                <a:cubicBezTo>
                  <a:pt x="1016" y="75"/>
                  <a:pt x="1013" y="75"/>
                  <a:pt x="1012" y="74"/>
                </a:cubicBezTo>
                <a:cubicBezTo>
                  <a:pt x="1010" y="72"/>
                  <a:pt x="1009" y="71"/>
                  <a:pt x="1007" y="70"/>
                </a:cubicBezTo>
                <a:cubicBezTo>
                  <a:pt x="1005" y="69"/>
                  <a:pt x="998" y="67"/>
                  <a:pt x="993" y="67"/>
                </a:cubicBezTo>
                <a:cubicBezTo>
                  <a:pt x="997" y="71"/>
                  <a:pt x="1004" y="71"/>
                  <a:pt x="1010" y="73"/>
                </a:cubicBezTo>
                <a:cubicBezTo>
                  <a:pt x="1008" y="75"/>
                  <a:pt x="1015" y="76"/>
                  <a:pt x="1014" y="78"/>
                </a:cubicBezTo>
                <a:cubicBezTo>
                  <a:pt x="1010" y="77"/>
                  <a:pt x="1006" y="75"/>
                  <a:pt x="1001" y="73"/>
                </a:cubicBezTo>
                <a:cubicBezTo>
                  <a:pt x="997" y="71"/>
                  <a:pt x="993" y="68"/>
                  <a:pt x="988" y="67"/>
                </a:cubicBezTo>
                <a:cubicBezTo>
                  <a:pt x="983" y="65"/>
                  <a:pt x="980" y="66"/>
                  <a:pt x="975" y="63"/>
                </a:cubicBezTo>
                <a:cubicBezTo>
                  <a:pt x="975" y="62"/>
                  <a:pt x="973" y="61"/>
                  <a:pt x="973" y="61"/>
                </a:cubicBezTo>
                <a:cubicBezTo>
                  <a:pt x="974" y="55"/>
                  <a:pt x="988" y="63"/>
                  <a:pt x="990" y="58"/>
                </a:cubicBezTo>
                <a:cubicBezTo>
                  <a:pt x="991" y="60"/>
                  <a:pt x="990" y="62"/>
                  <a:pt x="996" y="64"/>
                </a:cubicBezTo>
                <a:cubicBezTo>
                  <a:pt x="1002" y="64"/>
                  <a:pt x="1004" y="67"/>
                  <a:pt x="1009" y="69"/>
                </a:cubicBezTo>
                <a:cubicBezTo>
                  <a:pt x="1012" y="70"/>
                  <a:pt x="1012" y="69"/>
                  <a:pt x="1015" y="71"/>
                </a:cubicBezTo>
                <a:cubicBezTo>
                  <a:pt x="1018" y="72"/>
                  <a:pt x="1017" y="73"/>
                  <a:pt x="1020" y="74"/>
                </a:cubicBezTo>
                <a:cubicBezTo>
                  <a:pt x="1029" y="78"/>
                  <a:pt x="1040" y="79"/>
                  <a:pt x="1047" y="83"/>
                </a:cubicBezTo>
                <a:cubicBezTo>
                  <a:pt x="1052" y="86"/>
                  <a:pt x="1053" y="90"/>
                  <a:pt x="1057" y="91"/>
                </a:cubicBezTo>
                <a:cubicBezTo>
                  <a:pt x="1062" y="92"/>
                  <a:pt x="1052" y="85"/>
                  <a:pt x="1061" y="88"/>
                </a:cubicBezTo>
                <a:cubicBezTo>
                  <a:pt x="1067" y="92"/>
                  <a:pt x="1070" y="96"/>
                  <a:pt x="1073" y="100"/>
                </a:cubicBezTo>
                <a:cubicBezTo>
                  <a:pt x="1078" y="99"/>
                  <a:pt x="1087" y="106"/>
                  <a:pt x="1094" y="109"/>
                </a:cubicBezTo>
                <a:cubicBezTo>
                  <a:pt x="1097" y="110"/>
                  <a:pt x="1099" y="110"/>
                  <a:pt x="1102" y="112"/>
                </a:cubicBezTo>
                <a:cubicBezTo>
                  <a:pt x="1112" y="117"/>
                  <a:pt x="1122" y="125"/>
                  <a:pt x="1132" y="132"/>
                </a:cubicBezTo>
                <a:cubicBezTo>
                  <a:pt x="1142" y="139"/>
                  <a:pt x="1152" y="147"/>
                  <a:pt x="1162" y="153"/>
                </a:cubicBezTo>
                <a:cubicBezTo>
                  <a:pt x="1168" y="151"/>
                  <a:pt x="1150" y="144"/>
                  <a:pt x="1153" y="141"/>
                </a:cubicBezTo>
                <a:cubicBezTo>
                  <a:pt x="1158" y="146"/>
                  <a:pt x="1167" y="152"/>
                  <a:pt x="1174" y="158"/>
                </a:cubicBezTo>
                <a:cubicBezTo>
                  <a:pt x="1178" y="160"/>
                  <a:pt x="1178" y="156"/>
                  <a:pt x="1182" y="161"/>
                </a:cubicBezTo>
                <a:cubicBezTo>
                  <a:pt x="1180" y="164"/>
                  <a:pt x="1191" y="176"/>
                  <a:pt x="1197" y="176"/>
                </a:cubicBezTo>
                <a:cubicBezTo>
                  <a:pt x="1197" y="174"/>
                  <a:pt x="1189" y="170"/>
                  <a:pt x="1190" y="168"/>
                </a:cubicBezTo>
                <a:cubicBezTo>
                  <a:pt x="1191" y="166"/>
                  <a:pt x="1193" y="164"/>
                  <a:pt x="1197" y="169"/>
                </a:cubicBezTo>
                <a:cubicBezTo>
                  <a:pt x="1195" y="169"/>
                  <a:pt x="1191" y="169"/>
                  <a:pt x="1198" y="175"/>
                </a:cubicBezTo>
                <a:cubicBezTo>
                  <a:pt x="1205" y="179"/>
                  <a:pt x="1196" y="167"/>
                  <a:pt x="1201" y="171"/>
                </a:cubicBezTo>
                <a:cubicBezTo>
                  <a:pt x="1208" y="178"/>
                  <a:pt x="1208" y="178"/>
                  <a:pt x="1208" y="178"/>
                </a:cubicBezTo>
                <a:cubicBezTo>
                  <a:pt x="1206" y="181"/>
                  <a:pt x="1206" y="181"/>
                  <a:pt x="1206" y="181"/>
                </a:cubicBezTo>
                <a:cubicBezTo>
                  <a:pt x="1209" y="185"/>
                  <a:pt x="1214" y="185"/>
                  <a:pt x="1218" y="189"/>
                </a:cubicBezTo>
                <a:cubicBezTo>
                  <a:pt x="1220" y="191"/>
                  <a:pt x="1223" y="194"/>
                  <a:pt x="1225" y="196"/>
                </a:cubicBezTo>
                <a:cubicBezTo>
                  <a:pt x="1231" y="202"/>
                  <a:pt x="1240" y="208"/>
                  <a:pt x="1248" y="215"/>
                </a:cubicBezTo>
                <a:cubicBezTo>
                  <a:pt x="1252" y="219"/>
                  <a:pt x="1256" y="224"/>
                  <a:pt x="1259" y="226"/>
                </a:cubicBezTo>
                <a:cubicBezTo>
                  <a:pt x="1262" y="229"/>
                  <a:pt x="1269" y="228"/>
                  <a:pt x="1268" y="235"/>
                </a:cubicBezTo>
                <a:cubicBezTo>
                  <a:pt x="1266" y="235"/>
                  <a:pt x="1261" y="228"/>
                  <a:pt x="1259" y="229"/>
                </a:cubicBezTo>
                <a:cubicBezTo>
                  <a:pt x="1265" y="238"/>
                  <a:pt x="1279" y="246"/>
                  <a:pt x="1285" y="257"/>
                </a:cubicBezTo>
                <a:cubicBezTo>
                  <a:pt x="1288" y="259"/>
                  <a:pt x="1285" y="251"/>
                  <a:pt x="1290" y="257"/>
                </a:cubicBezTo>
                <a:cubicBezTo>
                  <a:pt x="1296" y="264"/>
                  <a:pt x="1302" y="268"/>
                  <a:pt x="1308" y="275"/>
                </a:cubicBezTo>
                <a:cubicBezTo>
                  <a:pt x="1313" y="281"/>
                  <a:pt x="1318" y="288"/>
                  <a:pt x="1323" y="294"/>
                </a:cubicBezTo>
                <a:cubicBezTo>
                  <a:pt x="1325" y="297"/>
                  <a:pt x="1328" y="300"/>
                  <a:pt x="1330" y="303"/>
                </a:cubicBezTo>
                <a:cubicBezTo>
                  <a:pt x="1332" y="306"/>
                  <a:pt x="1334" y="309"/>
                  <a:pt x="1336" y="311"/>
                </a:cubicBezTo>
                <a:cubicBezTo>
                  <a:pt x="1339" y="314"/>
                  <a:pt x="1342" y="315"/>
                  <a:pt x="1344" y="318"/>
                </a:cubicBezTo>
                <a:cubicBezTo>
                  <a:pt x="1347" y="322"/>
                  <a:pt x="1348" y="327"/>
                  <a:pt x="1351" y="331"/>
                </a:cubicBezTo>
                <a:cubicBezTo>
                  <a:pt x="1353" y="334"/>
                  <a:pt x="1356" y="336"/>
                  <a:pt x="1358" y="339"/>
                </a:cubicBezTo>
                <a:cubicBezTo>
                  <a:pt x="1362" y="345"/>
                  <a:pt x="1365" y="352"/>
                  <a:pt x="1370" y="356"/>
                </a:cubicBezTo>
                <a:cubicBezTo>
                  <a:pt x="1369" y="353"/>
                  <a:pt x="1366" y="348"/>
                  <a:pt x="1368" y="347"/>
                </a:cubicBezTo>
                <a:cubicBezTo>
                  <a:pt x="1372" y="352"/>
                  <a:pt x="1377" y="359"/>
                  <a:pt x="1375" y="361"/>
                </a:cubicBezTo>
                <a:cubicBezTo>
                  <a:pt x="1374" y="364"/>
                  <a:pt x="1367" y="354"/>
                  <a:pt x="1372" y="363"/>
                </a:cubicBezTo>
                <a:cubicBezTo>
                  <a:pt x="1373" y="365"/>
                  <a:pt x="1375" y="366"/>
                  <a:pt x="1376" y="367"/>
                </a:cubicBezTo>
                <a:cubicBezTo>
                  <a:pt x="1378" y="370"/>
                  <a:pt x="1378" y="371"/>
                  <a:pt x="1379" y="373"/>
                </a:cubicBezTo>
                <a:cubicBezTo>
                  <a:pt x="1383" y="379"/>
                  <a:pt x="1390" y="385"/>
                  <a:pt x="1394" y="396"/>
                </a:cubicBezTo>
                <a:cubicBezTo>
                  <a:pt x="1404" y="396"/>
                  <a:pt x="1410" y="427"/>
                  <a:pt x="1418" y="431"/>
                </a:cubicBezTo>
                <a:cubicBezTo>
                  <a:pt x="1414" y="433"/>
                  <a:pt x="1418" y="442"/>
                  <a:pt x="1423" y="452"/>
                </a:cubicBezTo>
                <a:cubicBezTo>
                  <a:pt x="1425" y="452"/>
                  <a:pt x="1422" y="442"/>
                  <a:pt x="1427" y="448"/>
                </a:cubicBezTo>
                <a:cubicBezTo>
                  <a:pt x="1430" y="454"/>
                  <a:pt x="1429" y="456"/>
                  <a:pt x="1430" y="460"/>
                </a:cubicBezTo>
                <a:cubicBezTo>
                  <a:pt x="1429" y="461"/>
                  <a:pt x="1427" y="455"/>
                  <a:pt x="1425" y="458"/>
                </a:cubicBezTo>
                <a:cubicBezTo>
                  <a:pt x="1428" y="462"/>
                  <a:pt x="1430" y="475"/>
                  <a:pt x="1433" y="473"/>
                </a:cubicBezTo>
                <a:cubicBezTo>
                  <a:pt x="1437" y="471"/>
                  <a:pt x="1428" y="463"/>
                  <a:pt x="1432" y="462"/>
                </a:cubicBezTo>
                <a:cubicBezTo>
                  <a:pt x="1439" y="467"/>
                  <a:pt x="1439" y="483"/>
                  <a:pt x="1440" y="488"/>
                </a:cubicBezTo>
                <a:cubicBezTo>
                  <a:pt x="1441" y="492"/>
                  <a:pt x="1445" y="497"/>
                  <a:pt x="1447" y="504"/>
                </a:cubicBezTo>
                <a:cubicBezTo>
                  <a:pt x="1449" y="511"/>
                  <a:pt x="1449" y="516"/>
                  <a:pt x="1453" y="519"/>
                </a:cubicBezTo>
                <a:cubicBezTo>
                  <a:pt x="1454" y="524"/>
                  <a:pt x="1451" y="524"/>
                  <a:pt x="1453" y="530"/>
                </a:cubicBezTo>
                <a:cubicBezTo>
                  <a:pt x="1455" y="529"/>
                  <a:pt x="1457" y="532"/>
                  <a:pt x="1458" y="536"/>
                </a:cubicBezTo>
                <a:cubicBezTo>
                  <a:pt x="1459" y="541"/>
                  <a:pt x="1459" y="546"/>
                  <a:pt x="1460" y="548"/>
                </a:cubicBezTo>
                <a:cubicBezTo>
                  <a:pt x="1461" y="550"/>
                  <a:pt x="1463" y="549"/>
                  <a:pt x="1464" y="551"/>
                </a:cubicBezTo>
                <a:cubicBezTo>
                  <a:pt x="1465" y="555"/>
                  <a:pt x="1465" y="561"/>
                  <a:pt x="1467" y="566"/>
                </a:cubicBezTo>
                <a:cubicBezTo>
                  <a:pt x="1468" y="570"/>
                  <a:pt x="1469" y="570"/>
                  <a:pt x="1470" y="574"/>
                </a:cubicBezTo>
                <a:cubicBezTo>
                  <a:pt x="1472" y="582"/>
                  <a:pt x="1470" y="580"/>
                  <a:pt x="1473" y="584"/>
                </a:cubicBezTo>
                <a:cubicBezTo>
                  <a:pt x="1476" y="588"/>
                  <a:pt x="1476" y="598"/>
                  <a:pt x="1478" y="605"/>
                </a:cubicBezTo>
                <a:cubicBezTo>
                  <a:pt x="1480" y="604"/>
                  <a:pt x="1482" y="603"/>
                  <a:pt x="1484" y="606"/>
                </a:cubicBezTo>
                <a:cubicBezTo>
                  <a:pt x="1481" y="616"/>
                  <a:pt x="1485" y="624"/>
                  <a:pt x="1488" y="633"/>
                </a:cubicBezTo>
                <a:cubicBezTo>
                  <a:pt x="1489" y="641"/>
                  <a:pt x="1493" y="655"/>
                  <a:pt x="1492" y="658"/>
                </a:cubicBezTo>
                <a:cubicBezTo>
                  <a:pt x="1492" y="661"/>
                  <a:pt x="1489" y="656"/>
                  <a:pt x="1490" y="663"/>
                </a:cubicBezTo>
                <a:cubicBezTo>
                  <a:pt x="1491" y="675"/>
                  <a:pt x="1497" y="687"/>
                  <a:pt x="1496" y="699"/>
                </a:cubicBezTo>
                <a:cubicBezTo>
                  <a:pt x="1497" y="701"/>
                  <a:pt x="1498" y="692"/>
                  <a:pt x="1499" y="698"/>
                </a:cubicBezTo>
                <a:cubicBezTo>
                  <a:pt x="1499" y="720"/>
                  <a:pt x="1502" y="735"/>
                  <a:pt x="1504" y="752"/>
                </a:cubicBezTo>
                <a:cubicBezTo>
                  <a:pt x="1500" y="753"/>
                  <a:pt x="1500" y="765"/>
                  <a:pt x="1500" y="775"/>
                </a:cubicBezTo>
                <a:cubicBezTo>
                  <a:pt x="1501" y="778"/>
                  <a:pt x="1503" y="769"/>
                  <a:pt x="1503" y="776"/>
                </a:cubicBezTo>
                <a:cubicBezTo>
                  <a:pt x="1503" y="786"/>
                  <a:pt x="1505" y="797"/>
                  <a:pt x="1504" y="804"/>
                </a:cubicBezTo>
                <a:cubicBezTo>
                  <a:pt x="1504" y="807"/>
                  <a:pt x="1502" y="808"/>
                  <a:pt x="1502" y="812"/>
                </a:cubicBezTo>
                <a:cubicBezTo>
                  <a:pt x="1502" y="816"/>
                  <a:pt x="1503" y="820"/>
                  <a:pt x="1503" y="823"/>
                </a:cubicBezTo>
                <a:cubicBezTo>
                  <a:pt x="1503" y="826"/>
                  <a:pt x="1502" y="831"/>
                  <a:pt x="1501" y="834"/>
                </a:cubicBezTo>
                <a:cubicBezTo>
                  <a:pt x="1501" y="840"/>
                  <a:pt x="1501" y="845"/>
                  <a:pt x="1501" y="849"/>
                </a:cubicBezTo>
                <a:cubicBezTo>
                  <a:pt x="1500" y="853"/>
                  <a:pt x="1499" y="856"/>
                  <a:pt x="1498" y="859"/>
                </a:cubicBezTo>
                <a:cubicBezTo>
                  <a:pt x="1496" y="866"/>
                  <a:pt x="1494" y="874"/>
                  <a:pt x="1494" y="880"/>
                </a:cubicBezTo>
                <a:cubicBezTo>
                  <a:pt x="1493" y="885"/>
                  <a:pt x="1496" y="889"/>
                  <a:pt x="1495" y="896"/>
                </a:cubicBezTo>
                <a:cubicBezTo>
                  <a:pt x="1494" y="899"/>
                  <a:pt x="1492" y="898"/>
                  <a:pt x="1491" y="904"/>
                </a:cubicBezTo>
                <a:cubicBezTo>
                  <a:pt x="1495" y="906"/>
                  <a:pt x="1493" y="909"/>
                  <a:pt x="1493" y="911"/>
                </a:cubicBezTo>
                <a:cubicBezTo>
                  <a:pt x="1492" y="917"/>
                  <a:pt x="1489" y="933"/>
                  <a:pt x="1489" y="934"/>
                </a:cubicBezTo>
                <a:cubicBezTo>
                  <a:pt x="1488" y="938"/>
                  <a:pt x="1486" y="944"/>
                  <a:pt x="1485" y="947"/>
                </a:cubicBezTo>
                <a:cubicBezTo>
                  <a:pt x="1484" y="950"/>
                  <a:pt x="1485" y="953"/>
                  <a:pt x="1485" y="956"/>
                </a:cubicBezTo>
                <a:cubicBezTo>
                  <a:pt x="1484" y="958"/>
                  <a:pt x="1483" y="959"/>
                  <a:pt x="1482" y="962"/>
                </a:cubicBezTo>
                <a:cubicBezTo>
                  <a:pt x="1482" y="964"/>
                  <a:pt x="1481" y="966"/>
                  <a:pt x="1481" y="969"/>
                </a:cubicBezTo>
                <a:cubicBezTo>
                  <a:pt x="1480" y="972"/>
                  <a:pt x="1479" y="975"/>
                  <a:pt x="1478" y="978"/>
                </a:cubicBezTo>
                <a:cubicBezTo>
                  <a:pt x="1476" y="984"/>
                  <a:pt x="1475" y="991"/>
                  <a:pt x="1474" y="995"/>
                </a:cubicBezTo>
                <a:cubicBezTo>
                  <a:pt x="1473" y="998"/>
                  <a:pt x="1472" y="1007"/>
                  <a:pt x="1472" y="1006"/>
                </a:cubicBezTo>
                <a:cubicBezTo>
                  <a:pt x="1472" y="1008"/>
                  <a:pt x="1470" y="1009"/>
                  <a:pt x="1470" y="1010"/>
                </a:cubicBezTo>
                <a:cubicBezTo>
                  <a:pt x="1467" y="1021"/>
                  <a:pt x="1464" y="1035"/>
                  <a:pt x="1460" y="1046"/>
                </a:cubicBezTo>
                <a:cubicBezTo>
                  <a:pt x="1459" y="1049"/>
                  <a:pt x="1457" y="1049"/>
                  <a:pt x="1456" y="1054"/>
                </a:cubicBezTo>
                <a:cubicBezTo>
                  <a:pt x="1456" y="1054"/>
                  <a:pt x="1456" y="1057"/>
                  <a:pt x="1456" y="1058"/>
                </a:cubicBezTo>
                <a:cubicBezTo>
                  <a:pt x="1455" y="1061"/>
                  <a:pt x="1453" y="1064"/>
                  <a:pt x="1453" y="1066"/>
                </a:cubicBezTo>
                <a:cubicBezTo>
                  <a:pt x="1452" y="1069"/>
                  <a:pt x="1453" y="1071"/>
                  <a:pt x="1453" y="1073"/>
                </a:cubicBezTo>
                <a:cubicBezTo>
                  <a:pt x="1452" y="1081"/>
                  <a:pt x="1450" y="1083"/>
                  <a:pt x="1445" y="1092"/>
                </a:cubicBezTo>
                <a:cubicBezTo>
                  <a:pt x="1442" y="1099"/>
                  <a:pt x="1438" y="1108"/>
                  <a:pt x="1435" y="1113"/>
                </a:cubicBezTo>
                <a:cubicBezTo>
                  <a:pt x="1434" y="1113"/>
                  <a:pt x="1435" y="1110"/>
                  <a:pt x="1433" y="1110"/>
                </a:cubicBezTo>
                <a:cubicBezTo>
                  <a:pt x="1430" y="1115"/>
                  <a:pt x="1432" y="1117"/>
                  <a:pt x="1429" y="1122"/>
                </a:cubicBezTo>
                <a:cubicBezTo>
                  <a:pt x="1427" y="1127"/>
                  <a:pt x="1425" y="1127"/>
                  <a:pt x="1422" y="1131"/>
                </a:cubicBezTo>
                <a:cubicBezTo>
                  <a:pt x="1420" y="1135"/>
                  <a:pt x="1422" y="1135"/>
                  <a:pt x="1420" y="1140"/>
                </a:cubicBezTo>
                <a:cubicBezTo>
                  <a:pt x="1419" y="1142"/>
                  <a:pt x="1413" y="1151"/>
                  <a:pt x="1416" y="1150"/>
                </a:cubicBezTo>
                <a:cubicBezTo>
                  <a:pt x="1420" y="1143"/>
                  <a:pt x="1425" y="1135"/>
                  <a:pt x="1429" y="1130"/>
                </a:cubicBezTo>
                <a:cubicBezTo>
                  <a:pt x="1431" y="1128"/>
                  <a:pt x="1435" y="1120"/>
                  <a:pt x="1435" y="1123"/>
                </a:cubicBezTo>
                <a:cubicBezTo>
                  <a:pt x="1433" y="1127"/>
                  <a:pt x="1431" y="1130"/>
                  <a:pt x="1430" y="1133"/>
                </a:cubicBezTo>
                <a:cubicBezTo>
                  <a:pt x="1424" y="1141"/>
                  <a:pt x="1424" y="1141"/>
                  <a:pt x="1421" y="1148"/>
                </a:cubicBezTo>
                <a:cubicBezTo>
                  <a:pt x="1420" y="1148"/>
                  <a:pt x="1419" y="1149"/>
                  <a:pt x="1418" y="1151"/>
                </a:cubicBezTo>
                <a:cubicBezTo>
                  <a:pt x="1415" y="1156"/>
                  <a:pt x="1414" y="1159"/>
                  <a:pt x="1411" y="1162"/>
                </a:cubicBezTo>
                <a:cubicBezTo>
                  <a:pt x="1410" y="1165"/>
                  <a:pt x="1412" y="1167"/>
                  <a:pt x="1411" y="1170"/>
                </a:cubicBezTo>
                <a:cubicBezTo>
                  <a:pt x="1404" y="1177"/>
                  <a:pt x="1404" y="1184"/>
                  <a:pt x="1401" y="1189"/>
                </a:cubicBezTo>
                <a:cubicBezTo>
                  <a:pt x="1399" y="1192"/>
                  <a:pt x="1396" y="1193"/>
                  <a:pt x="1395" y="1196"/>
                </a:cubicBezTo>
                <a:cubicBezTo>
                  <a:pt x="1393" y="1201"/>
                  <a:pt x="1394" y="1204"/>
                  <a:pt x="1391" y="1209"/>
                </a:cubicBezTo>
                <a:cubicBezTo>
                  <a:pt x="1385" y="1217"/>
                  <a:pt x="1380" y="1216"/>
                  <a:pt x="1384" y="1207"/>
                </a:cubicBezTo>
                <a:cubicBezTo>
                  <a:pt x="1391" y="1199"/>
                  <a:pt x="1398" y="1191"/>
                  <a:pt x="1398" y="1183"/>
                </a:cubicBezTo>
                <a:cubicBezTo>
                  <a:pt x="1390" y="1193"/>
                  <a:pt x="1383" y="1205"/>
                  <a:pt x="1381" y="1210"/>
                </a:cubicBezTo>
                <a:cubicBezTo>
                  <a:pt x="1377" y="1218"/>
                  <a:pt x="1380" y="1216"/>
                  <a:pt x="1378" y="1224"/>
                </a:cubicBezTo>
                <a:cubicBezTo>
                  <a:pt x="1377" y="1226"/>
                  <a:pt x="1374" y="1231"/>
                  <a:pt x="1373" y="1232"/>
                </a:cubicBezTo>
                <a:cubicBezTo>
                  <a:pt x="1373" y="1233"/>
                  <a:pt x="1372" y="1237"/>
                  <a:pt x="1369" y="1237"/>
                </a:cubicBezTo>
                <a:cubicBezTo>
                  <a:pt x="1369" y="1235"/>
                  <a:pt x="1376" y="1223"/>
                  <a:pt x="1371" y="1228"/>
                </a:cubicBezTo>
                <a:cubicBezTo>
                  <a:pt x="1366" y="1236"/>
                  <a:pt x="1367" y="1238"/>
                  <a:pt x="1363" y="1244"/>
                </a:cubicBezTo>
                <a:cubicBezTo>
                  <a:pt x="1357" y="1255"/>
                  <a:pt x="1347" y="1265"/>
                  <a:pt x="1339" y="1275"/>
                </a:cubicBezTo>
                <a:cubicBezTo>
                  <a:pt x="1337" y="1278"/>
                  <a:pt x="1337" y="1281"/>
                  <a:pt x="1335" y="1283"/>
                </a:cubicBezTo>
                <a:cubicBezTo>
                  <a:pt x="1333" y="1286"/>
                  <a:pt x="1328" y="1289"/>
                  <a:pt x="1326" y="1293"/>
                </a:cubicBezTo>
                <a:cubicBezTo>
                  <a:pt x="1322" y="1297"/>
                  <a:pt x="1317" y="1303"/>
                  <a:pt x="1320" y="1305"/>
                </a:cubicBezTo>
                <a:cubicBezTo>
                  <a:pt x="1322" y="1305"/>
                  <a:pt x="1327" y="1298"/>
                  <a:pt x="1330" y="1296"/>
                </a:cubicBezTo>
                <a:cubicBezTo>
                  <a:pt x="1330" y="1296"/>
                  <a:pt x="1332" y="1296"/>
                  <a:pt x="1333" y="1296"/>
                </a:cubicBezTo>
                <a:cubicBezTo>
                  <a:pt x="1337" y="1291"/>
                  <a:pt x="1335" y="1289"/>
                  <a:pt x="1339" y="1284"/>
                </a:cubicBezTo>
                <a:cubicBezTo>
                  <a:pt x="1348" y="1280"/>
                  <a:pt x="1351" y="1271"/>
                  <a:pt x="1356" y="1263"/>
                </a:cubicBezTo>
                <a:cubicBezTo>
                  <a:pt x="1359" y="1261"/>
                  <a:pt x="1363" y="1256"/>
                  <a:pt x="1365" y="1253"/>
                </a:cubicBezTo>
                <a:cubicBezTo>
                  <a:pt x="1369" y="1248"/>
                  <a:pt x="1374" y="1241"/>
                  <a:pt x="1378" y="1234"/>
                </a:cubicBezTo>
                <a:cubicBezTo>
                  <a:pt x="1380" y="1231"/>
                  <a:pt x="1382" y="1228"/>
                  <a:pt x="1384" y="1224"/>
                </a:cubicBezTo>
                <a:cubicBezTo>
                  <a:pt x="1386" y="1221"/>
                  <a:pt x="1388" y="1218"/>
                  <a:pt x="1390" y="1214"/>
                </a:cubicBezTo>
                <a:cubicBezTo>
                  <a:pt x="1393" y="1211"/>
                  <a:pt x="1395" y="1209"/>
                  <a:pt x="1397" y="1206"/>
                </a:cubicBezTo>
                <a:cubicBezTo>
                  <a:pt x="1400" y="1201"/>
                  <a:pt x="1402" y="1196"/>
                  <a:pt x="1404" y="1192"/>
                </a:cubicBezTo>
                <a:cubicBezTo>
                  <a:pt x="1407" y="1187"/>
                  <a:pt x="1410" y="1182"/>
                  <a:pt x="1413" y="1176"/>
                </a:cubicBezTo>
                <a:cubicBezTo>
                  <a:pt x="1417" y="1168"/>
                  <a:pt x="1420" y="1160"/>
                  <a:pt x="1423" y="1152"/>
                </a:cubicBezTo>
                <a:cubicBezTo>
                  <a:pt x="1424" y="1150"/>
                  <a:pt x="1426" y="1148"/>
                  <a:pt x="1428" y="1144"/>
                </a:cubicBezTo>
                <a:cubicBezTo>
                  <a:pt x="1432" y="1138"/>
                  <a:pt x="1437" y="1129"/>
                  <a:pt x="1441" y="1121"/>
                </a:cubicBezTo>
                <a:cubicBezTo>
                  <a:pt x="1445" y="1112"/>
                  <a:pt x="1449" y="1103"/>
                  <a:pt x="1453" y="1095"/>
                </a:cubicBezTo>
                <a:cubicBezTo>
                  <a:pt x="1455" y="1089"/>
                  <a:pt x="1455" y="1085"/>
                  <a:pt x="1457" y="1080"/>
                </a:cubicBezTo>
                <a:cubicBezTo>
                  <a:pt x="1460" y="1073"/>
                  <a:pt x="1463" y="1066"/>
                  <a:pt x="1465" y="1059"/>
                </a:cubicBezTo>
                <a:cubicBezTo>
                  <a:pt x="1467" y="1055"/>
                  <a:pt x="1468" y="1052"/>
                  <a:pt x="1469" y="1048"/>
                </a:cubicBezTo>
                <a:cubicBezTo>
                  <a:pt x="1470" y="1045"/>
                  <a:pt x="1472" y="1042"/>
                  <a:pt x="1473" y="1039"/>
                </a:cubicBezTo>
                <a:cubicBezTo>
                  <a:pt x="1474" y="1036"/>
                  <a:pt x="1476" y="1032"/>
                  <a:pt x="1477" y="1029"/>
                </a:cubicBezTo>
                <a:cubicBezTo>
                  <a:pt x="1478" y="1024"/>
                  <a:pt x="1478" y="1020"/>
                  <a:pt x="1479" y="1015"/>
                </a:cubicBezTo>
                <a:cubicBezTo>
                  <a:pt x="1479" y="1014"/>
                  <a:pt x="1480" y="1012"/>
                  <a:pt x="1481" y="1010"/>
                </a:cubicBezTo>
                <a:cubicBezTo>
                  <a:pt x="1482" y="1008"/>
                  <a:pt x="1483" y="1005"/>
                  <a:pt x="1484" y="1003"/>
                </a:cubicBezTo>
                <a:cubicBezTo>
                  <a:pt x="1487" y="992"/>
                  <a:pt x="1489" y="983"/>
                  <a:pt x="1491" y="978"/>
                </a:cubicBezTo>
                <a:cubicBezTo>
                  <a:pt x="1491" y="975"/>
                  <a:pt x="1493" y="974"/>
                  <a:pt x="1494" y="969"/>
                </a:cubicBezTo>
                <a:cubicBezTo>
                  <a:pt x="1495" y="963"/>
                  <a:pt x="1495" y="958"/>
                  <a:pt x="1496" y="952"/>
                </a:cubicBezTo>
                <a:cubicBezTo>
                  <a:pt x="1498" y="944"/>
                  <a:pt x="1501" y="938"/>
                  <a:pt x="1502" y="931"/>
                </a:cubicBezTo>
                <a:cubicBezTo>
                  <a:pt x="1503" y="927"/>
                  <a:pt x="1502" y="924"/>
                  <a:pt x="1503" y="920"/>
                </a:cubicBezTo>
                <a:cubicBezTo>
                  <a:pt x="1504" y="908"/>
                  <a:pt x="1509" y="893"/>
                  <a:pt x="1509" y="883"/>
                </a:cubicBezTo>
                <a:cubicBezTo>
                  <a:pt x="1509" y="878"/>
                  <a:pt x="1509" y="876"/>
                  <a:pt x="1509" y="872"/>
                </a:cubicBezTo>
                <a:cubicBezTo>
                  <a:pt x="1510" y="863"/>
                  <a:pt x="1512" y="855"/>
                  <a:pt x="1513" y="846"/>
                </a:cubicBezTo>
                <a:cubicBezTo>
                  <a:pt x="1514" y="839"/>
                  <a:pt x="1514" y="832"/>
                  <a:pt x="1514" y="825"/>
                </a:cubicBezTo>
                <a:cubicBezTo>
                  <a:pt x="1514" y="822"/>
                  <a:pt x="1514" y="819"/>
                  <a:pt x="1514" y="816"/>
                </a:cubicBezTo>
                <a:cubicBezTo>
                  <a:pt x="1515" y="813"/>
                  <a:pt x="1514" y="811"/>
                  <a:pt x="1515" y="809"/>
                </a:cubicBezTo>
                <a:cubicBezTo>
                  <a:pt x="1515" y="806"/>
                  <a:pt x="1516" y="801"/>
                  <a:pt x="1516" y="798"/>
                </a:cubicBezTo>
                <a:cubicBezTo>
                  <a:pt x="1516" y="795"/>
                  <a:pt x="1514" y="795"/>
                  <a:pt x="1514" y="791"/>
                </a:cubicBezTo>
                <a:cubicBezTo>
                  <a:pt x="1514" y="791"/>
                  <a:pt x="1514" y="783"/>
                  <a:pt x="1514" y="782"/>
                </a:cubicBezTo>
                <a:cubicBezTo>
                  <a:pt x="1514" y="777"/>
                  <a:pt x="1515" y="774"/>
                  <a:pt x="1515" y="769"/>
                </a:cubicBezTo>
                <a:cubicBezTo>
                  <a:pt x="1515" y="755"/>
                  <a:pt x="1513" y="741"/>
                  <a:pt x="1512" y="732"/>
                </a:cubicBezTo>
                <a:cubicBezTo>
                  <a:pt x="1511" y="721"/>
                  <a:pt x="1512" y="715"/>
                  <a:pt x="1511" y="710"/>
                </a:cubicBezTo>
                <a:cubicBezTo>
                  <a:pt x="1509" y="702"/>
                  <a:pt x="1510" y="694"/>
                  <a:pt x="1509" y="684"/>
                </a:cubicBezTo>
                <a:cubicBezTo>
                  <a:pt x="1508" y="679"/>
                  <a:pt x="1506" y="671"/>
                  <a:pt x="1505" y="665"/>
                </a:cubicBezTo>
                <a:cubicBezTo>
                  <a:pt x="1505" y="662"/>
                  <a:pt x="1506" y="661"/>
                  <a:pt x="1505" y="657"/>
                </a:cubicBezTo>
                <a:cubicBezTo>
                  <a:pt x="1504" y="649"/>
                  <a:pt x="1502" y="642"/>
                  <a:pt x="1501" y="635"/>
                </a:cubicBezTo>
                <a:cubicBezTo>
                  <a:pt x="1501" y="632"/>
                  <a:pt x="1502" y="627"/>
                  <a:pt x="1501" y="624"/>
                </a:cubicBezTo>
                <a:cubicBezTo>
                  <a:pt x="1501" y="625"/>
                  <a:pt x="1498" y="619"/>
                  <a:pt x="1497" y="616"/>
                </a:cubicBezTo>
                <a:cubicBezTo>
                  <a:pt x="1496" y="612"/>
                  <a:pt x="1494" y="605"/>
                  <a:pt x="1493" y="601"/>
                </a:cubicBezTo>
                <a:cubicBezTo>
                  <a:pt x="1492" y="598"/>
                  <a:pt x="1491" y="597"/>
                  <a:pt x="1490" y="593"/>
                </a:cubicBezTo>
                <a:cubicBezTo>
                  <a:pt x="1489" y="588"/>
                  <a:pt x="1487" y="582"/>
                  <a:pt x="1486" y="576"/>
                </a:cubicBezTo>
                <a:cubicBezTo>
                  <a:pt x="1484" y="570"/>
                  <a:pt x="1482" y="563"/>
                  <a:pt x="1481" y="558"/>
                </a:cubicBezTo>
                <a:cubicBezTo>
                  <a:pt x="1480" y="554"/>
                  <a:pt x="1480" y="552"/>
                  <a:pt x="1479" y="547"/>
                </a:cubicBezTo>
                <a:cubicBezTo>
                  <a:pt x="1477" y="540"/>
                  <a:pt x="1473" y="534"/>
                  <a:pt x="1471" y="527"/>
                </a:cubicBezTo>
                <a:cubicBezTo>
                  <a:pt x="1468" y="522"/>
                  <a:pt x="1468" y="516"/>
                  <a:pt x="1466" y="511"/>
                </a:cubicBezTo>
                <a:cubicBezTo>
                  <a:pt x="1464" y="505"/>
                  <a:pt x="1463" y="500"/>
                  <a:pt x="1461" y="495"/>
                </a:cubicBezTo>
                <a:cubicBezTo>
                  <a:pt x="1459" y="490"/>
                  <a:pt x="1456" y="485"/>
                  <a:pt x="1454" y="480"/>
                </a:cubicBezTo>
                <a:cubicBezTo>
                  <a:pt x="1452" y="475"/>
                  <a:pt x="1450" y="470"/>
                  <a:pt x="1448" y="465"/>
                </a:cubicBezTo>
                <a:cubicBezTo>
                  <a:pt x="1447" y="463"/>
                  <a:pt x="1446" y="460"/>
                  <a:pt x="1445" y="458"/>
                </a:cubicBezTo>
                <a:cubicBezTo>
                  <a:pt x="1443" y="456"/>
                  <a:pt x="1442" y="453"/>
                  <a:pt x="1441" y="451"/>
                </a:cubicBezTo>
                <a:cubicBezTo>
                  <a:pt x="1444" y="451"/>
                  <a:pt x="1444" y="448"/>
                  <a:pt x="1441" y="442"/>
                </a:cubicBezTo>
                <a:cubicBezTo>
                  <a:pt x="1437" y="437"/>
                  <a:pt x="1440" y="450"/>
                  <a:pt x="1435" y="442"/>
                </a:cubicBezTo>
                <a:cubicBezTo>
                  <a:pt x="1433" y="430"/>
                  <a:pt x="1430" y="426"/>
                  <a:pt x="1425" y="418"/>
                </a:cubicBezTo>
                <a:cubicBezTo>
                  <a:pt x="1419" y="410"/>
                  <a:pt x="1414" y="399"/>
                  <a:pt x="1409" y="390"/>
                </a:cubicBezTo>
                <a:cubicBezTo>
                  <a:pt x="1407" y="387"/>
                  <a:pt x="1405" y="386"/>
                  <a:pt x="1403" y="383"/>
                </a:cubicBezTo>
                <a:cubicBezTo>
                  <a:pt x="1401" y="380"/>
                  <a:pt x="1401" y="376"/>
                  <a:pt x="1399" y="374"/>
                </a:cubicBezTo>
                <a:cubicBezTo>
                  <a:pt x="1397" y="371"/>
                  <a:pt x="1395" y="370"/>
                  <a:pt x="1393" y="367"/>
                </a:cubicBezTo>
                <a:cubicBezTo>
                  <a:pt x="1392" y="364"/>
                  <a:pt x="1393" y="362"/>
                  <a:pt x="1391" y="359"/>
                </a:cubicBezTo>
                <a:cubicBezTo>
                  <a:pt x="1389" y="355"/>
                  <a:pt x="1385" y="355"/>
                  <a:pt x="1384" y="350"/>
                </a:cubicBezTo>
                <a:cubicBezTo>
                  <a:pt x="1381" y="343"/>
                  <a:pt x="1384" y="342"/>
                  <a:pt x="1378" y="334"/>
                </a:cubicBezTo>
                <a:cubicBezTo>
                  <a:pt x="1373" y="330"/>
                  <a:pt x="1380" y="339"/>
                  <a:pt x="1377" y="340"/>
                </a:cubicBezTo>
                <a:cubicBezTo>
                  <a:pt x="1371" y="331"/>
                  <a:pt x="1366" y="321"/>
                  <a:pt x="1359" y="313"/>
                </a:cubicBezTo>
                <a:cubicBezTo>
                  <a:pt x="1357" y="310"/>
                  <a:pt x="1354" y="308"/>
                  <a:pt x="1352" y="305"/>
                </a:cubicBezTo>
                <a:cubicBezTo>
                  <a:pt x="1348" y="300"/>
                  <a:pt x="1344" y="293"/>
                  <a:pt x="1340" y="288"/>
                </a:cubicBezTo>
                <a:cubicBezTo>
                  <a:pt x="1334" y="281"/>
                  <a:pt x="1329" y="277"/>
                  <a:pt x="1325" y="272"/>
                </a:cubicBezTo>
                <a:cubicBezTo>
                  <a:pt x="1323" y="270"/>
                  <a:pt x="1319" y="264"/>
                  <a:pt x="1317" y="262"/>
                </a:cubicBezTo>
                <a:cubicBezTo>
                  <a:pt x="1313" y="258"/>
                  <a:pt x="1310" y="257"/>
                  <a:pt x="1306" y="252"/>
                </a:cubicBezTo>
                <a:cubicBezTo>
                  <a:pt x="1303" y="249"/>
                  <a:pt x="1300" y="243"/>
                  <a:pt x="1297" y="240"/>
                </a:cubicBezTo>
                <a:cubicBezTo>
                  <a:pt x="1296" y="238"/>
                  <a:pt x="1292" y="236"/>
                  <a:pt x="1289" y="233"/>
                </a:cubicBezTo>
                <a:cubicBezTo>
                  <a:pt x="1286" y="230"/>
                  <a:pt x="1284" y="226"/>
                  <a:pt x="1283" y="225"/>
                </a:cubicBezTo>
                <a:cubicBezTo>
                  <a:pt x="1280" y="223"/>
                  <a:pt x="1279" y="223"/>
                  <a:pt x="1277" y="221"/>
                </a:cubicBezTo>
                <a:cubicBezTo>
                  <a:pt x="1274" y="219"/>
                  <a:pt x="1270" y="215"/>
                  <a:pt x="1265" y="211"/>
                </a:cubicBezTo>
                <a:cubicBezTo>
                  <a:pt x="1261" y="207"/>
                  <a:pt x="1257" y="203"/>
                  <a:pt x="1254" y="200"/>
                </a:cubicBezTo>
                <a:cubicBezTo>
                  <a:pt x="1251" y="197"/>
                  <a:pt x="1251" y="196"/>
                  <a:pt x="1248" y="193"/>
                </a:cubicBezTo>
                <a:cubicBezTo>
                  <a:pt x="1246" y="191"/>
                  <a:pt x="1242" y="190"/>
                  <a:pt x="1239" y="187"/>
                </a:cubicBezTo>
                <a:cubicBezTo>
                  <a:pt x="1237" y="185"/>
                  <a:pt x="1234" y="182"/>
                  <a:pt x="1232" y="180"/>
                </a:cubicBezTo>
                <a:cubicBezTo>
                  <a:pt x="1228" y="178"/>
                  <a:pt x="1226" y="177"/>
                  <a:pt x="1223" y="174"/>
                </a:cubicBezTo>
                <a:cubicBezTo>
                  <a:pt x="1219" y="172"/>
                  <a:pt x="1214" y="167"/>
                  <a:pt x="1209" y="163"/>
                </a:cubicBezTo>
                <a:cubicBezTo>
                  <a:pt x="1204" y="159"/>
                  <a:pt x="1199" y="156"/>
                  <a:pt x="1198" y="155"/>
                </a:cubicBezTo>
                <a:cubicBezTo>
                  <a:pt x="1197" y="154"/>
                  <a:pt x="1196" y="152"/>
                  <a:pt x="1195" y="151"/>
                </a:cubicBezTo>
                <a:cubicBezTo>
                  <a:pt x="1190" y="148"/>
                  <a:pt x="1188" y="149"/>
                  <a:pt x="1184" y="146"/>
                </a:cubicBezTo>
                <a:cubicBezTo>
                  <a:pt x="1181" y="143"/>
                  <a:pt x="1178" y="138"/>
                  <a:pt x="1175" y="136"/>
                </a:cubicBezTo>
                <a:cubicBezTo>
                  <a:pt x="1171" y="134"/>
                  <a:pt x="1168" y="134"/>
                  <a:pt x="1163" y="131"/>
                </a:cubicBezTo>
                <a:cubicBezTo>
                  <a:pt x="1154" y="126"/>
                  <a:pt x="1145" y="120"/>
                  <a:pt x="1147" y="115"/>
                </a:cubicBezTo>
                <a:cubicBezTo>
                  <a:pt x="1141" y="112"/>
                  <a:pt x="1136" y="107"/>
                  <a:pt x="1131" y="105"/>
                </a:cubicBezTo>
                <a:cubicBezTo>
                  <a:pt x="1127" y="103"/>
                  <a:pt x="1125" y="104"/>
                  <a:pt x="1122" y="103"/>
                </a:cubicBezTo>
                <a:cubicBezTo>
                  <a:pt x="1113" y="100"/>
                  <a:pt x="1095" y="90"/>
                  <a:pt x="1084" y="84"/>
                </a:cubicBezTo>
                <a:cubicBezTo>
                  <a:pt x="1082" y="83"/>
                  <a:pt x="1082" y="82"/>
                  <a:pt x="1079" y="80"/>
                </a:cubicBezTo>
                <a:cubicBezTo>
                  <a:pt x="1078" y="80"/>
                  <a:pt x="1077" y="81"/>
                  <a:pt x="1075" y="80"/>
                </a:cubicBezTo>
                <a:cubicBezTo>
                  <a:pt x="1075" y="80"/>
                  <a:pt x="1074" y="78"/>
                  <a:pt x="1074" y="78"/>
                </a:cubicBezTo>
                <a:cubicBezTo>
                  <a:pt x="1067" y="72"/>
                  <a:pt x="1057" y="72"/>
                  <a:pt x="1052" y="69"/>
                </a:cubicBezTo>
                <a:cubicBezTo>
                  <a:pt x="1047" y="67"/>
                  <a:pt x="1045" y="62"/>
                  <a:pt x="1040" y="61"/>
                </a:cubicBezTo>
                <a:cubicBezTo>
                  <a:pt x="1037" y="61"/>
                  <a:pt x="1035" y="56"/>
                  <a:pt x="1032" y="59"/>
                </a:cubicBezTo>
                <a:cubicBezTo>
                  <a:pt x="1034" y="60"/>
                  <a:pt x="1036" y="61"/>
                  <a:pt x="1035" y="62"/>
                </a:cubicBezTo>
                <a:cubicBezTo>
                  <a:pt x="1029" y="60"/>
                  <a:pt x="1025" y="61"/>
                  <a:pt x="1021" y="57"/>
                </a:cubicBezTo>
                <a:cubicBezTo>
                  <a:pt x="1017" y="54"/>
                  <a:pt x="1015" y="54"/>
                  <a:pt x="1012" y="53"/>
                </a:cubicBezTo>
                <a:cubicBezTo>
                  <a:pt x="1009" y="52"/>
                  <a:pt x="1010" y="51"/>
                  <a:pt x="1006" y="50"/>
                </a:cubicBezTo>
                <a:cubicBezTo>
                  <a:pt x="1003" y="49"/>
                  <a:pt x="1002" y="50"/>
                  <a:pt x="998" y="48"/>
                </a:cubicBezTo>
                <a:cubicBezTo>
                  <a:pt x="994" y="47"/>
                  <a:pt x="989" y="43"/>
                  <a:pt x="985" y="42"/>
                </a:cubicBezTo>
                <a:cubicBezTo>
                  <a:pt x="982" y="41"/>
                  <a:pt x="982" y="42"/>
                  <a:pt x="979" y="41"/>
                </a:cubicBezTo>
                <a:cubicBezTo>
                  <a:pt x="975" y="39"/>
                  <a:pt x="972" y="37"/>
                  <a:pt x="968" y="35"/>
                </a:cubicBezTo>
                <a:cubicBezTo>
                  <a:pt x="961" y="34"/>
                  <a:pt x="958" y="37"/>
                  <a:pt x="951" y="32"/>
                </a:cubicBezTo>
                <a:cubicBezTo>
                  <a:pt x="951" y="29"/>
                  <a:pt x="962" y="36"/>
                  <a:pt x="960" y="32"/>
                </a:cubicBezTo>
                <a:cubicBezTo>
                  <a:pt x="954" y="28"/>
                  <a:pt x="952" y="29"/>
                  <a:pt x="944" y="26"/>
                </a:cubicBezTo>
                <a:cubicBezTo>
                  <a:pt x="945" y="30"/>
                  <a:pt x="940" y="28"/>
                  <a:pt x="937" y="28"/>
                </a:cubicBezTo>
                <a:cubicBezTo>
                  <a:pt x="932" y="28"/>
                  <a:pt x="930" y="28"/>
                  <a:pt x="925" y="27"/>
                </a:cubicBezTo>
                <a:cubicBezTo>
                  <a:pt x="921" y="26"/>
                  <a:pt x="918" y="24"/>
                  <a:pt x="915" y="23"/>
                </a:cubicBezTo>
                <a:cubicBezTo>
                  <a:pt x="910" y="22"/>
                  <a:pt x="903" y="22"/>
                  <a:pt x="899" y="21"/>
                </a:cubicBezTo>
                <a:cubicBezTo>
                  <a:pt x="894" y="20"/>
                  <a:pt x="891" y="17"/>
                  <a:pt x="887" y="16"/>
                </a:cubicBezTo>
                <a:cubicBezTo>
                  <a:pt x="884" y="16"/>
                  <a:pt x="875" y="14"/>
                  <a:pt x="873" y="14"/>
                </a:cubicBezTo>
                <a:cubicBezTo>
                  <a:pt x="869" y="14"/>
                  <a:pt x="868" y="15"/>
                  <a:pt x="864" y="15"/>
                </a:cubicBezTo>
                <a:cubicBezTo>
                  <a:pt x="858" y="14"/>
                  <a:pt x="851" y="12"/>
                  <a:pt x="845" y="11"/>
                </a:cubicBezTo>
                <a:cubicBezTo>
                  <a:pt x="838" y="9"/>
                  <a:pt x="832" y="8"/>
                  <a:pt x="826" y="9"/>
                </a:cubicBezTo>
                <a:cubicBezTo>
                  <a:pt x="824" y="8"/>
                  <a:pt x="824" y="6"/>
                  <a:pt x="820" y="5"/>
                </a:cubicBezTo>
                <a:cubicBezTo>
                  <a:pt x="814" y="9"/>
                  <a:pt x="802" y="7"/>
                  <a:pt x="791" y="5"/>
                </a:cubicBezTo>
                <a:cubicBezTo>
                  <a:pt x="788" y="5"/>
                  <a:pt x="782" y="3"/>
                  <a:pt x="779" y="3"/>
                </a:cubicBezTo>
                <a:cubicBezTo>
                  <a:pt x="779" y="3"/>
                  <a:pt x="774" y="4"/>
                  <a:pt x="773" y="4"/>
                </a:cubicBezTo>
                <a:cubicBezTo>
                  <a:pt x="768" y="5"/>
                  <a:pt x="764" y="4"/>
                  <a:pt x="759" y="4"/>
                </a:cubicBezTo>
                <a:cubicBezTo>
                  <a:pt x="755" y="4"/>
                  <a:pt x="750" y="3"/>
                  <a:pt x="746" y="3"/>
                </a:cubicBezTo>
                <a:cubicBezTo>
                  <a:pt x="739" y="3"/>
                  <a:pt x="733" y="7"/>
                  <a:pt x="728" y="3"/>
                </a:cubicBezTo>
                <a:cubicBezTo>
                  <a:pt x="731" y="2"/>
                  <a:pt x="739" y="3"/>
                  <a:pt x="738" y="0"/>
                </a:cubicBezTo>
                <a:cubicBezTo>
                  <a:pt x="731" y="0"/>
                  <a:pt x="725" y="0"/>
                  <a:pt x="718" y="0"/>
                </a:cubicBezTo>
                <a:cubicBezTo>
                  <a:pt x="712" y="0"/>
                  <a:pt x="705" y="0"/>
                  <a:pt x="699" y="1"/>
                </a:cubicBezTo>
                <a:cubicBezTo>
                  <a:pt x="695" y="1"/>
                  <a:pt x="693" y="3"/>
                  <a:pt x="689" y="3"/>
                </a:cubicBezTo>
                <a:cubicBezTo>
                  <a:pt x="686" y="4"/>
                  <a:pt x="684" y="3"/>
                  <a:pt x="681" y="2"/>
                </a:cubicBezTo>
                <a:cubicBezTo>
                  <a:pt x="669" y="2"/>
                  <a:pt x="666" y="5"/>
                  <a:pt x="659" y="5"/>
                </a:cubicBezTo>
                <a:cubicBezTo>
                  <a:pt x="656" y="6"/>
                  <a:pt x="656" y="5"/>
                  <a:pt x="653" y="5"/>
                </a:cubicBezTo>
                <a:cubicBezTo>
                  <a:pt x="646" y="5"/>
                  <a:pt x="636" y="7"/>
                  <a:pt x="632" y="8"/>
                </a:cubicBezTo>
                <a:cubicBezTo>
                  <a:pt x="631" y="8"/>
                  <a:pt x="632" y="10"/>
                  <a:pt x="631" y="10"/>
                </a:cubicBezTo>
                <a:cubicBezTo>
                  <a:pt x="626" y="12"/>
                  <a:pt x="618" y="11"/>
                  <a:pt x="619" y="13"/>
                </a:cubicBezTo>
                <a:cubicBezTo>
                  <a:pt x="616" y="12"/>
                  <a:pt x="613" y="11"/>
                  <a:pt x="604" y="12"/>
                </a:cubicBezTo>
                <a:cubicBezTo>
                  <a:pt x="604" y="15"/>
                  <a:pt x="612" y="14"/>
                  <a:pt x="607" y="16"/>
                </a:cubicBezTo>
                <a:cubicBezTo>
                  <a:pt x="599" y="18"/>
                  <a:pt x="591" y="20"/>
                  <a:pt x="583" y="22"/>
                </a:cubicBezTo>
                <a:cubicBezTo>
                  <a:pt x="579" y="22"/>
                  <a:pt x="575" y="23"/>
                  <a:pt x="571" y="24"/>
                </a:cubicBezTo>
                <a:cubicBezTo>
                  <a:pt x="566" y="24"/>
                  <a:pt x="562" y="26"/>
                  <a:pt x="558" y="27"/>
                </a:cubicBezTo>
                <a:cubicBezTo>
                  <a:pt x="553" y="28"/>
                  <a:pt x="547" y="30"/>
                  <a:pt x="544" y="30"/>
                </a:cubicBezTo>
                <a:cubicBezTo>
                  <a:pt x="544" y="30"/>
                  <a:pt x="543" y="30"/>
                  <a:pt x="542" y="30"/>
                </a:cubicBezTo>
                <a:cubicBezTo>
                  <a:pt x="541" y="30"/>
                  <a:pt x="540" y="29"/>
                  <a:pt x="540" y="29"/>
                </a:cubicBezTo>
                <a:cubicBezTo>
                  <a:pt x="533" y="32"/>
                  <a:pt x="533" y="34"/>
                  <a:pt x="527" y="36"/>
                </a:cubicBezTo>
                <a:cubicBezTo>
                  <a:pt x="524" y="35"/>
                  <a:pt x="512" y="40"/>
                  <a:pt x="511" y="38"/>
                </a:cubicBezTo>
                <a:cubicBezTo>
                  <a:pt x="510" y="40"/>
                  <a:pt x="505" y="42"/>
                  <a:pt x="498" y="44"/>
                </a:cubicBezTo>
                <a:cubicBezTo>
                  <a:pt x="491" y="46"/>
                  <a:pt x="483" y="49"/>
                  <a:pt x="477" y="51"/>
                </a:cubicBezTo>
                <a:cubicBezTo>
                  <a:pt x="471" y="54"/>
                  <a:pt x="467" y="57"/>
                  <a:pt x="463" y="58"/>
                </a:cubicBezTo>
                <a:cubicBezTo>
                  <a:pt x="461" y="59"/>
                  <a:pt x="459" y="59"/>
                  <a:pt x="455" y="60"/>
                </a:cubicBezTo>
                <a:cubicBezTo>
                  <a:pt x="452" y="62"/>
                  <a:pt x="449" y="64"/>
                  <a:pt x="446" y="65"/>
                </a:cubicBezTo>
                <a:cubicBezTo>
                  <a:pt x="443" y="67"/>
                  <a:pt x="440" y="67"/>
                  <a:pt x="438" y="67"/>
                </a:cubicBezTo>
                <a:cubicBezTo>
                  <a:pt x="436" y="68"/>
                  <a:pt x="432" y="71"/>
                  <a:pt x="430" y="73"/>
                </a:cubicBezTo>
                <a:cubicBezTo>
                  <a:pt x="423" y="75"/>
                  <a:pt x="416" y="78"/>
                  <a:pt x="410" y="81"/>
                </a:cubicBezTo>
                <a:cubicBezTo>
                  <a:pt x="402" y="85"/>
                  <a:pt x="397" y="89"/>
                  <a:pt x="390" y="92"/>
                </a:cubicBezTo>
                <a:cubicBezTo>
                  <a:pt x="387" y="93"/>
                  <a:pt x="384" y="93"/>
                  <a:pt x="381" y="94"/>
                </a:cubicBezTo>
                <a:cubicBezTo>
                  <a:pt x="382" y="96"/>
                  <a:pt x="386" y="96"/>
                  <a:pt x="381" y="99"/>
                </a:cubicBezTo>
                <a:cubicBezTo>
                  <a:pt x="375" y="100"/>
                  <a:pt x="373" y="97"/>
                  <a:pt x="365" y="102"/>
                </a:cubicBezTo>
                <a:cubicBezTo>
                  <a:pt x="360" y="105"/>
                  <a:pt x="370" y="104"/>
                  <a:pt x="363" y="108"/>
                </a:cubicBezTo>
                <a:cubicBezTo>
                  <a:pt x="355" y="111"/>
                  <a:pt x="348" y="115"/>
                  <a:pt x="342" y="119"/>
                </a:cubicBezTo>
                <a:cubicBezTo>
                  <a:pt x="336" y="124"/>
                  <a:pt x="330" y="128"/>
                  <a:pt x="324" y="131"/>
                </a:cubicBezTo>
                <a:cubicBezTo>
                  <a:pt x="321" y="133"/>
                  <a:pt x="321" y="130"/>
                  <a:pt x="319" y="131"/>
                </a:cubicBezTo>
                <a:cubicBezTo>
                  <a:pt x="317" y="132"/>
                  <a:pt x="315" y="135"/>
                  <a:pt x="311" y="137"/>
                </a:cubicBezTo>
                <a:cubicBezTo>
                  <a:pt x="304" y="141"/>
                  <a:pt x="307" y="137"/>
                  <a:pt x="302" y="141"/>
                </a:cubicBezTo>
                <a:cubicBezTo>
                  <a:pt x="296" y="145"/>
                  <a:pt x="298" y="147"/>
                  <a:pt x="291" y="153"/>
                </a:cubicBezTo>
                <a:cubicBezTo>
                  <a:pt x="288" y="154"/>
                  <a:pt x="288" y="152"/>
                  <a:pt x="286" y="153"/>
                </a:cubicBezTo>
                <a:cubicBezTo>
                  <a:pt x="287" y="153"/>
                  <a:pt x="275" y="161"/>
                  <a:pt x="275" y="161"/>
                </a:cubicBezTo>
                <a:cubicBezTo>
                  <a:pt x="271" y="166"/>
                  <a:pt x="276" y="168"/>
                  <a:pt x="270" y="171"/>
                </a:cubicBezTo>
                <a:cubicBezTo>
                  <a:pt x="264" y="177"/>
                  <a:pt x="265" y="169"/>
                  <a:pt x="260" y="174"/>
                </a:cubicBezTo>
                <a:cubicBezTo>
                  <a:pt x="258" y="178"/>
                  <a:pt x="263" y="175"/>
                  <a:pt x="261" y="179"/>
                </a:cubicBezTo>
                <a:cubicBezTo>
                  <a:pt x="256" y="182"/>
                  <a:pt x="257" y="183"/>
                  <a:pt x="252" y="187"/>
                </a:cubicBezTo>
                <a:cubicBezTo>
                  <a:pt x="250" y="184"/>
                  <a:pt x="250" y="184"/>
                  <a:pt x="250" y="184"/>
                </a:cubicBezTo>
                <a:cubicBezTo>
                  <a:pt x="244" y="189"/>
                  <a:pt x="240" y="191"/>
                  <a:pt x="232" y="199"/>
                </a:cubicBezTo>
                <a:cubicBezTo>
                  <a:pt x="240" y="200"/>
                  <a:pt x="224" y="208"/>
                  <a:pt x="224" y="214"/>
                </a:cubicBezTo>
                <a:cubicBezTo>
                  <a:pt x="219" y="217"/>
                  <a:pt x="217" y="214"/>
                  <a:pt x="212" y="218"/>
                </a:cubicBezTo>
                <a:cubicBezTo>
                  <a:pt x="210" y="223"/>
                  <a:pt x="208" y="226"/>
                  <a:pt x="204" y="230"/>
                </a:cubicBezTo>
                <a:cubicBezTo>
                  <a:pt x="201" y="233"/>
                  <a:pt x="198" y="233"/>
                  <a:pt x="194" y="236"/>
                </a:cubicBezTo>
                <a:cubicBezTo>
                  <a:pt x="189" y="240"/>
                  <a:pt x="183" y="247"/>
                  <a:pt x="183" y="248"/>
                </a:cubicBezTo>
                <a:cubicBezTo>
                  <a:pt x="182" y="250"/>
                  <a:pt x="180" y="255"/>
                  <a:pt x="178" y="257"/>
                </a:cubicBezTo>
                <a:cubicBezTo>
                  <a:pt x="176" y="259"/>
                  <a:pt x="173" y="261"/>
                  <a:pt x="170" y="263"/>
                </a:cubicBezTo>
                <a:cubicBezTo>
                  <a:pt x="168" y="265"/>
                  <a:pt x="165" y="267"/>
                  <a:pt x="164" y="270"/>
                </a:cubicBezTo>
                <a:cubicBezTo>
                  <a:pt x="160" y="274"/>
                  <a:pt x="169" y="272"/>
                  <a:pt x="163" y="277"/>
                </a:cubicBezTo>
                <a:cubicBezTo>
                  <a:pt x="160" y="280"/>
                  <a:pt x="160" y="276"/>
                  <a:pt x="158" y="276"/>
                </a:cubicBezTo>
                <a:cubicBezTo>
                  <a:pt x="151" y="282"/>
                  <a:pt x="151" y="287"/>
                  <a:pt x="147" y="292"/>
                </a:cubicBezTo>
                <a:cubicBezTo>
                  <a:pt x="146" y="294"/>
                  <a:pt x="142" y="297"/>
                  <a:pt x="140" y="299"/>
                </a:cubicBezTo>
                <a:cubicBezTo>
                  <a:pt x="137" y="304"/>
                  <a:pt x="135" y="308"/>
                  <a:pt x="130" y="314"/>
                </a:cubicBezTo>
                <a:cubicBezTo>
                  <a:pt x="130" y="316"/>
                  <a:pt x="136" y="311"/>
                  <a:pt x="133" y="316"/>
                </a:cubicBezTo>
                <a:cubicBezTo>
                  <a:pt x="132" y="318"/>
                  <a:pt x="130" y="319"/>
                  <a:pt x="129" y="321"/>
                </a:cubicBezTo>
                <a:cubicBezTo>
                  <a:pt x="128" y="322"/>
                  <a:pt x="126" y="324"/>
                  <a:pt x="125" y="325"/>
                </a:cubicBezTo>
                <a:cubicBezTo>
                  <a:pt x="122" y="328"/>
                  <a:pt x="119" y="331"/>
                  <a:pt x="116" y="335"/>
                </a:cubicBezTo>
                <a:cubicBezTo>
                  <a:pt x="114" y="339"/>
                  <a:pt x="113" y="344"/>
                  <a:pt x="111" y="348"/>
                </a:cubicBezTo>
                <a:cubicBezTo>
                  <a:pt x="106" y="354"/>
                  <a:pt x="98" y="362"/>
                  <a:pt x="95" y="366"/>
                </a:cubicBezTo>
                <a:cubicBezTo>
                  <a:pt x="93" y="369"/>
                  <a:pt x="91" y="373"/>
                  <a:pt x="89" y="376"/>
                </a:cubicBezTo>
                <a:cubicBezTo>
                  <a:pt x="87" y="380"/>
                  <a:pt x="85" y="384"/>
                  <a:pt x="83" y="388"/>
                </a:cubicBezTo>
                <a:cubicBezTo>
                  <a:pt x="80" y="391"/>
                  <a:pt x="77" y="395"/>
                  <a:pt x="75" y="399"/>
                </a:cubicBezTo>
                <a:cubicBezTo>
                  <a:pt x="74" y="401"/>
                  <a:pt x="73" y="405"/>
                  <a:pt x="73" y="406"/>
                </a:cubicBezTo>
                <a:cubicBezTo>
                  <a:pt x="71" y="411"/>
                  <a:pt x="67" y="417"/>
                  <a:pt x="64" y="423"/>
                </a:cubicBezTo>
                <a:cubicBezTo>
                  <a:pt x="60" y="429"/>
                  <a:pt x="56" y="436"/>
                  <a:pt x="54" y="443"/>
                </a:cubicBezTo>
                <a:cubicBezTo>
                  <a:pt x="52" y="447"/>
                  <a:pt x="52" y="450"/>
                  <a:pt x="50" y="454"/>
                </a:cubicBezTo>
                <a:cubicBezTo>
                  <a:pt x="49" y="458"/>
                  <a:pt x="47" y="461"/>
                  <a:pt x="46" y="465"/>
                </a:cubicBezTo>
                <a:cubicBezTo>
                  <a:pt x="45" y="467"/>
                  <a:pt x="44" y="469"/>
                  <a:pt x="43" y="471"/>
                </a:cubicBezTo>
                <a:cubicBezTo>
                  <a:pt x="42" y="473"/>
                  <a:pt x="42" y="475"/>
                  <a:pt x="41" y="477"/>
                </a:cubicBezTo>
                <a:cubicBezTo>
                  <a:pt x="38" y="485"/>
                  <a:pt x="35" y="492"/>
                  <a:pt x="32" y="497"/>
                </a:cubicBezTo>
                <a:cubicBezTo>
                  <a:pt x="31" y="499"/>
                  <a:pt x="29" y="501"/>
                  <a:pt x="28" y="504"/>
                </a:cubicBezTo>
                <a:cubicBezTo>
                  <a:pt x="26" y="507"/>
                  <a:pt x="27" y="508"/>
                  <a:pt x="26" y="511"/>
                </a:cubicBezTo>
                <a:cubicBezTo>
                  <a:pt x="24" y="516"/>
                  <a:pt x="20" y="521"/>
                  <a:pt x="19" y="523"/>
                </a:cubicBezTo>
                <a:cubicBezTo>
                  <a:pt x="16" y="529"/>
                  <a:pt x="14" y="536"/>
                  <a:pt x="12" y="540"/>
                </a:cubicBezTo>
                <a:cubicBezTo>
                  <a:pt x="8" y="549"/>
                  <a:pt x="0" y="557"/>
                  <a:pt x="2" y="569"/>
                </a:cubicBezTo>
                <a:cubicBezTo>
                  <a:pt x="3" y="567"/>
                  <a:pt x="4" y="566"/>
                  <a:pt x="5" y="566"/>
                </a:cubicBezTo>
                <a:cubicBezTo>
                  <a:pt x="6" y="570"/>
                  <a:pt x="2" y="573"/>
                  <a:pt x="3" y="578"/>
                </a:cubicBezTo>
                <a:cubicBezTo>
                  <a:pt x="8" y="579"/>
                  <a:pt x="10" y="573"/>
                  <a:pt x="15" y="577"/>
                </a:cubicBezTo>
                <a:cubicBezTo>
                  <a:pt x="15" y="581"/>
                  <a:pt x="17" y="583"/>
                  <a:pt x="16" y="589"/>
                </a:cubicBezTo>
                <a:cubicBezTo>
                  <a:pt x="19" y="591"/>
                  <a:pt x="19" y="580"/>
                  <a:pt x="23" y="583"/>
                </a:cubicBezTo>
                <a:cubicBezTo>
                  <a:pt x="20" y="588"/>
                  <a:pt x="19" y="595"/>
                  <a:pt x="18" y="601"/>
                </a:cubicBezTo>
                <a:cubicBezTo>
                  <a:pt x="21" y="603"/>
                  <a:pt x="25" y="599"/>
                  <a:pt x="23" y="610"/>
                </a:cubicBezTo>
                <a:cubicBezTo>
                  <a:pt x="26" y="611"/>
                  <a:pt x="29" y="603"/>
                  <a:pt x="30" y="608"/>
                </a:cubicBezTo>
                <a:cubicBezTo>
                  <a:pt x="26" y="615"/>
                  <a:pt x="29" y="616"/>
                  <a:pt x="29" y="622"/>
                </a:cubicBezTo>
                <a:cubicBezTo>
                  <a:pt x="28" y="627"/>
                  <a:pt x="27" y="632"/>
                  <a:pt x="26" y="636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4" y="650"/>
                  <a:pt x="24" y="650"/>
                  <a:pt x="24" y="650"/>
                </a:cubicBezTo>
                <a:cubicBezTo>
                  <a:pt x="22" y="660"/>
                  <a:pt x="20" y="669"/>
                  <a:pt x="19" y="677"/>
                </a:cubicBezTo>
                <a:cubicBezTo>
                  <a:pt x="18" y="683"/>
                  <a:pt x="18" y="689"/>
                  <a:pt x="17" y="694"/>
                </a:cubicBezTo>
                <a:cubicBezTo>
                  <a:pt x="17" y="697"/>
                  <a:pt x="15" y="698"/>
                  <a:pt x="15" y="699"/>
                </a:cubicBezTo>
                <a:cubicBezTo>
                  <a:pt x="14" y="703"/>
                  <a:pt x="13" y="709"/>
                  <a:pt x="13" y="712"/>
                </a:cubicBezTo>
                <a:cubicBezTo>
                  <a:pt x="11" y="723"/>
                  <a:pt x="11" y="727"/>
                  <a:pt x="12" y="733"/>
                </a:cubicBezTo>
                <a:cubicBezTo>
                  <a:pt x="13" y="738"/>
                  <a:pt x="13" y="741"/>
                  <a:pt x="14" y="744"/>
                </a:cubicBezTo>
                <a:cubicBezTo>
                  <a:pt x="15" y="746"/>
                  <a:pt x="15" y="748"/>
                  <a:pt x="17" y="748"/>
                </a:cubicBezTo>
                <a:cubicBezTo>
                  <a:pt x="20" y="748"/>
                  <a:pt x="20" y="743"/>
                  <a:pt x="22" y="742"/>
                </a:cubicBezTo>
                <a:cubicBezTo>
                  <a:pt x="23" y="743"/>
                  <a:pt x="22" y="748"/>
                  <a:pt x="24" y="748"/>
                </a:cubicBezTo>
                <a:cubicBezTo>
                  <a:pt x="25" y="739"/>
                  <a:pt x="29" y="746"/>
                  <a:pt x="31" y="745"/>
                </a:cubicBezTo>
                <a:cubicBezTo>
                  <a:pt x="32" y="743"/>
                  <a:pt x="35" y="737"/>
                  <a:pt x="36" y="736"/>
                </a:cubicBezTo>
                <a:cubicBezTo>
                  <a:pt x="37" y="735"/>
                  <a:pt x="38" y="736"/>
                  <a:pt x="39" y="734"/>
                </a:cubicBezTo>
                <a:cubicBezTo>
                  <a:pt x="41" y="728"/>
                  <a:pt x="40" y="718"/>
                  <a:pt x="42" y="711"/>
                </a:cubicBezTo>
                <a:cubicBezTo>
                  <a:pt x="42" y="708"/>
                  <a:pt x="44" y="707"/>
                  <a:pt x="44" y="706"/>
                </a:cubicBezTo>
                <a:cubicBezTo>
                  <a:pt x="46" y="697"/>
                  <a:pt x="45" y="693"/>
                  <a:pt x="49" y="692"/>
                </a:cubicBezTo>
                <a:cubicBezTo>
                  <a:pt x="51" y="693"/>
                  <a:pt x="51" y="697"/>
                  <a:pt x="53" y="697"/>
                </a:cubicBezTo>
                <a:cubicBezTo>
                  <a:pt x="55" y="694"/>
                  <a:pt x="57" y="691"/>
                  <a:pt x="59" y="688"/>
                </a:cubicBezTo>
                <a:cubicBezTo>
                  <a:pt x="59" y="686"/>
                  <a:pt x="60" y="684"/>
                  <a:pt x="60" y="682"/>
                </a:cubicBezTo>
                <a:cubicBezTo>
                  <a:pt x="61" y="680"/>
                  <a:pt x="62" y="678"/>
                  <a:pt x="62" y="675"/>
                </a:cubicBezTo>
                <a:cubicBezTo>
                  <a:pt x="66" y="673"/>
                  <a:pt x="68" y="675"/>
                  <a:pt x="69" y="680"/>
                </a:cubicBezTo>
                <a:cubicBezTo>
                  <a:pt x="69" y="684"/>
                  <a:pt x="68" y="690"/>
                  <a:pt x="66" y="695"/>
                </a:cubicBezTo>
                <a:cubicBezTo>
                  <a:pt x="69" y="698"/>
                  <a:pt x="68" y="706"/>
                  <a:pt x="69" y="713"/>
                </a:cubicBezTo>
                <a:cubicBezTo>
                  <a:pt x="70" y="717"/>
                  <a:pt x="73" y="709"/>
                  <a:pt x="73" y="716"/>
                </a:cubicBezTo>
                <a:cubicBezTo>
                  <a:pt x="71" y="724"/>
                  <a:pt x="72" y="731"/>
                  <a:pt x="72" y="739"/>
                </a:cubicBezTo>
                <a:cubicBezTo>
                  <a:pt x="72" y="741"/>
                  <a:pt x="71" y="744"/>
                  <a:pt x="71" y="747"/>
                </a:cubicBezTo>
                <a:cubicBezTo>
                  <a:pt x="71" y="750"/>
                  <a:pt x="70" y="753"/>
                  <a:pt x="70" y="756"/>
                </a:cubicBezTo>
                <a:cubicBezTo>
                  <a:pt x="71" y="760"/>
                  <a:pt x="72" y="763"/>
                  <a:pt x="72" y="767"/>
                </a:cubicBezTo>
                <a:cubicBezTo>
                  <a:pt x="72" y="770"/>
                  <a:pt x="72" y="773"/>
                  <a:pt x="71" y="776"/>
                </a:cubicBezTo>
                <a:cubicBezTo>
                  <a:pt x="71" y="779"/>
                  <a:pt x="73" y="781"/>
                  <a:pt x="73" y="783"/>
                </a:cubicBezTo>
                <a:cubicBezTo>
                  <a:pt x="73" y="786"/>
                  <a:pt x="72" y="788"/>
                  <a:pt x="72" y="791"/>
                </a:cubicBezTo>
                <a:cubicBezTo>
                  <a:pt x="73" y="798"/>
                  <a:pt x="74" y="811"/>
                  <a:pt x="75" y="820"/>
                </a:cubicBezTo>
                <a:cubicBezTo>
                  <a:pt x="76" y="823"/>
                  <a:pt x="77" y="826"/>
                  <a:pt x="77" y="827"/>
                </a:cubicBezTo>
                <a:cubicBezTo>
                  <a:pt x="77" y="830"/>
                  <a:pt x="76" y="832"/>
                  <a:pt x="76" y="836"/>
                </a:cubicBezTo>
                <a:cubicBezTo>
                  <a:pt x="76" y="837"/>
                  <a:pt x="78" y="839"/>
                  <a:pt x="79" y="842"/>
                </a:cubicBezTo>
                <a:cubicBezTo>
                  <a:pt x="79" y="845"/>
                  <a:pt x="79" y="848"/>
                  <a:pt x="79" y="851"/>
                </a:cubicBezTo>
                <a:cubicBezTo>
                  <a:pt x="81" y="859"/>
                  <a:pt x="84" y="866"/>
                  <a:pt x="84" y="874"/>
                </a:cubicBezTo>
                <a:cubicBezTo>
                  <a:pt x="90" y="868"/>
                  <a:pt x="83" y="855"/>
                  <a:pt x="82" y="847"/>
                </a:cubicBezTo>
                <a:cubicBezTo>
                  <a:pt x="82" y="843"/>
                  <a:pt x="83" y="841"/>
                  <a:pt x="83" y="838"/>
                </a:cubicBezTo>
                <a:cubicBezTo>
                  <a:pt x="84" y="831"/>
                  <a:pt x="83" y="824"/>
                  <a:pt x="84" y="818"/>
                </a:cubicBezTo>
                <a:cubicBezTo>
                  <a:pt x="83" y="814"/>
                  <a:pt x="81" y="821"/>
                  <a:pt x="80" y="815"/>
                </a:cubicBezTo>
                <a:cubicBezTo>
                  <a:pt x="79" y="809"/>
                  <a:pt x="79" y="805"/>
                  <a:pt x="79" y="802"/>
                </a:cubicBezTo>
                <a:cubicBezTo>
                  <a:pt x="79" y="799"/>
                  <a:pt x="79" y="795"/>
                  <a:pt x="78" y="789"/>
                </a:cubicBezTo>
                <a:cubicBezTo>
                  <a:pt x="82" y="789"/>
                  <a:pt x="82" y="789"/>
                  <a:pt x="82" y="789"/>
                </a:cubicBezTo>
                <a:cubicBezTo>
                  <a:pt x="82" y="782"/>
                  <a:pt x="79" y="783"/>
                  <a:pt x="79" y="777"/>
                </a:cubicBezTo>
                <a:cubicBezTo>
                  <a:pt x="83" y="775"/>
                  <a:pt x="81" y="769"/>
                  <a:pt x="81" y="762"/>
                </a:cubicBezTo>
                <a:cubicBezTo>
                  <a:pt x="81" y="759"/>
                  <a:pt x="81" y="754"/>
                  <a:pt x="82" y="750"/>
                </a:cubicBezTo>
                <a:cubicBezTo>
                  <a:pt x="82" y="745"/>
                  <a:pt x="83" y="742"/>
                  <a:pt x="83" y="741"/>
                </a:cubicBezTo>
                <a:cubicBezTo>
                  <a:pt x="85" y="734"/>
                  <a:pt x="83" y="733"/>
                  <a:pt x="83" y="727"/>
                </a:cubicBezTo>
                <a:cubicBezTo>
                  <a:pt x="82" y="722"/>
                  <a:pt x="83" y="719"/>
                  <a:pt x="83" y="715"/>
                </a:cubicBezTo>
                <a:cubicBezTo>
                  <a:pt x="87" y="717"/>
                  <a:pt x="86" y="712"/>
                  <a:pt x="87" y="709"/>
                </a:cubicBezTo>
                <a:cubicBezTo>
                  <a:pt x="87" y="708"/>
                  <a:pt x="89" y="707"/>
                  <a:pt x="89" y="706"/>
                </a:cubicBezTo>
                <a:cubicBezTo>
                  <a:pt x="91" y="703"/>
                  <a:pt x="92" y="700"/>
                  <a:pt x="93" y="698"/>
                </a:cubicBezTo>
                <a:cubicBezTo>
                  <a:pt x="94" y="694"/>
                  <a:pt x="93" y="691"/>
                  <a:pt x="93" y="688"/>
                </a:cubicBezTo>
                <a:cubicBezTo>
                  <a:pt x="94" y="686"/>
                  <a:pt x="95" y="685"/>
                  <a:pt x="96" y="683"/>
                </a:cubicBezTo>
                <a:cubicBezTo>
                  <a:pt x="97" y="680"/>
                  <a:pt x="97" y="680"/>
                  <a:pt x="98" y="679"/>
                </a:cubicBezTo>
                <a:cubicBezTo>
                  <a:pt x="99" y="678"/>
                  <a:pt x="99" y="680"/>
                  <a:pt x="100" y="680"/>
                </a:cubicBezTo>
                <a:cubicBezTo>
                  <a:pt x="100" y="680"/>
                  <a:pt x="101" y="678"/>
                  <a:pt x="102" y="677"/>
                </a:cubicBezTo>
                <a:cubicBezTo>
                  <a:pt x="104" y="677"/>
                  <a:pt x="106" y="678"/>
                  <a:pt x="107" y="676"/>
                </a:cubicBezTo>
                <a:cubicBezTo>
                  <a:pt x="109" y="675"/>
                  <a:pt x="109" y="670"/>
                  <a:pt x="112" y="666"/>
                </a:cubicBezTo>
                <a:cubicBezTo>
                  <a:pt x="113" y="663"/>
                  <a:pt x="116" y="662"/>
                  <a:pt x="118" y="660"/>
                </a:cubicBezTo>
                <a:cubicBezTo>
                  <a:pt x="119" y="659"/>
                  <a:pt x="120" y="655"/>
                  <a:pt x="121" y="654"/>
                </a:cubicBezTo>
                <a:cubicBezTo>
                  <a:pt x="122" y="654"/>
                  <a:pt x="122" y="656"/>
                  <a:pt x="123" y="656"/>
                </a:cubicBezTo>
                <a:cubicBezTo>
                  <a:pt x="125" y="655"/>
                  <a:pt x="123" y="652"/>
                  <a:pt x="124" y="650"/>
                </a:cubicBezTo>
                <a:cubicBezTo>
                  <a:pt x="124" y="649"/>
                  <a:pt x="125" y="652"/>
                  <a:pt x="125" y="652"/>
                </a:cubicBezTo>
                <a:cubicBezTo>
                  <a:pt x="125" y="652"/>
                  <a:pt x="127" y="648"/>
                  <a:pt x="127" y="647"/>
                </a:cubicBezTo>
                <a:cubicBezTo>
                  <a:pt x="128" y="646"/>
                  <a:pt x="128" y="645"/>
                  <a:pt x="129" y="644"/>
                </a:cubicBezTo>
                <a:cubicBezTo>
                  <a:pt x="129" y="644"/>
                  <a:pt x="131" y="644"/>
                  <a:pt x="131" y="643"/>
                </a:cubicBezTo>
                <a:cubicBezTo>
                  <a:pt x="133" y="641"/>
                  <a:pt x="131" y="638"/>
                  <a:pt x="132" y="637"/>
                </a:cubicBezTo>
                <a:cubicBezTo>
                  <a:pt x="132" y="635"/>
                  <a:pt x="134" y="636"/>
                  <a:pt x="134" y="633"/>
                </a:cubicBezTo>
                <a:cubicBezTo>
                  <a:pt x="135" y="631"/>
                  <a:pt x="133" y="629"/>
                  <a:pt x="134" y="626"/>
                </a:cubicBezTo>
                <a:cubicBezTo>
                  <a:pt x="134" y="626"/>
                  <a:pt x="136" y="624"/>
                  <a:pt x="137" y="623"/>
                </a:cubicBezTo>
                <a:cubicBezTo>
                  <a:pt x="138" y="621"/>
                  <a:pt x="138" y="618"/>
                  <a:pt x="139" y="616"/>
                </a:cubicBezTo>
                <a:cubicBezTo>
                  <a:pt x="140" y="613"/>
                  <a:pt x="141" y="613"/>
                  <a:pt x="142" y="610"/>
                </a:cubicBezTo>
                <a:cubicBezTo>
                  <a:pt x="142" y="610"/>
                  <a:pt x="140" y="609"/>
                  <a:pt x="140" y="608"/>
                </a:cubicBezTo>
                <a:cubicBezTo>
                  <a:pt x="140" y="607"/>
                  <a:pt x="142" y="604"/>
                  <a:pt x="142" y="602"/>
                </a:cubicBezTo>
                <a:cubicBezTo>
                  <a:pt x="142" y="600"/>
                  <a:pt x="139" y="601"/>
                  <a:pt x="139" y="596"/>
                </a:cubicBezTo>
                <a:cubicBezTo>
                  <a:pt x="140" y="590"/>
                  <a:pt x="140" y="594"/>
                  <a:pt x="138" y="591"/>
                </a:cubicBezTo>
                <a:cubicBezTo>
                  <a:pt x="138" y="591"/>
                  <a:pt x="138" y="588"/>
                  <a:pt x="138" y="588"/>
                </a:cubicBezTo>
                <a:cubicBezTo>
                  <a:pt x="137" y="587"/>
                  <a:pt x="135" y="588"/>
                  <a:pt x="134" y="588"/>
                </a:cubicBezTo>
                <a:cubicBezTo>
                  <a:pt x="135" y="584"/>
                  <a:pt x="134" y="581"/>
                  <a:pt x="134" y="577"/>
                </a:cubicBezTo>
                <a:cubicBezTo>
                  <a:pt x="132" y="575"/>
                  <a:pt x="129" y="579"/>
                  <a:pt x="128" y="574"/>
                </a:cubicBezTo>
                <a:cubicBezTo>
                  <a:pt x="131" y="572"/>
                  <a:pt x="133" y="565"/>
                  <a:pt x="134" y="563"/>
                </a:cubicBezTo>
                <a:cubicBezTo>
                  <a:pt x="135" y="562"/>
                  <a:pt x="137" y="563"/>
                  <a:pt x="137" y="562"/>
                </a:cubicBezTo>
                <a:cubicBezTo>
                  <a:pt x="138" y="561"/>
                  <a:pt x="139" y="558"/>
                  <a:pt x="140" y="556"/>
                </a:cubicBezTo>
                <a:cubicBezTo>
                  <a:pt x="140" y="555"/>
                  <a:pt x="141" y="555"/>
                  <a:pt x="143" y="552"/>
                </a:cubicBezTo>
                <a:cubicBezTo>
                  <a:pt x="143" y="551"/>
                  <a:pt x="144" y="549"/>
                  <a:pt x="145" y="547"/>
                </a:cubicBezTo>
                <a:cubicBezTo>
                  <a:pt x="147" y="544"/>
                  <a:pt x="148" y="542"/>
                  <a:pt x="148" y="540"/>
                </a:cubicBezTo>
                <a:cubicBezTo>
                  <a:pt x="148" y="540"/>
                  <a:pt x="147" y="538"/>
                  <a:pt x="147" y="537"/>
                </a:cubicBezTo>
                <a:cubicBezTo>
                  <a:pt x="147" y="535"/>
                  <a:pt x="151" y="532"/>
                  <a:pt x="151" y="529"/>
                </a:cubicBezTo>
                <a:cubicBezTo>
                  <a:pt x="151" y="526"/>
                  <a:pt x="149" y="524"/>
                  <a:pt x="148" y="520"/>
                </a:cubicBezTo>
                <a:cubicBezTo>
                  <a:pt x="148" y="519"/>
                  <a:pt x="150" y="516"/>
                  <a:pt x="150" y="515"/>
                </a:cubicBezTo>
                <a:cubicBezTo>
                  <a:pt x="151" y="511"/>
                  <a:pt x="148" y="512"/>
                  <a:pt x="150" y="508"/>
                </a:cubicBezTo>
                <a:cubicBezTo>
                  <a:pt x="151" y="504"/>
                  <a:pt x="154" y="502"/>
                  <a:pt x="156" y="498"/>
                </a:cubicBezTo>
                <a:cubicBezTo>
                  <a:pt x="157" y="496"/>
                  <a:pt x="158" y="492"/>
                  <a:pt x="160" y="489"/>
                </a:cubicBezTo>
                <a:cubicBezTo>
                  <a:pt x="163" y="483"/>
                  <a:pt x="168" y="474"/>
                  <a:pt x="170" y="472"/>
                </a:cubicBezTo>
                <a:cubicBezTo>
                  <a:pt x="171" y="470"/>
                  <a:pt x="171" y="469"/>
                  <a:pt x="171" y="469"/>
                </a:cubicBezTo>
                <a:cubicBezTo>
                  <a:pt x="174" y="465"/>
                  <a:pt x="175" y="465"/>
                  <a:pt x="177" y="463"/>
                </a:cubicBezTo>
                <a:cubicBezTo>
                  <a:pt x="178" y="460"/>
                  <a:pt x="178" y="459"/>
                  <a:pt x="179" y="456"/>
                </a:cubicBezTo>
                <a:cubicBezTo>
                  <a:pt x="182" y="452"/>
                  <a:pt x="186" y="445"/>
                  <a:pt x="189" y="441"/>
                </a:cubicBezTo>
                <a:cubicBezTo>
                  <a:pt x="190" y="440"/>
                  <a:pt x="192" y="439"/>
                  <a:pt x="194" y="437"/>
                </a:cubicBezTo>
                <a:cubicBezTo>
                  <a:pt x="199" y="431"/>
                  <a:pt x="201" y="425"/>
                  <a:pt x="204" y="422"/>
                </a:cubicBezTo>
                <a:cubicBezTo>
                  <a:pt x="204" y="422"/>
                  <a:pt x="206" y="420"/>
                  <a:pt x="208" y="419"/>
                </a:cubicBezTo>
                <a:cubicBezTo>
                  <a:pt x="210" y="417"/>
                  <a:pt x="211" y="415"/>
                  <a:pt x="211" y="415"/>
                </a:cubicBezTo>
                <a:cubicBezTo>
                  <a:pt x="213" y="413"/>
                  <a:pt x="212" y="410"/>
                  <a:pt x="216" y="406"/>
                </a:cubicBezTo>
                <a:cubicBezTo>
                  <a:pt x="222" y="400"/>
                  <a:pt x="227" y="398"/>
                  <a:pt x="231" y="394"/>
                </a:cubicBezTo>
                <a:cubicBezTo>
                  <a:pt x="233" y="392"/>
                  <a:pt x="234" y="389"/>
                  <a:pt x="236" y="387"/>
                </a:cubicBezTo>
                <a:cubicBezTo>
                  <a:pt x="238" y="384"/>
                  <a:pt x="242" y="381"/>
                  <a:pt x="244" y="378"/>
                </a:cubicBezTo>
                <a:cubicBezTo>
                  <a:pt x="247" y="374"/>
                  <a:pt x="250" y="366"/>
                  <a:pt x="254" y="365"/>
                </a:cubicBezTo>
                <a:cubicBezTo>
                  <a:pt x="258" y="364"/>
                  <a:pt x="263" y="353"/>
                  <a:pt x="266" y="350"/>
                </a:cubicBezTo>
                <a:cubicBezTo>
                  <a:pt x="269" y="347"/>
                  <a:pt x="270" y="348"/>
                  <a:pt x="272" y="346"/>
                </a:cubicBezTo>
                <a:cubicBezTo>
                  <a:pt x="279" y="342"/>
                  <a:pt x="279" y="339"/>
                  <a:pt x="282" y="335"/>
                </a:cubicBezTo>
                <a:cubicBezTo>
                  <a:pt x="283" y="334"/>
                  <a:pt x="284" y="333"/>
                  <a:pt x="285" y="331"/>
                </a:cubicBezTo>
                <a:cubicBezTo>
                  <a:pt x="286" y="330"/>
                  <a:pt x="287" y="329"/>
                  <a:pt x="288" y="329"/>
                </a:cubicBezTo>
                <a:cubicBezTo>
                  <a:pt x="291" y="327"/>
                  <a:pt x="293" y="326"/>
                  <a:pt x="295" y="325"/>
                </a:cubicBezTo>
                <a:cubicBezTo>
                  <a:pt x="299" y="322"/>
                  <a:pt x="302" y="321"/>
                  <a:pt x="306" y="317"/>
                </a:cubicBezTo>
                <a:cubicBezTo>
                  <a:pt x="309" y="314"/>
                  <a:pt x="310" y="310"/>
                  <a:pt x="313" y="307"/>
                </a:cubicBezTo>
                <a:cubicBezTo>
                  <a:pt x="315" y="305"/>
                  <a:pt x="319" y="305"/>
                  <a:pt x="322" y="303"/>
                </a:cubicBezTo>
                <a:cubicBezTo>
                  <a:pt x="324" y="302"/>
                  <a:pt x="327" y="300"/>
                  <a:pt x="330" y="297"/>
                </a:cubicBezTo>
                <a:cubicBezTo>
                  <a:pt x="333" y="295"/>
                  <a:pt x="336" y="293"/>
                  <a:pt x="339" y="291"/>
                </a:cubicBezTo>
                <a:cubicBezTo>
                  <a:pt x="343" y="289"/>
                  <a:pt x="346" y="289"/>
                  <a:pt x="348" y="288"/>
                </a:cubicBezTo>
                <a:cubicBezTo>
                  <a:pt x="350" y="286"/>
                  <a:pt x="352" y="283"/>
                  <a:pt x="355" y="281"/>
                </a:cubicBezTo>
                <a:cubicBezTo>
                  <a:pt x="358" y="279"/>
                  <a:pt x="362" y="277"/>
                  <a:pt x="364" y="276"/>
                </a:cubicBezTo>
                <a:cubicBezTo>
                  <a:pt x="367" y="274"/>
                  <a:pt x="363" y="274"/>
                  <a:pt x="367" y="272"/>
                </a:cubicBezTo>
                <a:cubicBezTo>
                  <a:pt x="370" y="270"/>
                  <a:pt x="375" y="262"/>
                  <a:pt x="378" y="260"/>
                </a:cubicBezTo>
                <a:cubicBezTo>
                  <a:pt x="378" y="260"/>
                  <a:pt x="386" y="260"/>
                  <a:pt x="385" y="257"/>
                </a:cubicBezTo>
                <a:cubicBezTo>
                  <a:pt x="385" y="258"/>
                  <a:pt x="384" y="259"/>
                  <a:pt x="386" y="260"/>
                </a:cubicBezTo>
                <a:cubicBezTo>
                  <a:pt x="388" y="259"/>
                  <a:pt x="391" y="260"/>
                  <a:pt x="394" y="258"/>
                </a:cubicBezTo>
                <a:cubicBezTo>
                  <a:pt x="396" y="257"/>
                  <a:pt x="400" y="253"/>
                  <a:pt x="404" y="251"/>
                </a:cubicBezTo>
                <a:cubicBezTo>
                  <a:pt x="408" y="249"/>
                  <a:pt x="410" y="249"/>
                  <a:pt x="411" y="246"/>
                </a:cubicBezTo>
                <a:cubicBezTo>
                  <a:pt x="414" y="245"/>
                  <a:pt x="415" y="247"/>
                  <a:pt x="419" y="245"/>
                </a:cubicBezTo>
                <a:cubicBezTo>
                  <a:pt x="417" y="243"/>
                  <a:pt x="415" y="244"/>
                  <a:pt x="418" y="241"/>
                </a:cubicBezTo>
                <a:cubicBezTo>
                  <a:pt x="422" y="242"/>
                  <a:pt x="425" y="240"/>
                  <a:pt x="428" y="238"/>
                </a:cubicBezTo>
                <a:cubicBezTo>
                  <a:pt x="431" y="236"/>
                  <a:pt x="435" y="234"/>
                  <a:pt x="437" y="233"/>
                </a:cubicBezTo>
                <a:cubicBezTo>
                  <a:pt x="446" y="229"/>
                  <a:pt x="456" y="227"/>
                  <a:pt x="467" y="221"/>
                </a:cubicBezTo>
                <a:cubicBezTo>
                  <a:pt x="470" y="218"/>
                  <a:pt x="473" y="211"/>
                  <a:pt x="478" y="211"/>
                </a:cubicBezTo>
                <a:cubicBezTo>
                  <a:pt x="479" y="212"/>
                  <a:pt x="475" y="213"/>
                  <a:pt x="476" y="215"/>
                </a:cubicBezTo>
                <a:cubicBezTo>
                  <a:pt x="483" y="213"/>
                  <a:pt x="486" y="211"/>
                  <a:pt x="488" y="209"/>
                </a:cubicBezTo>
                <a:cubicBezTo>
                  <a:pt x="489" y="207"/>
                  <a:pt x="490" y="205"/>
                  <a:pt x="494" y="204"/>
                </a:cubicBezTo>
                <a:cubicBezTo>
                  <a:pt x="496" y="205"/>
                  <a:pt x="492" y="207"/>
                  <a:pt x="492" y="207"/>
                </a:cubicBezTo>
                <a:cubicBezTo>
                  <a:pt x="493" y="208"/>
                  <a:pt x="497" y="206"/>
                  <a:pt x="498" y="208"/>
                </a:cubicBezTo>
                <a:cubicBezTo>
                  <a:pt x="492" y="211"/>
                  <a:pt x="482" y="216"/>
                  <a:pt x="479" y="217"/>
                </a:cubicBezTo>
                <a:cubicBezTo>
                  <a:pt x="477" y="218"/>
                  <a:pt x="477" y="217"/>
                  <a:pt x="474" y="218"/>
                </a:cubicBezTo>
                <a:cubicBezTo>
                  <a:pt x="472" y="220"/>
                  <a:pt x="472" y="221"/>
                  <a:pt x="469" y="222"/>
                </a:cubicBezTo>
                <a:cubicBezTo>
                  <a:pt x="466" y="224"/>
                  <a:pt x="462" y="226"/>
                  <a:pt x="458" y="227"/>
                </a:cubicBezTo>
                <a:cubicBezTo>
                  <a:pt x="454" y="229"/>
                  <a:pt x="450" y="231"/>
                  <a:pt x="446" y="233"/>
                </a:cubicBezTo>
                <a:cubicBezTo>
                  <a:pt x="444" y="235"/>
                  <a:pt x="443" y="237"/>
                  <a:pt x="440" y="238"/>
                </a:cubicBezTo>
                <a:cubicBezTo>
                  <a:pt x="436" y="240"/>
                  <a:pt x="431" y="241"/>
                  <a:pt x="427" y="244"/>
                </a:cubicBezTo>
                <a:cubicBezTo>
                  <a:pt x="420" y="249"/>
                  <a:pt x="407" y="255"/>
                  <a:pt x="399" y="261"/>
                </a:cubicBezTo>
                <a:cubicBezTo>
                  <a:pt x="398" y="262"/>
                  <a:pt x="396" y="264"/>
                  <a:pt x="395" y="266"/>
                </a:cubicBezTo>
                <a:cubicBezTo>
                  <a:pt x="392" y="269"/>
                  <a:pt x="388" y="270"/>
                  <a:pt x="386" y="272"/>
                </a:cubicBezTo>
                <a:cubicBezTo>
                  <a:pt x="384" y="275"/>
                  <a:pt x="383" y="277"/>
                  <a:pt x="381" y="279"/>
                </a:cubicBezTo>
                <a:cubicBezTo>
                  <a:pt x="381" y="279"/>
                  <a:pt x="379" y="278"/>
                  <a:pt x="379" y="278"/>
                </a:cubicBezTo>
                <a:cubicBezTo>
                  <a:pt x="377" y="279"/>
                  <a:pt x="378" y="280"/>
                  <a:pt x="377" y="281"/>
                </a:cubicBezTo>
                <a:cubicBezTo>
                  <a:pt x="384" y="282"/>
                  <a:pt x="375" y="290"/>
                  <a:pt x="378" y="294"/>
                </a:cubicBezTo>
                <a:cubicBezTo>
                  <a:pt x="384" y="290"/>
                  <a:pt x="388" y="289"/>
                  <a:pt x="394" y="285"/>
                </a:cubicBezTo>
                <a:cubicBezTo>
                  <a:pt x="397" y="283"/>
                  <a:pt x="399" y="280"/>
                  <a:pt x="402" y="278"/>
                </a:cubicBezTo>
                <a:cubicBezTo>
                  <a:pt x="404" y="276"/>
                  <a:pt x="407" y="276"/>
                  <a:pt x="409" y="275"/>
                </a:cubicBezTo>
                <a:cubicBezTo>
                  <a:pt x="414" y="273"/>
                  <a:pt x="415" y="272"/>
                  <a:pt x="417" y="270"/>
                </a:cubicBezTo>
                <a:cubicBezTo>
                  <a:pt x="419" y="269"/>
                  <a:pt x="420" y="270"/>
                  <a:pt x="422" y="269"/>
                </a:cubicBezTo>
                <a:cubicBezTo>
                  <a:pt x="425" y="267"/>
                  <a:pt x="429" y="264"/>
                  <a:pt x="432" y="262"/>
                </a:cubicBezTo>
                <a:cubicBezTo>
                  <a:pt x="434" y="261"/>
                  <a:pt x="438" y="258"/>
                  <a:pt x="442" y="255"/>
                </a:cubicBezTo>
                <a:cubicBezTo>
                  <a:pt x="446" y="253"/>
                  <a:pt x="450" y="251"/>
                  <a:pt x="451" y="250"/>
                </a:cubicBezTo>
                <a:cubicBezTo>
                  <a:pt x="454" y="249"/>
                  <a:pt x="458" y="249"/>
                  <a:pt x="460" y="247"/>
                </a:cubicBezTo>
                <a:cubicBezTo>
                  <a:pt x="462" y="247"/>
                  <a:pt x="465" y="243"/>
                  <a:pt x="466" y="243"/>
                </a:cubicBezTo>
                <a:cubicBezTo>
                  <a:pt x="471" y="240"/>
                  <a:pt x="478" y="237"/>
                  <a:pt x="482" y="235"/>
                </a:cubicBezTo>
                <a:cubicBezTo>
                  <a:pt x="484" y="234"/>
                  <a:pt x="487" y="234"/>
                  <a:pt x="489" y="233"/>
                </a:cubicBezTo>
                <a:cubicBezTo>
                  <a:pt x="491" y="232"/>
                  <a:pt x="493" y="230"/>
                  <a:pt x="495" y="228"/>
                </a:cubicBezTo>
                <a:cubicBezTo>
                  <a:pt x="500" y="226"/>
                  <a:pt x="507" y="224"/>
                  <a:pt x="515" y="221"/>
                </a:cubicBezTo>
                <a:cubicBezTo>
                  <a:pt x="522" y="219"/>
                  <a:pt x="530" y="217"/>
                  <a:pt x="537" y="214"/>
                </a:cubicBezTo>
                <a:cubicBezTo>
                  <a:pt x="540" y="213"/>
                  <a:pt x="542" y="212"/>
                  <a:pt x="545" y="210"/>
                </a:cubicBezTo>
                <a:cubicBezTo>
                  <a:pt x="547" y="209"/>
                  <a:pt x="549" y="208"/>
                  <a:pt x="552" y="208"/>
                </a:cubicBezTo>
                <a:cubicBezTo>
                  <a:pt x="558" y="206"/>
                  <a:pt x="565" y="205"/>
                  <a:pt x="571" y="204"/>
                </a:cubicBezTo>
                <a:cubicBezTo>
                  <a:pt x="577" y="202"/>
                  <a:pt x="581" y="199"/>
                  <a:pt x="587" y="198"/>
                </a:cubicBezTo>
                <a:cubicBezTo>
                  <a:pt x="592" y="196"/>
                  <a:pt x="598" y="196"/>
                  <a:pt x="604" y="196"/>
                </a:cubicBezTo>
                <a:cubicBezTo>
                  <a:pt x="611" y="195"/>
                  <a:pt x="618" y="194"/>
                  <a:pt x="624" y="193"/>
                </a:cubicBezTo>
                <a:cubicBezTo>
                  <a:pt x="626" y="192"/>
                  <a:pt x="628" y="192"/>
                  <a:pt x="630" y="192"/>
                </a:cubicBezTo>
                <a:cubicBezTo>
                  <a:pt x="632" y="191"/>
                  <a:pt x="633" y="191"/>
                  <a:pt x="635" y="191"/>
                </a:cubicBezTo>
                <a:cubicBezTo>
                  <a:pt x="638" y="191"/>
                  <a:pt x="641" y="191"/>
                  <a:pt x="644" y="190"/>
                </a:cubicBezTo>
                <a:cubicBezTo>
                  <a:pt x="649" y="190"/>
                  <a:pt x="654" y="188"/>
                  <a:pt x="659" y="188"/>
                </a:cubicBezTo>
                <a:cubicBezTo>
                  <a:pt x="662" y="188"/>
                  <a:pt x="666" y="189"/>
                  <a:pt x="669" y="189"/>
                </a:cubicBezTo>
                <a:cubicBezTo>
                  <a:pt x="671" y="189"/>
                  <a:pt x="675" y="186"/>
                  <a:pt x="679" y="186"/>
                </a:cubicBezTo>
                <a:cubicBezTo>
                  <a:pt x="680" y="186"/>
                  <a:pt x="682" y="187"/>
                  <a:pt x="684" y="186"/>
                </a:cubicBezTo>
                <a:cubicBezTo>
                  <a:pt x="687" y="188"/>
                  <a:pt x="683" y="189"/>
                  <a:pt x="686" y="191"/>
                </a:cubicBezTo>
                <a:cubicBezTo>
                  <a:pt x="692" y="191"/>
                  <a:pt x="688" y="186"/>
                  <a:pt x="693" y="186"/>
                </a:cubicBezTo>
                <a:cubicBezTo>
                  <a:pt x="697" y="188"/>
                  <a:pt x="700" y="186"/>
                  <a:pt x="702" y="186"/>
                </a:cubicBezTo>
                <a:cubicBezTo>
                  <a:pt x="704" y="187"/>
                  <a:pt x="703" y="189"/>
                  <a:pt x="707" y="189"/>
                </a:cubicBezTo>
                <a:cubicBezTo>
                  <a:pt x="713" y="188"/>
                  <a:pt x="706" y="186"/>
                  <a:pt x="710" y="185"/>
                </a:cubicBezTo>
                <a:cubicBezTo>
                  <a:pt x="715" y="187"/>
                  <a:pt x="722" y="185"/>
                  <a:pt x="729" y="187"/>
                </a:cubicBezTo>
                <a:cubicBezTo>
                  <a:pt x="732" y="187"/>
                  <a:pt x="733" y="189"/>
                  <a:pt x="736" y="189"/>
                </a:cubicBezTo>
                <a:cubicBezTo>
                  <a:pt x="738" y="190"/>
                  <a:pt x="738" y="189"/>
                  <a:pt x="741" y="189"/>
                </a:cubicBezTo>
                <a:cubicBezTo>
                  <a:pt x="743" y="189"/>
                  <a:pt x="747" y="190"/>
                  <a:pt x="748" y="190"/>
                </a:cubicBezTo>
                <a:cubicBezTo>
                  <a:pt x="752" y="190"/>
                  <a:pt x="754" y="190"/>
                  <a:pt x="758" y="190"/>
                </a:cubicBezTo>
                <a:cubicBezTo>
                  <a:pt x="760" y="191"/>
                  <a:pt x="758" y="191"/>
                  <a:pt x="759" y="192"/>
                </a:cubicBezTo>
                <a:cubicBezTo>
                  <a:pt x="762" y="195"/>
                  <a:pt x="768" y="194"/>
                  <a:pt x="773" y="194"/>
                </a:cubicBezTo>
                <a:cubicBezTo>
                  <a:pt x="777" y="193"/>
                  <a:pt x="782" y="192"/>
                  <a:pt x="784" y="193"/>
                </a:cubicBezTo>
                <a:cubicBezTo>
                  <a:pt x="784" y="194"/>
                  <a:pt x="780" y="194"/>
                  <a:pt x="780" y="194"/>
                </a:cubicBezTo>
                <a:cubicBezTo>
                  <a:pt x="785" y="195"/>
                  <a:pt x="790" y="191"/>
                  <a:pt x="793" y="195"/>
                </a:cubicBezTo>
                <a:cubicBezTo>
                  <a:pt x="790" y="195"/>
                  <a:pt x="787" y="194"/>
                  <a:pt x="786" y="195"/>
                </a:cubicBezTo>
                <a:cubicBezTo>
                  <a:pt x="794" y="199"/>
                  <a:pt x="796" y="194"/>
                  <a:pt x="802" y="194"/>
                </a:cubicBezTo>
                <a:cubicBezTo>
                  <a:pt x="806" y="194"/>
                  <a:pt x="812" y="196"/>
                  <a:pt x="817" y="197"/>
                </a:cubicBezTo>
                <a:cubicBezTo>
                  <a:pt x="820" y="198"/>
                  <a:pt x="824" y="199"/>
                  <a:pt x="828" y="199"/>
                </a:cubicBezTo>
                <a:cubicBezTo>
                  <a:pt x="831" y="200"/>
                  <a:pt x="834" y="201"/>
                  <a:pt x="837" y="202"/>
                </a:cubicBezTo>
                <a:cubicBezTo>
                  <a:pt x="839" y="203"/>
                  <a:pt x="841" y="206"/>
                  <a:pt x="843" y="207"/>
                </a:cubicBezTo>
                <a:cubicBezTo>
                  <a:pt x="845" y="208"/>
                  <a:pt x="849" y="209"/>
                  <a:pt x="852" y="210"/>
                </a:cubicBezTo>
                <a:cubicBezTo>
                  <a:pt x="855" y="211"/>
                  <a:pt x="858" y="212"/>
                  <a:pt x="859" y="213"/>
                </a:cubicBezTo>
                <a:cubicBezTo>
                  <a:pt x="861" y="213"/>
                  <a:pt x="862" y="212"/>
                  <a:pt x="864" y="212"/>
                </a:cubicBezTo>
                <a:cubicBezTo>
                  <a:pt x="864" y="212"/>
                  <a:pt x="865" y="215"/>
                  <a:pt x="867" y="215"/>
                </a:cubicBezTo>
                <a:cubicBezTo>
                  <a:pt x="867" y="215"/>
                  <a:pt x="868" y="213"/>
                  <a:pt x="870" y="214"/>
                </a:cubicBezTo>
                <a:cubicBezTo>
                  <a:pt x="872" y="215"/>
                  <a:pt x="872" y="216"/>
                  <a:pt x="876" y="217"/>
                </a:cubicBezTo>
                <a:cubicBezTo>
                  <a:pt x="880" y="214"/>
                  <a:pt x="886" y="218"/>
                  <a:pt x="896" y="222"/>
                </a:cubicBezTo>
                <a:cubicBezTo>
                  <a:pt x="907" y="225"/>
                  <a:pt x="918" y="230"/>
                  <a:pt x="928" y="234"/>
                </a:cubicBezTo>
                <a:cubicBezTo>
                  <a:pt x="933" y="236"/>
                  <a:pt x="937" y="239"/>
                  <a:pt x="942" y="241"/>
                </a:cubicBezTo>
                <a:cubicBezTo>
                  <a:pt x="946" y="243"/>
                  <a:pt x="950" y="245"/>
                  <a:pt x="953" y="246"/>
                </a:cubicBezTo>
                <a:cubicBezTo>
                  <a:pt x="952" y="248"/>
                  <a:pt x="951" y="249"/>
                  <a:pt x="954" y="250"/>
                </a:cubicBezTo>
                <a:cubicBezTo>
                  <a:pt x="957" y="250"/>
                  <a:pt x="955" y="248"/>
                  <a:pt x="957" y="248"/>
                </a:cubicBezTo>
                <a:cubicBezTo>
                  <a:pt x="959" y="249"/>
                  <a:pt x="965" y="252"/>
                  <a:pt x="968" y="253"/>
                </a:cubicBezTo>
                <a:cubicBezTo>
                  <a:pt x="970" y="254"/>
                  <a:pt x="968" y="254"/>
                  <a:pt x="969" y="255"/>
                </a:cubicBezTo>
                <a:cubicBezTo>
                  <a:pt x="971" y="259"/>
                  <a:pt x="984" y="263"/>
                  <a:pt x="985" y="264"/>
                </a:cubicBezTo>
                <a:cubicBezTo>
                  <a:pt x="985" y="264"/>
                  <a:pt x="987" y="267"/>
                  <a:pt x="988" y="268"/>
                </a:cubicBezTo>
                <a:cubicBezTo>
                  <a:pt x="995" y="274"/>
                  <a:pt x="1000" y="273"/>
                  <a:pt x="1005" y="276"/>
                </a:cubicBezTo>
                <a:cubicBezTo>
                  <a:pt x="1006" y="277"/>
                  <a:pt x="1008" y="280"/>
                  <a:pt x="1010" y="281"/>
                </a:cubicBezTo>
                <a:cubicBezTo>
                  <a:pt x="1011" y="282"/>
                  <a:pt x="1014" y="283"/>
                  <a:pt x="1017" y="285"/>
                </a:cubicBezTo>
                <a:cubicBezTo>
                  <a:pt x="1019" y="286"/>
                  <a:pt x="1018" y="287"/>
                  <a:pt x="1020" y="288"/>
                </a:cubicBezTo>
                <a:cubicBezTo>
                  <a:pt x="1022" y="289"/>
                  <a:pt x="1023" y="289"/>
                  <a:pt x="1026" y="291"/>
                </a:cubicBezTo>
                <a:cubicBezTo>
                  <a:pt x="1028" y="292"/>
                  <a:pt x="1028" y="293"/>
                  <a:pt x="1030" y="295"/>
                </a:cubicBezTo>
                <a:cubicBezTo>
                  <a:pt x="1032" y="296"/>
                  <a:pt x="1033" y="296"/>
                  <a:pt x="1036" y="298"/>
                </a:cubicBezTo>
                <a:cubicBezTo>
                  <a:pt x="1039" y="301"/>
                  <a:pt x="1040" y="303"/>
                  <a:pt x="1043" y="306"/>
                </a:cubicBezTo>
                <a:cubicBezTo>
                  <a:pt x="1045" y="307"/>
                  <a:pt x="1048" y="308"/>
                  <a:pt x="1050" y="309"/>
                </a:cubicBezTo>
                <a:cubicBezTo>
                  <a:pt x="1052" y="311"/>
                  <a:pt x="1053" y="314"/>
                  <a:pt x="1054" y="316"/>
                </a:cubicBezTo>
                <a:cubicBezTo>
                  <a:pt x="1056" y="318"/>
                  <a:pt x="1059" y="319"/>
                  <a:pt x="1060" y="321"/>
                </a:cubicBezTo>
                <a:cubicBezTo>
                  <a:pt x="1063" y="324"/>
                  <a:pt x="1067" y="328"/>
                  <a:pt x="1070" y="331"/>
                </a:cubicBezTo>
                <a:cubicBezTo>
                  <a:pt x="1072" y="333"/>
                  <a:pt x="1073" y="333"/>
                  <a:pt x="1075" y="334"/>
                </a:cubicBezTo>
                <a:cubicBezTo>
                  <a:pt x="1080" y="339"/>
                  <a:pt x="1086" y="345"/>
                  <a:pt x="1092" y="351"/>
                </a:cubicBezTo>
                <a:cubicBezTo>
                  <a:pt x="1097" y="356"/>
                  <a:pt x="1100" y="360"/>
                  <a:pt x="1104" y="364"/>
                </a:cubicBezTo>
                <a:cubicBezTo>
                  <a:pt x="1108" y="368"/>
                  <a:pt x="1112" y="370"/>
                  <a:pt x="1114" y="373"/>
                </a:cubicBezTo>
                <a:cubicBezTo>
                  <a:pt x="1116" y="376"/>
                  <a:pt x="1115" y="379"/>
                  <a:pt x="1117" y="382"/>
                </a:cubicBezTo>
                <a:cubicBezTo>
                  <a:pt x="1119" y="384"/>
                  <a:pt x="1123" y="386"/>
                  <a:pt x="1126" y="388"/>
                </a:cubicBezTo>
                <a:cubicBezTo>
                  <a:pt x="1127" y="390"/>
                  <a:pt x="1126" y="391"/>
                  <a:pt x="1128" y="392"/>
                </a:cubicBezTo>
                <a:cubicBezTo>
                  <a:pt x="1129" y="394"/>
                  <a:pt x="1131" y="394"/>
                  <a:pt x="1133" y="396"/>
                </a:cubicBezTo>
                <a:cubicBezTo>
                  <a:pt x="1134" y="398"/>
                  <a:pt x="1132" y="397"/>
                  <a:pt x="1132" y="399"/>
                </a:cubicBezTo>
                <a:cubicBezTo>
                  <a:pt x="1132" y="402"/>
                  <a:pt x="1140" y="407"/>
                  <a:pt x="1142" y="410"/>
                </a:cubicBezTo>
                <a:cubicBezTo>
                  <a:pt x="1148" y="419"/>
                  <a:pt x="1154" y="430"/>
                  <a:pt x="1159" y="437"/>
                </a:cubicBezTo>
                <a:cubicBezTo>
                  <a:pt x="1160" y="439"/>
                  <a:pt x="1162" y="441"/>
                  <a:pt x="1163" y="443"/>
                </a:cubicBezTo>
                <a:cubicBezTo>
                  <a:pt x="1164" y="445"/>
                  <a:pt x="1164" y="447"/>
                  <a:pt x="1165" y="449"/>
                </a:cubicBezTo>
                <a:cubicBezTo>
                  <a:pt x="1168" y="454"/>
                  <a:pt x="1171" y="459"/>
                  <a:pt x="1173" y="462"/>
                </a:cubicBezTo>
                <a:cubicBezTo>
                  <a:pt x="1173" y="462"/>
                  <a:pt x="1173" y="464"/>
                  <a:pt x="1175" y="466"/>
                </a:cubicBezTo>
                <a:cubicBezTo>
                  <a:pt x="1176" y="468"/>
                  <a:pt x="1178" y="469"/>
                  <a:pt x="1179" y="472"/>
                </a:cubicBezTo>
                <a:cubicBezTo>
                  <a:pt x="1181" y="474"/>
                  <a:pt x="1181" y="478"/>
                  <a:pt x="1182" y="481"/>
                </a:cubicBezTo>
                <a:cubicBezTo>
                  <a:pt x="1183" y="484"/>
                  <a:pt x="1186" y="484"/>
                  <a:pt x="1187" y="488"/>
                </a:cubicBezTo>
                <a:cubicBezTo>
                  <a:pt x="1188" y="494"/>
                  <a:pt x="1191" y="494"/>
                  <a:pt x="1193" y="498"/>
                </a:cubicBezTo>
                <a:cubicBezTo>
                  <a:pt x="1194" y="500"/>
                  <a:pt x="1194" y="502"/>
                  <a:pt x="1195" y="504"/>
                </a:cubicBezTo>
                <a:cubicBezTo>
                  <a:pt x="1195" y="506"/>
                  <a:pt x="1198" y="508"/>
                  <a:pt x="1199" y="510"/>
                </a:cubicBezTo>
                <a:cubicBezTo>
                  <a:pt x="1204" y="520"/>
                  <a:pt x="1202" y="521"/>
                  <a:pt x="1204" y="527"/>
                </a:cubicBezTo>
                <a:cubicBezTo>
                  <a:pt x="1205" y="529"/>
                  <a:pt x="1206" y="530"/>
                  <a:pt x="1207" y="532"/>
                </a:cubicBezTo>
                <a:cubicBezTo>
                  <a:pt x="1209" y="536"/>
                  <a:pt x="1209" y="539"/>
                  <a:pt x="1210" y="541"/>
                </a:cubicBezTo>
                <a:cubicBezTo>
                  <a:pt x="1211" y="543"/>
                  <a:pt x="1213" y="543"/>
                  <a:pt x="1214" y="546"/>
                </a:cubicBezTo>
                <a:cubicBezTo>
                  <a:pt x="1215" y="547"/>
                  <a:pt x="1215" y="549"/>
                  <a:pt x="1216" y="551"/>
                </a:cubicBezTo>
                <a:cubicBezTo>
                  <a:pt x="1217" y="553"/>
                  <a:pt x="1217" y="555"/>
                  <a:pt x="1218" y="557"/>
                </a:cubicBezTo>
                <a:cubicBezTo>
                  <a:pt x="1219" y="562"/>
                  <a:pt x="1220" y="566"/>
                  <a:pt x="1222" y="570"/>
                </a:cubicBezTo>
                <a:cubicBezTo>
                  <a:pt x="1224" y="576"/>
                  <a:pt x="1224" y="574"/>
                  <a:pt x="1224" y="578"/>
                </a:cubicBezTo>
                <a:cubicBezTo>
                  <a:pt x="1224" y="586"/>
                  <a:pt x="1225" y="594"/>
                  <a:pt x="1229" y="598"/>
                </a:cubicBezTo>
                <a:cubicBezTo>
                  <a:pt x="1229" y="602"/>
                  <a:pt x="1228" y="604"/>
                  <a:pt x="1228" y="606"/>
                </a:cubicBezTo>
                <a:cubicBezTo>
                  <a:pt x="1229" y="615"/>
                  <a:pt x="1241" y="624"/>
                  <a:pt x="1236" y="629"/>
                </a:cubicBezTo>
                <a:cubicBezTo>
                  <a:pt x="1234" y="626"/>
                  <a:pt x="1234" y="617"/>
                  <a:pt x="1232" y="619"/>
                </a:cubicBezTo>
                <a:cubicBezTo>
                  <a:pt x="1233" y="624"/>
                  <a:pt x="1234" y="628"/>
                  <a:pt x="1235" y="632"/>
                </a:cubicBezTo>
                <a:cubicBezTo>
                  <a:pt x="1236" y="636"/>
                  <a:pt x="1237" y="640"/>
                  <a:pt x="1238" y="644"/>
                </a:cubicBezTo>
                <a:cubicBezTo>
                  <a:pt x="1239" y="647"/>
                  <a:pt x="1239" y="651"/>
                  <a:pt x="1240" y="654"/>
                </a:cubicBezTo>
                <a:cubicBezTo>
                  <a:pt x="1240" y="656"/>
                  <a:pt x="1240" y="658"/>
                  <a:pt x="1241" y="659"/>
                </a:cubicBezTo>
                <a:cubicBezTo>
                  <a:pt x="1241" y="661"/>
                  <a:pt x="1241" y="662"/>
                  <a:pt x="1241" y="664"/>
                </a:cubicBezTo>
                <a:cubicBezTo>
                  <a:pt x="1239" y="665"/>
                  <a:pt x="1240" y="657"/>
                  <a:pt x="1237" y="660"/>
                </a:cubicBezTo>
                <a:cubicBezTo>
                  <a:pt x="1236" y="665"/>
                  <a:pt x="1240" y="676"/>
                  <a:pt x="1238" y="679"/>
                </a:cubicBezTo>
                <a:cubicBezTo>
                  <a:pt x="1244" y="680"/>
                  <a:pt x="1239" y="690"/>
                  <a:pt x="1241" y="693"/>
                </a:cubicBezTo>
                <a:cubicBezTo>
                  <a:pt x="1244" y="688"/>
                  <a:pt x="1242" y="702"/>
                  <a:pt x="1244" y="705"/>
                </a:cubicBezTo>
                <a:cubicBezTo>
                  <a:pt x="1242" y="705"/>
                  <a:pt x="1241" y="702"/>
                  <a:pt x="1239" y="705"/>
                </a:cubicBezTo>
                <a:cubicBezTo>
                  <a:pt x="1240" y="708"/>
                  <a:pt x="1241" y="712"/>
                  <a:pt x="1242" y="715"/>
                </a:cubicBezTo>
                <a:cubicBezTo>
                  <a:pt x="1242" y="718"/>
                  <a:pt x="1243" y="720"/>
                  <a:pt x="1243" y="722"/>
                </a:cubicBezTo>
                <a:cubicBezTo>
                  <a:pt x="1244" y="724"/>
                  <a:pt x="1246" y="722"/>
                  <a:pt x="1246" y="727"/>
                </a:cubicBezTo>
                <a:cubicBezTo>
                  <a:pt x="1246" y="730"/>
                  <a:pt x="1245" y="731"/>
                  <a:pt x="1245" y="735"/>
                </a:cubicBezTo>
                <a:cubicBezTo>
                  <a:pt x="1245" y="738"/>
                  <a:pt x="1246" y="741"/>
                  <a:pt x="1246" y="744"/>
                </a:cubicBezTo>
                <a:cubicBezTo>
                  <a:pt x="1246" y="746"/>
                  <a:pt x="1246" y="748"/>
                  <a:pt x="1245" y="749"/>
                </a:cubicBezTo>
                <a:cubicBezTo>
                  <a:pt x="1242" y="748"/>
                  <a:pt x="1243" y="743"/>
                  <a:pt x="1241" y="743"/>
                </a:cubicBezTo>
                <a:cubicBezTo>
                  <a:pt x="1240" y="747"/>
                  <a:pt x="1238" y="755"/>
                  <a:pt x="1239" y="760"/>
                </a:cubicBezTo>
                <a:cubicBezTo>
                  <a:pt x="1239" y="763"/>
                  <a:pt x="1241" y="763"/>
                  <a:pt x="1242" y="766"/>
                </a:cubicBezTo>
                <a:cubicBezTo>
                  <a:pt x="1242" y="767"/>
                  <a:pt x="1242" y="768"/>
                  <a:pt x="1243" y="769"/>
                </a:cubicBezTo>
                <a:cubicBezTo>
                  <a:pt x="1243" y="771"/>
                  <a:pt x="1243" y="773"/>
                  <a:pt x="1243" y="774"/>
                </a:cubicBezTo>
                <a:cubicBezTo>
                  <a:pt x="1242" y="778"/>
                  <a:pt x="1242" y="781"/>
                  <a:pt x="1242" y="780"/>
                </a:cubicBezTo>
                <a:cubicBezTo>
                  <a:pt x="1242" y="781"/>
                  <a:pt x="1240" y="777"/>
                  <a:pt x="1240" y="777"/>
                </a:cubicBezTo>
                <a:cubicBezTo>
                  <a:pt x="1237" y="780"/>
                  <a:pt x="1241" y="781"/>
                  <a:pt x="1241" y="783"/>
                </a:cubicBezTo>
                <a:cubicBezTo>
                  <a:pt x="1240" y="784"/>
                  <a:pt x="1238" y="784"/>
                  <a:pt x="1237" y="785"/>
                </a:cubicBezTo>
                <a:cubicBezTo>
                  <a:pt x="1236" y="786"/>
                  <a:pt x="1237" y="789"/>
                  <a:pt x="1236" y="790"/>
                </a:cubicBezTo>
                <a:cubicBezTo>
                  <a:pt x="1236" y="794"/>
                  <a:pt x="1241" y="797"/>
                  <a:pt x="1239" y="799"/>
                </a:cubicBezTo>
                <a:cubicBezTo>
                  <a:pt x="1238" y="799"/>
                  <a:pt x="1238" y="796"/>
                  <a:pt x="1237" y="796"/>
                </a:cubicBezTo>
                <a:cubicBezTo>
                  <a:pt x="1235" y="802"/>
                  <a:pt x="1233" y="808"/>
                  <a:pt x="1233" y="817"/>
                </a:cubicBezTo>
                <a:cubicBezTo>
                  <a:pt x="1236" y="820"/>
                  <a:pt x="1234" y="811"/>
                  <a:pt x="1237" y="813"/>
                </a:cubicBezTo>
                <a:cubicBezTo>
                  <a:pt x="1237" y="820"/>
                  <a:pt x="1234" y="817"/>
                  <a:pt x="1234" y="823"/>
                </a:cubicBezTo>
                <a:cubicBezTo>
                  <a:pt x="1232" y="825"/>
                  <a:pt x="1231" y="821"/>
                  <a:pt x="1230" y="827"/>
                </a:cubicBezTo>
                <a:cubicBezTo>
                  <a:pt x="1229" y="830"/>
                  <a:pt x="1232" y="829"/>
                  <a:pt x="1232" y="831"/>
                </a:cubicBezTo>
                <a:cubicBezTo>
                  <a:pt x="1229" y="832"/>
                  <a:pt x="1231" y="835"/>
                  <a:pt x="1231" y="837"/>
                </a:cubicBezTo>
                <a:cubicBezTo>
                  <a:pt x="1231" y="839"/>
                  <a:pt x="1229" y="842"/>
                  <a:pt x="1229" y="844"/>
                </a:cubicBezTo>
                <a:cubicBezTo>
                  <a:pt x="1229" y="844"/>
                  <a:pt x="1231" y="846"/>
                  <a:pt x="1231" y="847"/>
                </a:cubicBezTo>
                <a:cubicBezTo>
                  <a:pt x="1231" y="849"/>
                  <a:pt x="1229" y="852"/>
                  <a:pt x="1229" y="853"/>
                </a:cubicBezTo>
                <a:cubicBezTo>
                  <a:pt x="1227" y="852"/>
                  <a:pt x="1229" y="847"/>
                  <a:pt x="1229" y="844"/>
                </a:cubicBezTo>
                <a:cubicBezTo>
                  <a:pt x="1228" y="845"/>
                  <a:pt x="1227" y="846"/>
                  <a:pt x="1226" y="847"/>
                </a:cubicBezTo>
                <a:cubicBezTo>
                  <a:pt x="1225" y="849"/>
                  <a:pt x="1225" y="851"/>
                  <a:pt x="1224" y="853"/>
                </a:cubicBezTo>
                <a:cubicBezTo>
                  <a:pt x="1224" y="857"/>
                  <a:pt x="1224" y="861"/>
                  <a:pt x="1223" y="865"/>
                </a:cubicBezTo>
                <a:cubicBezTo>
                  <a:pt x="1222" y="868"/>
                  <a:pt x="1219" y="870"/>
                  <a:pt x="1218" y="874"/>
                </a:cubicBezTo>
                <a:cubicBezTo>
                  <a:pt x="1217" y="876"/>
                  <a:pt x="1218" y="877"/>
                  <a:pt x="1218" y="879"/>
                </a:cubicBezTo>
                <a:cubicBezTo>
                  <a:pt x="1216" y="887"/>
                  <a:pt x="1216" y="888"/>
                  <a:pt x="1216" y="894"/>
                </a:cubicBezTo>
                <a:cubicBezTo>
                  <a:pt x="1211" y="894"/>
                  <a:pt x="1211" y="905"/>
                  <a:pt x="1209" y="911"/>
                </a:cubicBezTo>
                <a:cubicBezTo>
                  <a:pt x="1209" y="912"/>
                  <a:pt x="1207" y="914"/>
                  <a:pt x="1206" y="916"/>
                </a:cubicBezTo>
                <a:cubicBezTo>
                  <a:pt x="1205" y="917"/>
                  <a:pt x="1205" y="919"/>
                  <a:pt x="1204" y="921"/>
                </a:cubicBezTo>
                <a:cubicBezTo>
                  <a:pt x="1204" y="922"/>
                  <a:pt x="1204" y="924"/>
                  <a:pt x="1203" y="925"/>
                </a:cubicBezTo>
                <a:cubicBezTo>
                  <a:pt x="1202" y="926"/>
                  <a:pt x="1200" y="929"/>
                  <a:pt x="1199" y="930"/>
                </a:cubicBezTo>
                <a:cubicBezTo>
                  <a:pt x="1195" y="938"/>
                  <a:pt x="1196" y="941"/>
                  <a:pt x="1193" y="941"/>
                </a:cubicBezTo>
                <a:cubicBezTo>
                  <a:pt x="1191" y="941"/>
                  <a:pt x="1190" y="949"/>
                  <a:pt x="1189" y="950"/>
                </a:cubicBezTo>
                <a:cubicBezTo>
                  <a:pt x="1188" y="953"/>
                  <a:pt x="1187" y="953"/>
                  <a:pt x="1186" y="955"/>
                </a:cubicBezTo>
                <a:cubicBezTo>
                  <a:pt x="1186" y="957"/>
                  <a:pt x="1186" y="957"/>
                  <a:pt x="1185" y="959"/>
                </a:cubicBezTo>
                <a:cubicBezTo>
                  <a:pt x="1185" y="961"/>
                  <a:pt x="1183" y="961"/>
                  <a:pt x="1182" y="964"/>
                </a:cubicBezTo>
                <a:cubicBezTo>
                  <a:pt x="1182" y="964"/>
                  <a:pt x="1182" y="965"/>
                  <a:pt x="1181" y="967"/>
                </a:cubicBezTo>
                <a:cubicBezTo>
                  <a:pt x="1178" y="972"/>
                  <a:pt x="1174" y="980"/>
                  <a:pt x="1170" y="986"/>
                </a:cubicBezTo>
                <a:cubicBezTo>
                  <a:pt x="1170" y="988"/>
                  <a:pt x="1175" y="987"/>
                  <a:pt x="1171" y="993"/>
                </a:cubicBezTo>
                <a:cubicBezTo>
                  <a:pt x="1167" y="995"/>
                  <a:pt x="1171" y="989"/>
                  <a:pt x="1168" y="988"/>
                </a:cubicBezTo>
                <a:cubicBezTo>
                  <a:pt x="1166" y="996"/>
                  <a:pt x="1162" y="998"/>
                  <a:pt x="1160" y="1001"/>
                </a:cubicBezTo>
                <a:cubicBezTo>
                  <a:pt x="1159" y="1003"/>
                  <a:pt x="1160" y="1003"/>
                  <a:pt x="1159" y="1005"/>
                </a:cubicBezTo>
                <a:cubicBezTo>
                  <a:pt x="1158" y="1007"/>
                  <a:pt x="1156" y="1008"/>
                  <a:pt x="1154" y="1009"/>
                </a:cubicBezTo>
                <a:cubicBezTo>
                  <a:pt x="1150" y="1015"/>
                  <a:pt x="1144" y="1023"/>
                  <a:pt x="1141" y="1029"/>
                </a:cubicBezTo>
                <a:cubicBezTo>
                  <a:pt x="1139" y="1032"/>
                  <a:pt x="1138" y="1037"/>
                  <a:pt x="1136" y="1041"/>
                </a:cubicBezTo>
                <a:cubicBezTo>
                  <a:pt x="1134" y="1044"/>
                  <a:pt x="1132" y="1048"/>
                  <a:pt x="1129" y="1051"/>
                </a:cubicBezTo>
                <a:cubicBezTo>
                  <a:pt x="1126" y="1054"/>
                  <a:pt x="1123" y="1057"/>
                  <a:pt x="1121" y="1062"/>
                </a:cubicBezTo>
                <a:cubicBezTo>
                  <a:pt x="1117" y="1059"/>
                  <a:pt x="1117" y="1059"/>
                  <a:pt x="1117" y="1059"/>
                </a:cubicBezTo>
                <a:cubicBezTo>
                  <a:pt x="1113" y="1063"/>
                  <a:pt x="1116" y="1064"/>
                  <a:pt x="1115" y="1066"/>
                </a:cubicBezTo>
                <a:cubicBezTo>
                  <a:pt x="1110" y="1064"/>
                  <a:pt x="1109" y="1071"/>
                  <a:pt x="1105" y="1076"/>
                </a:cubicBezTo>
                <a:cubicBezTo>
                  <a:pt x="1105" y="1075"/>
                  <a:pt x="1102" y="1078"/>
                  <a:pt x="1101" y="1078"/>
                </a:cubicBezTo>
                <a:cubicBezTo>
                  <a:pt x="1098" y="1081"/>
                  <a:pt x="1095" y="1085"/>
                  <a:pt x="1094" y="1088"/>
                </a:cubicBezTo>
                <a:cubicBezTo>
                  <a:pt x="1090" y="1089"/>
                  <a:pt x="1094" y="1084"/>
                  <a:pt x="1090" y="1085"/>
                </a:cubicBezTo>
                <a:cubicBezTo>
                  <a:pt x="1087" y="1090"/>
                  <a:pt x="1083" y="1093"/>
                  <a:pt x="1080" y="1097"/>
                </a:cubicBezTo>
                <a:cubicBezTo>
                  <a:pt x="1078" y="1099"/>
                  <a:pt x="1077" y="1102"/>
                  <a:pt x="1075" y="1104"/>
                </a:cubicBezTo>
                <a:cubicBezTo>
                  <a:pt x="1072" y="1107"/>
                  <a:pt x="1067" y="1108"/>
                  <a:pt x="1064" y="1110"/>
                </a:cubicBezTo>
                <a:cubicBezTo>
                  <a:pt x="1062" y="1112"/>
                  <a:pt x="1060" y="1116"/>
                  <a:pt x="1058" y="1118"/>
                </a:cubicBezTo>
                <a:cubicBezTo>
                  <a:pt x="1052" y="1123"/>
                  <a:pt x="1044" y="1127"/>
                  <a:pt x="1037" y="1133"/>
                </a:cubicBezTo>
                <a:cubicBezTo>
                  <a:pt x="1030" y="1138"/>
                  <a:pt x="1024" y="1144"/>
                  <a:pt x="1018" y="1148"/>
                </a:cubicBezTo>
                <a:cubicBezTo>
                  <a:pt x="1012" y="1151"/>
                  <a:pt x="1006" y="1153"/>
                  <a:pt x="1001" y="1157"/>
                </a:cubicBezTo>
                <a:cubicBezTo>
                  <a:pt x="999" y="1158"/>
                  <a:pt x="998" y="1161"/>
                  <a:pt x="996" y="1162"/>
                </a:cubicBezTo>
                <a:cubicBezTo>
                  <a:pt x="992" y="1166"/>
                  <a:pt x="988" y="1167"/>
                  <a:pt x="984" y="1169"/>
                </a:cubicBezTo>
                <a:cubicBezTo>
                  <a:pt x="980" y="1170"/>
                  <a:pt x="976" y="1171"/>
                  <a:pt x="972" y="1173"/>
                </a:cubicBezTo>
                <a:cubicBezTo>
                  <a:pt x="970" y="1174"/>
                  <a:pt x="968" y="1176"/>
                  <a:pt x="966" y="1177"/>
                </a:cubicBezTo>
                <a:cubicBezTo>
                  <a:pt x="965" y="1178"/>
                  <a:pt x="962" y="1177"/>
                  <a:pt x="962" y="1177"/>
                </a:cubicBezTo>
                <a:cubicBezTo>
                  <a:pt x="960" y="1179"/>
                  <a:pt x="958" y="1182"/>
                  <a:pt x="956" y="1183"/>
                </a:cubicBezTo>
                <a:cubicBezTo>
                  <a:pt x="953" y="1183"/>
                  <a:pt x="952" y="1182"/>
                  <a:pt x="949" y="1183"/>
                </a:cubicBezTo>
                <a:cubicBezTo>
                  <a:pt x="947" y="1184"/>
                  <a:pt x="944" y="1187"/>
                  <a:pt x="942" y="1188"/>
                </a:cubicBezTo>
                <a:cubicBezTo>
                  <a:pt x="938" y="1190"/>
                  <a:pt x="932" y="1191"/>
                  <a:pt x="929" y="1192"/>
                </a:cubicBezTo>
                <a:cubicBezTo>
                  <a:pt x="928" y="1192"/>
                  <a:pt x="928" y="1193"/>
                  <a:pt x="927" y="1194"/>
                </a:cubicBezTo>
                <a:cubicBezTo>
                  <a:pt x="926" y="1195"/>
                  <a:pt x="919" y="1197"/>
                  <a:pt x="917" y="1198"/>
                </a:cubicBezTo>
                <a:cubicBezTo>
                  <a:pt x="915" y="1199"/>
                  <a:pt x="913" y="1199"/>
                  <a:pt x="911" y="1200"/>
                </a:cubicBezTo>
                <a:cubicBezTo>
                  <a:pt x="909" y="1200"/>
                  <a:pt x="907" y="1200"/>
                  <a:pt x="905" y="1201"/>
                </a:cubicBezTo>
                <a:cubicBezTo>
                  <a:pt x="902" y="1202"/>
                  <a:pt x="899" y="1204"/>
                  <a:pt x="896" y="1205"/>
                </a:cubicBezTo>
                <a:cubicBezTo>
                  <a:pt x="894" y="1205"/>
                  <a:pt x="893" y="1205"/>
                  <a:pt x="891" y="1205"/>
                </a:cubicBezTo>
                <a:cubicBezTo>
                  <a:pt x="889" y="1206"/>
                  <a:pt x="887" y="1208"/>
                  <a:pt x="887" y="1208"/>
                </a:cubicBezTo>
                <a:cubicBezTo>
                  <a:pt x="886" y="1208"/>
                  <a:pt x="883" y="1208"/>
                  <a:pt x="881" y="1208"/>
                </a:cubicBezTo>
                <a:cubicBezTo>
                  <a:pt x="881" y="1208"/>
                  <a:pt x="879" y="1208"/>
                  <a:pt x="878" y="1208"/>
                </a:cubicBezTo>
                <a:cubicBezTo>
                  <a:pt x="878" y="1208"/>
                  <a:pt x="876" y="1207"/>
                  <a:pt x="876" y="1207"/>
                </a:cubicBezTo>
                <a:cubicBezTo>
                  <a:pt x="875" y="1207"/>
                  <a:pt x="874" y="1209"/>
                  <a:pt x="871" y="1210"/>
                </a:cubicBezTo>
                <a:cubicBezTo>
                  <a:pt x="868" y="1211"/>
                  <a:pt x="866" y="1211"/>
                  <a:pt x="864" y="1212"/>
                </a:cubicBezTo>
                <a:cubicBezTo>
                  <a:pt x="862" y="1213"/>
                  <a:pt x="860" y="1215"/>
                  <a:pt x="858" y="1216"/>
                </a:cubicBezTo>
                <a:cubicBezTo>
                  <a:pt x="852" y="1217"/>
                  <a:pt x="847" y="1214"/>
                  <a:pt x="844" y="1215"/>
                </a:cubicBezTo>
                <a:cubicBezTo>
                  <a:pt x="840" y="1215"/>
                  <a:pt x="837" y="1216"/>
                  <a:pt x="832" y="1217"/>
                </a:cubicBezTo>
                <a:cubicBezTo>
                  <a:pt x="828" y="1219"/>
                  <a:pt x="824" y="1220"/>
                  <a:pt x="819" y="1221"/>
                </a:cubicBezTo>
                <a:cubicBezTo>
                  <a:pt x="814" y="1223"/>
                  <a:pt x="809" y="1223"/>
                  <a:pt x="805" y="1224"/>
                </a:cubicBezTo>
                <a:cubicBezTo>
                  <a:pt x="800" y="1224"/>
                  <a:pt x="795" y="1225"/>
                  <a:pt x="791" y="1226"/>
                </a:cubicBezTo>
                <a:cubicBezTo>
                  <a:pt x="786" y="1227"/>
                  <a:pt x="779" y="1229"/>
                  <a:pt x="775" y="1230"/>
                </a:cubicBezTo>
                <a:cubicBezTo>
                  <a:pt x="773" y="1230"/>
                  <a:pt x="770" y="1231"/>
                  <a:pt x="768" y="1231"/>
                </a:cubicBezTo>
                <a:cubicBezTo>
                  <a:pt x="766" y="1231"/>
                  <a:pt x="764" y="1231"/>
                  <a:pt x="761" y="1231"/>
                </a:cubicBezTo>
                <a:cubicBezTo>
                  <a:pt x="757" y="1231"/>
                  <a:pt x="752" y="1231"/>
                  <a:pt x="748" y="1231"/>
                </a:cubicBezTo>
                <a:cubicBezTo>
                  <a:pt x="743" y="1232"/>
                  <a:pt x="739" y="1232"/>
                  <a:pt x="736" y="1232"/>
                </a:cubicBezTo>
                <a:cubicBezTo>
                  <a:pt x="732" y="1233"/>
                  <a:pt x="729" y="1234"/>
                  <a:pt x="727" y="1236"/>
                </a:cubicBezTo>
                <a:cubicBezTo>
                  <a:pt x="728" y="1235"/>
                  <a:pt x="728" y="1239"/>
                  <a:pt x="727" y="1239"/>
                </a:cubicBezTo>
                <a:cubicBezTo>
                  <a:pt x="726" y="1242"/>
                  <a:pt x="725" y="1241"/>
                  <a:pt x="725" y="1243"/>
                </a:cubicBezTo>
                <a:cubicBezTo>
                  <a:pt x="725" y="1243"/>
                  <a:pt x="726" y="1245"/>
                  <a:pt x="727" y="1247"/>
                </a:cubicBezTo>
                <a:cubicBezTo>
                  <a:pt x="727" y="1252"/>
                  <a:pt x="725" y="1250"/>
                  <a:pt x="730" y="1254"/>
                </a:cubicBezTo>
                <a:cubicBezTo>
                  <a:pt x="735" y="1257"/>
                  <a:pt x="734" y="1256"/>
                  <a:pt x="742" y="1258"/>
                </a:cubicBezTo>
                <a:cubicBezTo>
                  <a:pt x="746" y="1259"/>
                  <a:pt x="748" y="1260"/>
                  <a:pt x="749" y="1259"/>
                </a:cubicBezTo>
                <a:cubicBezTo>
                  <a:pt x="749" y="1259"/>
                  <a:pt x="750" y="1260"/>
                  <a:pt x="750" y="1260"/>
                </a:cubicBezTo>
                <a:cubicBezTo>
                  <a:pt x="752" y="1260"/>
                  <a:pt x="756" y="1259"/>
                  <a:pt x="758" y="1259"/>
                </a:cubicBezTo>
                <a:cubicBezTo>
                  <a:pt x="760" y="1259"/>
                  <a:pt x="762" y="1260"/>
                  <a:pt x="764" y="1260"/>
                </a:cubicBezTo>
                <a:cubicBezTo>
                  <a:pt x="764" y="1260"/>
                  <a:pt x="767" y="1259"/>
                  <a:pt x="769" y="1259"/>
                </a:cubicBezTo>
                <a:cubicBezTo>
                  <a:pt x="772" y="1259"/>
                  <a:pt x="776" y="1260"/>
                  <a:pt x="779" y="1260"/>
                </a:cubicBezTo>
                <a:cubicBezTo>
                  <a:pt x="782" y="1260"/>
                  <a:pt x="785" y="1259"/>
                  <a:pt x="787" y="1259"/>
                </a:cubicBezTo>
                <a:cubicBezTo>
                  <a:pt x="790" y="1259"/>
                  <a:pt x="794" y="1259"/>
                  <a:pt x="797" y="1259"/>
                </a:cubicBezTo>
                <a:cubicBezTo>
                  <a:pt x="800" y="1260"/>
                  <a:pt x="803" y="1260"/>
                  <a:pt x="805" y="1259"/>
                </a:cubicBezTo>
                <a:cubicBezTo>
                  <a:pt x="807" y="1259"/>
                  <a:pt x="808" y="1257"/>
                  <a:pt x="811" y="1257"/>
                </a:cubicBezTo>
                <a:cubicBezTo>
                  <a:pt x="814" y="1257"/>
                  <a:pt x="818" y="1258"/>
                  <a:pt x="824" y="1258"/>
                </a:cubicBezTo>
                <a:cubicBezTo>
                  <a:pt x="827" y="1258"/>
                  <a:pt x="831" y="1255"/>
                  <a:pt x="836" y="1255"/>
                </a:cubicBezTo>
                <a:cubicBezTo>
                  <a:pt x="838" y="1254"/>
                  <a:pt x="841" y="1255"/>
                  <a:pt x="843" y="1255"/>
                </a:cubicBezTo>
                <a:cubicBezTo>
                  <a:pt x="846" y="1254"/>
                  <a:pt x="849" y="1252"/>
                  <a:pt x="851" y="1252"/>
                </a:cubicBezTo>
                <a:cubicBezTo>
                  <a:pt x="852" y="1251"/>
                  <a:pt x="855" y="1253"/>
                  <a:pt x="857" y="1253"/>
                </a:cubicBezTo>
                <a:cubicBezTo>
                  <a:pt x="861" y="1251"/>
                  <a:pt x="866" y="1249"/>
                  <a:pt x="870" y="1248"/>
                </a:cubicBezTo>
                <a:cubicBezTo>
                  <a:pt x="871" y="1248"/>
                  <a:pt x="874" y="1248"/>
                  <a:pt x="876" y="1248"/>
                </a:cubicBezTo>
                <a:cubicBezTo>
                  <a:pt x="878" y="1247"/>
                  <a:pt x="878" y="1246"/>
                  <a:pt x="881" y="1245"/>
                </a:cubicBezTo>
                <a:cubicBezTo>
                  <a:pt x="884" y="1244"/>
                  <a:pt x="884" y="1247"/>
                  <a:pt x="887" y="1246"/>
                </a:cubicBezTo>
                <a:cubicBezTo>
                  <a:pt x="890" y="1241"/>
                  <a:pt x="894" y="1242"/>
                  <a:pt x="898" y="1241"/>
                </a:cubicBezTo>
                <a:cubicBezTo>
                  <a:pt x="900" y="1241"/>
                  <a:pt x="904" y="1238"/>
                  <a:pt x="904" y="1240"/>
                </a:cubicBezTo>
                <a:cubicBezTo>
                  <a:pt x="901" y="1241"/>
                  <a:pt x="897" y="1241"/>
                  <a:pt x="898" y="1244"/>
                </a:cubicBezTo>
                <a:cubicBezTo>
                  <a:pt x="902" y="1243"/>
                  <a:pt x="904" y="1242"/>
                  <a:pt x="905" y="1240"/>
                </a:cubicBezTo>
                <a:cubicBezTo>
                  <a:pt x="907" y="1239"/>
                  <a:pt x="908" y="1237"/>
                  <a:pt x="910" y="1236"/>
                </a:cubicBezTo>
                <a:cubicBezTo>
                  <a:pt x="911" y="1238"/>
                  <a:pt x="915" y="1234"/>
                  <a:pt x="919" y="1233"/>
                </a:cubicBezTo>
                <a:cubicBezTo>
                  <a:pt x="923" y="1233"/>
                  <a:pt x="922" y="1235"/>
                  <a:pt x="926" y="1234"/>
                </a:cubicBezTo>
                <a:cubicBezTo>
                  <a:pt x="932" y="1232"/>
                  <a:pt x="937" y="1225"/>
                  <a:pt x="942" y="1226"/>
                </a:cubicBezTo>
                <a:cubicBezTo>
                  <a:pt x="944" y="1228"/>
                  <a:pt x="936" y="1229"/>
                  <a:pt x="940" y="1230"/>
                </a:cubicBezTo>
                <a:cubicBezTo>
                  <a:pt x="943" y="1229"/>
                  <a:pt x="943" y="1226"/>
                  <a:pt x="946" y="1224"/>
                </a:cubicBezTo>
                <a:cubicBezTo>
                  <a:pt x="948" y="1223"/>
                  <a:pt x="952" y="1223"/>
                  <a:pt x="954" y="1222"/>
                </a:cubicBezTo>
                <a:cubicBezTo>
                  <a:pt x="957" y="1221"/>
                  <a:pt x="958" y="1219"/>
                  <a:pt x="960" y="1218"/>
                </a:cubicBezTo>
                <a:cubicBezTo>
                  <a:pt x="961" y="1217"/>
                  <a:pt x="964" y="1217"/>
                  <a:pt x="965" y="1217"/>
                </a:cubicBezTo>
                <a:cubicBezTo>
                  <a:pt x="967" y="1216"/>
                  <a:pt x="969" y="1214"/>
                  <a:pt x="970" y="1215"/>
                </a:cubicBezTo>
                <a:cubicBezTo>
                  <a:pt x="971" y="1217"/>
                  <a:pt x="966" y="1218"/>
                  <a:pt x="966" y="1220"/>
                </a:cubicBezTo>
                <a:cubicBezTo>
                  <a:pt x="970" y="1218"/>
                  <a:pt x="974" y="1216"/>
                  <a:pt x="977" y="1214"/>
                </a:cubicBezTo>
                <a:cubicBezTo>
                  <a:pt x="980" y="1213"/>
                  <a:pt x="983" y="1211"/>
                  <a:pt x="984" y="1210"/>
                </a:cubicBezTo>
                <a:cubicBezTo>
                  <a:pt x="984" y="1209"/>
                  <a:pt x="984" y="1209"/>
                  <a:pt x="986" y="1208"/>
                </a:cubicBezTo>
                <a:cubicBezTo>
                  <a:pt x="989" y="1204"/>
                  <a:pt x="991" y="1204"/>
                  <a:pt x="993" y="1203"/>
                </a:cubicBezTo>
                <a:cubicBezTo>
                  <a:pt x="995" y="1203"/>
                  <a:pt x="997" y="1202"/>
                  <a:pt x="1001" y="1200"/>
                </a:cubicBezTo>
                <a:cubicBezTo>
                  <a:pt x="1003" y="1198"/>
                  <a:pt x="1005" y="1196"/>
                  <a:pt x="1006" y="1195"/>
                </a:cubicBezTo>
                <a:cubicBezTo>
                  <a:pt x="1010" y="1194"/>
                  <a:pt x="1015" y="1196"/>
                  <a:pt x="1017" y="1191"/>
                </a:cubicBezTo>
                <a:cubicBezTo>
                  <a:pt x="1016" y="1192"/>
                  <a:pt x="1015" y="1190"/>
                  <a:pt x="1016" y="1189"/>
                </a:cubicBezTo>
                <a:cubicBezTo>
                  <a:pt x="1019" y="1188"/>
                  <a:pt x="1022" y="1189"/>
                  <a:pt x="1026" y="1188"/>
                </a:cubicBezTo>
                <a:cubicBezTo>
                  <a:pt x="1030" y="1185"/>
                  <a:pt x="1033" y="1180"/>
                  <a:pt x="1038" y="1177"/>
                </a:cubicBezTo>
                <a:cubicBezTo>
                  <a:pt x="1041" y="1175"/>
                  <a:pt x="1043" y="1177"/>
                  <a:pt x="1047" y="1175"/>
                </a:cubicBezTo>
                <a:cubicBezTo>
                  <a:pt x="1047" y="1174"/>
                  <a:pt x="1050" y="1170"/>
                  <a:pt x="1052" y="1169"/>
                </a:cubicBezTo>
                <a:cubicBezTo>
                  <a:pt x="1052" y="1168"/>
                  <a:pt x="1053" y="1165"/>
                  <a:pt x="1056" y="1165"/>
                </a:cubicBezTo>
                <a:cubicBezTo>
                  <a:pt x="1058" y="1167"/>
                  <a:pt x="1052" y="1170"/>
                  <a:pt x="1053" y="1171"/>
                </a:cubicBezTo>
                <a:cubicBezTo>
                  <a:pt x="1057" y="1169"/>
                  <a:pt x="1061" y="1166"/>
                  <a:pt x="1065" y="1163"/>
                </a:cubicBezTo>
                <a:cubicBezTo>
                  <a:pt x="1069" y="1160"/>
                  <a:pt x="1072" y="1157"/>
                  <a:pt x="1075" y="1156"/>
                </a:cubicBezTo>
                <a:cubicBezTo>
                  <a:pt x="1076" y="1153"/>
                  <a:pt x="1072" y="1155"/>
                  <a:pt x="1074" y="1153"/>
                </a:cubicBezTo>
                <a:cubicBezTo>
                  <a:pt x="1077" y="1149"/>
                  <a:pt x="1087" y="1143"/>
                  <a:pt x="1088" y="1142"/>
                </a:cubicBezTo>
                <a:cubicBezTo>
                  <a:pt x="1088" y="1141"/>
                  <a:pt x="1087" y="1141"/>
                  <a:pt x="1089" y="1139"/>
                </a:cubicBezTo>
                <a:cubicBezTo>
                  <a:pt x="1091" y="1138"/>
                  <a:pt x="1092" y="1138"/>
                  <a:pt x="1094" y="1136"/>
                </a:cubicBezTo>
                <a:cubicBezTo>
                  <a:pt x="1098" y="1132"/>
                  <a:pt x="1102" y="1127"/>
                  <a:pt x="1106" y="1123"/>
                </a:cubicBezTo>
                <a:cubicBezTo>
                  <a:pt x="1108" y="1122"/>
                  <a:pt x="1108" y="1124"/>
                  <a:pt x="1111" y="1121"/>
                </a:cubicBezTo>
                <a:cubicBezTo>
                  <a:pt x="1115" y="1117"/>
                  <a:pt x="1119" y="1109"/>
                  <a:pt x="1125" y="1107"/>
                </a:cubicBezTo>
                <a:cubicBezTo>
                  <a:pt x="1126" y="1108"/>
                  <a:pt x="1124" y="1109"/>
                  <a:pt x="1125" y="1110"/>
                </a:cubicBezTo>
                <a:cubicBezTo>
                  <a:pt x="1131" y="1106"/>
                  <a:pt x="1138" y="1100"/>
                  <a:pt x="1143" y="1092"/>
                </a:cubicBezTo>
                <a:cubicBezTo>
                  <a:pt x="1143" y="1091"/>
                  <a:pt x="1142" y="1088"/>
                  <a:pt x="1143" y="1087"/>
                </a:cubicBezTo>
                <a:cubicBezTo>
                  <a:pt x="1144" y="1085"/>
                  <a:pt x="1147" y="1083"/>
                  <a:pt x="1149" y="1080"/>
                </a:cubicBezTo>
                <a:cubicBezTo>
                  <a:pt x="1151" y="1078"/>
                  <a:pt x="1152" y="1074"/>
                  <a:pt x="1155" y="1074"/>
                </a:cubicBezTo>
                <a:cubicBezTo>
                  <a:pt x="1158" y="1075"/>
                  <a:pt x="1153" y="1080"/>
                  <a:pt x="1155" y="1083"/>
                </a:cubicBezTo>
                <a:cubicBezTo>
                  <a:pt x="1160" y="1076"/>
                  <a:pt x="1157" y="1075"/>
                  <a:pt x="1158" y="1071"/>
                </a:cubicBezTo>
                <a:cubicBezTo>
                  <a:pt x="1161" y="1063"/>
                  <a:pt x="1166" y="1063"/>
                  <a:pt x="1169" y="1060"/>
                </a:cubicBezTo>
                <a:cubicBezTo>
                  <a:pt x="1172" y="1057"/>
                  <a:pt x="1174" y="1052"/>
                  <a:pt x="1178" y="1050"/>
                </a:cubicBezTo>
                <a:cubicBezTo>
                  <a:pt x="1176" y="1056"/>
                  <a:pt x="1169" y="1064"/>
                  <a:pt x="1165" y="1072"/>
                </a:cubicBezTo>
                <a:cubicBezTo>
                  <a:pt x="1164" y="1071"/>
                  <a:pt x="1162" y="1070"/>
                  <a:pt x="1161" y="1073"/>
                </a:cubicBezTo>
                <a:cubicBezTo>
                  <a:pt x="1158" y="1074"/>
                  <a:pt x="1162" y="1076"/>
                  <a:pt x="1161" y="1078"/>
                </a:cubicBezTo>
                <a:cubicBezTo>
                  <a:pt x="1159" y="1081"/>
                  <a:pt x="1150" y="1088"/>
                  <a:pt x="1143" y="1097"/>
                </a:cubicBezTo>
                <a:cubicBezTo>
                  <a:pt x="1141" y="1100"/>
                  <a:pt x="1140" y="1102"/>
                  <a:pt x="1138" y="1104"/>
                </a:cubicBezTo>
                <a:cubicBezTo>
                  <a:pt x="1137" y="1106"/>
                  <a:pt x="1134" y="1107"/>
                  <a:pt x="1132" y="1109"/>
                </a:cubicBezTo>
                <a:cubicBezTo>
                  <a:pt x="1131" y="1110"/>
                  <a:pt x="1129" y="1112"/>
                  <a:pt x="1128" y="1114"/>
                </a:cubicBezTo>
                <a:cubicBezTo>
                  <a:pt x="1126" y="1115"/>
                  <a:pt x="1125" y="1117"/>
                  <a:pt x="1124" y="1118"/>
                </a:cubicBezTo>
                <a:cubicBezTo>
                  <a:pt x="1122" y="1120"/>
                  <a:pt x="1124" y="1122"/>
                  <a:pt x="1121" y="1125"/>
                </a:cubicBezTo>
                <a:cubicBezTo>
                  <a:pt x="1119" y="1128"/>
                  <a:pt x="1118" y="1124"/>
                  <a:pt x="1115" y="1128"/>
                </a:cubicBezTo>
                <a:cubicBezTo>
                  <a:pt x="1115" y="1131"/>
                  <a:pt x="1113" y="1133"/>
                  <a:pt x="1110" y="1135"/>
                </a:cubicBezTo>
                <a:cubicBezTo>
                  <a:pt x="1107" y="1137"/>
                  <a:pt x="1104" y="1139"/>
                  <a:pt x="1101" y="1143"/>
                </a:cubicBezTo>
                <a:cubicBezTo>
                  <a:pt x="1100" y="1142"/>
                  <a:pt x="1102" y="1141"/>
                  <a:pt x="1100" y="1140"/>
                </a:cubicBezTo>
                <a:cubicBezTo>
                  <a:pt x="1098" y="1143"/>
                  <a:pt x="1096" y="1146"/>
                  <a:pt x="1094" y="1148"/>
                </a:cubicBezTo>
                <a:cubicBezTo>
                  <a:pt x="1093" y="1151"/>
                  <a:pt x="1091" y="1154"/>
                  <a:pt x="1089" y="1156"/>
                </a:cubicBezTo>
                <a:cubicBezTo>
                  <a:pt x="1085" y="1159"/>
                  <a:pt x="1084" y="1157"/>
                  <a:pt x="1082" y="1159"/>
                </a:cubicBezTo>
                <a:cubicBezTo>
                  <a:pt x="1082" y="1160"/>
                  <a:pt x="1081" y="1163"/>
                  <a:pt x="1078" y="1164"/>
                </a:cubicBezTo>
                <a:cubicBezTo>
                  <a:pt x="1076" y="1166"/>
                  <a:pt x="1074" y="1165"/>
                  <a:pt x="1071" y="1167"/>
                </a:cubicBezTo>
                <a:cubicBezTo>
                  <a:pt x="1071" y="1167"/>
                  <a:pt x="1070" y="1168"/>
                  <a:pt x="1069" y="1169"/>
                </a:cubicBezTo>
                <a:cubicBezTo>
                  <a:pt x="1068" y="1170"/>
                  <a:pt x="1066" y="1171"/>
                  <a:pt x="1067" y="1171"/>
                </a:cubicBezTo>
                <a:cubicBezTo>
                  <a:pt x="1063" y="1175"/>
                  <a:pt x="1061" y="1181"/>
                  <a:pt x="1057" y="1184"/>
                </a:cubicBezTo>
                <a:cubicBezTo>
                  <a:pt x="1056" y="1185"/>
                  <a:pt x="1053" y="1186"/>
                  <a:pt x="1051" y="1187"/>
                </a:cubicBezTo>
                <a:cubicBezTo>
                  <a:pt x="1044" y="1191"/>
                  <a:pt x="1040" y="1194"/>
                  <a:pt x="1036" y="1199"/>
                </a:cubicBezTo>
                <a:cubicBezTo>
                  <a:pt x="1034" y="1198"/>
                  <a:pt x="1037" y="1193"/>
                  <a:pt x="1032" y="1197"/>
                </a:cubicBezTo>
                <a:cubicBezTo>
                  <a:pt x="1027" y="1200"/>
                  <a:pt x="1033" y="1201"/>
                  <a:pt x="1031" y="1202"/>
                </a:cubicBezTo>
                <a:cubicBezTo>
                  <a:pt x="1025" y="1203"/>
                  <a:pt x="1021" y="1208"/>
                  <a:pt x="1016" y="1212"/>
                </a:cubicBezTo>
                <a:cubicBezTo>
                  <a:pt x="1014" y="1213"/>
                  <a:pt x="1013" y="1212"/>
                  <a:pt x="1010" y="1214"/>
                </a:cubicBezTo>
                <a:cubicBezTo>
                  <a:pt x="1010" y="1213"/>
                  <a:pt x="1009" y="1215"/>
                  <a:pt x="1008" y="1216"/>
                </a:cubicBezTo>
                <a:cubicBezTo>
                  <a:pt x="1007" y="1217"/>
                  <a:pt x="1005" y="1217"/>
                  <a:pt x="1004" y="1218"/>
                </a:cubicBezTo>
                <a:cubicBezTo>
                  <a:pt x="1001" y="1220"/>
                  <a:pt x="999" y="1222"/>
                  <a:pt x="996" y="1224"/>
                </a:cubicBezTo>
                <a:cubicBezTo>
                  <a:pt x="994" y="1225"/>
                  <a:pt x="992" y="1224"/>
                  <a:pt x="991" y="1225"/>
                </a:cubicBezTo>
                <a:cubicBezTo>
                  <a:pt x="988" y="1227"/>
                  <a:pt x="986" y="1229"/>
                  <a:pt x="983" y="1231"/>
                </a:cubicBezTo>
                <a:cubicBezTo>
                  <a:pt x="981" y="1232"/>
                  <a:pt x="978" y="1234"/>
                  <a:pt x="975" y="1235"/>
                </a:cubicBezTo>
                <a:cubicBezTo>
                  <a:pt x="972" y="1236"/>
                  <a:pt x="970" y="1235"/>
                  <a:pt x="967" y="1236"/>
                </a:cubicBezTo>
                <a:cubicBezTo>
                  <a:pt x="964" y="1238"/>
                  <a:pt x="960" y="1240"/>
                  <a:pt x="957" y="1242"/>
                </a:cubicBezTo>
                <a:cubicBezTo>
                  <a:pt x="953" y="1244"/>
                  <a:pt x="950" y="1246"/>
                  <a:pt x="946" y="1249"/>
                </a:cubicBezTo>
                <a:cubicBezTo>
                  <a:pt x="944" y="1249"/>
                  <a:pt x="944" y="1249"/>
                  <a:pt x="943" y="1249"/>
                </a:cubicBezTo>
                <a:cubicBezTo>
                  <a:pt x="941" y="1250"/>
                  <a:pt x="941" y="1251"/>
                  <a:pt x="939" y="1252"/>
                </a:cubicBezTo>
                <a:cubicBezTo>
                  <a:pt x="935" y="1254"/>
                  <a:pt x="929" y="1256"/>
                  <a:pt x="924" y="1258"/>
                </a:cubicBezTo>
                <a:cubicBezTo>
                  <a:pt x="918" y="1261"/>
                  <a:pt x="913" y="1263"/>
                  <a:pt x="909" y="1264"/>
                </a:cubicBezTo>
                <a:cubicBezTo>
                  <a:pt x="909" y="1264"/>
                  <a:pt x="907" y="1266"/>
                  <a:pt x="904" y="1267"/>
                </a:cubicBezTo>
                <a:cubicBezTo>
                  <a:pt x="902" y="1268"/>
                  <a:pt x="902" y="1266"/>
                  <a:pt x="899" y="1267"/>
                </a:cubicBezTo>
                <a:cubicBezTo>
                  <a:pt x="896" y="1268"/>
                  <a:pt x="894" y="1271"/>
                  <a:pt x="890" y="1272"/>
                </a:cubicBezTo>
                <a:cubicBezTo>
                  <a:pt x="889" y="1273"/>
                  <a:pt x="886" y="1273"/>
                  <a:pt x="883" y="1273"/>
                </a:cubicBezTo>
                <a:cubicBezTo>
                  <a:pt x="876" y="1274"/>
                  <a:pt x="868" y="1278"/>
                  <a:pt x="863" y="1279"/>
                </a:cubicBezTo>
                <a:cubicBezTo>
                  <a:pt x="861" y="1280"/>
                  <a:pt x="860" y="1279"/>
                  <a:pt x="857" y="1279"/>
                </a:cubicBezTo>
                <a:cubicBezTo>
                  <a:pt x="855" y="1280"/>
                  <a:pt x="852" y="1282"/>
                  <a:pt x="849" y="1283"/>
                </a:cubicBezTo>
                <a:cubicBezTo>
                  <a:pt x="844" y="1285"/>
                  <a:pt x="843" y="1283"/>
                  <a:pt x="842" y="1284"/>
                </a:cubicBezTo>
                <a:cubicBezTo>
                  <a:pt x="840" y="1284"/>
                  <a:pt x="837" y="1286"/>
                  <a:pt x="835" y="1286"/>
                </a:cubicBezTo>
                <a:cubicBezTo>
                  <a:pt x="835" y="1286"/>
                  <a:pt x="834" y="1286"/>
                  <a:pt x="833" y="1287"/>
                </a:cubicBezTo>
                <a:cubicBezTo>
                  <a:pt x="831" y="1287"/>
                  <a:pt x="830" y="1287"/>
                  <a:pt x="829" y="1287"/>
                </a:cubicBezTo>
                <a:cubicBezTo>
                  <a:pt x="822" y="1287"/>
                  <a:pt x="821" y="1288"/>
                  <a:pt x="821" y="1285"/>
                </a:cubicBezTo>
                <a:cubicBezTo>
                  <a:pt x="813" y="1289"/>
                  <a:pt x="804" y="1293"/>
                  <a:pt x="793" y="1294"/>
                </a:cubicBezTo>
                <a:cubicBezTo>
                  <a:pt x="791" y="1294"/>
                  <a:pt x="792" y="1294"/>
                  <a:pt x="791" y="1293"/>
                </a:cubicBezTo>
                <a:cubicBezTo>
                  <a:pt x="788" y="1292"/>
                  <a:pt x="781" y="1295"/>
                  <a:pt x="777" y="1295"/>
                </a:cubicBezTo>
                <a:cubicBezTo>
                  <a:pt x="771" y="1295"/>
                  <a:pt x="767" y="1291"/>
                  <a:pt x="762" y="1293"/>
                </a:cubicBezTo>
                <a:cubicBezTo>
                  <a:pt x="762" y="1294"/>
                  <a:pt x="764" y="1295"/>
                  <a:pt x="762" y="1295"/>
                </a:cubicBezTo>
                <a:cubicBezTo>
                  <a:pt x="757" y="1297"/>
                  <a:pt x="749" y="1296"/>
                  <a:pt x="743" y="1296"/>
                </a:cubicBezTo>
                <a:cubicBezTo>
                  <a:pt x="741" y="1297"/>
                  <a:pt x="737" y="1299"/>
                  <a:pt x="735" y="1299"/>
                </a:cubicBezTo>
                <a:cubicBezTo>
                  <a:pt x="734" y="1300"/>
                  <a:pt x="726" y="1299"/>
                  <a:pt x="723" y="1299"/>
                </a:cubicBezTo>
                <a:cubicBezTo>
                  <a:pt x="716" y="1299"/>
                  <a:pt x="707" y="1299"/>
                  <a:pt x="700" y="1300"/>
                </a:cubicBezTo>
                <a:cubicBezTo>
                  <a:pt x="698" y="1299"/>
                  <a:pt x="695" y="1298"/>
                  <a:pt x="693" y="1298"/>
                </a:cubicBezTo>
                <a:cubicBezTo>
                  <a:pt x="690" y="1298"/>
                  <a:pt x="688" y="1298"/>
                  <a:pt x="685" y="1298"/>
                </a:cubicBezTo>
                <a:cubicBezTo>
                  <a:pt x="683" y="1298"/>
                  <a:pt x="680" y="1297"/>
                  <a:pt x="678" y="1297"/>
                </a:cubicBezTo>
                <a:cubicBezTo>
                  <a:pt x="675" y="1297"/>
                  <a:pt x="675" y="1298"/>
                  <a:pt x="672" y="1298"/>
                </a:cubicBezTo>
                <a:cubicBezTo>
                  <a:pt x="669" y="1298"/>
                  <a:pt x="666" y="1296"/>
                  <a:pt x="664" y="1295"/>
                </a:cubicBezTo>
                <a:cubicBezTo>
                  <a:pt x="662" y="1295"/>
                  <a:pt x="661" y="1296"/>
                  <a:pt x="658" y="1296"/>
                </a:cubicBezTo>
                <a:cubicBezTo>
                  <a:pt x="655" y="1295"/>
                  <a:pt x="652" y="1294"/>
                  <a:pt x="649" y="1294"/>
                </a:cubicBezTo>
                <a:cubicBezTo>
                  <a:pt x="645" y="1294"/>
                  <a:pt x="641" y="1294"/>
                  <a:pt x="638" y="1294"/>
                </a:cubicBezTo>
                <a:cubicBezTo>
                  <a:pt x="634" y="1293"/>
                  <a:pt x="630" y="1291"/>
                  <a:pt x="625" y="1290"/>
                </a:cubicBezTo>
                <a:cubicBezTo>
                  <a:pt x="622" y="1290"/>
                  <a:pt x="618" y="1289"/>
                  <a:pt x="615" y="1289"/>
                </a:cubicBezTo>
                <a:cubicBezTo>
                  <a:pt x="612" y="1289"/>
                  <a:pt x="608" y="1289"/>
                  <a:pt x="605" y="1288"/>
                </a:cubicBezTo>
                <a:cubicBezTo>
                  <a:pt x="603" y="1287"/>
                  <a:pt x="603" y="1286"/>
                  <a:pt x="601" y="1286"/>
                </a:cubicBezTo>
                <a:cubicBezTo>
                  <a:pt x="599" y="1286"/>
                  <a:pt x="596" y="1286"/>
                  <a:pt x="594" y="1285"/>
                </a:cubicBezTo>
                <a:cubicBezTo>
                  <a:pt x="593" y="1285"/>
                  <a:pt x="591" y="1283"/>
                  <a:pt x="590" y="1283"/>
                </a:cubicBezTo>
                <a:cubicBezTo>
                  <a:pt x="586" y="1282"/>
                  <a:pt x="580" y="1283"/>
                  <a:pt x="577" y="1282"/>
                </a:cubicBezTo>
                <a:cubicBezTo>
                  <a:pt x="574" y="1278"/>
                  <a:pt x="571" y="1279"/>
                  <a:pt x="566" y="1278"/>
                </a:cubicBezTo>
                <a:cubicBezTo>
                  <a:pt x="558" y="1276"/>
                  <a:pt x="553" y="1274"/>
                  <a:pt x="548" y="1273"/>
                </a:cubicBezTo>
                <a:cubicBezTo>
                  <a:pt x="539" y="1270"/>
                  <a:pt x="530" y="1264"/>
                  <a:pt x="521" y="1261"/>
                </a:cubicBezTo>
                <a:cubicBezTo>
                  <a:pt x="515" y="1259"/>
                  <a:pt x="512" y="1258"/>
                  <a:pt x="508" y="1256"/>
                </a:cubicBezTo>
                <a:cubicBezTo>
                  <a:pt x="502" y="1253"/>
                  <a:pt x="497" y="1252"/>
                  <a:pt x="491" y="1250"/>
                </a:cubicBezTo>
                <a:cubicBezTo>
                  <a:pt x="483" y="1246"/>
                  <a:pt x="474" y="1242"/>
                  <a:pt x="466" y="1237"/>
                </a:cubicBezTo>
                <a:cubicBezTo>
                  <a:pt x="462" y="1235"/>
                  <a:pt x="457" y="1233"/>
                  <a:pt x="453" y="1231"/>
                </a:cubicBezTo>
                <a:cubicBezTo>
                  <a:pt x="451" y="1229"/>
                  <a:pt x="449" y="1228"/>
                  <a:pt x="446" y="1227"/>
                </a:cubicBezTo>
                <a:cubicBezTo>
                  <a:pt x="444" y="1226"/>
                  <a:pt x="442" y="1225"/>
                  <a:pt x="440" y="1224"/>
                </a:cubicBezTo>
                <a:cubicBezTo>
                  <a:pt x="439" y="1226"/>
                  <a:pt x="442" y="1227"/>
                  <a:pt x="443" y="1229"/>
                </a:cubicBezTo>
                <a:cubicBezTo>
                  <a:pt x="445" y="1231"/>
                  <a:pt x="447" y="1232"/>
                  <a:pt x="446" y="1234"/>
                </a:cubicBezTo>
                <a:cubicBezTo>
                  <a:pt x="443" y="1233"/>
                  <a:pt x="434" y="1229"/>
                  <a:pt x="432" y="1226"/>
                </a:cubicBezTo>
                <a:cubicBezTo>
                  <a:pt x="430" y="1222"/>
                  <a:pt x="435" y="1224"/>
                  <a:pt x="436" y="1222"/>
                </a:cubicBezTo>
                <a:cubicBezTo>
                  <a:pt x="432" y="1217"/>
                  <a:pt x="423" y="1214"/>
                  <a:pt x="418" y="1210"/>
                </a:cubicBezTo>
                <a:cubicBezTo>
                  <a:pt x="417" y="1209"/>
                  <a:pt x="416" y="1206"/>
                  <a:pt x="414" y="1205"/>
                </a:cubicBezTo>
                <a:cubicBezTo>
                  <a:pt x="414" y="1205"/>
                  <a:pt x="412" y="1206"/>
                  <a:pt x="412" y="1206"/>
                </a:cubicBezTo>
                <a:cubicBezTo>
                  <a:pt x="409" y="1205"/>
                  <a:pt x="406" y="1203"/>
                  <a:pt x="403" y="1201"/>
                </a:cubicBezTo>
                <a:cubicBezTo>
                  <a:pt x="401" y="1199"/>
                  <a:pt x="398" y="1197"/>
                  <a:pt x="397" y="1196"/>
                </a:cubicBezTo>
                <a:cubicBezTo>
                  <a:pt x="394" y="1194"/>
                  <a:pt x="390" y="1191"/>
                  <a:pt x="387" y="1189"/>
                </a:cubicBezTo>
                <a:cubicBezTo>
                  <a:pt x="385" y="1188"/>
                  <a:pt x="383" y="1186"/>
                  <a:pt x="382" y="1185"/>
                </a:cubicBezTo>
                <a:cubicBezTo>
                  <a:pt x="380" y="1184"/>
                  <a:pt x="378" y="1182"/>
                  <a:pt x="377" y="1181"/>
                </a:cubicBezTo>
                <a:cubicBezTo>
                  <a:pt x="375" y="1179"/>
                  <a:pt x="375" y="1177"/>
                  <a:pt x="372" y="1174"/>
                </a:cubicBezTo>
                <a:cubicBezTo>
                  <a:pt x="372" y="1174"/>
                  <a:pt x="368" y="1172"/>
                  <a:pt x="367" y="1171"/>
                </a:cubicBezTo>
                <a:cubicBezTo>
                  <a:pt x="364" y="1168"/>
                  <a:pt x="364" y="1166"/>
                  <a:pt x="362" y="1165"/>
                </a:cubicBezTo>
                <a:cubicBezTo>
                  <a:pt x="361" y="1164"/>
                  <a:pt x="356" y="1161"/>
                  <a:pt x="355" y="1163"/>
                </a:cubicBezTo>
                <a:cubicBezTo>
                  <a:pt x="355" y="1167"/>
                  <a:pt x="363" y="1168"/>
                  <a:pt x="361" y="1171"/>
                </a:cubicBezTo>
                <a:cubicBezTo>
                  <a:pt x="355" y="1166"/>
                  <a:pt x="350" y="1161"/>
                  <a:pt x="346" y="1157"/>
                </a:cubicBezTo>
                <a:cubicBezTo>
                  <a:pt x="343" y="1155"/>
                  <a:pt x="340" y="1154"/>
                  <a:pt x="339" y="1152"/>
                </a:cubicBezTo>
                <a:cubicBezTo>
                  <a:pt x="337" y="1150"/>
                  <a:pt x="337" y="1147"/>
                  <a:pt x="335" y="1145"/>
                </a:cubicBezTo>
                <a:cubicBezTo>
                  <a:pt x="332" y="1140"/>
                  <a:pt x="324" y="1134"/>
                  <a:pt x="321" y="1131"/>
                </a:cubicBezTo>
                <a:cubicBezTo>
                  <a:pt x="314" y="1125"/>
                  <a:pt x="306" y="1112"/>
                  <a:pt x="301" y="1110"/>
                </a:cubicBezTo>
                <a:cubicBezTo>
                  <a:pt x="299" y="1110"/>
                  <a:pt x="296" y="1109"/>
                  <a:pt x="295" y="1108"/>
                </a:cubicBezTo>
                <a:cubicBezTo>
                  <a:pt x="289" y="1104"/>
                  <a:pt x="289" y="1101"/>
                  <a:pt x="286" y="1097"/>
                </a:cubicBezTo>
                <a:cubicBezTo>
                  <a:pt x="284" y="1094"/>
                  <a:pt x="281" y="1092"/>
                  <a:pt x="279" y="1089"/>
                </a:cubicBezTo>
                <a:cubicBezTo>
                  <a:pt x="279" y="1089"/>
                  <a:pt x="279" y="1088"/>
                  <a:pt x="280" y="1088"/>
                </a:cubicBezTo>
                <a:cubicBezTo>
                  <a:pt x="280" y="1087"/>
                  <a:pt x="279" y="1086"/>
                  <a:pt x="278" y="1086"/>
                </a:cubicBezTo>
                <a:cubicBezTo>
                  <a:pt x="279" y="1088"/>
                  <a:pt x="279" y="1089"/>
                  <a:pt x="278" y="1090"/>
                </a:cubicBezTo>
                <a:cubicBezTo>
                  <a:pt x="275" y="1085"/>
                  <a:pt x="272" y="1078"/>
                  <a:pt x="277" y="1081"/>
                </a:cubicBezTo>
                <a:cubicBezTo>
                  <a:pt x="275" y="1077"/>
                  <a:pt x="269" y="1079"/>
                  <a:pt x="268" y="1076"/>
                </a:cubicBezTo>
                <a:cubicBezTo>
                  <a:pt x="268" y="1076"/>
                  <a:pt x="266" y="1067"/>
                  <a:pt x="269" y="1068"/>
                </a:cubicBezTo>
                <a:cubicBezTo>
                  <a:pt x="272" y="1071"/>
                  <a:pt x="270" y="1073"/>
                  <a:pt x="271" y="1075"/>
                </a:cubicBezTo>
                <a:cubicBezTo>
                  <a:pt x="275" y="1071"/>
                  <a:pt x="268" y="1064"/>
                  <a:pt x="263" y="1058"/>
                </a:cubicBezTo>
                <a:cubicBezTo>
                  <a:pt x="261" y="1056"/>
                  <a:pt x="258" y="1055"/>
                  <a:pt x="257" y="1054"/>
                </a:cubicBezTo>
                <a:cubicBezTo>
                  <a:pt x="254" y="1051"/>
                  <a:pt x="254" y="1049"/>
                  <a:pt x="252" y="1048"/>
                </a:cubicBezTo>
                <a:cubicBezTo>
                  <a:pt x="248" y="1049"/>
                  <a:pt x="257" y="1056"/>
                  <a:pt x="254" y="1057"/>
                </a:cubicBezTo>
                <a:cubicBezTo>
                  <a:pt x="252" y="1053"/>
                  <a:pt x="248" y="1048"/>
                  <a:pt x="245" y="1043"/>
                </a:cubicBezTo>
                <a:cubicBezTo>
                  <a:pt x="242" y="1039"/>
                  <a:pt x="239" y="1035"/>
                  <a:pt x="239" y="1031"/>
                </a:cubicBezTo>
                <a:cubicBezTo>
                  <a:pt x="241" y="1033"/>
                  <a:pt x="242" y="1034"/>
                  <a:pt x="244" y="1035"/>
                </a:cubicBezTo>
                <a:cubicBezTo>
                  <a:pt x="238" y="1028"/>
                  <a:pt x="238" y="1020"/>
                  <a:pt x="234" y="1019"/>
                </a:cubicBezTo>
                <a:cubicBezTo>
                  <a:pt x="233" y="1023"/>
                  <a:pt x="240" y="1026"/>
                  <a:pt x="237" y="1028"/>
                </a:cubicBezTo>
                <a:cubicBezTo>
                  <a:pt x="235" y="1027"/>
                  <a:pt x="234" y="1025"/>
                  <a:pt x="232" y="1023"/>
                </a:cubicBezTo>
                <a:cubicBezTo>
                  <a:pt x="230" y="1021"/>
                  <a:pt x="228" y="1016"/>
                  <a:pt x="226" y="1018"/>
                </a:cubicBezTo>
                <a:cubicBezTo>
                  <a:pt x="227" y="1024"/>
                  <a:pt x="232" y="1027"/>
                  <a:pt x="235" y="1030"/>
                </a:cubicBezTo>
                <a:cubicBezTo>
                  <a:pt x="234" y="1032"/>
                  <a:pt x="235" y="1035"/>
                  <a:pt x="237" y="1038"/>
                </a:cubicBezTo>
                <a:cubicBezTo>
                  <a:pt x="238" y="1040"/>
                  <a:pt x="241" y="1043"/>
                  <a:pt x="242" y="1046"/>
                </a:cubicBezTo>
                <a:cubicBezTo>
                  <a:pt x="245" y="1050"/>
                  <a:pt x="248" y="1054"/>
                  <a:pt x="250" y="1058"/>
                </a:cubicBezTo>
                <a:cubicBezTo>
                  <a:pt x="252" y="1061"/>
                  <a:pt x="253" y="1059"/>
                  <a:pt x="255" y="1062"/>
                </a:cubicBezTo>
                <a:cubicBezTo>
                  <a:pt x="257" y="1065"/>
                  <a:pt x="256" y="1066"/>
                  <a:pt x="258" y="1069"/>
                </a:cubicBezTo>
                <a:cubicBezTo>
                  <a:pt x="261" y="1075"/>
                  <a:pt x="266" y="1079"/>
                  <a:pt x="270" y="1085"/>
                </a:cubicBezTo>
                <a:cubicBezTo>
                  <a:pt x="274" y="1090"/>
                  <a:pt x="277" y="1094"/>
                  <a:pt x="280" y="1098"/>
                </a:cubicBezTo>
                <a:cubicBezTo>
                  <a:pt x="283" y="1102"/>
                  <a:pt x="286" y="1106"/>
                  <a:pt x="290" y="1111"/>
                </a:cubicBezTo>
                <a:cubicBezTo>
                  <a:pt x="292" y="1114"/>
                  <a:pt x="295" y="1117"/>
                  <a:pt x="297" y="1120"/>
                </a:cubicBezTo>
                <a:cubicBezTo>
                  <a:pt x="300" y="1123"/>
                  <a:pt x="303" y="1126"/>
                  <a:pt x="305" y="1128"/>
                </a:cubicBezTo>
                <a:cubicBezTo>
                  <a:pt x="307" y="1130"/>
                  <a:pt x="310" y="1131"/>
                  <a:pt x="311" y="1132"/>
                </a:cubicBezTo>
                <a:cubicBezTo>
                  <a:pt x="314" y="1134"/>
                  <a:pt x="314" y="1138"/>
                  <a:pt x="316" y="1140"/>
                </a:cubicBezTo>
                <a:cubicBezTo>
                  <a:pt x="319" y="1143"/>
                  <a:pt x="323" y="1147"/>
                  <a:pt x="327" y="1150"/>
                </a:cubicBezTo>
                <a:cubicBezTo>
                  <a:pt x="329" y="1152"/>
                  <a:pt x="331" y="1152"/>
                  <a:pt x="333" y="1154"/>
                </a:cubicBezTo>
                <a:cubicBezTo>
                  <a:pt x="335" y="1156"/>
                  <a:pt x="336" y="1159"/>
                  <a:pt x="338" y="1161"/>
                </a:cubicBezTo>
                <a:cubicBezTo>
                  <a:pt x="345" y="1168"/>
                  <a:pt x="354" y="1174"/>
                  <a:pt x="357" y="1178"/>
                </a:cubicBezTo>
                <a:cubicBezTo>
                  <a:pt x="359" y="1182"/>
                  <a:pt x="359" y="1181"/>
                  <a:pt x="362" y="1183"/>
                </a:cubicBezTo>
                <a:cubicBezTo>
                  <a:pt x="364" y="1185"/>
                  <a:pt x="364" y="1186"/>
                  <a:pt x="366" y="1188"/>
                </a:cubicBezTo>
                <a:cubicBezTo>
                  <a:pt x="368" y="1189"/>
                  <a:pt x="371" y="1191"/>
                  <a:pt x="373" y="1193"/>
                </a:cubicBezTo>
                <a:cubicBezTo>
                  <a:pt x="376" y="1195"/>
                  <a:pt x="378" y="1196"/>
                  <a:pt x="381" y="1198"/>
                </a:cubicBezTo>
                <a:cubicBezTo>
                  <a:pt x="383" y="1200"/>
                  <a:pt x="384" y="1202"/>
                  <a:pt x="386" y="1203"/>
                </a:cubicBezTo>
                <a:cubicBezTo>
                  <a:pt x="388" y="1204"/>
                  <a:pt x="390" y="1204"/>
                  <a:pt x="392" y="1205"/>
                </a:cubicBezTo>
                <a:cubicBezTo>
                  <a:pt x="394" y="1206"/>
                  <a:pt x="395" y="1208"/>
                  <a:pt x="397" y="1210"/>
                </a:cubicBezTo>
                <a:cubicBezTo>
                  <a:pt x="403" y="1213"/>
                  <a:pt x="411" y="1217"/>
                  <a:pt x="414" y="1219"/>
                </a:cubicBezTo>
                <a:cubicBezTo>
                  <a:pt x="416" y="1220"/>
                  <a:pt x="417" y="1223"/>
                  <a:pt x="419" y="1225"/>
                </a:cubicBezTo>
                <a:cubicBezTo>
                  <a:pt x="423" y="1228"/>
                  <a:pt x="427" y="1230"/>
                  <a:pt x="430" y="1232"/>
                </a:cubicBezTo>
                <a:cubicBezTo>
                  <a:pt x="426" y="1232"/>
                  <a:pt x="429" y="1235"/>
                  <a:pt x="431" y="1236"/>
                </a:cubicBezTo>
                <a:cubicBezTo>
                  <a:pt x="438" y="1241"/>
                  <a:pt x="439" y="1238"/>
                  <a:pt x="445" y="1240"/>
                </a:cubicBezTo>
                <a:cubicBezTo>
                  <a:pt x="447" y="1240"/>
                  <a:pt x="449" y="1243"/>
                  <a:pt x="452" y="1245"/>
                </a:cubicBezTo>
                <a:cubicBezTo>
                  <a:pt x="454" y="1245"/>
                  <a:pt x="456" y="1245"/>
                  <a:pt x="458" y="1246"/>
                </a:cubicBezTo>
                <a:cubicBezTo>
                  <a:pt x="460" y="1246"/>
                  <a:pt x="464" y="1250"/>
                  <a:pt x="467" y="1251"/>
                </a:cubicBezTo>
                <a:cubicBezTo>
                  <a:pt x="471" y="1253"/>
                  <a:pt x="476" y="1255"/>
                  <a:pt x="479" y="1257"/>
                </a:cubicBezTo>
                <a:cubicBezTo>
                  <a:pt x="481" y="1258"/>
                  <a:pt x="482" y="1260"/>
                  <a:pt x="485" y="1261"/>
                </a:cubicBezTo>
                <a:cubicBezTo>
                  <a:pt x="490" y="1264"/>
                  <a:pt x="496" y="1264"/>
                  <a:pt x="501" y="1266"/>
                </a:cubicBezTo>
                <a:cubicBezTo>
                  <a:pt x="504" y="1267"/>
                  <a:pt x="509" y="1268"/>
                  <a:pt x="512" y="1270"/>
                </a:cubicBezTo>
                <a:cubicBezTo>
                  <a:pt x="512" y="1270"/>
                  <a:pt x="512" y="1272"/>
                  <a:pt x="513" y="1272"/>
                </a:cubicBezTo>
                <a:cubicBezTo>
                  <a:pt x="516" y="1276"/>
                  <a:pt x="527" y="1277"/>
                  <a:pt x="535" y="1280"/>
                </a:cubicBezTo>
                <a:cubicBezTo>
                  <a:pt x="539" y="1281"/>
                  <a:pt x="549" y="1284"/>
                  <a:pt x="558" y="1287"/>
                </a:cubicBezTo>
                <a:cubicBezTo>
                  <a:pt x="567" y="1290"/>
                  <a:pt x="575" y="1292"/>
                  <a:pt x="577" y="1293"/>
                </a:cubicBezTo>
                <a:cubicBezTo>
                  <a:pt x="582" y="1296"/>
                  <a:pt x="584" y="1295"/>
                  <a:pt x="589" y="1295"/>
                </a:cubicBezTo>
                <a:cubicBezTo>
                  <a:pt x="594" y="1295"/>
                  <a:pt x="599" y="1297"/>
                  <a:pt x="605" y="1298"/>
                </a:cubicBezTo>
                <a:cubicBezTo>
                  <a:pt x="608" y="1299"/>
                  <a:pt x="611" y="1300"/>
                  <a:pt x="614" y="1301"/>
                </a:cubicBezTo>
                <a:cubicBezTo>
                  <a:pt x="617" y="1302"/>
                  <a:pt x="620" y="1302"/>
                  <a:pt x="623" y="1303"/>
                </a:cubicBezTo>
                <a:cubicBezTo>
                  <a:pt x="627" y="1304"/>
                  <a:pt x="630" y="1304"/>
                  <a:pt x="634" y="1305"/>
                </a:cubicBezTo>
                <a:cubicBezTo>
                  <a:pt x="637" y="1306"/>
                  <a:pt x="640" y="1306"/>
                  <a:pt x="644" y="1307"/>
                </a:cubicBezTo>
                <a:cubicBezTo>
                  <a:pt x="649" y="1307"/>
                  <a:pt x="655" y="1307"/>
                  <a:pt x="660" y="1307"/>
                </a:cubicBezTo>
                <a:cubicBezTo>
                  <a:pt x="664" y="1308"/>
                  <a:pt x="668" y="1310"/>
                  <a:pt x="672" y="1310"/>
                </a:cubicBezTo>
                <a:cubicBezTo>
                  <a:pt x="678" y="1311"/>
                  <a:pt x="685" y="1310"/>
                  <a:pt x="689" y="1311"/>
                </a:cubicBezTo>
                <a:cubicBezTo>
                  <a:pt x="693" y="1311"/>
                  <a:pt x="695" y="1314"/>
                  <a:pt x="698" y="1313"/>
                </a:cubicBezTo>
                <a:cubicBezTo>
                  <a:pt x="703" y="1309"/>
                  <a:pt x="710" y="1311"/>
                  <a:pt x="719" y="1312"/>
                </a:cubicBezTo>
                <a:cubicBezTo>
                  <a:pt x="722" y="1312"/>
                  <a:pt x="724" y="1310"/>
                  <a:pt x="726" y="1310"/>
                </a:cubicBezTo>
                <a:cubicBezTo>
                  <a:pt x="732" y="1310"/>
                  <a:pt x="737" y="1311"/>
                  <a:pt x="741" y="1310"/>
                </a:cubicBezTo>
                <a:cubicBezTo>
                  <a:pt x="744" y="1310"/>
                  <a:pt x="745" y="1309"/>
                  <a:pt x="747" y="1309"/>
                </a:cubicBezTo>
                <a:cubicBezTo>
                  <a:pt x="749" y="1309"/>
                  <a:pt x="753" y="1311"/>
                  <a:pt x="753" y="1310"/>
                </a:cubicBezTo>
                <a:cubicBezTo>
                  <a:pt x="754" y="1310"/>
                  <a:pt x="753" y="1309"/>
                  <a:pt x="755" y="1309"/>
                </a:cubicBezTo>
                <a:cubicBezTo>
                  <a:pt x="758" y="1309"/>
                  <a:pt x="761" y="1312"/>
                  <a:pt x="764" y="1310"/>
                </a:cubicBezTo>
                <a:cubicBezTo>
                  <a:pt x="767" y="1309"/>
                  <a:pt x="762" y="1305"/>
                  <a:pt x="768" y="1305"/>
                </a:cubicBezTo>
                <a:cubicBezTo>
                  <a:pt x="770" y="1305"/>
                  <a:pt x="770" y="1306"/>
                  <a:pt x="771" y="1307"/>
                </a:cubicBezTo>
                <a:cubicBezTo>
                  <a:pt x="773" y="1308"/>
                  <a:pt x="771" y="1308"/>
                  <a:pt x="774" y="1308"/>
                </a:cubicBezTo>
                <a:cubicBezTo>
                  <a:pt x="780" y="1309"/>
                  <a:pt x="786" y="1305"/>
                  <a:pt x="793" y="1304"/>
                </a:cubicBezTo>
                <a:cubicBezTo>
                  <a:pt x="796" y="1304"/>
                  <a:pt x="799" y="1305"/>
                  <a:pt x="802" y="1305"/>
                </a:cubicBezTo>
                <a:cubicBezTo>
                  <a:pt x="805" y="1304"/>
                  <a:pt x="807" y="1303"/>
                  <a:pt x="810" y="1302"/>
                </a:cubicBezTo>
                <a:cubicBezTo>
                  <a:pt x="816" y="1301"/>
                  <a:pt x="824" y="1301"/>
                  <a:pt x="832" y="1300"/>
                </a:cubicBezTo>
                <a:cubicBezTo>
                  <a:pt x="836" y="1299"/>
                  <a:pt x="839" y="1296"/>
                  <a:pt x="843" y="1296"/>
                </a:cubicBezTo>
                <a:cubicBezTo>
                  <a:pt x="846" y="1295"/>
                  <a:pt x="849" y="1296"/>
                  <a:pt x="852" y="1295"/>
                </a:cubicBezTo>
                <a:cubicBezTo>
                  <a:pt x="855" y="1295"/>
                  <a:pt x="858" y="1294"/>
                  <a:pt x="861" y="1293"/>
                </a:cubicBezTo>
                <a:cubicBezTo>
                  <a:pt x="864" y="1293"/>
                  <a:pt x="867" y="1292"/>
                  <a:pt x="870" y="1291"/>
                </a:cubicBezTo>
                <a:cubicBezTo>
                  <a:pt x="875" y="1289"/>
                  <a:pt x="881" y="1287"/>
                  <a:pt x="884" y="1285"/>
                </a:cubicBezTo>
                <a:cubicBezTo>
                  <a:pt x="886" y="1285"/>
                  <a:pt x="884" y="1283"/>
                  <a:pt x="888" y="1283"/>
                </a:cubicBezTo>
                <a:cubicBezTo>
                  <a:pt x="891" y="1281"/>
                  <a:pt x="890" y="1285"/>
                  <a:pt x="894" y="1283"/>
                </a:cubicBezTo>
                <a:cubicBezTo>
                  <a:pt x="898" y="1282"/>
                  <a:pt x="898" y="1279"/>
                  <a:pt x="902" y="1278"/>
                </a:cubicBezTo>
                <a:cubicBezTo>
                  <a:pt x="910" y="1280"/>
                  <a:pt x="916" y="1276"/>
                  <a:pt x="922" y="1273"/>
                </a:cubicBezTo>
                <a:cubicBezTo>
                  <a:pt x="927" y="1271"/>
                  <a:pt x="933" y="1268"/>
                  <a:pt x="939" y="1265"/>
                </a:cubicBezTo>
                <a:cubicBezTo>
                  <a:pt x="945" y="1263"/>
                  <a:pt x="951" y="1260"/>
                  <a:pt x="955" y="1258"/>
                </a:cubicBezTo>
                <a:cubicBezTo>
                  <a:pt x="957" y="1257"/>
                  <a:pt x="961" y="1256"/>
                  <a:pt x="964" y="1254"/>
                </a:cubicBezTo>
                <a:cubicBezTo>
                  <a:pt x="966" y="1253"/>
                  <a:pt x="968" y="1251"/>
                  <a:pt x="970" y="1250"/>
                </a:cubicBezTo>
                <a:cubicBezTo>
                  <a:pt x="974" y="1248"/>
                  <a:pt x="978" y="1248"/>
                  <a:pt x="983" y="1246"/>
                </a:cubicBezTo>
                <a:cubicBezTo>
                  <a:pt x="990" y="1243"/>
                  <a:pt x="997" y="1237"/>
                  <a:pt x="1005" y="1233"/>
                </a:cubicBezTo>
                <a:cubicBezTo>
                  <a:pt x="1009" y="1230"/>
                  <a:pt x="1012" y="1230"/>
                  <a:pt x="1016" y="1228"/>
                </a:cubicBezTo>
                <a:cubicBezTo>
                  <a:pt x="1020" y="1225"/>
                  <a:pt x="1023" y="1222"/>
                  <a:pt x="1027" y="1219"/>
                </a:cubicBezTo>
                <a:cubicBezTo>
                  <a:pt x="1030" y="1216"/>
                  <a:pt x="1035" y="1214"/>
                  <a:pt x="1036" y="1214"/>
                </a:cubicBezTo>
                <a:cubicBezTo>
                  <a:pt x="1038" y="1212"/>
                  <a:pt x="1039" y="1209"/>
                  <a:pt x="1041" y="1208"/>
                </a:cubicBezTo>
                <a:cubicBezTo>
                  <a:pt x="1047" y="1203"/>
                  <a:pt x="1054" y="1201"/>
                  <a:pt x="1058" y="1198"/>
                </a:cubicBezTo>
                <a:cubicBezTo>
                  <a:pt x="1059" y="1197"/>
                  <a:pt x="1061" y="1193"/>
                  <a:pt x="1063" y="1192"/>
                </a:cubicBezTo>
                <a:cubicBezTo>
                  <a:pt x="1066" y="1189"/>
                  <a:pt x="1070" y="1188"/>
                  <a:pt x="1074" y="1186"/>
                </a:cubicBezTo>
                <a:cubicBezTo>
                  <a:pt x="1081" y="1181"/>
                  <a:pt x="1089" y="1174"/>
                  <a:pt x="1096" y="1168"/>
                </a:cubicBezTo>
                <a:cubicBezTo>
                  <a:pt x="1097" y="1166"/>
                  <a:pt x="1099" y="1163"/>
                  <a:pt x="1101" y="1162"/>
                </a:cubicBezTo>
                <a:cubicBezTo>
                  <a:pt x="1103" y="1160"/>
                  <a:pt x="1105" y="1160"/>
                  <a:pt x="1107" y="1157"/>
                </a:cubicBezTo>
                <a:cubicBezTo>
                  <a:pt x="1110" y="1155"/>
                  <a:pt x="1113" y="1152"/>
                  <a:pt x="1115" y="1149"/>
                </a:cubicBezTo>
                <a:cubicBezTo>
                  <a:pt x="1118" y="1145"/>
                  <a:pt x="1121" y="1142"/>
                  <a:pt x="1124" y="1139"/>
                </a:cubicBezTo>
                <a:cubicBezTo>
                  <a:pt x="1125" y="1138"/>
                  <a:pt x="1128" y="1136"/>
                  <a:pt x="1129" y="1134"/>
                </a:cubicBezTo>
                <a:cubicBezTo>
                  <a:pt x="1132" y="1131"/>
                  <a:pt x="1133" y="1127"/>
                  <a:pt x="1136" y="1124"/>
                </a:cubicBezTo>
                <a:cubicBezTo>
                  <a:pt x="1139" y="1121"/>
                  <a:pt x="1142" y="1117"/>
                  <a:pt x="1144" y="1115"/>
                </a:cubicBezTo>
                <a:cubicBezTo>
                  <a:pt x="1146" y="1113"/>
                  <a:pt x="1151" y="1110"/>
                  <a:pt x="1154" y="1110"/>
                </a:cubicBezTo>
                <a:cubicBezTo>
                  <a:pt x="1151" y="1114"/>
                  <a:pt x="1148" y="1117"/>
                  <a:pt x="1145" y="1121"/>
                </a:cubicBezTo>
                <a:cubicBezTo>
                  <a:pt x="1144" y="1122"/>
                  <a:pt x="1143" y="1124"/>
                  <a:pt x="1141" y="1125"/>
                </a:cubicBezTo>
                <a:cubicBezTo>
                  <a:pt x="1140" y="1127"/>
                  <a:pt x="1139" y="1128"/>
                  <a:pt x="1138" y="1129"/>
                </a:cubicBezTo>
                <a:cubicBezTo>
                  <a:pt x="1124" y="1148"/>
                  <a:pt x="1101" y="1168"/>
                  <a:pt x="1087" y="1182"/>
                </a:cubicBezTo>
                <a:cubicBezTo>
                  <a:pt x="1085" y="1184"/>
                  <a:pt x="1085" y="1186"/>
                  <a:pt x="1083" y="1188"/>
                </a:cubicBezTo>
                <a:cubicBezTo>
                  <a:pt x="1082" y="1189"/>
                  <a:pt x="1082" y="1188"/>
                  <a:pt x="1082" y="1188"/>
                </a:cubicBezTo>
                <a:cubicBezTo>
                  <a:pt x="1080" y="1189"/>
                  <a:pt x="1081" y="1190"/>
                  <a:pt x="1081" y="1190"/>
                </a:cubicBezTo>
                <a:cubicBezTo>
                  <a:pt x="1075" y="1195"/>
                  <a:pt x="1073" y="1198"/>
                  <a:pt x="1073" y="1201"/>
                </a:cubicBezTo>
                <a:cubicBezTo>
                  <a:pt x="1071" y="1203"/>
                  <a:pt x="1069" y="1205"/>
                  <a:pt x="1067" y="1207"/>
                </a:cubicBezTo>
                <a:cubicBezTo>
                  <a:pt x="1065" y="1208"/>
                  <a:pt x="1063" y="1210"/>
                  <a:pt x="1062" y="1211"/>
                </a:cubicBezTo>
                <a:cubicBezTo>
                  <a:pt x="1066" y="1213"/>
                  <a:pt x="1066" y="1216"/>
                  <a:pt x="1071" y="1217"/>
                </a:cubicBezTo>
                <a:cubicBezTo>
                  <a:pt x="1064" y="1222"/>
                  <a:pt x="1059" y="1223"/>
                  <a:pt x="1059" y="1229"/>
                </a:cubicBezTo>
                <a:cubicBezTo>
                  <a:pt x="1057" y="1229"/>
                  <a:pt x="1056" y="1231"/>
                  <a:pt x="1055" y="1232"/>
                </a:cubicBezTo>
                <a:cubicBezTo>
                  <a:pt x="1052" y="1233"/>
                  <a:pt x="1052" y="1232"/>
                  <a:pt x="1048" y="1234"/>
                </a:cubicBezTo>
                <a:cubicBezTo>
                  <a:pt x="1046" y="1235"/>
                  <a:pt x="1046" y="1236"/>
                  <a:pt x="1044" y="1238"/>
                </a:cubicBezTo>
                <a:cubicBezTo>
                  <a:pt x="1040" y="1240"/>
                  <a:pt x="1035" y="1239"/>
                  <a:pt x="1032" y="1243"/>
                </a:cubicBezTo>
                <a:cubicBezTo>
                  <a:pt x="1031" y="1247"/>
                  <a:pt x="1038" y="1242"/>
                  <a:pt x="1035" y="1245"/>
                </a:cubicBezTo>
                <a:cubicBezTo>
                  <a:pt x="1032" y="1245"/>
                  <a:pt x="1029" y="1247"/>
                  <a:pt x="1027" y="1248"/>
                </a:cubicBezTo>
                <a:cubicBezTo>
                  <a:pt x="1025" y="1249"/>
                  <a:pt x="1023" y="1251"/>
                  <a:pt x="1021" y="1252"/>
                </a:cubicBezTo>
                <a:cubicBezTo>
                  <a:pt x="1019" y="1253"/>
                  <a:pt x="1019" y="1252"/>
                  <a:pt x="1016" y="1254"/>
                </a:cubicBezTo>
                <a:cubicBezTo>
                  <a:pt x="1014" y="1255"/>
                  <a:pt x="1014" y="1257"/>
                  <a:pt x="1011" y="1258"/>
                </a:cubicBezTo>
                <a:cubicBezTo>
                  <a:pt x="1005" y="1261"/>
                  <a:pt x="1001" y="1260"/>
                  <a:pt x="996" y="1263"/>
                </a:cubicBezTo>
                <a:cubicBezTo>
                  <a:pt x="994" y="1265"/>
                  <a:pt x="992" y="1269"/>
                  <a:pt x="988" y="1271"/>
                </a:cubicBezTo>
                <a:cubicBezTo>
                  <a:pt x="986" y="1272"/>
                  <a:pt x="982" y="1272"/>
                  <a:pt x="980" y="1273"/>
                </a:cubicBezTo>
                <a:cubicBezTo>
                  <a:pt x="979" y="1275"/>
                  <a:pt x="978" y="1277"/>
                  <a:pt x="975" y="1277"/>
                </a:cubicBezTo>
                <a:cubicBezTo>
                  <a:pt x="971" y="1276"/>
                  <a:pt x="967" y="1280"/>
                  <a:pt x="962" y="1282"/>
                </a:cubicBezTo>
                <a:cubicBezTo>
                  <a:pt x="960" y="1283"/>
                  <a:pt x="956" y="1285"/>
                  <a:pt x="951" y="1287"/>
                </a:cubicBezTo>
                <a:cubicBezTo>
                  <a:pt x="947" y="1288"/>
                  <a:pt x="942" y="1290"/>
                  <a:pt x="941" y="1290"/>
                </a:cubicBezTo>
                <a:cubicBezTo>
                  <a:pt x="939" y="1291"/>
                  <a:pt x="938" y="1293"/>
                  <a:pt x="935" y="1295"/>
                </a:cubicBezTo>
                <a:cubicBezTo>
                  <a:pt x="934" y="1295"/>
                  <a:pt x="932" y="1294"/>
                  <a:pt x="930" y="1295"/>
                </a:cubicBezTo>
                <a:cubicBezTo>
                  <a:pt x="928" y="1296"/>
                  <a:pt x="928" y="1297"/>
                  <a:pt x="925" y="1298"/>
                </a:cubicBezTo>
                <a:cubicBezTo>
                  <a:pt x="921" y="1299"/>
                  <a:pt x="917" y="1299"/>
                  <a:pt x="914" y="1300"/>
                </a:cubicBezTo>
                <a:cubicBezTo>
                  <a:pt x="911" y="1301"/>
                  <a:pt x="909" y="1304"/>
                  <a:pt x="907" y="1305"/>
                </a:cubicBezTo>
                <a:cubicBezTo>
                  <a:pt x="904" y="1306"/>
                  <a:pt x="901" y="1307"/>
                  <a:pt x="898" y="1308"/>
                </a:cubicBezTo>
                <a:cubicBezTo>
                  <a:pt x="895" y="1309"/>
                  <a:pt x="892" y="1309"/>
                  <a:pt x="888" y="1309"/>
                </a:cubicBezTo>
                <a:cubicBezTo>
                  <a:pt x="884" y="1311"/>
                  <a:pt x="879" y="1316"/>
                  <a:pt x="877" y="1313"/>
                </a:cubicBezTo>
                <a:cubicBezTo>
                  <a:pt x="876" y="1312"/>
                  <a:pt x="879" y="1312"/>
                  <a:pt x="879" y="1311"/>
                </a:cubicBezTo>
                <a:cubicBezTo>
                  <a:pt x="873" y="1312"/>
                  <a:pt x="866" y="1314"/>
                  <a:pt x="867" y="1317"/>
                </a:cubicBezTo>
                <a:cubicBezTo>
                  <a:pt x="866" y="1316"/>
                  <a:pt x="862" y="1316"/>
                  <a:pt x="860" y="1316"/>
                </a:cubicBezTo>
                <a:cubicBezTo>
                  <a:pt x="858" y="1317"/>
                  <a:pt x="850" y="1318"/>
                  <a:pt x="848" y="1319"/>
                </a:cubicBezTo>
                <a:cubicBezTo>
                  <a:pt x="845" y="1320"/>
                  <a:pt x="844" y="1322"/>
                  <a:pt x="840" y="1322"/>
                </a:cubicBezTo>
                <a:cubicBezTo>
                  <a:pt x="837" y="1323"/>
                  <a:pt x="833" y="1323"/>
                  <a:pt x="828" y="1323"/>
                </a:cubicBezTo>
                <a:cubicBezTo>
                  <a:pt x="823" y="1324"/>
                  <a:pt x="818" y="1325"/>
                  <a:pt x="814" y="1327"/>
                </a:cubicBezTo>
                <a:cubicBezTo>
                  <a:pt x="809" y="1328"/>
                  <a:pt x="804" y="1328"/>
                  <a:pt x="800" y="1329"/>
                </a:cubicBezTo>
                <a:cubicBezTo>
                  <a:pt x="798" y="1329"/>
                  <a:pt x="795" y="1328"/>
                  <a:pt x="792" y="1328"/>
                </a:cubicBezTo>
                <a:cubicBezTo>
                  <a:pt x="790" y="1328"/>
                  <a:pt x="790" y="1329"/>
                  <a:pt x="788" y="1330"/>
                </a:cubicBezTo>
                <a:cubicBezTo>
                  <a:pt x="786" y="1330"/>
                  <a:pt x="786" y="1329"/>
                  <a:pt x="783" y="1330"/>
                </a:cubicBezTo>
                <a:cubicBezTo>
                  <a:pt x="781" y="1330"/>
                  <a:pt x="779" y="1332"/>
                  <a:pt x="777" y="1332"/>
                </a:cubicBezTo>
                <a:cubicBezTo>
                  <a:pt x="774" y="1332"/>
                  <a:pt x="772" y="1330"/>
                  <a:pt x="769" y="1331"/>
                </a:cubicBezTo>
                <a:cubicBezTo>
                  <a:pt x="768" y="1335"/>
                  <a:pt x="779" y="1330"/>
                  <a:pt x="776" y="1335"/>
                </a:cubicBezTo>
                <a:cubicBezTo>
                  <a:pt x="764" y="1337"/>
                  <a:pt x="759" y="1334"/>
                  <a:pt x="751" y="1338"/>
                </a:cubicBezTo>
                <a:cubicBezTo>
                  <a:pt x="747" y="1337"/>
                  <a:pt x="753" y="1334"/>
                  <a:pt x="749" y="1334"/>
                </a:cubicBezTo>
                <a:cubicBezTo>
                  <a:pt x="748" y="1336"/>
                  <a:pt x="740" y="1337"/>
                  <a:pt x="735" y="1337"/>
                </a:cubicBezTo>
                <a:cubicBezTo>
                  <a:pt x="732" y="1337"/>
                  <a:pt x="728" y="1337"/>
                  <a:pt x="724" y="1337"/>
                </a:cubicBezTo>
                <a:cubicBezTo>
                  <a:pt x="720" y="1337"/>
                  <a:pt x="717" y="1336"/>
                  <a:pt x="714" y="1336"/>
                </a:cubicBezTo>
                <a:cubicBezTo>
                  <a:pt x="713" y="1333"/>
                  <a:pt x="724" y="1337"/>
                  <a:pt x="721" y="1333"/>
                </a:cubicBezTo>
                <a:cubicBezTo>
                  <a:pt x="715" y="1332"/>
                  <a:pt x="708" y="1334"/>
                  <a:pt x="701" y="1333"/>
                </a:cubicBezTo>
                <a:cubicBezTo>
                  <a:pt x="697" y="1333"/>
                  <a:pt x="693" y="1329"/>
                  <a:pt x="689" y="1331"/>
                </a:cubicBezTo>
                <a:cubicBezTo>
                  <a:pt x="685" y="1332"/>
                  <a:pt x="693" y="1334"/>
                  <a:pt x="693" y="1335"/>
                </a:cubicBezTo>
                <a:cubicBezTo>
                  <a:pt x="692" y="1337"/>
                  <a:pt x="686" y="1335"/>
                  <a:pt x="681" y="1335"/>
                </a:cubicBezTo>
                <a:cubicBezTo>
                  <a:pt x="678" y="1336"/>
                  <a:pt x="678" y="1337"/>
                  <a:pt x="675" y="1337"/>
                </a:cubicBezTo>
                <a:cubicBezTo>
                  <a:pt x="674" y="1337"/>
                  <a:pt x="672" y="1335"/>
                  <a:pt x="670" y="1334"/>
                </a:cubicBezTo>
                <a:cubicBezTo>
                  <a:pt x="669" y="1334"/>
                  <a:pt x="667" y="1334"/>
                  <a:pt x="665" y="1334"/>
                </a:cubicBezTo>
                <a:cubicBezTo>
                  <a:pt x="664" y="1334"/>
                  <a:pt x="663" y="1333"/>
                  <a:pt x="664" y="1332"/>
                </a:cubicBezTo>
                <a:cubicBezTo>
                  <a:pt x="674" y="1333"/>
                  <a:pt x="682" y="1336"/>
                  <a:pt x="684" y="1329"/>
                </a:cubicBezTo>
                <a:cubicBezTo>
                  <a:pt x="679" y="1330"/>
                  <a:pt x="674" y="1330"/>
                  <a:pt x="669" y="1329"/>
                </a:cubicBezTo>
                <a:cubicBezTo>
                  <a:pt x="663" y="1329"/>
                  <a:pt x="658" y="1328"/>
                  <a:pt x="652" y="1327"/>
                </a:cubicBezTo>
                <a:cubicBezTo>
                  <a:pt x="647" y="1327"/>
                  <a:pt x="641" y="1326"/>
                  <a:pt x="636" y="1325"/>
                </a:cubicBezTo>
                <a:cubicBezTo>
                  <a:pt x="630" y="1324"/>
                  <a:pt x="625" y="1323"/>
                  <a:pt x="619" y="1322"/>
                </a:cubicBezTo>
                <a:cubicBezTo>
                  <a:pt x="615" y="1325"/>
                  <a:pt x="624" y="1327"/>
                  <a:pt x="622" y="1331"/>
                </a:cubicBezTo>
                <a:cubicBezTo>
                  <a:pt x="611" y="1329"/>
                  <a:pt x="611" y="1329"/>
                  <a:pt x="611" y="1329"/>
                </a:cubicBezTo>
                <a:cubicBezTo>
                  <a:pt x="612" y="1328"/>
                  <a:pt x="616" y="1329"/>
                  <a:pt x="615" y="1326"/>
                </a:cubicBezTo>
                <a:cubicBezTo>
                  <a:pt x="608" y="1326"/>
                  <a:pt x="601" y="1325"/>
                  <a:pt x="595" y="1323"/>
                </a:cubicBezTo>
                <a:cubicBezTo>
                  <a:pt x="588" y="1322"/>
                  <a:pt x="582" y="1320"/>
                  <a:pt x="576" y="1318"/>
                </a:cubicBezTo>
                <a:cubicBezTo>
                  <a:pt x="570" y="1316"/>
                  <a:pt x="564" y="1314"/>
                  <a:pt x="558" y="1312"/>
                </a:cubicBezTo>
                <a:cubicBezTo>
                  <a:pt x="553" y="1311"/>
                  <a:pt x="547" y="1310"/>
                  <a:pt x="541" y="1310"/>
                </a:cubicBezTo>
                <a:cubicBezTo>
                  <a:pt x="543" y="1307"/>
                  <a:pt x="538" y="1307"/>
                  <a:pt x="540" y="1305"/>
                </a:cubicBezTo>
                <a:cubicBezTo>
                  <a:pt x="542" y="1305"/>
                  <a:pt x="547" y="1308"/>
                  <a:pt x="546" y="1305"/>
                </a:cubicBezTo>
                <a:cubicBezTo>
                  <a:pt x="540" y="1302"/>
                  <a:pt x="534" y="1300"/>
                  <a:pt x="529" y="1298"/>
                </a:cubicBezTo>
                <a:cubicBezTo>
                  <a:pt x="524" y="1297"/>
                  <a:pt x="520" y="1298"/>
                  <a:pt x="518" y="1297"/>
                </a:cubicBezTo>
                <a:cubicBezTo>
                  <a:pt x="515" y="1297"/>
                  <a:pt x="513" y="1295"/>
                  <a:pt x="510" y="1295"/>
                </a:cubicBezTo>
                <a:cubicBezTo>
                  <a:pt x="510" y="1295"/>
                  <a:pt x="507" y="1295"/>
                  <a:pt x="505" y="1295"/>
                </a:cubicBezTo>
                <a:cubicBezTo>
                  <a:pt x="504" y="1295"/>
                  <a:pt x="502" y="1293"/>
                  <a:pt x="500" y="1293"/>
                </a:cubicBezTo>
                <a:cubicBezTo>
                  <a:pt x="496" y="1292"/>
                  <a:pt x="495" y="1293"/>
                  <a:pt x="493" y="1292"/>
                </a:cubicBezTo>
                <a:cubicBezTo>
                  <a:pt x="488" y="1290"/>
                  <a:pt x="484" y="1287"/>
                  <a:pt x="480" y="1284"/>
                </a:cubicBezTo>
                <a:cubicBezTo>
                  <a:pt x="476" y="1283"/>
                  <a:pt x="482" y="1288"/>
                  <a:pt x="476" y="1286"/>
                </a:cubicBezTo>
                <a:cubicBezTo>
                  <a:pt x="475" y="1283"/>
                  <a:pt x="473" y="1282"/>
                  <a:pt x="470" y="1280"/>
                </a:cubicBezTo>
                <a:cubicBezTo>
                  <a:pt x="468" y="1279"/>
                  <a:pt x="469" y="1278"/>
                  <a:pt x="468" y="1277"/>
                </a:cubicBezTo>
                <a:cubicBezTo>
                  <a:pt x="466" y="1276"/>
                  <a:pt x="464" y="1277"/>
                  <a:pt x="463" y="1276"/>
                </a:cubicBezTo>
                <a:cubicBezTo>
                  <a:pt x="460" y="1274"/>
                  <a:pt x="454" y="1269"/>
                  <a:pt x="452" y="1268"/>
                </a:cubicBezTo>
                <a:cubicBezTo>
                  <a:pt x="449" y="1266"/>
                  <a:pt x="443" y="1265"/>
                  <a:pt x="439" y="1263"/>
                </a:cubicBezTo>
                <a:cubicBezTo>
                  <a:pt x="437" y="1262"/>
                  <a:pt x="438" y="1261"/>
                  <a:pt x="437" y="1261"/>
                </a:cubicBezTo>
                <a:cubicBezTo>
                  <a:pt x="436" y="1261"/>
                  <a:pt x="434" y="1261"/>
                  <a:pt x="432" y="1260"/>
                </a:cubicBezTo>
                <a:cubicBezTo>
                  <a:pt x="430" y="1258"/>
                  <a:pt x="429" y="1256"/>
                  <a:pt x="428" y="1255"/>
                </a:cubicBezTo>
                <a:cubicBezTo>
                  <a:pt x="426" y="1254"/>
                  <a:pt x="426" y="1256"/>
                  <a:pt x="424" y="1255"/>
                </a:cubicBezTo>
                <a:cubicBezTo>
                  <a:pt x="424" y="1255"/>
                  <a:pt x="422" y="1250"/>
                  <a:pt x="418" y="1250"/>
                </a:cubicBezTo>
                <a:cubicBezTo>
                  <a:pt x="416" y="1250"/>
                  <a:pt x="420" y="1255"/>
                  <a:pt x="416" y="1253"/>
                </a:cubicBezTo>
                <a:cubicBezTo>
                  <a:pt x="411" y="1250"/>
                  <a:pt x="408" y="1246"/>
                  <a:pt x="404" y="1243"/>
                </a:cubicBezTo>
                <a:cubicBezTo>
                  <a:pt x="400" y="1241"/>
                  <a:pt x="397" y="1241"/>
                  <a:pt x="394" y="1239"/>
                </a:cubicBezTo>
                <a:cubicBezTo>
                  <a:pt x="394" y="1238"/>
                  <a:pt x="396" y="1237"/>
                  <a:pt x="394" y="1236"/>
                </a:cubicBezTo>
                <a:cubicBezTo>
                  <a:pt x="395" y="1236"/>
                  <a:pt x="389" y="1238"/>
                  <a:pt x="389" y="1236"/>
                </a:cubicBezTo>
                <a:cubicBezTo>
                  <a:pt x="388" y="1233"/>
                  <a:pt x="390" y="1235"/>
                  <a:pt x="391" y="1233"/>
                </a:cubicBezTo>
                <a:cubicBezTo>
                  <a:pt x="388" y="1230"/>
                  <a:pt x="386" y="1228"/>
                  <a:pt x="383" y="1227"/>
                </a:cubicBezTo>
                <a:cubicBezTo>
                  <a:pt x="380" y="1225"/>
                  <a:pt x="378" y="1223"/>
                  <a:pt x="375" y="1221"/>
                </a:cubicBezTo>
                <a:cubicBezTo>
                  <a:pt x="369" y="1218"/>
                  <a:pt x="365" y="1213"/>
                  <a:pt x="360" y="1209"/>
                </a:cubicBezTo>
                <a:cubicBezTo>
                  <a:pt x="356" y="1205"/>
                  <a:pt x="352" y="1202"/>
                  <a:pt x="349" y="1202"/>
                </a:cubicBezTo>
                <a:cubicBezTo>
                  <a:pt x="350" y="1203"/>
                  <a:pt x="351" y="1204"/>
                  <a:pt x="351" y="1205"/>
                </a:cubicBezTo>
                <a:cubicBezTo>
                  <a:pt x="348" y="1200"/>
                  <a:pt x="343" y="1199"/>
                  <a:pt x="339" y="1197"/>
                </a:cubicBezTo>
                <a:cubicBezTo>
                  <a:pt x="336" y="1194"/>
                  <a:pt x="337" y="1192"/>
                  <a:pt x="334" y="1189"/>
                </a:cubicBezTo>
                <a:cubicBezTo>
                  <a:pt x="331" y="1187"/>
                  <a:pt x="330" y="1188"/>
                  <a:pt x="327" y="1185"/>
                </a:cubicBezTo>
                <a:cubicBezTo>
                  <a:pt x="328" y="1184"/>
                  <a:pt x="329" y="1185"/>
                  <a:pt x="330" y="1184"/>
                </a:cubicBezTo>
                <a:cubicBezTo>
                  <a:pt x="327" y="1181"/>
                  <a:pt x="324" y="1181"/>
                  <a:pt x="321" y="1178"/>
                </a:cubicBezTo>
                <a:cubicBezTo>
                  <a:pt x="319" y="1177"/>
                  <a:pt x="318" y="1174"/>
                  <a:pt x="316" y="1172"/>
                </a:cubicBezTo>
                <a:cubicBezTo>
                  <a:pt x="309" y="1165"/>
                  <a:pt x="298" y="1158"/>
                  <a:pt x="292" y="1151"/>
                </a:cubicBezTo>
                <a:cubicBezTo>
                  <a:pt x="289" y="1148"/>
                  <a:pt x="288" y="1144"/>
                  <a:pt x="285" y="1141"/>
                </a:cubicBezTo>
                <a:cubicBezTo>
                  <a:pt x="285" y="1141"/>
                  <a:pt x="283" y="1141"/>
                  <a:pt x="283" y="1141"/>
                </a:cubicBezTo>
                <a:cubicBezTo>
                  <a:pt x="282" y="1140"/>
                  <a:pt x="280" y="1138"/>
                  <a:pt x="279" y="1137"/>
                </a:cubicBezTo>
                <a:cubicBezTo>
                  <a:pt x="277" y="1134"/>
                  <a:pt x="275" y="1129"/>
                  <a:pt x="272" y="1126"/>
                </a:cubicBezTo>
                <a:cubicBezTo>
                  <a:pt x="270" y="1123"/>
                  <a:pt x="267" y="1121"/>
                  <a:pt x="264" y="1118"/>
                </a:cubicBezTo>
                <a:cubicBezTo>
                  <a:pt x="261" y="1115"/>
                  <a:pt x="260" y="1111"/>
                  <a:pt x="257" y="1108"/>
                </a:cubicBezTo>
                <a:cubicBezTo>
                  <a:pt x="256" y="1106"/>
                  <a:pt x="253" y="1105"/>
                  <a:pt x="251" y="1103"/>
                </a:cubicBezTo>
                <a:cubicBezTo>
                  <a:pt x="250" y="1102"/>
                  <a:pt x="251" y="1101"/>
                  <a:pt x="250" y="1100"/>
                </a:cubicBezTo>
                <a:cubicBezTo>
                  <a:pt x="249" y="1098"/>
                  <a:pt x="247" y="1097"/>
                  <a:pt x="246" y="1095"/>
                </a:cubicBezTo>
                <a:cubicBezTo>
                  <a:pt x="244" y="1093"/>
                  <a:pt x="243" y="1091"/>
                  <a:pt x="241" y="1089"/>
                </a:cubicBezTo>
                <a:cubicBezTo>
                  <a:pt x="238" y="1085"/>
                  <a:pt x="235" y="1081"/>
                  <a:pt x="232" y="1077"/>
                </a:cubicBezTo>
                <a:cubicBezTo>
                  <a:pt x="231" y="1076"/>
                  <a:pt x="230" y="1074"/>
                  <a:pt x="229" y="1073"/>
                </a:cubicBezTo>
                <a:cubicBezTo>
                  <a:pt x="228" y="1071"/>
                  <a:pt x="227" y="1069"/>
                  <a:pt x="226" y="1068"/>
                </a:cubicBezTo>
                <a:cubicBezTo>
                  <a:pt x="224" y="1064"/>
                  <a:pt x="222" y="1061"/>
                  <a:pt x="220" y="1058"/>
                </a:cubicBezTo>
                <a:cubicBezTo>
                  <a:pt x="217" y="1053"/>
                  <a:pt x="213" y="1049"/>
                  <a:pt x="210" y="1044"/>
                </a:cubicBezTo>
                <a:cubicBezTo>
                  <a:pt x="209" y="1041"/>
                  <a:pt x="208" y="1038"/>
                  <a:pt x="206" y="1036"/>
                </a:cubicBezTo>
                <a:cubicBezTo>
                  <a:pt x="205" y="1033"/>
                  <a:pt x="203" y="1032"/>
                  <a:pt x="201" y="1030"/>
                </a:cubicBezTo>
                <a:cubicBezTo>
                  <a:pt x="199" y="1027"/>
                  <a:pt x="197" y="1023"/>
                  <a:pt x="195" y="1020"/>
                </a:cubicBezTo>
                <a:cubicBezTo>
                  <a:pt x="194" y="1016"/>
                  <a:pt x="192" y="1013"/>
                  <a:pt x="190" y="1009"/>
                </a:cubicBezTo>
                <a:cubicBezTo>
                  <a:pt x="187" y="1001"/>
                  <a:pt x="184" y="993"/>
                  <a:pt x="180" y="987"/>
                </a:cubicBezTo>
                <a:cubicBezTo>
                  <a:pt x="179" y="985"/>
                  <a:pt x="177" y="983"/>
                  <a:pt x="176" y="980"/>
                </a:cubicBezTo>
                <a:cubicBezTo>
                  <a:pt x="173" y="977"/>
                  <a:pt x="172" y="968"/>
                  <a:pt x="169" y="970"/>
                </a:cubicBezTo>
                <a:cubicBezTo>
                  <a:pt x="169" y="972"/>
                  <a:pt x="170" y="974"/>
                  <a:pt x="170" y="976"/>
                </a:cubicBezTo>
                <a:cubicBezTo>
                  <a:pt x="171" y="978"/>
                  <a:pt x="172" y="980"/>
                  <a:pt x="173" y="982"/>
                </a:cubicBezTo>
                <a:cubicBezTo>
                  <a:pt x="175" y="985"/>
                  <a:pt x="177" y="989"/>
                  <a:pt x="180" y="994"/>
                </a:cubicBezTo>
                <a:cubicBezTo>
                  <a:pt x="181" y="997"/>
                  <a:pt x="183" y="1001"/>
                  <a:pt x="184" y="1004"/>
                </a:cubicBezTo>
                <a:cubicBezTo>
                  <a:pt x="186" y="1007"/>
                  <a:pt x="188" y="1011"/>
                  <a:pt x="189" y="1014"/>
                </a:cubicBezTo>
                <a:cubicBezTo>
                  <a:pt x="193" y="1021"/>
                  <a:pt x="195" y="1027"/>
                  <a:pt x="199" y="1031"/>
                </a:cubicBezTo>
                <a:cubicBezTo>
                  <a:pt x="200" y="1033"/>
                  <a:pt x="202" y="1033"/>
                  <a:pt x="203" y="1035"/>
                </a:cubicBezTo>
                <a:cubicBezTo>
                  <a:pt x="204" y="1037"/>
                  <a:pt x="204" y="1041"/>
                  <a:pt x="205" y="1042"/>
                </a:cubicBezTo>
                <a:cubicBezTo>
                  <a:pt x="207" y="1046"/>
                  <a:pt x="211" y="1051"/>
                  <a:pt x="212" y="1052"/>
                </a:cubicBezTo>
                <a:cubicBezTo>
                  <a:pt x="212" y="1054"/>
                  <a:pt x="212" y="1055"/>
                  <a:pt x="213" y="1057"/>
                </a:cubicBezTo>
                <a:cubicBezTo>
                  <a:pt x="213" y="1057"/>
                  <a:pt x="215" y="1057"/>
                  <a:pt x="215" y="1057"/>
                </a:cubicBezTo>
                <a:cubicBezTo>
                  <a:pt x="216" y="1058"/>
                  <a:pt x="217" y="1060"/>
                  <a:pt x="217" y="1061"/>
                </a:cubicBezTo>
                <a:cubicBezTo>
                  <a:pt x="220" y="1065"/>
                  <a:pt x="223" y="1069"/>
                  <a:pt x="225" y="1072"/>
                </a:cubicBezTo>
                <a:cubicBezTo>
                  <a:pt x="227" y="1076"/>
                  <a:pt x="228" y="1079"/>
                  <a:pt x="227" y="1081"/>
                </a:cubicBezTo>
                <a:cubicBezTo>
                  <a:pt x="222" y="1077"/>
                  <a:pt x="219" y="1068"/>
                  <a:pt x="216" y="1064"/>
                </a:cubicBezTo>
                <a:cubicBezTo>
                  <a:pt x="213" y="1060"/>
                  <a:pt x="209" y="1056"/>
                  <a:pt x="206" y="1052"/>
                </a:cubicBezTo>
                <a:cubicBezTo>
                  <a:pt x="205" y="1050"/>
                  <a:pt x="206" y="1049"/>
                  <a:pt x="205" y="1048"/>
                </a:cubicBezTo>
                <a:cubicBezTo>
                  <a:pt x="203" y="1044"/>
                  <a:pt x="200" y="1038"/>
                  <a:pt x="196" y="1033"/>
                </a:cubicBezTo>
                <a:cubicBezTo>
                  <a:pt x="196" y="1031"/>
                  <a:pt x="195" y="1030"/>
                  <a:pt x="194" y="1028"/>
                </a:cubicBezTo>
                <a:cubicBezTo>
                  <a:pt x="193" y="1027"/>
                  <a:pt x="192" y="1025"/>
                  <a:pt x="191" y="1024"/>
                </a:cubicBezTo>
                <a:cubicBezTo>
                  <a:pt x="190" y="1021"/>
                  <a:pt x="188" y="1018"/>
                  <a:pt x="187" y="1016"/>
                </a:cubicBezTo>
                <a:cubicBezTo>
                  <a:pt x="184" y="1010"/>
                  <a:pt x="182" y="1006"/>
                  <a:pt x="180" y="1001"/>
                </a:cubicBezTo>
                <a:cubicBezTo>
                  <a:pt x="178" y="996"/>
                  <a:pt x="174" y="992"/>
                  <a:pt x="172" y="987"/>
                </a:cubicBezTo>
                <a:cubicBezTo>
                  <a:pt x="170" y="983"/>
                  <a:pt x="168" y="978"/>
                  <a:pt x="166" y="974"/>
                </a:cubicBezTo>
                <a:cubicBezTo>
                  <a:pt x="165" y="972"/>
                  <a:pt x="163" y="970"/>
                  <a:pt x="162" y="967"/>
                </a:cubicBezTo>
                <a:cubicBezTo>
                  <a:pt x="160" y="964"/>
                  <a:pt x="159" y="957"/>
                  <a:pt x="156" y="959"/>
                </a:cubicBezTo>
                <a:cubicBezTo>
                  <a:pt x="159" y="965"/>
                  <a:pt x="160" y="972"/>
                  <a:pt x="163" y="977"/>
                </a:cubicBezTo>
                <a:cubicBezTo>
                  <a:pt x="164" y="980"/>
                  <a:pt x="166" y="981"/>
                  <a:pt x="168" y="984"/>
                </a:cubicBezTo>
                <a:cubicBezTo>
                  <a:pt x="168" y="985"/>
                  <a:pt x="168" y="987"/>
                  <a:pt x="169" y="990"/>
                </a:cubicBezTo>
                <a:cubicBezTo>
                  <a:pt x="172" y="995"/>
                  <a:pt x="175" y="1000"/>
                  <a:pt x="178" y="1006"/>
                </a:cubicBezTo>
                <a:cubicBezTo>
                  <a:pt x="181" y="1011"/>
                  <a:pt x="184" y="1016"/>
                  <a:pt x="186" y="1021"/>
                </a:cubicBezTo>
                <a:cubicBezTo>
                  <a:pt x="188" y="1026"/>
                  <a:pt x="190" y="1031"/>
                  <a:pt x="193" y="1036"/>
                </a:cubicBezTo>
                <a:cubicBezTo>
                  <a:pt x="196" y="1040"/>
                  <a:pt x="198" y="1045"/>
                  <a:pt x="200" y="1049"/>
                </a:cubicBezTo>
                <a:cubicBezTo>
                  <a:pt x="201" y="1051"/>
                  <a:pt x="203" y="1053"/>
                  <a:pt x="204" y="1055"/>
                </a:cubicBezTo>
                <a:cubicBezTo>
                  <a:pt x="205" y="1057"/>
                  <a:pt x="206" y="1059"/>
                  <a:pt x="207" y="1060"/>
                </a:cubicBezTo>
                <a:cubicBezTo>
                  <a:pt x="209" y="1062"/>
                  <a:pt x="211" y="1062"/>
                  <a:pt x="212" y="1064"/>
                </a:cubicBezTo>
                <a:cubicBezTo>
                  <a:pt x="214" y="1067"/>
                  <a:pt x="214" y="1071"/>
                  <a:pt x="216" y="1075"/>
                </a:cubicBezTo>
                <a:cubicBezTo>
                  <a:pt x="218" y="1079"/>
                  <a:pt x="220" y="1081"/>
                  <a:pt x="223" y="1085"/>
                </a:cubicBezTo>
                <a:cubicBezTo>
                  <a:pt x="225" y="1088"/>
                  <a:pt x="228" y="1091"/>
                  <a:pt x="230" y="1094"/>
                </a:cubicBezTo>
                <a:cubicBezTo>
                  <a:pt x="233" y="1098"/>
                  <a:pt x="235" y="1102"/>
                  <a:pt x="238" y="1106"/>
                </a:cubicBezTo>
                <a:cubicBezTo>
                  <a:pt x="241" y="1109"/>
                  <a:pt x="244" y="1113"/>
                  <a:pt x="246" y="1117"/>
                </a:cubicBezTo>
                <a:cubicBezTo>
                  <a:pt x="249" y="1121"/>
                  <a:pt x="252" y="1126"/>
                  <a:pt x="256" y="1129"/>
                </a:cubicBezTo>
                <a:cubicBezTo>
                  <a:pt x="257" y="1132"/>
                  <a:pt x="259" y="1131"/>
                  <a:pt x="260" y="1134"/>
                </a:cubicBezTo>
                <a:cubicBezTo>
                  <a:pt x="266" y="1140"/>
                  <a:pt x="269" y="1147"/>
                  <a:pt x="275" y="1152"/>
                </a:cubicBezTo>
                <a:cubicBezTo>
                  <a:pt x="281" y="1157"/>
                  <a:pt x="282" y="1160"/>
                  <a:pt x="287" y="1164"/>
                </a:cubicBezTo>
                <a:cubicBezTo>
                  <a:pt x="289" y="1166"/>
                  <a:pt x="291" y="1168"/>
                  <a:pt x="293" y="1169"/>
                </a:cubicBezTo>
                <a:cubicBezTo>
                  <a:pt x="295" y="1171"/>
                  <a:pt x="294" y="1173"/>
                  <a:pt x="296" y="1175"/>
                </a:cubicBezTo>
                <a:cubicBezTo>
                  <a:pt x="298" y="1176"/>
                  <a:pt x="300" y="1176"/>
                  <a:pt x="302" y="1178"/>
                </a:cubicBezTo>
                <a:cubicBezTo>
                  <a:pt x="302" y="1178"/>
                  <a:pt x="303" y="1181"/>
                  <a:pt x="305" y="1182"/>
                </a:cubicBezTo>
                <a:cubicBezTo>
                  <a:pt x="306" y="1183"/>
                  <a:pt x="307" y="1183"/>
                  <a:pt x="309" y="1185"/>
                </a:cubicBezTo>
                <a:cubicBezTo>
                  <a:pt x="311" y="1187"/>
                  <a:pt x="313" y="1191"/>
                  <a:pt x="315" y="1194"/>
                </a:cubicBezTo>
                <a:cubicBezTo>
                  <a:pt x="319" y="1198"/>
                  <a:pt x="325" y="1202"/>
                  <a:pt x="331" y="1207"/>
                </a:cubicBezTo>
                <a:cubicBezTo>
                  <a:pt x="332" y="1209"/>
                  <a:pt x="334" y="1212"/>
                  <a:pt x="336" y="1214"/>
                </a:cubicBezTo>
                <a:cubicBezTo>
                  <a:pt x="339" y="1217"/>
                  <a:pt x="344" y="1220"/>
                  <a:pt x="344" y="1220"/>
                </a:cubicBezTo>
                <a:cubicBezTo>
                  <a:pt x="346" y="1221"/>
                  <a:pt x="348" y="1225"/>
                  <a:pt x="351" y="1227"/>
                </a:cubicBezTo>
                <a:cubicBezTo>
                  <a:pt x="353" y="1228"/>
                  <a:pt x="356" y="1227"/>
                  <a:pt x="358" y="1229"/>
                </a:cubicBezTo>
                <a:cubicBezTo>
                  <a:pt x="360" y="1230"/>
                  <a:pt x="361" y="1232"/>
                  <a:pt x="364" y="1234"/>
                </a:cubicBezTo>
                <a:cubicBezTo>
                  <a:pt x="367" y="1236"/>
                  <a:pt x="372" y="1238"/>
                  <a:pt x="376" y="1241"/>
                </a:cubicBezTo>
                <a:cubicBezTo>
                  <a:pt x="383" y="1245"/>
                  <a:pt x="388" y="1250"/>
                  <a:pt x="395" y="1255"/>
                </a:cubicBezTo>
                <a:cubicBezTo>
                  <a:pt x="398" y="1257"/>
                  <a:pt x="401" y="1257"/>
                  <a:pt x="404" y="1259"/>
                </a:cubicBezTo>
                <a:cubicBezTo>
                  <a:pt x="406" y="1261"/>
                  <a:pt x="408" y="1264"/>
                  <a:pt x="411" y="1265"/>
                </a:cubicBezTo>
                <a:cubicBezTo>
                  <a:pt x="420" y="1272"/>
                  <a:pt x="433" y="1277"/>
                  <a:pt x="441" y="1282"/>
                </a:cubicBezTo>
                <a:cubicBezTo>
                  <a:pt x="444" y="1283"/>
                  <a:pt x="446" y="1286"/>
                  <a:pt x="448" y="1287"/>
                </a:cubicBezTo>
                <a:cubicBezTo>
                  <a:pt x="451" y="1289"/>
                  <a:pt x="456" y="1291"/>
                  <a:pt x="461" y="1293"/>
                </a:cubicBezTo>
                <a:cubicBezTo>
                  <a:pt x="463" y="1294"/>
                  <a:pt x="465" y="1296"/>
                  <a:pt x="467" y="1297"/>
                </a:cubicBezTo>
                <a:cubicBezTo>
                  <a:pt x="470" y="1298"/>
                  <a:pt x="473" y="1298"/>
                  <a:pt x="475" y="1300"/>
                </a:cubicBezTo>
                <a:cubicBezTo>
                  <a:pt x="480" y="1302"/>
                  <a:pt x="487" y="1307"/>
                  <a:pt x="490" y="1309"/>
                </a:cubicBezTo>
                <a:cubicBezTo>
                  <a:pt x="497" y="1313"/>
                  <a:pt x="499" y="1311"/>
                  <a:pt x="506" y="1312"/>
                </a:cubicBezTo>
                <a:cubicBezTo>
                  <a:pt x="507" y="1313"/>
                  <a:pt x="511" y="1315"/>
                  <a:pt x="514" y="1316"/>
                </a:cubicBezTo>
                <a:cubicBezTo>
                  <a:pt x="517" y="1317"/>
                  <a:pt x="522" y="1319"/>
                  <a:pt x="525" y="1320"/>
                </a:cubicBezTo>
                <a:cubicBezTo>
                  <a:pt x="528" y="1321"/>
                  <a:pt x="529" y="1320"/>
                  <a:pt x="531" y="1320"/>
                </a:cubicBezTo>
                <a:cubicBezTo>
                  <a:pt x="542" y="1322"/>
                  <a:pt x="544" y="1326"/>
                  <a:pt x="549" y="1328"/>
                </a:cubicBezTo>
                <a:cubicBezTo>
                  <a:pt x="552" y="1329"/>
                  <a:pt x="557" y="1328"/>
                  <a:pt x="560" y="1329"/>
                </a:cubicBezTo>
                <a:cubicBezTo>
                  <a:pt x="563" y="1330"/>
                  <a:pt x="566" y="1332"/>
                  <a:pt x="569" y="1333"/>
                </a:cubicBezTo>
                <a:cubicBezTo>
                  <a:pt x="572" y="1334"/>
                  <a:pt x="574" y="1334"/>
                  <a:pt x="577" y="1334"/>
                </a:cubicBezTo>
                <a:cubicBezTo>
                  <a:pt x="579" y="1335"/>
                  <a:pt x="579" y="1336"/>
                  <a:pt x="583" y="1336"/>
                </a:cubicBezTo>
                <a:cubicBezTo>
                  <a:pt x="588" y="1337"/>
                  <a:pt x="597" y="1339"/>
                  <a:pt x="602" y="1340"/>
                </a:cubicBezTo>
                <a:cubicBezTo>
                  <a:pt x="604" y="1340"/>
                  <a:pt x="605" y="1342"/>
                  <a:pt x="608" y="1343"/>
                </a:cubicBezTo>
                <a:cubicBezTo>
                  <a:pt x="610" y="1343"/>
                  <a:pt x="613" y="1343"/>
                  <a:pt x="615" y="1344"/>
                </a:cubicBezTo>
                <a:cubicBezTo>
                  <a:pt x="619" y="1345"/>
                  <a:pt x="621" y="1346"/>
                  <a:pt x="623" y="1347"/>
                </a:cubicBezTo>
                <a:cubicBezTo>
                  <a:pt x="622" y="1347"/>
                  <a:pt x="627" y="1347"/>
                  <a:pt x="628" y="1347"/>
                </a:cubicBezTo>
                <a:cubicBezTo>
                  <a:pt x="629" y="1347"/>
                  <a:pt x="632" y="1347"/>
                  <a:pt x="635" y="1347"/>
                </a:cubicBezTo>
                <a:cubicBezTo>
                  <a:pt x="638" y="1347"/>
                  <a:pt x="640" y="1348"/>
                  <a:pt x="642" y="1348"/>
                </a:cubicBezTo>
                <a:cubicBezTo>
                  <a:pt x="643" y="1348"/>
                  <a:pt x="642" y="1350"/>
                  <a:pt x="642" y="1350"/>
                </a:cubicBezTo>
                <a:cubicBezTo>
                  <a:pt x="645" y="1352"/>
                  <a:pt x="658" y="1351"/>
                  <a:pt x="656" y="1350"/>
                </a:cubicBezTo>
                <a:cubicBezTo>
                  <a:pt x="659" y="1351"/>
                  <a:pt x="662" y="1353"/>
                  <a:pt x="664" y="1353"/>
                </a:cubicBezTo>
                <a:cubicBezTo>
                  <a:pt x="665" y="1353"/>
                  <a:pt x="668" y="1351"/>
                  <a:pt x="669" y="1351"/>
                </a:cubicBezTo>
                <a:cubicBezTo>
                  <a:pt x="671" y="1351"/>
                  <a:pt x="671" y="1352"/>
                  <a:pt x="672" y="1352"/>
                </a:cubicBezTo>
                <a:cubicBezTo>
                  <a:pt x="673" y="1352"/>
                  <a:pt x="674" y="1352"/>
                  <a:pt x="676" y="1352"/>
                </a:cubicBezTo>
                <a:cubicBezTo>
                  <a:pt x="687" y="1352"/>
                  <a:pt x="694" y="1355"/>
                  <a:pt x="701" y="1354"/>
                </a:cubicBezTo>
                <a:cubicBezTo>
                  <a:pt x="703" y="1354"/>
                  <a:pt x="707" y="1352"/>
                  <a:pt x="709" y="1352"/>
                </a:cubicBezTo>
                <a:cubicBezTo>
                  <a:pt x="710" y="1352"/>
                  <a:pt x="711" y="1354"/>
                  <a:pt x="714" y="1354"/>
                </a:cubicBezTo>
                <a:cubicBezTo>
                  <a:pt x="717" y="1354"/>
                  <a:pt x="718" y="1353"/>
                  <a:pt x="720" y="1353"/>
                </a:cubicBezTo>
                <a:cubicBezTo>
                  <a:pt x="722" y="1353"/>
                  <a:pt x="725" y="1354"/>
                  <a:pt x="727" y="1355"/>
                </a:cubicBezTo>
                <a:cubicBezTo>
                  <a:pt x="736" y="1356"/>
                  <a:pt x="739" y="1353"/>
                  <a:pt x="746" y="1353"/>
                </a:cubicBezTo>
                <a:cubicBezTo>
                  <a:pt x="748" y="1353"/>
                  <a:pt x="751" y="1354"/>
                  <a:pt x="754" y="1354"/>
                </a:cubicBezTo>
                <a:cubicBezTo>
                  <a:pt x="761" y="1353"/>
                  <a:pt x="758" y="1351"/>
                  <a:pt x="762" y="1353"/>
                </a:cubicBezTo>
                <a:cubicBezTo>
                  <a:pt x="764" y="1354"/>
                  <a:pt x="768" y="1354"/>
                  <a:pt x="773" y="1353"/>
                </a:cubicBezTo>
                <a:cubicBezTo>
                  <a:pt x="777" y="1352"/>
                  <a:pt x="783" y="1351"/>
                  <a:pt x="788" y="1351"/>
                </a:cubicBezTo>
                <a:cubicBezTo>
                  <a:pt x="794" y="1350"/>
                  <a:pt x="800" y="1352"/>
                  <a:pt x="804" y="1351"/>
                </a:cubicBezTo>
                <a:cubicBezTo>
                  <a:pt x="807" y="1350"/>
                  <a:pt x="810" y="1348"/>
                  <a:pt x="813" y="1348"/>
                </a:cubicBezTo>
                <a:cubicBezTo>
                  <a:pt x="822" y="1346"/>
                  <a:pt x="836" y="1343"/>
                  <a:pt x="847" y="1341"/>
                </a:cubicBezTo>
                <a:cubicBezTo>
                  <a:pt x="849" y="1341"/>
                  <a:pt x="852" y="1342"/>
                  <a:pt x="853" y="1341"/>
                </a:cubicBezTo>
                <a:cubicBezTo>
                  <a:pt x="858" y="1341"/>
                  <a:pt x="867" y="1338"/>
                  <a:pt x="871" y="1337"/>
                </a:cubicBezTo>
                <a:cubicBezTo>
                  <a:pt x="873" y="1336"/>
                  <a:pt x="874" y="1333"/>
                  <a:pt x="876" y="1333"/>
                </a:cubicBezTo>
                <a:cubicBezTo>
                  <a:pt x="880" y="1331"/>
                  <a:pt x="884" y="1332"/>
                  <a:pt x="889" y="1331"/>
                </a:cubicBezTo>
                <a:cubicBezTo>
                  <a:pt x="894" y="1330"/>
                  <a:pt x="900" y="1327"/>
                  <a:pt x="903" y="1327"/>
                </a:cubicBezTo>
                <a:cubicBezTo>
                  <a:pt x="905" y="1326"/>
                  <a:pt x="907" y="1327"/>
                  <a:pt x="908" y="1327"/>
                </a:cubicBezTo>
                <a:cubicBezTo>
                  <a:pt x="916" y="1325"/>
                  <a:pt x="921" y="1322"/>
                  <a:pt x="926" y="1320"/>
                </a:cubicBezTo>
                <a:cubicBezTo>
                  <a:pt x="928" y="1319"/>
                  <a:pt x="930" y="1318"/>
                  <a:pt x="932" y="1318"/>
                </a:cubicBezTo>
                <a:cubicBezTo>
                  <a:pt x="934" y="1317"/>
                  <a:pt x="936" y="1317"/>
                  <a:pt x="938" y="1316"/>
                </a:cubicBezTo>
                <a:cubicBezTo>
                  <a:pt x="941" y="1316"/>
                  <a:pt x="944" y="1315"/>
                  <a:pt x="947" y="1314"/>
                </a:cubicBezTo>
                <a:cubicBezTo>
                  <a:pt x="953" y="1312"/>
                  <a:pt x="959" y="1308"/>
                  <a:pt x="966" y="1305"/>
                </a:cubicBezTo>
                <a:cubicBezTo>
                  <a:pt x="969" y="1303"/>
                  <a:pt x="973" y="1303"/>
                  <a:pt x="977" y="1301"/>
                </a:cubicBezTo>
                <a:cubicBezTo>
                  <a:pt x="977" y="1301"/>
                  <a:pt x="979" y="1299"/>
                  <a:pt x="982" y="1297"/>
                </a:cubicBezTo>
                <a:cubicBezTo>
                  <a:pt x="985" y="1296"/>
                  <a:pt x="986" y="1297"/>
                  <a:pt x="987" y="1297"/>
                </a:cubicBezTo>
                <a:cubicBezTo>
                  <a:pt x="989" y="1296"/>
                  <a:pt x="992" y="1293"/>
                  <a:pt x="996" y="1291"/>
                </a:cubicBezTo>
                <a:cubicBezTo>
                  <a:pt x="1000" y="1289"/>
                  <a:pt x="1003" y="1287"/>
                  <a:pt x="1007" y="1285"/>
                </a:cubicBezTo>
                <a:cubicBezTo>
                  <a:pt x="1013" y="1282"/>
                  <a:pt x="1030" y="1273"/>
                  <a:pt x="1033" y="1271"/>
                </a:cubicBezTo>
                <a:cubicBezTo>
                  <a:pt x="1034" y="1271"/>
                  <a:pt x="1033" y="1270"/>
                  <a:pt x="1035" y="1269"/>
                </a:cubicBezTo>
                <a:cubicBezTo>
                  <a:pt x="1037" y="1268"/>
                  <a:pt x="1038" y="1269"/>
                  <a:pt x="1040" y="1267"/>
                </a:cubicBezTo>
                <a:cubicBezTo>
                  <a:pt x="1046" y="1264"/>
                  <a:pt x="1049" y="1262"/>
                  <a:pt x="1052" y="1261"/>
                </a:cubicBezTo>
                <a:cubicBezTo>
                  <a:pt x="1058" y="1259"/>
                  <a:pt x="1069" y="1254"/>
                  <a:pt x="1071" y="1248"/>
                </a:cubicBezTo>
                <a:cubicBezTo>
                  <a:pt x="1078" y="1248"/>
                  <a:pt x="1080" y="1243"/>
                  <a:pt x="1084" y="1239"/>
                </a:cubicBezTo>
                <a:cubicBezTo>
                  <a:pt x="1091" y="1233"/>
                  <a:pt x="1091" y="1233"/>
                  <a:pt x="1098" y="1229"/>
                </a:cubicBezTo>
                <a:cubicBezTo>
                  <a:pt x="1102" y="1226"/>
                  <a:pt x="1105" y="1223"/>
                  <a:pt x="1107" y="1222"/>
                </a:cubicBezTo>
                <a:cubicBezTo>
                  <a:pt x="1107" y="1222"/>
                  <a:pt x="1108" y="1223"/>
                  <a:pt x="1108" y="1223"/>
                </a:cubicBezTo>
                <a:cubicBezTo>
                  <a:pt x="1111" y="1223"/>
                  <a:pt x="1113" y="1220"/>
                  <a:pt x="1115" y="1217"/>
                </a:cubicBezTo>
                <a:cubicBezTo>
                  <a:pt x="1118" y="1214"/>
                  <a:pt x="1119" y="1211"/>
                  <a:pt x="1121" y="1210"/>
                </a:cubicBezTo>
                <a:cubicBezTo>
                  <a:pt x="1123" y="1208"/>
                  <a:pt x="1127" y="1206"/>
                  <a:pt x="1129" y="1204"/>
                </a:cubicBezTo>
                <a:cubicBezTo>
                  <a:pt x="1131" y="1202"/>
                  <a:pt x="1131" y="1201"/>
                  <a:pt x="1133" y="1199"/>
                </a:cubicBezTo>
                <a:cubicBezTo>
                  <a:pt x="1140" y="1193"/>
                  <a:pt x="1149" y="1185"/>
                  <a:pt x="1157" y="1178"/>
                </a:cubicBezTo>
                <a:cubicBezTo>
                  <a:pt x="1159" y="1176"/>
                  <a:pt x="1159" y="1173"/>
                  <a:pt x="1161" y="1171"/>
                </a:cubicBezTo>
                <a:cubicBezTo>
                  <a:pt x="1163" y="1169"/>
                  <a:pt x="1165" y="1169"/>
                  <a:pt x="1167" y="1167"/>
                </a:cubicBezTo>
                <a:cubicBezTo>
                  <a:pt x="1169" y="1165"/>
                  <a:pt x="1171" y="1163"/>
                  <a:pt x="1173" y="1161"/>
                </a:cubicBezTo>
                <a:cubicBezTo>
                  <a:pt x="1176" y="1161"/>
                  <a:pt x="1174" y="1163"/>
                  <a:pt x="1177" y="1163"/>
                </a:cubicBezTo>
                <a:cubicBezTo>
                  <a:pt x="1179" y="1161"/>
                  <a:pt x="1182" y="1155"/>
                  <a:pt x="1183" y="1157"/>
                </a:cubicBezTo>
                <a:cubicBezTo>
                  <a:pt x="1185" y="1160"/>
                  <a:pt x="1178" y="1164"/>
                  <a:pt x="1176" y="1168"/>
                </a:cubicBezTo>
                <a:cubicBezTo>
                  <a:pt x="1172" y="1173"/>
                  <a:pt x="1168" y="1180"/>
                  <a:pt x="1164" y="1184"/>
                </a:cubicBezTo>
                <a:cubicBezTo>
                  <a:pt x="1161" y="1187"/>
                  <a:pt x="1158" y="1187"/>
                  <a:pt x="1155" y="1190"/>
                </a:cubicBezTo>
                <a:cubicBezTo>
                  <a:pt x="1147" y="1196"/>
                  <a:pt x="1148" y="1199"/>
                  <a:pt x="1144" y="1203"/>
                </a:cubicBezTo>
                <a:cubicBezTo>
                  <a:pt x="1143" y="1205"/>
                  <a:pt x="1137" y="1207"/>
                  <a:pt x="1137" y="1210"/>
                </a:cubicBezTo>
                <a:cubicBezTo>
                  <a:pt x="1139" y="1209"/>
                  <a:pt x="1144" y="1208"/>
                  <a:pt x="1142" y="1210"/>
                </a:cubicBezTo>
                <a:cubicBezTo>
                  <a:pt x="1137" y="1217"/>
                  <a:pt x="1132" y="1215"/>
                  <a:pt x="1128" y="1218"/>
                </a:cubicBezTo>
                <a:cubicBezTo>
                  <a:pt x="1127" y="1219"/>
                  <a:pt x="1127" y="1221"/>
                  <a:pt x="1126" y="1221"/>
                </a:cubicBezTo>
                <a:cubicBezTo>
                  <a:pt x="1124" y="1224"/>
                  <a:pt x="1120" y="1225"/>
                  <a:pt x="1121" y="1228"/>
                </a:cubicBezTo>
                <a:cubicBezTo>
                  <a:pt x="1125" y="1224"/>
                  <a:pt x="1130" y="1221"/>
                  <a:pt x="1128" y="1225"/>
                </a:cubicBezTo>
                <a:cubicBezTo>
                  <a:pt x="1123" y="1230"/>
                  <a:pt x="1119" y="1228"/>
                  <a:pt x="1113" y="1232"/>
                </a:cubicBezTo>
                <a:cubicBezTo>
                  <a:pt x="1109" y="1234"/>
                  <a:pt x="1107" y="1238"/>
                  <a:pt x="1102" y="1242"/>
                </a:cubicBezTo>
                <a:cubicBezTo>
                  <a:pt x="1102" y="1242"/>
                  <a:pt x="1099" y="1244"/>
                  <a:pt x="1098" y="1245"/>
                </a:cubicBezTo>
                <a:cubicBezTo>
                  <a:pt x="1092" y="1248"/>
                  <a:pt x="1080" y="1258"/>
                  <a:pt x="1075" y="1259"/>
                </a:cubicBezTo>
                <a:cubicBezTo>
                  <a:pt x="1078" y="1261"/>
                  <a:pt x="1074" y="1265"/>
                  <a:pt x="1072" y="1267"/>
                </a:cubicBezTo>
                <a:cubicBezTo>
                  <a:pt x="1072" y="1267"/>
                  <a:pt x="1066" y="1271"/>
                  <a:pt x="1063" y="1272"/>
                </a:cubicBezTo>
                <a:cubicBezTo>
                  <a:pt x="1063" y="1272"/>
                  <a:pt x="1063" y="1270"/>
                  <a:pt x="1062" y="1270"/>
                </a:cubicBezTo>
                <a:cubicBezTo>
                  <a:pt x="1062" y="1270"/>
                  <a:pt x="1060" y="1272"/>
                  <a:pt x="1060" y="1272"/>
                </a:cubicBezTo>
                <a:cubicBezTo>
                  <a:pt x="1059" y="1272"/>
                  <a:pt x="1057" y="1271"/>
                  <a:pt x="1057" y="1271"/>
                </a:cubicBezTo>
                <a:cubicBezTo>
                  <a:pt x="1053" y="1272"/>
                  <a:pt x="1048" y="1276"/>
                  <a:pt x="1047" y="1278"/>
                </a:cubicBezTo>
                <a:cubicBezTo>
                  <a:pt x="1048" y="1278"/>
                  <a:pt x="1049" y="1281"/>
                  <a:pt x="1049" y="1284"/>
                </a:cubicBezTo>
                <a:cubicBezTo>
                  <a:pt x="1044" y="1287"/>
                  <a:pt x="1043" y="1284"/>
                  <a:pt x="1046" y="1282"/>
                </a:cubicBezTo>
                <a:cubicBezTo>
                  <a:pt x="1039" y="1284"/>
                  <a:pt x="1041" y="1287"/>
                  <a:pt x="1040" y="1288"/>
                </a:cubicBezTo>
                <a:cubicBezTo>
                  <a:pt x="1038" y="1290"/>
                  <a:pt x="1035" y="1294"/>
                  <a:pt x="1031" y="1293"/>
                </a:cubicBezTo>
                <a:cubicBezTo>
                  <a:pt x="1034" y="1291"/>
                  <a:pt x="1035" y="1289"/>
                  <a:pt x="1036" y="1288"/>
                </a:cubicBezTo>
                <a:cubicBezTo>
                  <a:pt x="1031" y="1288"/>
                  <a:pt x="1027" y="1294"/>
                  <a:pt x="1021" y="1297"/>
                </a:cubicBezTo>
                <a:cubicBezTo>
                  <a:pt x="1018" y="1298"/>
                  <a:pt x="1016" y="1298"/>
                  <a:pt x="1013" y="1299"/>
                </a:cubicBezTo>
                <a:cubicBezTo>
                  <a:pt x="1011" y="1300"/>
                  <a:pt x="1013" y="1302"/>
                  <a:pt x="1011" y="1302"/>
                </a:cubicBezTo>
                <a:cubicBezTo>
                  <a:pt x="1009" y="1303"/>
                  <a:pt x="1007" y="1303"/>
                  <a:pt x="1005" y="1304"/>
                </a:cubicBezTo>
                <a:cubicBezTo>
                  <a:pt x="1001" y="1305"/>
                  <a:pt x="998" y="1307"/>
                  <a:pt x="994" y="1309"/>
                </a:cubicBezTo>
                <a:cubicBezTo>
                  <a:pt x="990" y="1311"/>
                  <a:pt x="987" y="1312"/>
                  <a:pt x="983" y="1314"/>
                </a:cubicBezTo>
                <a:cubicBezTo>
                  <a:pt x="981" y="1316"/>
                  <a:pt x="979" y="1319"/>
                  <a:pt x="977" y="1320"/>
                </a:cubicBezTo>
                <a:cubicBezTo>
                  <a:pt x="975" y="1321"/>
                  <a:pt x="971" y="1324"/>
                  <a:pt x="966" y="1326"/>
                </a:cubicBezTo>
                <a:cubicBezTo>
                  <a:pt x="962" y="1328"/>
                  <a:pt x="958" y="1330"/>
                  <a:pt x="958" y="1330"/>
                </a:cubicBezTo>
                <a:cubicBezTo>
                  <a:pt x="954" y="1332"/>
                  <a:pt x="947" y="1331"/>
                  <a:pt x="944" y="1332"/>
                </a:cubicBezTo>
                <a:cubicBezTo>
                  <a:pt x="940" y="1335"/>
                  <a:pt x="939" y="1338"/>
                  <a:pt x="935" y="1341"/>
                </a:cubicBezTo>
                <a:cubicBezTo>
                  <a:pt x="932" y="1339"/>
                  <a:pt x="926" y="1343"/>
                  <a:pt x="925" y="1344"/>
                </a:cubicBezTo>
                <a:cubicBezTo>
                  <a:pt x="924" y="1344"/>
                  <a:pt x="922" y="1343"/>
                  <a:pt x="921" y="1343"/>
                </a:cubicBezTo>
                <a:cubicBezTo>
                  <a:pt x="915" y="1343"/>
                  <a:pt x="911" y="1348"/>
                  <a:pt x="904" y="1350"/>
                </a:cubicBezTo>
                <a:cubicBezTo>
                  <a:pt x="901" y="1350"/>
                  <a:pt x="901" y="1347"/>
                  <a:pt x="895" y="1350"/>
                </a:cubicBezTo>
                <a:cubicBezTo>
                  <a:pt x="894" y="1353"/>
                  <a:pt x="904" y="1351"/>
                  <a:pt x="896" y="1353"/>
                </a:cubicBezTo>
                <a:cubicBezTo>
                  <a:pt x="889" y="1356"/>
                  <a:pt x="897" y="1348"/>
                  <a:pt x="890" y="1350"/>
                </a:cubicBezTo>
                <a:cubicBezTo>
                  <a:pt x="881" y="1353"/>
                  <a:pt x="888" y="1355"/>
                  <a:pt x="887" y="1357"/>
                </a:cubicBezTo>
                <a:cubicBezTo>
                  <a:pt x="882" y="1359"/>
                  <a:pt x="881" y="1356"/>
                  <a:pt x="878" y="1356"/>
                </a:cubicBezTo>
                <a:cubicBezTo>
                  <a:pt x="875" y="1356"/>
                  <a:pt x="872" y="1358"/>
                  <a:pt x="870" y="1358"/>
                </a:cubicBezTo>
                <a:cubicBezTo>
                  <a:pt x="868" y="1358"/>
                  <a:pt x="868" y="1357"/>
                  <a:pt x="864" y="1357"/>
                </a:cubicBezTo>
                <a:cubicBezTo>
                  <a:pt x="862" y="1358"/>
                  <a:pt x="859" y="1360"/>
                  <a:pt x="856" y="1360"/>
                </a:cubicBezTo>
                <a:cubicBezTo>
                  <a:pt x="853" y="1362"/>
                  <a:pt x="848" y="1363"/>
                  <a:pt x="845" y="1363"/>
                </a:cubicBezTo>
                <a:cubicBezTo>
                  <a:pt x="840" y="1364"/>
                  <a:pt x="826" y="1365"/>
                  <a:pt x="823" y="1366"/>
                </a:cubicBezTo>
                <a:cubicBezTo>
                  <a:pt x="822" y="1366"/>
                  <a:pt x="820" y="1367"/>
                  <a:pt x="818" y="1368"/>
                </a:cubicBezTo>
                <a:cubicBezTo>
                  <a:pt x="816" y="1369"/>
                  <a:pt x="813" y="1369"/>
                  <a:pt x="811" y="1370"/>
                </a:cubicBezTo>
                <a:cubicBezTo>
                  <a:pt x="807" y="1372"/>
                  <a:pt x="802" y="1373"/>
                  <a:pt x="798" y="1373"/>
                </a:cubicBezTo>
                <a:cubicBezTo>
                  <a:pt x="795" y="1372"/>
                  <a:pt x="798" y="1372"/>
                  <a:pt x="797" y="1370"/>
                </a:cubicBezTo>
                <a:cubicBezTo>
                  <a:pt x="789" y="1371"/>
                  <a:pt x="796" y="1372"/>
                  <a:pt x="791" y="1374"/>
                </a:cubicBezTo>
                <a:cubicBezTo>
                  <a:pt x="787" y="1376"/>
                  <a:pt x="781" y="1376"/>
                  <a:pt x="776" y="1376"/>
                </a:cubicBezTo>
                <a:cubicBezTo>
                  <a:pt x="771" y="1376"/>
                  <a:pt x="766" y="1376"/>
                  <a:pt x="763" y="1377"/>
                </a:cubicBezTo>
                <a:cubicBezTo>
                  <a:pt x="762" y="1376"/>
                  <a:pt x="764" y="1375"/>
                  <a:pt x="764" y="1374"/>
                </a:cubicBezTo>
                <a:cubicBezTo>
                  <a:pt x="761" y="1373"/>
                  <a:pt x="758" y="1373"/>
                  <a:pt x="755" y="1374"/>
                </a:cubicBezTo>
                <a:cubicBezTo>
                  <a:pt x="752" y="1375"/>
                  <a:pt x="749" y="1376"/>
                  <a:pt x="746" y="1376"/>
                </a:cubicBezTo>
                <a:cubicBezTo>
                  <a:pt x="741" y="1377"/>
                  <a:pt x="733" y="1378"/>
                  <a:pt x="731" y="1378"/>
                </a:cubicBezTo>
                <a:cubicBezTo>
                  <a:pt x="728" y="1378"/>
                  <a:pt x="727" y="1376"/>
                  <a:pt x="724" y="1376"/>
                </a:cubicBezTo>
                <a:cubicBezTo>
                  <a:pt x="722" y="1377"/>
                  <a:pt x="719" y="1378"/>
                  <a:pt x="716" y="1378"/>
                </a:cubicBezTo>
                <a:cubicBezTo>
                  <a:pt x="711" y="1379"/>
                  <a:pt x="705" y="1377"/>
                  <a:pt x="699" y="1378"/>
                </a:cubicBezTo>
                <a:cubicBezTo>
                  <a:pt x="697" y="1378"/>
                  <a:pt x="696" y="1379"/>
                  <a:pt x="693" y="1378"/>
                </a:cubicBezTo>
                <a:cubicBezTo>
                  <a:pt x="688" y="1378"/>
                  <a:pt x="682" y="1376"/>
                  <a:pt x="676" y="1376"/>
                </a:cubicBezTo>
                <a:cubicBezTo>
                  <a:pt x="672" y="1376"/>
                  <a:pt x="667" y="1376"/>
                  <a:pt x="664" y="1375"/>
                </a:cubicBezTo>
                <a:cubicBezTo>
                  <a:pt x="662" y="1375"/>
                  <a:pt x="658" y="1373"/>
                  <a:pt x="656" y="1373"/>
                </a:cubicBezTo>
                <a:cubicBezTo>
                  <a:pt x="653" y="1373"/>
                  <a:pt x="650" y="1375"/>
                  <a:pt x="648" y="1375"/>
                </a:cubicBezTo>
                <a:cubicBezTo>
                  <a:pt x="648" y="1373"/>
                  <a:pt x="644" y="1372"/>
                  <a:pt x="639" y="1371"/>
                </a:cubicBezTo>
                <a:cubicBezTo>
                  <a:pt x="637" y="1371"/>
                  <a:pt x="634" y="1370"/>
                  <a:pt x="632" y="1370"/>
                </a:cubicBezTo>
                <a:cubicBezTo>
                  <a:pt x="630" y="1370"/>
                  <a:pt x="628" y="1369"/>
                  <a:pt x="627" y="1369"/>
                </a:cubicBezTo>
                <a:cubicBezTo>
                  <a:pt x="624" y="1369"/>
                  <a:pt x="620" y="1371"/>
                  <a:pt x="618" y="1371"/>
                </a:cubicBezTo>
                <a:cubicBezTo>
                  <a:pt x="617" y="1371"/>
                  <a:pt x="614" y="1369"/>
                  <a:pt x="610" y="1369"/>
                </a:cubicBezTo>
                <a:cubicBezTo>
                  <a:pt x="601" y="1368"/>
                  <a:pt x="593" y="1366"/>
                  <a:pt x="585" y="1366"/>
                </a:cubicBezTo>
                <a:cubicBezTo>
                  <a:pt x="588" y="1366"/>
                  <a:pt x="591" y="1364"/>
                  <a:pt x="586" y="1362"/>
                </a:cubicBezTo>
                <a:cubicBezTo>
                  <a:pt x="579" y="1362"/>
                  <a:pt x="584" y="1364"/>
                  <a:pt x="582" y="1365"/>
                </a:cubicBezTo>
                <a:cubicBezTo>
                  <a:pt x="576" y="1364"/>
                  <a:pt x="571" y="1365"/>
                  <a:pt x="569" y="1363"/>
                </a:cubicBezTo>
                <a:cubicBezTo>
                  <a:pt x="567" y="1361"/>
                  <a:pt x="570" y="1362"/>
                  <a:pt x="566" y="1360"/>
                </a:cubicBezTo>
                <a:cubicBezTo>
                  <a:pt x="564" y="1359"/>
                  <a:pt x="563" y="1360"/>
                  <a:pt x="563" y="1360"/>
                </a:cubicBezTo>
                <a:cubicBezTo>
                  <a:pt x="559" y="1359"/>
                  <a:pt x="554" y="1356"/>
                  <a:pt x="553" y="1359"/>
                </a:cubicBezTo>
                <a:cubicBezTo>
                  <a:pt x="554" y="1356"/>
                  <a:pt x="549" y="1355"/>
                  <a:pt x="547" y="1354"/>
                </a:cubicBezTo>
                <a:cubicBezTo>
                  <a:pt x="540" y="1355"/>
                  <a:pt x="532" y="1355"/>
                  <a:pt x="525" y="1351"/>
                </a:cubicBezTo>
                <a:cubicBezTo>
                  <a:pt x="525" y="1351"/>
                  <a:pt x="526" y="1350"/>
                  <a:pt x="526" y="1349"/>
                </a:cubicBezTo>
                <a:cubicBezTo>
                  <a:pt x="525" y="1347"/>
                  <a:pt x="517" y="1347"/>
                  <a:pt x="513" y="1345"/>
                </a:cubicBezTo>
                <a:cubicBezTo>
                  <a:pt x="511" y="1345"/>
                  <a:pt x="511" y="1343"/>
                  <a:pt x="507" y="1342"/>
                </a:cubicBezTo>
                <a:cubicBezTo>
                  <a:pt x="503" y="1341"/>
                  <a:pt x="499" y="1341"/>
                  <a:pt x="496" y="1340"/>
                </a:cubicBezTo>
                <a:cubicBezTo>
                  <a:pt x="493" y="1339"/>
                  <a:pt x="490" y="1337"/>
                  <a:pt x="487" y="1335"/>
                </a:cubicBezTo>
                <a:cubicBezTo>
                  <a:pt x="482" y="1333"/>
                  <a:pt x="476" y="1330"/>
                  <a:pt x="472" y="1328"/>
                </a:cubicBezTo>
                <a:cubicBezTo>
                  <a:pt x="467" y="1326"/>
                  <a:pt x="463" y="1325"/>
                  <a:pt x="458" y="1324"/>
                </a:cubicBezTo>
                <a:cubicBezTo>
                  <a:pt x="454" y="1323"/>
                  <a:pt x="449" y="1321"/>
                  <a:pt x="445" y="1319"/>
                </a:cubicBezTo>
                <a:cubicBezTo>
                  <a:pt x="440" y="1317"/>
                  <a:pt x="435" y="1315"/>
                  <a:pt x="430" y="1312"/>
                </a:cubicBezTo>
                <a:cubicBezTo>
                  <a:pt x="425" y="1310"/>
                  <a:pt x="421" y="1307"/>
                  <a:pt x="417" y="1305"/>
                </a:cubicBezTo>
                <a:cubicBezTo>
                  <a:pt x="413" y="1304"/>
                  <a:pt x="410" y="1302"/>
                  <a:pt x="407" y="1300"/>
                </a:cubicBezTo>
                <a:cubicBezTo>
                  <a:pt x="404" y="1298"/>
                  <a:pt x="401" y="1296"/>
                  <a:pt x="398" y="1294"/>
                </a:cubicBezTo>
                <a:cubicBezTo>
                  <a:pt x="391" y="1290"/>
                  <a:pt x="385" y="1286"/>
                  <a:pt x="378" y="1283"/>
                </a:cubicBezTo>
                <a:cubicBezTo>
                  <a:pt x="374" y="1281"/>
                  <a:pt x="377" y="1279"/>
                  <a:pt x="374" y="1276"/>
                </a:cubicBezTo>
                <a:cubicBezTo>
                  <a:pt x="367" y="1278"/>
                  <a:pt x="361" y="1271"/>
                  <a:pt x="354" y="1267"/>
                </a:cubicBezTo>
                <a:cubicBezTo>
                  <a:pt x="349" y="1263"/>
                  <a:pt x="345" y="1261"/>
                  <a:pt x="341" y="1257"/>
                </a:cubicBezTo>
                <a:cubicBezTo>
                  <a:pt x="338" y="1255"/>
                  <a:pt x="334" y="1252"/>
                  <a:pt x="331" y="1250"/>
                </a:cubicBezTo>
                <a:cubicBezTo>
                  <a:pt x="328" y="1248"/>
                  <a:pt x="325" y="1246"/>
                  <a:pt x="323" y="1245"/>
                </a:cubicBezTo>
                <a:cubicBezTo>
                  <a:pt x="322" y="1243"/>
                  <a:pt x="321" y="1241"/>
                  <a:pt x="320" y="1241"/>
                </a:cubicBezTo>
                <a:cubicBezTo>
                  <a:pt x="316" y="1239"/>
                  <a:pt x="312" y="1238"/>
                  <a:pt x="309" y="1236"/>
                </a:cubicBezTo>
                <a:cubicBezTo>
                  <a:pt x="304" y="1232"/>
                  <a:pt x="301" y="1227"/>
                  <a:pt x="296" y="1223"/>
                </a:cubicBezTo>
                <a:cubicBezTo>
                  <a:pt x="292" y="1219"/>
                  <a:pt x="288" y="1215"/>
                  <a:pt x="283" y="1212"/>
                </a:cubicBezTo>
                <a:cubicBezTo>
                  <a:pt x="286" y="1215"/>
                  <a:pt x="289" y="1220"/>
                  <a:pt x="290" y="1222"/>
                </a:cubicBezTo>
                <a:cubicBezTo>
                  <a:pt x="291" y="1222"/>
                  <a:pt x="292" y="1225"/>
                  <a:pt x="292" y="1225"/>
                </a:cubicBezTo>
                <a:cubicBezTo>
                  <a:pt x="294" y="1228"/>
                  <a:pt x="302" y="1228"/>
                  <a:pt x="301" y="1233"/>
                </a:cubicBezTo>
                <a:cubicBezTo>
                  <a:pt x="297" y="1227"/>
                  <a:pt x="292" y="1228"/>
                  <a:pt x="287" y="1225"/>
                </a:cubicBezTo>
                <a:cubicBezTo>
                  <a:pt x="285" y="1223"/>
                  <a:pt x="285" y="1222"/>
                  <a:pt x="283" y="1220"/>
                </a:cubicBezTo>
                <a:cubicBezTo>
                  <a:pt x="280" y="1217"/>
                  <a:pt x="277" y="1216"/>
                  <a:pt x="275" y="1213"/>
                </a:cubicBezTo>
                <a:cubicBezTo>
                  <a:pt x="273" y="1211"/>
                  <a:pt x="271" y="1208"/>
                  <a:pt x="268" y="1206"/>
                </a:cubicBezTo>
                <a:cubicBezTo>
                  <a:pt x="266" y="1204"/>
                  <a:pt x="264" y="1203"/>
                  <a:pt x="261" y="1201"/>
                </a:cubicBezTo>
                <a:cubicBezTo>
                  <a:pt x="260" y="1201"/>
                  <a:pt x="259" y="1199"/>
                  <a:pt x="257" y="1197"/>
                </a:cubicBezTo>
                <a:cubicBezTo>
                  <a:pt x="256" y="1196"/>
                  <a:pt x="255" y="1195"/>
                  <a:pt x="254" y="1196"/>
                </a:cubicBezTo>
                <a:cubicBezTo>
                  <a:pt x="260" y="1204"/>
                  <a:pt x="268" y="1211"/>
                  <a:pt x="273" y="1216"/>
                </a:cubicBezTo>
                <a:cubicBezTo>
                  <a:pt x="278" y="1222"/>
                  <a:pt x="285" y="1227"/>
                  <a:pt x="292" y="1233"/>
                </a:cubicBezTo>
                <a:cubicBezTo>
                  <a:pt x="295" y="1235"/>
                  <a:pt x="298" y="1238"/>
                  <a:pt x="302" y="1241"/>
                </a:cubicBezTo>
                <a:cubicBezTo>
                  <a:pt x="305" y="1243"/>
                  <a:pt x="309" y="1245"/>
                  <a:pt x="312" y="1248"/>
                </a:cubicBezTo>
                <a:cubicBezTo>
                  <a:pt x="317" y="1251"/>
                  <a:pt x="325" y="1257"/>
                  <a:pt x="327" y="1259"/>
                </a:cubicBezTo>
                <a:cubicBezTo>
                  <a:pt x="331" y="1262"/>
                  <a:pt x="333" y="1266"/>
                  <a:pt x="337" y="1269"/>
                </a:cubicBezTo>
                <a:cubicBezTo>
                  <a:pt x="341" y="1272"/>
                  <a:pt x="345" y="1275"/>
                  <a:pt x="350" y="1278"/>
                </a:cubicBezTo>
                <a:cubicBezTo>
                  <a:pt x="356" y="1281"/>
                  <a:pt x="361" y="1283"/>
                  <a:pt x="366" y="1286"/>
                </a:cubicBezTo>
                <a:cubicBezTo>
                  <a:pt x="368" y="1288"/>
                  <a:pt x="369" y="1290"/>
                  <a:pt x="372" y="1292"/>
                </a:cubicBezTo>
                <a:cubicBezTo>
                  <a:pt x="375" y="1293"/>
                  <a:pt x="379" y="1294"/>
                  <a:pt x="382" y="1296"/>
                </a:cubicBezTo>
                <a:cubicBezTo>
                  <a:pt x="384" y="1297"/>
                  <a:pt x="386" y="1301"/>
                  <a:pt x="388" y="1302"/>
                </a:cubicBezTo>
                <a:cubicBezTo>
                  <a:pt x="391" y="1304"/>
                  <a:pt x="396" y="1306"/>
                  <a:pt x="401" y="1309"/>
                </a:cubicBezTo>
                <a:cubicBezTo>
                  <a:pt x="409" y="1313"/>
                  <a:pt x="413" y="1317"/>
                  <a:pt x="419" y="1319"/>
                </a:cubicBezTo>
                <a:cubicBezTo>
                  <a:pt x="422" y="1321"/>
                  <a:pt x="424" y="1321"/>
                  <a:pt x="427" y="1322"/>
                </a:cubicBezTo>
                <a:cubicBezTo>
                  <a:pt x="430" y="1324"/>
                  <a:pt x="433" y="1327"/>
                  <a:pt x="437" y="1329"/>
                </a:cubicBezTo>
                <a:cubicBezTo>
                  <a:pt x="440" y="1330"/>
                  <a:pt x="445" y="1332"/>
                  <a:pt x="449" y="1334"/>
                </a:cubicBezTo>
                <a:cubicBezTo>
                  <a:pt x="454" y="1336"/>
                  <a:pt x="459" y="1338"/>
                  <a:pt x="463" y="1340"/>
                </a:cubicBezTo>
                <a:cubicBezTo>
                  <a:pt x="469" y="1342"/>
                  <a:pt x="474" y="1344"/>
                  <a:pt x="480" y="1347"/>
                </a:cubicBezTo>
                <a:cubicBezTo>
                  <a:pt x="485" y="1349"/>
                  <a:pt x="491" y="1351"/>
                  <a:pt x="496" y="1353"/>
                </a:cubicBezTo>
                <a:cubicBezTo>
                  <a:pt x="501" y="1355"/>
                  <a:pt x="505" y="1355"/>
                  <a:pt x="509" y="1357"/>
                </a:cubicBezTo>
                <a:cubicBezTo>
                  <a:pt x="516" y="1359"/>
                  <a:pt x="523" y="1363"/>
                  <a:pt x="530" y="1365"/>
                </a:cubicBezTo>
                <a:cubicBezTo>
                  <a:pt x="535" y="1366"/>
                  <a:pt x="538" y="1367"/>
                  <a:pt x="543" y="1368"/>
                </a:cubicBezTo>
                <a:cubicBezTo>
                  <a:pt x="550" y="1369"/>
                  <a:pt x="558" y="1372"/>
                  <a:pt x="565" y="1374"/>
                </a:cubicBezTo>
                <a:cubicBezTo>
                  <a:pt x="568" y="1375"/>
                  <a:pt x="572" y="1376"/>
                  <a:pt x="576" y="1377"/>
                </a:cubicBezTo>
                <a:cubicBezTo>
                  <a:pt x="580" y="1377"/>
                  <a:pt x="584" y="1378"/>
                  <a:pt x="588" y="1379"/>
                </a:cubicBezTo>
                <a:cubicBezTo>
                  <a:pt x="591" y="1380"/>
                  <a:pt x="595" y="1380"/>
                  <a:pt x="599" y="1381"/>
                </a:cubicBezTo>
                <a:cubicBezTo>
                  <a:pt x="602" y="1381"/>
                  <a:pt x="606" y="1382"/>
                  <a:pt x="610" y="1382"/>
                </a:cubicBezTo>
                <a:cubicBezTo>
                  <a:pt x="616" y="1383"/>
                  <a:pt x="623" y="1386"/>
                  <a:pt x="630" y="1387"/>
                </a:cubicBezTo>
                <a:cubicBezTo>
                  <a:pt x="633" y="1388"/>
                  <a:pt x="633" y="1387"/>
                  <a:pt x="636" y="1387"/>
                </a:cubicBezTo>
                <a:cubicBezTo>
                  <a:pt x="641" y="1387"/>
                  <a:pt x="647" y="1388"/>
                  <a:pt x="652" y="1389"/>
                </a:cubicBezTo>
                <a:cubicBezTo>
                  <a:pt x="658" y="1390"/>
                  <a:pt x="661" y="1390"/>
                  <a:pt x="667" y="1390"/>
                </a:cubicBezTo>
                <a:cubicBezTo>
                  <a:pt x="671" y="1391"/>
                  <a:pt x="674" y="1392"/>
                  <a:pt x="679" y="1392"/>
                </a:cubicBezTo>
                <a:cubicBezTo>
                  <a:pt x="682" y="1392"/>
                  <a:pt x="685" y="1391"/>
                  <a:pt x="687" y="1391"/>
                </a:cubicBezTo>
                <a:cubicBezTo>
                  <a:pt x="689" y="1391"/>
                  <a:pt x="691" y="1393"/>
                  <a:pt x="694" y="1393"/>
                </a:cubicBezTo>
                <a:cubicBezTo>
                  <a:pt x="694" y="1393"/>
                  <a:pt x="697" y="1392"/>
                  <a:pt x="699" y="1392"/>
                </a:cubicBezTo>
                <a:cubicBezTo>
                  <a:pt x="703" y="1392"/>
                  <a:pt x="707" y="1392"/>
                  <a:pt x="709" y="1392"/>
                </a:cubicBezTo>
                <a:cubicBezTo>
                  <a:pt x="708" y="1392"/>
                  <a:pt x="715" y="1392"/>
                  <a:pt x="714" y="1392"/>
                </a:cubicBezTo>
                <a:cubicBezTo>
                  <a:pt x="716" y="1392"/>
                  <a:pt x="718" y="1394"/>
                  <a:pt x="720" y="1394"/>
                </a:cubicBezTo>
                <a:cubicBezTo>
                  <a:pt x="723" y="1394"/>
                  <a:pt x="728" y="1393"/>
                  <a:pt x="732" y="1393"/>
                </a:cubicBezTo>
                <a:cubicBezTo>
                  <a:pt x="735" y="1392"/>
                  <a:pt x="737" y="1393"/>
                  <a:pt x="740" y="1393"/>
                </a:cubicBezTo>
                <a:cubicBezTo>
                  <a:pt x="748" y="1392"/>
                  <a:pt x="755" y="1391"/>
                  <a:pt x="762" y="1388"/>
                </a:cubicBezTo>
                <a:cubicBezTo>
                  <a:pt x="766" y="1390"/>
                  <a:pt x="770" y="1390"/>
                  <a:pt x="775" y="1390"/>
                </a:cubicBezTo>
                <a:cubicBezTo>
                  <a:pt x="778" y="1389"/>
                  <a:pt x="780" y="1389"/>
                  <a:pt x="783" y="1388"/>
                </a:cubicBezTo>
                <a:cubicBezTo>
                  <a:pt x="786" y="1388"/>
                  <a:pt x="789" y="1388"/>
                  <a:pt x="793" y="1387"/>
                </a:cubicBezTo>
                <a:cubicBezTo>
                  <a:pt x="797" y="1386"/>
                  <a:pt x="806" y="1385"/>
                  <a:pt x="811" y="1385"/>
                </a:cubicBezTo>
                <a:cubicBezTo>
                  <a:pt x="815" y="1385"/>
                  <a:pt x="816" y="1386"/>
                  <a:pt x="819" y="1386"/>
                </a:cubicBezTo>
                <a:cubicBezTo>
                  <a:pt x="820" y="1385"/>
                  <a:pt x="820" y="1383"/>
                  <a:pt x="823" y="1383"/>
                </a:cubicBezTo>
                <a:cubicBezTo>
                  <a:pt x="827" y="1382"/>
                  <a:pt x="827" y="1384"/>
                  <a:pt x="832" y="1383"/>
                </a:cubicBezTo>
                <a:cubicBezTo>
                  <a:pt x="838" y="1381"/>
                  <a:pt x="844" y="1379"/>
                  <a:pt x="851" y="1378"/>
                </a:cubicBezTo>
                <a:cubicBezTo>
                  <a:pt x="857" y="1376"/>
                  <a:pt x="864" y="1374"/>
                  <a:pt x="870" y="1374"/>
                </a:cubicBezTo>
                <a:cubicBezTo>
                  <a:pt x="868" y="1379"/>
                  <a:pt x="874" y="1378"/>
                  <a:pt x="874" y="1382"/>
                </a:cubicBezTo>
                <a:cubicBezTo>
                  <a:pt x="878" y="1380"/>
                  <a:pt x="883" y="1379"/>
                  <a:pt x="887" y="1378"/>
                </a:cubicBezTo>
                <a:cubicBezTo>
                  <a:pt x="891" y="1378"/>
                  <a:pt x="894" y="1378"/>
                  <a:pt x="895" y="1379"/>
                </a:cubicBezTo>
                <a:cubicBezTo>
                  <a:pt x="888" y="1382"/>
                  <a:pt x="879" y="1384"/>
                  <a:pt x="872" y="1385"/>
                </a:cubicBezTo>
                <a:cubicBezTo>
                  <a:pt x="864" y="1387"/>
                  <a:pt x="856" y="1389"/>
                  <a:pt x="850" y="1391"/>
                </a:cubicBezTo>
                <a:cubicBezTo>
                  <a:pt x="846" y="1392"/>
                  <a:pt x="844" y="1393"/>
                  <a:pt x="841" y="1394"/>
                </a:cubicBezTo>
                <a:cubicBezTo>
                  <a:pt x="839" y="1395"/>
                  <a:pt x="838" y="1394"/>
                  <a:pt x="834" y="1395"/>
                </a:cubicBezTo>
                <a:cubicBezTo>
                  <a:pt x="832" y="1395"/>
                  <a:pt x="832" y="1397"/>
                  <a:pt x="830" y="1397"/>
                </a:cubicBezTo>
                <a:cubicBezTo>
                  <a:pt x="830" y="1397"/>
                  <a:pt x="827" y="1396"/>
                  <a:pt x="826" y="1396"/>
                </a:cubicBezTo>
                <a:cubicBezTo>
                  <a:pt x="811" y="1397"/>
                  <a:pt x="812" y="1404"/>
                  <a:pt x="803" y="1406"/>
                </a:cubicBezTo>
                <a:cubicBezTo>
                  <a:pt x="801" y="1404"/>
                  <a:pt x="810" y="1400"/>
                  <a:pt x="802" y="1401"/>
                </a:cubicBezTo>
                <a:cubicBezTo>
                  <a:pt x="802" y="1407"/>
                  <a:pt x="798" y="1401"/>
                  <a:pt x="798" y="1401"/>
                </a:cubicBezTo>
                <a:cubicBezTo>
                  <a:pt x="795" y="1401"/>
                  <a:pt x="790" y="1404"/>
                  <a:pt x="786" y="1404"/>
                </a:cubicBezTo>
                <a:cubicBezTo>
                  <a:pt x="781" y="1406"/>
                  <a:pt x="774" y="1406"/>
                  <a:pt x="768" y="1407"/>
                </a:cubicBezTo>
                <a:cubicBezTo>
                  <a:pt x="764" y="1408"/>
                  <a:pt x="761" y="1408"/>
                  <a:pt x="758" y="1408"/>
                </a:cubicBezTo>
                <a:cubicBezTo>
                  <a:pt x="754" y="1408"/>
                  <a:pt x="751" y="1409"/>
                  <a:pt x="748" y="1409"/>
                </a:cubicBezTo>
                <a:cubicBezTo>
                  <a:pt x="743" y="1410"/>
                  <a:pt x="737" y="1411"/>
                  <a:pt x="732" y="1411"/>
                </a:cubicBezTo>
                <a:cubicBezTo>
                  <a:pt x="729" y="1412"/>
                  <a:pt x="726" y="1412"/>
                  <a:pt x="724" y="1412"/>
                </a:cubicBezTo>
                <a:cubicBezTo>
                  <a:pt x="721" y="1412"/>
                  <a:pt x="719" y="1411"/>
                  <a:pt x="717" y="1410"/>
                </a:cubicBezTo>
                <a:cubicBezTo>
                  <a:pt x="719" y="1408"/>
                  <a:pt x="723" y="1409"/>
                  <a:pt x="728" y="1409"/>
                </a:cubicBezTo>
                <a:cubicBezTo>
                  <a:pt x="732" y="1409"/>
                  <a:pt x="735" y="1408"/>
                  <a:pt x="736" y="1405"/>
                </a:cubicBezTo>
                <a:cubicBezTo>
                  <a:pt x="730" y="1407"/>
                  <a:pt x="726" y="1406"/>
                  <a:pt x="723" y="1406"/>
                </a:cubicBezTo>
                <a:cubicBezTo>
                  <a:pt x="720" y="1406"/>
                  <a:pt x="720" y="1408"/>
                  <a:pt x="716" y="1408"/>
                </a:cubicBezTo>
                <a:cubicBezTo>
                  <a:pt x="712" y="1408"/>
                  <a:pt x="705" y="1405"/>
                  <a:pt x="701" y="1409"/>
                </a:cubicBezTo>
                <a:cubicBezTo>
                  <a:pt x="704" y="1409"/>
                  <a:pt x="708" y="1409"/>
                  <a:pt x="708" y="1411"/>
                </a:cubicBezTo>
                <a:cubicBezTo>
                  <a:pt x="704" y="1413"/>
                  <a:pt x="701" y="1412"/>
                  <a:pt x="697" y="1412"/>
                </a:cubicBezTo>
                <a:cubicBezTo>
                  <a:pt x="696" y="1412"/>
                  <a:pt x="694" y="1412"/>
                  <a:pt x="692" y="1412"/>
                </a:cubicBezTo>
                <a:cubicBezTo>
                  <a:pt x="690" y="1411"/>
                  <a:pt x="689" y="1411"/>
                  <a:pt x="687" y="1411"/>
                </a:cubicBezTo>
                <a:cubicBezTo>
                  <a:pt x="684" y="1411"/>
                  <a:pt x="681" y="1412"/>
                  <a:pt x="678" y="1413"/>
                </a:cubicBezTo>
                <a:cubicBezTo>
                  <a:pt x="672" y="1413"/>
                  <a:pt x="665" y="1411"/>
                  <a:pt x="659" y="1411"/>
                </a:cubicBezTo>
                <a:cubicBezTo>
                  <a:pt x="657" y="1411"/>
                  <a:pt x="656" y="1411"/>
                  <a:pt x="655" y="1411"/>
                </a:cubicBezTo>
                <a:cubicBezTo>
                  <a:pt x="652" y="1411"/>
                  <a:pt x="650" y="1410"/>
                  <a:pt x="646" y="1410"/>
                </a:cubicBezTo>
                <a:cubicBezTo>
                  <a:pt x="643" y="1411"/>
                  <a:pt x="628" y="1409"/>
                  <a:pt x="625" y="1408"/>
                </a:cubicBezTo>
                <a:cubicBezTo>
                  <a:pt x="625" y="1408"/>
                  <a:pt x="625" y="1406"/>
                  <a:pt x="624" y="1406"/>
                </a:cubicBezTo>
                <a:cubicBezTo>
                  <a:pt x="622" y="1405"/>
                  <a:pt x="617" y="1405"/>
                  <a:pt x="617" y="1405"/>
                </a:cubicBezTo>
                <a:cubicBezTo>
                  <a:pt x="619" y="1406"/>
                  <a:pt x="621" y="1406"/>
                  <a:pt x="620" y="1408"/>
                </a:cubicBezTo>
                <a:cubicBezTo>
                  <a:pt x="610" y="1409"/>
                  <a:pt x="595" y="1405"/>
                  <a:pt x="587" y="1403"/>
                </a:cubicBezTo>
                <a:cubicBezTo>
                  <a:pt x="584" y="1403"/>
                  <a:pt x="581" y="1404"/>
                  <a:pt x="578" y="1403"/>
                </a:cubicBezTo>
                <a:cubicBezTo>
                  <a:pt x="576" y="1403"/>
                  <a:pt x="576" y="1402"/>
                  <a:pt x="573" y="1401"/>
                </a:cubicBezTo>
                <a:cubicBezTo>
                  <a:pt x="564" y="1400"/>
                  <a:pt x="554" y="1398"/>
                  <a:pt x="544" y="1395"/>
                </a:cubicBezTo>
                <a:cubicBezTo>
                  <a:pt x="534" y="1393"/>
                  <a:pt x="524" y="1390"/>
                  <a:pt x="514" y="1387"/>
                </a:cubicBezTo>
                <a:cubicBezTo>
                  <a:pt x="512" y="1387"/>
                  <a:pt x="511" y="1388"/>
                  <a:pt x="509" y="1388"/>
                </a:cubicBezTo>
                <a:cubicBezTo>
                  <a:pt x="509" y="1388"/>
                  <a:pt x="506" y="1386"/>
                  <a:pt x="504" y="1385"/>
                </a:cubicBezTo>
                <a:cubicBezTo>
                  <a:pt x="503" y="1385"/>
                  <a:pt x="494" y="1384"/>
                  <a:pt x="497" y="1382"/>
                </a:cubicBezTo>
                <a:cubicBezTo>
                  <a:pt x="491" y="1379"/>
                  <a:pt x="493" y="1385"/>
                  <a:pt x="486" y="1382"/>
                </a:cubicBezTo>
                <a:cubicBezTo>
                  <a:pt x="482" y="1378"/>
                  <a:pt x="472" y="1376"/>
                  <a:pt x="465" y="1372"/>
                </a:cubicBezTo>
                <a:cubicBezTo>
                  <a:pt x="463" y="1371"/>
                  <a:pt x="463" y="1369"/>
                  <a:pt x="459" y="1368"/>
                </a:cubicBezTo>
                <a:cubicBezTo>
                  <a:pt x="456" y="1372"/>
                  <a:pt x="448" y="1365"/>
                  <a:pt x="442" y="1363"/>
                </a:cubicBezTo>
                <a:cubicBezTo>
                  <a:pt x="439" y="1362"/>
                  <a:pt x="435" y="1362"/>
                  <a:pt x="432" y="1361"/>
                </a:cubicBezTo>
                <a:cubicBezTo>
                  <a:pt x="430" y="1360"/>
                  <a:pt x="427" y="1357"/>
                  <a:pt x="424" y="1356"/>
                </a:cubicBezTo>
                <a:cubicBezTo>
                  <a:pt x="422" y="1354"/>
                  <a:pt x="418" y="1351"/>
                  <a:pt x="415" y="1350"/>
                </a:cubicBezTo>
                <a:cubicBezTo>
                  <a:pt x="411" y="1349"/>
                  <a:pt x="407" y="1348"/>
                  <a:pt x="403" y="1346"/>
                </a:cubicBezTo>
                <a:cubicBezTo>
                  <a:pt x="400" y="1344"/>
                  <a:pt x="398" y="1342"/>
                  <a:pt x="394" y="1340"/>
                </a:cubicBezTo>
                <a:cubicBezTo>
                  <a:pt x="390" y="1339"/>
                  <a:pt x="396" y="1343"/>
                  <a:pt x="391" y="1342"/>
                </a:cubicBezTo>
                <a:cubicBezTo>
                  <a:pt x="389" y="1340"/>
                  <a:pt x="387" y="1339"/>
                  <a:pt x="384" y="1338"/>
                </a:cubicBezTo>
                <a:cubicBezTo>
                  <a:pt x="381" y="1337"/>
                  <a:pt x="379" y="1335"/>
                  <a:pt x="376" y="1333"/>
                </a:cubicBezTo>
                <a:cubicBezTo>
                  <a:pt x="373" y="1331"/>
                  <a:pt x="372" y="1329"/>
                  <a:pt x="369" y="1327"/>
                </a:cubicBezTo>
                <a:cubicBezTo>
                  <a:pt x="367" y="1326"/>
                  <a:pt x="363" y="1325"/>
                  <a:pt x="361" y="1323"/>
                </a:cubicBezTo>
                <a:cubicBezTo>
                  <a:pt x="353" y="1319"/>
                  <a:pt x="341" y="1311"/>
                  <a:pt x="334" y="1306"/>
                </a:cubicBezTo>
                <a:cubicBezTo>
                  <a:pt x="330" y="1303"/>
                  <a:pt x="328" y="1300"/>
                  <a:pt x="325" y="1298"/>
                </a:cubicBezTo>
                <a:cubicBezTo>
                  <a:pt x="322" y="1296"/>
                  <a:pt x="319" y="1295"/>
                  <a:pt x="316" y="1294"/>
                </a:cubicBezTo>
                <a:cubicBezTo>
                  <a:pt x="314" y="1293"/>
                  <a:pt x="313" y="1290"/>
                  <a:pt x="310" y="1288"/>
                </a:cubicBezTo>
                <a:cubicBezTo>
                  <a:pt x="307" y="1286"/>
                  <a:pt x="304" y="1286"/>
                  <a:pt x="302" y="1284"/>
                </a:cubicBezTo>
                <a:cubicBezTo>
                  <a:pt x="300" y="1283"/>
                  <a:pt x="298" y="1279"/>
                  <a:pt x="295" y="1278"/>
                </a:cubicBezTo>
                <a:cubicBezTo>
                  <a:pt x="294" y="1277"/>
                  <a:pt x="293" y="1277"/>
                  <a:pt x="290" y="1275"/>
                </a:cubicBezTo>
                <a:cubicBezTo>
                  <a:pt x="288" y="1273"/>
                  <a:pt x="288" y="1272"/>
                  <a:pt x="285" y="1270"/>
                </a:cubicBezTo>
                <a:cubicBezTo>
                  <a:pt x="282" y="1268"/>
                  <a:pt x="280" y="1268"/>
                  <a:pt x="277" y="1266"/>
                </a:cubicBezTo>
                <a:cubicBezTo>
                  <a:pt x="275" y="1264"/>
                  <a:pt x="274" y="1261"/>
                  <a:pt x="272" y="1258"/>
                </a:cubicBezTo>
                <a:cubicBezTo>
                  <a:pt x="270" y="1257"/>
                  <a:pt x="267" y="1256"/>
                  <a:pt x="265" y="1255"/>
                </a:cubicBezTo>
                <a:cubicBezTo>
                  <a:pt x="263" y="1253"/>
                  <a:pt x="261" y="1250"/>
                  <a:pt x="259" y="1248"/>
                </a:cubicBezTo>
                <a:cubicBezTo>
                  <a:pt x="256" y="1246"/>
                  <a:pt x="252" y="1242"/>
                  <a:pt x="249" y="1239"/>
                </a:cubicBezTo>
                <a:cubicBezTo>
                  <a:pt x="245" y="1236"/>
                  <a:pt x="241" y="1232"/>
                  <a:pt x="237" y="1229"/>
                </a:cubicBezTo>
                <a:cubicBezTo>
                  <a:pt x="235" y="1227"/>
                  <a:pt x="233" y="1225"/>
                  <a:pt x="231" y="1223"/>
                </a:cubicBezTo>
                <a:cubicBezTo>
                  <a:pt x="229" y="1222"/>
                  <a:pt x="228" y="1220"/>
                  <a:pt x="226" y="1218"/>
                </a:cubicBezTo>
                <a:cubicBezTo>
                  <a:pt x="222" y="1214"/>
                  <a:pt x="218" y="1210"/>
                  <a:pt x="215" y="1207"/>
                </a:cubicBezTo>
                <a:cubicBezTo>
                  <a:pt x="214" y="1205"/>
                  <a:pt x="211" y="1201"/>
                  <a:pt x="210" y="1200"/>
                </a:cubicBezTo>
                <a:cubicBezTo>
                  <a:pt x="207" y="1197"/>
                  <a:pt x="206" y="1198"/>
                  <a:pt x="204" y="1195"/>
                </a:cubicBezTo>
                <a:cubicBezTo>
                  <a:pt x="201" y="1193"/>
                  <a:pt x="202" y="1192"/>
                  <a:pt x="200" y="1189"/>
                </a:cubicBezTo>
                <a:cubicBezTo>
                  <a:pt x="198" y="1187"/>
                  <a:pt x="195" y="1185"/>
                  <a:pt x="194" y="1185"/>
                </a:cubicBezTo>
                <a:cubicBezTo>
                  <a:pt x="192" y="1182"/>
                  <a:pt x="193" y="1181"/>
                  <a:pt x="191" y="1178"/>
                </a:cubicBezTo>
                <a:cubicBezTo>
                  <a:pt x="189" y="1176"/>
                  <a:pt x="187" y="1175"/>
                  <a:pt x="185" y="1173"/>
                </a:cubicBezTo>
                <a:cubicBezTo>
                  <a:pt x="184" y="1172"/>
                  <a:pt x="179" y="1164"/>
                  <a:pt x="177" y="1162"/>
                </a:cubicBezTo>
                <a:cubicBezTo>
                  <a:pt x="175" y="1159"/>
                  <a:pt x="172" y="1155"/>
                  <a:pt x="169" y="1152"/>
                </a:cubicBezTo>
                <a:cubicBezTo>
                  <a:pt x="167" y="1148"/>
                  <a:pt x="164" y="1144"/>
                  <a:pt x="161" y="1140"/>
                </a:cubicBezTo>
                <a:cubicBezTo>
                  <a:pt x="158" y="1135"/>
                  <a:pt x="155" y="1131"/>
                  <a:pt x="152" y="1127"/>
                </a:cubicBezTo>
                <a:cubicBezTo>
                  <a:pt x="149" y="1122"/>
                  <a:pt x="146" y="1117"/>
                  <a:pt x="143" y="1113"/>
                </a:cubicBezTo>
                <a:cubicBezTo>
                  <a:pt x="140" y="1108"/>
                  <a:pt x="137" y="1103"/>
                  <a:pt x="134" y="1099"/>
                </a:cubicBezTo>
                <a:cubicBezTo>
                  <a:pt x="131" y="1094"/>
                  <a:pt x="129" y="1089"/>
                  <a:pt x="126" y="1085"/>
                </a:cubicBezTo>
                <a:cubicBezTo>
                  <a:pt x="121" y="1077"/>
                  <a:pt x="116" y="1069"/>
                  <a:pt x="113" y="1063"/>
                </a:cubicBezTo>
                <a:cubicBezTo>
                  <a:pt x="111" y="1060"/>
                  <a:pt x="108" y="1057"/>
                  <a:pt x="106" y="1054"/>
                </a:cubicBezTo>
                <a:cubicBezTo>
                  <a:pt x="106" y="1054"/>
                  <a:pt x="107" y="1052"/>
                  <a:pt x="107" y="1052"/>
                </a:cubicBezTo>
                <a:cubicBezTo>
                  <a:pt x="107" y="1047"/>
                  <a:pt x="103" y="1044"/>
                  <a:pt x="102" y="1040"/>
                </a:cubicBezTo>
                <a:cubicBezTo>
                  <a:pt x="100" y="1037"/>
                  <a:pt x="97" y="1029"/>
                  <a:pt x="95" y="1026"/>
                </a:cubicBezTo>
                <a:cubicBezTo>
                  <a:pt x="93" y="1021"/>
                  <a:pt x="91" y="1015"/>
                  <a:pt x="89" y="1010"/>
                </a:cubicBezTo>
                <a:cubicBezTo>
                  <a:pt x="89" y="1009"/>
                  <a:pt x="86" y="1007"/>
                  <a:pt x="85" y="1004"/>
                </a:cubicBezTo>
                <a:cubicBezTo>
                  <a:pt x="84" y="1002"/>
                  <a:pt x="85" y="1002"/>
                  <a:pt x="84" y="999"/>
                </a:cubicBezTo>
                <a:cubicBezTo>
                  <a:pt x="83" y="995"/>
                  <a:pt x="81" y="991"/>
                  <a:pt x="79" y="987"/>
                </a:cubicBezTo>
                <a:cubicBezTo>
                  <a:pt x="78" y="982"/>
                  <a:pt x="76" y="978"/>
                  <a:pt x="74" y="972"/>
                </a:cubicBezTo>
                <a:cubicBezTo>
                  <a:pt x="72" y="967"/>
                  <a:pt x="71" y="962"/>
                  <a:pt x="69" y="957"/>
                </a:cubicBezTo>
                <a:cubicBezTo>
                  <a:pt x="67" y="951"/>
                  <a:pt x="65" y="946"/>
                  <a:pt x="64" y="940"/>
                </a:cubicBezTo>
                <a:cubicBezTo>
                  <a:pt x="62" y="935"/>
                  <a:pt x="60" y="929"/>
                  <a:pt x="59" y="924"/>
                </a:cubicBezTo>
                <a:cubicBezTo>
                  <a:pt x="57" y="919"/>
                  <a:pt x="54" y="916"/>
                  <a:pt x="53" y="911"/>
                </a:cubicBezTo>
                <a:cubicBezTo>
                  <a:pt x="50" y="902"/>
                  <a:pt x="49" y="894"/>
                  <a:pt x="46" y="890"/>
                </a:cubicBezTo>
                <a:cubicBezTo>
                  <a:pt x="46" y="890"/>
                  <a:pt x="45" y="891"/>
                  <a:pt x="45" y="891"/>
                </a:cubicBezTo>
                <a:cubicBezTo>
                  <a:pt x="44" y="890"/>
                  <a:pt x="43" y="887"/>
                  <a:pt x="43" y="887"/>
                </a:cubicBezTo>
                <a:cubicBezTo>
                  <a:pt x="42" y="887"/>
                  <a:pt x="40" y="890"/>
                  <a:pt x="40" y="890"/>
                </a:cubicBezTo>
                <a:cubicBezTo>
                  <a:pt x="37" y="888"/>
                  <a:pt x="36" y="881"/>
                  <a:pt x="34" y="883"/>
                </a:cubicBezTo>
                <a:cubicBezTo>
                  <a:pt x="33" y="884"/>
                  <a:pt x="32" y="891"/>
                  <a:pt x="33" y="897"/>
                </a:cubicBezTo>
                <a:cubicBezTo>
                  <a:pt x="33" y="900"/>
                  <a:pt x="36" y="904"/>
                  <a:pt x="37" y="907"/>
                </a:cubicBezTo>
                <a:cubicBezTo>
                  <a:pt x="38" y="910"/>
                  <a:pt x="37" y="912"/>
                  <a:pt x="37" y="915"/>
                </a:cubicBezTo>
                <a:cubicBezTo>
                  <a:pt x="38" y="917"/>
                  <a:pt x="39" y="917"/>
                  <a:pt x="39" y="920"/>
                </a:cubicBezTo>
                <a:cubicBezTo>
                  <a:pt x="40" y="923"/>
                  <a:pt x="39" y="924"/>
                  <a:pt x="40" y="927"/>
                </a:cubicBezTo>
                <a:cubicBezTo>
                  <a:pt x="42" y="932"/>
                  <a:pt x="44" y="936"/>
                  <a:pt x="46" y="941"/>
                </a:cubicBezTo>
                <a:cubicBezTo>
                  <a:pt x="47" y="945"/>
                  <a:pt x="48" y="949"/>
                  <a:pt x="49" y="953"/>
                </a:cubicBezTo>
                <a:cubicBezTo>
                  <a:pt x="50" y="957"/>
                  <a:pt x="52" y="962"/>
                  <a:pt x="53" y="966"/>
                </a:cubicBezTo>
                <a:cubicBezTo>
                  <a:pt x="55" y="972"/>
                  <a:pt x="59" y="977"/>
                  <a:pt x="60" y="983"/>
                </a:cubicBezTo>
                <a:cubicBezTo>
                  <a:pt x="62" y="988"/>
                  <a:pt x="63" y="991"/>
                  <a:pt x="66" y="996"/>
                </a:cubicBezTo>
                <a:cubicBezTo>
                  <a:pt x="68" y="1003"/>
                  <a:pt x="71" y="1010"/>
                  <a:pt x="74" y="1017"/>
                </a:cubicBezTo>
                <a:cubicBezTo>
                  <a:pt x="77" y="1024"/>
                  <a:pt x="80" y="1032"/>
                  <a:pt x="83" y="1040"/>
                </a:cubicBezTo>
                <a:cubicBezTo>
                  <a:pt x="86" y="1047"/>
                  <a:pt x="89" y="1054"/>
                  <a:pt x="92" y="1061"/>
                </a:cubicBezTo>
                <a:cubicBezTo>
                  <a:pt x="96" y="1068"/>
                  <a:pt x="99" y="1074"/>
                  <a:pt x="102" y="1079"/>
                </a:cubicBezTo>
                <a:cubicBezTo>
                  <a:pt x="104" y="1081"/>
                  <a:pt x="106" y="1082"/>
                  <a:pt x="107" y="1084"/>
                </a:cubicBezTo>
                <a:cubicBezTo>
                  <a:pt x="110" y="1088"/>
                  <a:pt x="112" y="1093"/>
                  <a:pt x="114" y="1098"/>
                </a:cubicBezTo>
                <a:cubicBezTo>
                  <a:pt x="115" y="1101"/>
                  <a:pt x="117" y="1103"/>
                  <a:pt x="118" y="1106"/>
                </a:cubicBezTo>
                <a:cubicBezTo>
                  <a:pt x="119" y="1108"/>
                  <a:pt x="120" y="1110"/>
                  <a:pt x="121" y="1112"/>
                </a:cubicBezTo>
                <a:cubicBezTo>
                  <a:pt x="123" y="1114"/>
                  <a:pt x="126" y="1117"/>
                  <a:pt x="128" y="1119"/>
                </a:cubicBezTo>
                <a:cubicBezTo>
                  <a:pt x="129" y="1121"/>
                  <a:pt x="130" y="1125"/>
                  <a:pt x="132" y="1127"/>
                </a:cubicBezTo>
                <a:cubicBezTo>
                  <a:pt x="133" y="1130"/>
                  <a:pt x="135" y="1133"/>
                  <a:pt x="137" y="1136"/>
                </a:cubicBezTo>
                <a:cubicBezTo>
                  <a:pt x="139" y="1138"/>
                  <a:pt x="141" y="1141"/>
                  <a:pt x="143" y="1144"/>
                </a:cubicBezTo>
                <a:cubicBezTo>
                  <a:pt x="146" y="1149"/>
                  <a:pt x="150" y="1153"/>
                  <a:pt x="154" y="1157"/>
                </a:cubicBezTo>
                <a:cubicBezTo>
                  <a:pt x="158" y="1162"/>
                  <a:pt x="162" y="1166"/>
                  <a:pt x="165" y="1171"/>
                </a:cubicBezTo>
                <a:cubicBezTo>
                  <a:pt x="167" y="1173"/>
                  <a:pt x="169" y="1176"/>
                  <a:pt x="170" y="1178"/>
                </a:cubicBezTo>
                <a:cubicBezTo>
                  <a:pt x="176" y="1186"/>
                  <a:pt x="184" y="1194"/>
                  <a:pt x="188" y="1200"/>
                </a:cubicBezTo>
                <a:cubicBezTo>
                  <a:pt x="190" y="1202"/>
                  <a:pt x="190" y="1205"/>
                  <a:pt x="192" y="1208"/>
                </a:cubicBezTo>
                <a:cubicBezTo>
                  <a:pt x="196" y="1213"/>
                  <a:pt x="202" y="1217"/>
                  <a:pt x="203" y="1218"/>
                </a:cubicBezTo>
                <a:cubicBezTo>
                  <a:pt x="208" y="1224"/>
                  <a:pt x="208" y="1228"/>
                  <a:pt x="215" y="1229"/>
                </a:cubicBezTo>
                <a:cubicBezTo>
                  <a:pt x="217" y="1232"/>
                  <a:pt x="218" y="1234"/>
                  <a:pt x="219" y="1237"/>
                </a:cubicBezTo>
                <a:cubicBezTo>
                  <a:pt x="221" y="1239"/>
                  <a:pt x="222" y="1241"/>
                  <a:pt x="224" y="1244"/>
                </a:cubicBezTo>
                <a:cubicBezTo>
                  <a:pt x="225" y="1244"/>
                  <a:pt x="229" y="1247"/>
                  <a:pt x="231" y="1249"/>
                </a:cubicBezTo>
                <a:cubicBezTo>
                  <a:pt x="232" y="1251"/>
                  <a:pt x="235" y="1254"/>
                  <a:pt x="235" y="1256"/>
                </a:cubicBezTo>
                <a:cubicBezTo>
                  <a:pt x="231" y="1252"/>
                  <a:pt x="225" y="1247"/>
                  <a:pt x="219" y="1242"/>
                </a:cubicBezTo>
                <a:cubicBezTo>
                  <a:pt x="213" y="1236"/>
                  <a:pt x="208" y="1231"/>
                  <a:pt x="205" y="1228"/>
                </a:cubicBezTo>
                <a:cubicBezTo>
                  <a:pt x="202" y="1225"/>
                  <a:pt x="198" y="1220"/>
                  <a:pt x="194" y="1216"/>
                </a:cubicBezTo>
                <a:cubicBezTo>
                  <a:pt x="190" y="1212"/>
                  <a:pt x="187" y="1208"/>
                  <a:pt x="184" y="1205"/>
                </a:cubicBezTo>
                <a:cubicBezTo>
                  <a:pt x="182" y="1203"/>
                  <a:pt x="179" y="1203"/>
                  <a:pt x="177" y="1201"/>
                </a:cubicBezTo>
                <a:cubicBezTo>
                  <a:pt x="175" y="1200"/>
                  <a:pt x="173" y="1198"/>
                  <a:pt x="173" y="1198"/>
                </a:cubicBezTo>
                <a:cubicBezTo>
                  <a:pt x="167" y="1193"/>
                  <a:pt x="168" y="1190"/>
                  <a:pt x="164" y="1186"/>
                </a:cubicBezTo>
                <a:cubicBezTo>
                  <a:pt x="160" y="1182"/>
                  <a:pt x="155" y="1179"/>
                  <a:pt x="151" y="1175"/>
                </a:cubicBezTo>
                <a:cubicBezTo>
                  <a:pt x="148" y="1171"/>
                  <a:pt x="145" y="1167"/>
                  <a:pt x="142" y="1163"/>
                </a:cubicBezTo>
                <a:cubicBezTo>
                  <a:pt x="141" y="1161"/>
                  <a:pt x="138" y="1160"/>
                  <a:pt x="137" y="1157"/>
                </a:cubicBezTo>
                <a:cubicBezTo>
                  <a:pt x="135" y="1155"/>
                  <a:pt x="133" y="1152"/>
                  <a:pt x="131" y="1150"/>
                </a:cubicBezTo>
                <a:cubicBezTo>
                  <a:pt x="128" y="1147"/>
                  <a:pt x="126" y="1145"/>
                  <a:pt x="123" y="1143"/>
                </a:cubicBezTo>
                <a:cubicBezTo>
                  <a:pt x="121" y="1141"/>
                  <a:pt x="118" y="1140"/>
                  <a:pt x="116" y="1137"/>
                </a:cubicBezTo>
                <a:cubicBezTo>
                  <a:pt x="113" y="1140"/>
                  <a:pt x="118" y="1143"/>
                  <a:pt x="116" y="1144"/>
                </a:cubicBezTo>
                <a:cubicBezTo>
                  <a:pt x="115" y="1144"/>
                  <a:pt x="111" y="1137"/>
                  <a:pt x="110" y="1141"/>
                </a:cubicBezTo>
                <a:cubicBezTo>
                  <a:pt x="113" y="1151"/>
                  <a:pt x="118" y="1156"/>
                  <a:pt x="124" y="1164"/>
                </a:cubicBezTo>
                <a:cubicBezTo>
                  <a:pt x="128" y="1169"/>
                  <a:pt x="132" y="1177"/>
                  <a:pt x="136" y="1181"/>
                </a:cubicBezTo>
                <a:cubicBezTo>
                  <a:pt x="138" y="1183"/>
                  <a:pt x="139" y="1182"/>
                  <a:pt x="141" y="1184"/>
                </a:cubicBezTo>
                <a:cubicBezTo>
                  <a:pt x="143" y="1186"/>
                  <a:pt x="143" y="1188"/>
                  <a:pt x="145" y="1191"/>
                </a:cubicBezTo>
                <a:cubicBezTo>
                  <a:pt x="149" y="1196"/>
                  <a:pt x="154" y="1200"/>
                  <a:pt x="158" y="1205"/>
                </a:cubicBezTo>
                <a:cubicBezTo>
                  <a:pt x="162" y="1210"/>
                  <a:pt x="166" y="1215"/>
                  <a:pt x="170" y="1219"/>
                </a:cubicBezTo>
                <a:cubicBezTo>
                  <a:pt x="173" y="1222"/>
                  <a:pt x="176" y="1224"/>
                  <a:pt x="179" y="1227"/>
                </a:cubicBezTo>
                <a:cubicBezTo>
                  <a:pt x="187" y="1234"/>
                  <a:pt x="194" y="1244"/>
                  <a:pt x="202" y="1252"/>
                </a:cubicBezTo>
                <a:cubicBezTo>
                  <a:pt x="205" y="1254"/>
                  <a:pt x="209" y="1256"/>
                  <a:pt x="212" y="1258"/>
                </a:cubicBezTo>
                <a:cubicBezTo>
                  <a:pt x="218" y="1264"/>
                  <a:pt x="223" y="1270"/>
                  <a:pt x="230" y="1275"/>
                </a:cubicBezTo>
                <a:cubicBezTo>
                  <a:pt x="233" y="1278"/>
                  <a:pt x="237" y="1280"/>
                  <a:pt x="241" y="1283"/>
                </a:cubicBezTo>
                <a:cubicBezTo>
                  <a:pt x="246" y="1287"/>
                  <a:pt x="251" y="1292"/>
                  <a:pt x="257" y="1297"/>
                </a:cubicBezTo>
                <a:cubicBezTo>
                  <a:pt x="263" y="1302"/>
                  <a:pt x="268" y="1306"/>
                  <a:pt x="274" y="1311"/>
                </a:cubicBezTo>
                <a:cubicBezTo>
                  <a:pt x="277" y="1313"/>
                  <a:pt x="280" y="1315"/>
                  <a:pt x="283" y="1317"/>
                </a:cubicBezTo>
                <a:cubicBezTo>
                  <a:pt x="287" y="1319"/>
                  <a:pt x="290" y="1322"/>
                  <a:pt x="294" y="1324"/>
                </a:cubicBezTo>
                <a:cubicBezTo>
                  <a:pt x="301" y="1329"/>
                  <a:pt x="308" y="1333"/>
                  <a:pt x="313" y="1336"/>
                </a:cubicBezTo>
                <a:cubicBezTo>
                  <a:pt x="316" y="1338"/>
                  <a:pt x="318" y="1340"/>
                  <a:pt x="319" y="1341"/>
                </a:cubicBezTo>
                <a:cubicBezTo>
                  <a:pt x="320" y="1341"/>
                  <a:pt x="324" y="1342"/>
                  <a:pt x="326" y="1344"/>
                </a:cubicBezTo>
                <a:cubicBezTo>
                  <a:pt x="328" y="1345"/>
                  <a:pt x="328" y="1346"/>
                  <a:pt x="331" y="1348"/>
                </a:cubicBezTo>
                <a:cubicBezTo>
                  <a:pt x="333" y="1349"/>
                  <a:pt x="335" y="1349"/>
                  <a:pt x="338" y="1350"/>
                </a:cubicBezTo>
                <a:cubicBezTo>
                  <a:pt x="338" y="1350"/>
                  <a:pt x="340" y="1352"/>
                  <a:pt x="342" y="1354"/>
                </a:cubicBezTo>
                <a:cubicBezTo>
                  <a:pt x="348" y="1357"/>
                  <a:pt x="356" y="1361"/>
                  <a:pt x="363" y="1365"/>
                </a:cubicBezTo>
                <a:cubicBezTo>
                  <a:pt x="366" y="1368"/>
                  <a:pt x="370" y="1370"/>
                  <a:pt x="373" y="1371"/>
                </a:cubicBezTo>
                <a:cubicBezTo>
                  <a:pt x="377" y="1373"/>
                  <a:pt x="380" y="1375"/>
                  <a:pt x="384" y="1376"/>
                </a:cubicBezTo>
                <a:cubicBezTo>
                  <a:pt x="387" y="1377"/>
                  <a:pt x="390" y="1377"/>
                  <a:pt x="393" y="1379"/>
                </a:cubicBezTo>
                <a:cubicBezTo>
                  <a:pt x="397" y="1381"/>
                  <a:pt x="401" y="1385"/>
                  <a:pt x="405" y="1387"/>
                </a:cubicBezTo>
                <a:cubicBezTo>
                  <a:pt x="409" y="1389"/>
                  <a:pt x="414" y="1390"/>
                  <a:pt x="419" y="1392"/>
                </a:cubicBezTo>
                <a:cubicBezTo>
                  <a:pt x="422" y="1393"/>
                  <a:pt x="422" y="1395"/>
                  <a:pt x="426" y="1396"/>
                </a:cubicBezTo>
                <a:cubicBezTo>
                  <a:pt x="431" y="1398"/>
                  <a:pt x="432" y="1399"/>
                  <a:pt x="438" y="1401"/>
                </a:cubicBezTo>
                <a:cubicBezTo>
                  <a:pt x="440" y="1402"/>
                  <a:pt x="441" y="1402"/>
                  <a:pt x="445" y="1403"/>
                </a:cubicBezTo>
                <a:cubicBezTo>
                  <a:pt x="449" y="1405"/>
                  <a:pt x="453" y="1408"/>
                  <a:pt x="457" y="1409"/>
                </a:cubicBezTo>
                <a:cubicBezTo>
                  <a:pt x="460" y="1410"/>
                  <a:pt x="463" y="1409"/>
                  <a:pt x="467" y="1410"/>
                </a:cubicBezTo>
                <a:cubicBezTo>
                  <a:pt x="468" y="1410"/>
                  <a:pt x="469" y="1412"/>
                  <a:pt x="472" y="1413"/>
                </a:cubicBezTo>
                <a:cubicBezTo>
                  <a:pt x="480" y="1416"/>
                  <a:pt x="492" y="1420"/>
                  <a:pt x="504" y="1423"/>
                </a:cubicBezTo>
                <a:cubicBezTo>
                  <a:pt x="510" y="1425"/>
                  <a:pt x="515" y="1427"/>
                  <a:pt x="521" y="1428"/>
                </a:cubicBezTo>
                <a:cubicBezTo>
                  <a:pt x="527" y="1429"/>
                  <a:pt x="532" y="1430"/>
                  <a:pt x="536" y="1431"/>
                </a:cubicBezTo>
                <a:cubicBezTo>
                  <a:pt x="538" y="1432"/>
                  <a:pt x="538" y="1433"/>
                  <a:pt x="541" y="1433"/>
                </a:cubicBezTo>
                <a:cubicBezTo>
                  <a:pt x="542" y="1434"/>
                  <a:pt x="543" y="1432"/>
                  <a:pt x="544" y="1432"/>
                </a:cubicBezTo>
                <a:cubicBezTo>
                  <a:pt x="551" y="1432"/>
                  <a:pt x="556" y="1437"/>
                  <a:pt x="561" y="1438"/>
                </a:cubicBezTo>
                <a:cubicBezTo>
                  <a:pt x="565" y="1439"/>
                  <a:pt x="570" y="1438"/>
                  <a:pt x="575" y="1439"/>
                </a:cubicBezTo>
                <a:cubicBezTo>
                  <a:pt x="582" y="1440"/>
                  <a:pt x="589" y="1443"/>
                  <a:pt x="598" y="1444"/>
                </a:cubicBezTo>
                <a:cubicBezTo>
                  <a:pt x="603" y="1445"/>
                  <a:pt x="608" y="1445"/>
                  <a:pt x="613" y="1445"/>
                </a:cubicBezTo>
                <a:cubicBezTo>
                  <a:pt x="618" y="1446"/>
                  <a:pt x="623" y="1446"/>
                  <a:pt x="628" y="1446"/>
                </a:cubicBezTo>
                <a:cubicBezTo>
                  <a:pt x="631" y="1446"/>
                  <a:pt x="634" y="1448"/>
                  <a:pt x="637" y="1448"/>
                </a:cubicBezTo>
                <a:cubicBezTo>
                  <a:pt x="643" y="1448"/>
                  <a:pt x="649" y="1449"/>
                  <a:pt x="655" y="1449"/>
                </a:cubicBezTo>
                <a:cubicBezTo>
                  <a:pt x="661" y="1449"/>
                  <a:pt x="667" y="1449"/>
                  <a:pt x="673" y="1449"/>
                </a:cubicBezTo>
                <a:cubicBezTo>
                  <a:pt x="676" y="1449"/>
                  <a:pt x="679" y="1450"/>
                  <a:pt x="680" y="1450"/>
                </a:cubicBezTo>
                <a:cubicBezTo>
                  <a:pt x="683" y="1450"/>
                  <a:pt x="683" y="1449"/>
                  <a:pt x="688" y="1449"/>
                </a:cubicBezTo>
                <a:cubicBezTo>
                  <a:pt x="690" y="1450"/>
                  <a:pt x="692" y="1451"/>
                  <a:pt x="693" y="1451"/>
                </a:cubicBezTo>
                <a:cubicBezTo>
                  <a:pt x="696" y="1451"/>
                  <a:pt x="697" y="1450"/>
                  <a:pt x="699" y="1450"/>
                </a:cubicBezTo>
                <a:cubicBezTo>
                  <a:pt x="702" y="1450"/>
                  <a:pt x="703" y="1451"/>
                  <a:pt x="706" y="1451"/>
                </a:cubicBezTo>
                <a:cubicBezTo>
                  <a:pt x="712" y="1451"/>
                  <a:pt x="719" y="1450"/>
                  <a:pt x="725" y="1450"/>
                </a:cubicBezTo>
                <a:cubicBezTo>
                  <a:pt x="732" y="1450"/>
                  <a:pt x="738" y="1449"/>
                  <a:pt x="743" y="1449"/>
                </a:cubicBezTo>
                <a:cubicBezTo>
                  <a:pt x="745" y="1449"/>
                  <a:pt x="748" y="1451"/>
                  <a:pt x="751" y="1451"/>
                </a:cubicBezTo>
                <a:cubicBezTo>
                  <a:pt x="751" y="1450"/>
                  <a:pt x="756" y="1449"/>
                  <a:pt x="756" y="1448"/>
                </a:cubicBezTo>
                <a:cubicBezTo>
                  <a:pt x="759" y="1448"/>
                  <a:pt x="763" y="1449"/>
                  <a:pt x="766" y="1448"/>
                </a:cubicBezTo>
                <a:cubicBezTo>
                  <a:pt x="769" y="1447"/>
                  <a:pt x="770" y="1443"/>
                  <a:pt x="775" y="1443"/>
                </a:cubicBezTo>
                <a:cubicBezTo>
                  <a:pt x="780" y="1445"/>
                  <a:pt x="787" y="1445"/>
                  <a:pt x="795" y="1444"/>
                </a:cubicBezTo>
                <a:cubicBezTo>
                  <a:pt x="802" y="1443"/>
                  <a:pt x="811" y="1441"/>
                  <a:pt x="819" y="1440"/>
                </a:cubicBezTo>
                <a:cubicBezTo>
                  <a:pt x="822" y="1439"/>
                  <a:pt x="826" y="1439"/>
                  <a:pt x="829" y="1439"/>
                </a:cubicBezTo>
                <a:cubicBezTo>
                  <a:pt x="833" y="1439"/>
                  <a:pt x="836" y="1439"/>
                  <a:pt x="839" y="1438"/>
                </a:cubicBezTo>
                <a:cubicBezTo>
                  <a:pt x="842" y="1437"/>
                  <a:pt x="845" y="1436"/>
                  <a:pt x="848" y="1435"/>
                </a:cubicBezTo>
                <a:cubicBezTo>
                  <a:pt x="852" y="1435"/>
                  <a:pt x="853" y="1435"/>
                  <a:pt x="856" y="1434"/>
                </a:cubicBezTo>
                <a:cubicBezTo>
                  <a:pt x="861" y="1433"/>
                  <a:pt x="865" y="1431"/>
                  <a:pt x="870" y="1429"/>
                </a:cubicBezTo>
                <a:cubicBezTo>
                  <a:pt x="878" y="1427"/>
                  <a:pt x="886" y="1426"/>
                  <a:pt x="895" y="1424"/>
                </a:cubicBezTo>
                <a:cubicBezTo>
                  <a:pt x="903" y="1422"/>
                  <a:pt x="908" y="1418"/>
                  <a:pt x="915" y="1417"/>
                </a:cubicBezTo>
                <a:cubicBezTo>
                  <a:pt x="918" y="1416"/>
                  <a:pt x="920" y="1417"/>
                  <a:pt x="924" y="1416"/>
                </a:cubicBezTo>
                <a:cubicBezTo>
                  <a:pt x="926" y="1415"/>
                  <a:pt x="930" y="1412"/>
                  <a:pt x="932" y="1411"/>
                </a:cubicBezTo>
                <a:cubicBezTo>
                  <a:pt x="944" y="1406"/>
                  <a:pt x="961" y="1402"/>
                  <a:pt x="967" y="1399"/>
                </a:cubicBezTo>
                <a:cubicBezTo>
                  <a:pt x="969" y="1398"/>
                  <a:pt x="969" y="1396"/>
                  <a:pt x="970" y="1396"/>
                </a:cubicBezTo>
                <a:cubicBezTo>
                  <a:pt x="971" y="1395"/>
                  <a:pt x="975" y="1395"/>
                  <a:pt x="978" y="1394"/>
                </a:cubicBezTo>
                <a:cubicBezTo>
                  <a:pt x="987" y="1392"/>
                  <a:pt x="993" y="1388"/>
                  <a:pt x="1000" y="1384"/>
                </a:cubicBezTo>
                <a:cubicBezTo>
                  <a:pt x="1003" y="1383"/>
                  <a:pt x="1007" y="1382"/>
                  <a:pt x="1012" y="1379"/>
                </a:cubicBezTo>
                <a:cubicBezTo>
                  <a:pt x="1017" y="1377"/>
                  <a:pt x="1021" y="1374"/>
                  <a:pt x="1024" y="1374"/>
                </a:cubicBezTo>
                <a:cubicBezTo>
                  <a:pt x="1025" y="1373"/>
                  <a:pt x="1026" y="1376"/>
                  <a:pt x="1027" y="1376"/>
                </a:cubicBezTo>
                <a:cubicBezTo>
                  <a:pt x="1029" y="1376"/>
                  <a:pt x="1032" y="1373"/>
                  <a:pt x="1034" y="1373"/>
                </a:cubicBezTo>
                <a:cubicBezTo>
                  <a:pt x="1035" y="1373"/>
                  <a:pt x="1034" y="1375"/>
                  <a:pt x="1035" y="1375"/>
                </a:cubicBezTo>
                <a:cubicBezTo>
                  <a:pt x="1040" y="1374"/>
                  <a:pt x="1045" y="1373"/>
                  <a:pt x="1048" y="1372"/>
                </a:cubicBezTo>
                <a:cubicBezTo>
                  <a:pt x="1052" y="1371"/>
                  <a:pt x="1056" y="1370"/>
                  <a:pt x="1058" y="1370"/>
                </a:cubicBezTo>
                <a:cubicBezTo>
                  <a:pt x="1060" y="1369"/>
                  <a:pt x="1062" y="1367"/>
                  <a:pt x="1064" y="1366"/>
                </a:cubicBezTo>
                <a:cubicBezTo>
                  <a:pt x="1069" y="1364"/>
                  <a:pt x="1070" y="1365"/>
                  <a:pt x="1074" y="1363"/>
                </a:cubicBezTo>
                <a:cubicBezTo>
                  <a:pt x="1077" y="1362"/>
                  <a:pt x="1079" y="1359"/>
                  <a:pt x="1082" y="1358"/>
                </a:cubicBezTo>
                <a:cubicBezTo>
                  <a:pt x="1085" y="1356"/>
                  <a:pt x="1087" y="1357"/>
                  <a:pt x="1089" y="1355"/>
                </a:cubicBezTo>
                <a:cubicBezTo>
                  <a:pt x="1097" y="1351"/>
                  <a:pt x="1097" y="1351"/>
                  <a:pt x="1102" y="1350"/>
                </a:cubicBezTo>
                <a:cubicBezTo>
                  <a:pt x="1104" y="1349"/>
                  <a:pt x="1105" y="1348"/>
                  <a:pt x="1107" y="1348"/>
                </a:cubicBezTo>
                <a:cubicBezTo>
                  <a:pt x="1110" y="1347"/>
                  <a:pt x="1109" y="1351"/>
                  <a:pt x="1112" y="1351"/>
                </a:cubicBezTo>
                <a:cubicBezTo>
                  <a:pt x="1114" y="1351"/>
                  <a:pt x="1123" y="1349"/>
                  <a:pt x="1126" y="1347"/>
                </a:cubicBezTo>
                <a:cubicBezTo>
                  <a:pt x="1128" y="1346"/>
                  <a:pt x="1128" y="1345"/>
                  <a:pt x="1133" y="1341"/>
                </a:cubicBezTo>
                <a:cubicBezTo>
                  <a:pt x="1136" y="1339"/>
                  <a:pt x="1137" y="1340"/>
                  <a:pt x="1140" y="1337"/>
                </a:cubicBezTo>
                <a:cubicBezTo>
                  <a:pt x="1143" y="1334"/>
                  <a:pt x="1146" y="1331"/>
                  <a:pt x="1150" y="1327"/>
                </a:cubicBezTo>
                <a:cubicBezTo>
                  <a:pt x="1152" y="1325"/>
                  <a:pt x="1155" y="1323"/>
                  <a:pt x="1158" y="1321"/>
                </a:cubicBezTo>
                <a:cubicBezTo>
                  <a:pt x="1160" y="1318"/>
                  <a:pt x="1163" y="1316"/>
                  <a:pt x="1166" y="1313"/>
                </a:cubicBezTo>
                <a:cubicBezTo>
                  <a:pt x="1172" y="1308"/>
                  <a:pt x="1179" y="1303"/>
                  <a:pt x="1184" y="1299"/>
                </a:cubicBezTo>
                <a:cubicBezTo>
                  <a:pt x="1186" y="1297"/>
                  <a:pt x="1188" y="1297"/>
                  <a:pt x="1190" y="1296"/>
                </a:cubicBezTo>
                <a:cubicBezTo>
                  <a:pt x="1192" y="1294"/>
                  <a:pt x="1195" y="1291"/>
                  <a:pt x="1198" y="1288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10" y="1280"/>
                  <a:pt x="1212" y="1277"/>
                  <a:pt x="1215" y="1275"/>
                </a:cubicBezTo>
                <a:cubicBezTo>
                  <a:pt x="1218" y="1272"/>
                  <a:pt x="1221" y="1270"/>
                  <a:pt x="1224" y="1267"/>
                </a:cubicBezTo>
                <a:cubicBezTo>
                  <a:pt x="1230" y="1262"/>
                  <a:pt x="1235" y="1256"/>
                  <a:pt x="1241" y="1250"/>
                </a:cubicBezTo>
                <a:cubicBezTo>
                  <a:pt x="1246" y="1245"/>
                  <a:pt x="1252" y="1241"/>
                  <a:pt x="1257" y="1236"/>
                </a:cubicBezTo>
                <a:cubicBezTo>
                  <a:pt x="1260" y="1233"/>
                  <a:pt x="1262" y="1229"/>
                  <a:pt x="1264" y="1227"/>
                </a:cubicBezTo>
                <a:cubicBezTo>
                  <a:pt x="1267" y="1224"/>
                  <a:pt x="1270" y="1223"/>
                  <a:pt x="1272" y="1221"/>
                </a:cubicBezTo>
                <a:cubicBezTo>
                  <a:pt x="1278" y="1214"/>
                  <a:pt x="1283" y="1207"/>
                  <a:pt x="1288" y="1200"/>
                </a:cubicBezTo>
                <a:cubicBezTo>
                  <a:pt x="1290" y="1198"/>
                  <a:pt x="1293" y="1196"/>
                  <a:pt x="1295" y="1194"/>
                </a:cubicBezTo>
                <a:cubicBezTo>
                  <a:pt x="1299" y="1189"/>
                  <a:pt x="1306" y="1180"/>
                  <a:pt x="1306" y="1180"/>
                </a:cubicBezTo>
                <a:cubicBezTo>
                  <a:pt x="1307" y="1178"/>
                  <a:pt x="1307" y="1177"/>
                  <a:pt x="1308" y="1176"/>
                </a:cubicBezTo>
                <a:cubicBezTo>
                  <a:pt x="1310" y="1173"/>
                  <a:pt x="1313" y="1171"/>
                  <a:pt x="1315" y="1169"/>
                </a:cubicBezTo>
                <a:cubicBezTo>
                  <a:pt x="1321" y="1161"/>
                  <a:pt x="1323" y="1156"/>
                  <a:pt x="1327" y="1151"/>
                </a:cubicBezTo>
                <a:cubicBezTo>
                  <a:pt x="1329" y="1147"/>
                  <a:pt x="1332" y="1146"/>
                  <a:pt x="1333" y="1143"/>
                </a:cubicBezTo>
                <a:cubicBezTo>
                  <a:pt x="1336" y="1138"/>
                  <a:pt x="1336" y="1130"/>
                  <a:pt x="1341" y="1129"/>
                </a:cubicBezTo>
                <a:cubicBezTo>
                  <a:pt x="1342" y="1137"/>
                  <a:pt x="1333" y="1148"/>
                  <a:pt x="1326" y="1157"/>
                </a:cubicBezTo>
                <a:cubicBezTo>
                  <a:pt x="1322" y="1163"/>
                  <a:pt x="1320" y="1169"/>
                  <a:pt x="1316" y="1174"/>
                </a:cubicBezTo>
                <a:cubicBezTo>
                  <a:pt x="1314" y="1177"/>
                  <a:pt x="1311" y="1180"/>
                  <a:pt x="1310" y="1182"/>
                </a:cubicBezTo>
                <a:cubicBezTo>
                  <a:pt x="1305" y="1189"/>
                  <a:pt x="1300" y="1200"/>
                  <a:pt x="1295" y="1206"/>
                </a:cubicBezTo>
                <a:cubicBezTo>
                  <a:pt x="1293" y="1209"/>
                  <a:pt x="1289" y="1211"/>
                  <a:pt x="1287" y="1215"/>
                </a:cubicBezTo>
                <a:cubicBezTo>
                  <a:pt x="1283" y="1220"/>
                  <a:pt x="1279" y="1225"/>
                  <a:pt x="1275" y="1231"/>
                </a:cubicBezTo>
                <a:cubicBezTo>
                  <a:pt x="1271" y="1237"/>
                  <a:pt x="1267" y="1242"/>
                  <a:pt x="1263" y="1246"/>
                </a:cubicBezTo>
                <a:cubicBezTo>
                  <a:pt x="1258" y="1252"/>
                  <a:pt x="1252" y="1256"/>
                  <a:pt x="1247" y="1262"/>
                </a:cubicBezTo>
                <a:cubicBezTo>
                  <a:pt x="1246" y="1263"/>
                  <a:pt x="1244" y="1267"/>
                  <a:pt x="1243" y="1268"/>
                </a:cubicBezTo>
                <a:cubicBezTo>
                  <a:pt x="1238" y="1273"/>
                  <a:pt x="1231" y="1282"/>
                  <a:pt x="1226" y="1286"/>
                </a:cubicBezTo>
                <a:cubicBezTo>
                  <a:pt x="1224" y="1287"/>
                  <a:pt x="1221" y="1288"/>
                  <a:pt x="1219" y="1290"/>
                </a:cubicBezTo>
                <a:cubicBezTo>
                  <a:pt x="1217" y="1292"/>
                  <a:pt x="1218" y="1294"/>
                  <a:pt x="1216" y="1296"/>
                </a:cubicBezTo>
                <a:cubicBezTo>
                  <a:pt x="1217" y="1295"/>
                  <a:pt x="1215" y="1297"/>
                  <a:pt x="1214" y="1297"/>
                </a:cubicBezTo>
                <a:cubicBezTo>
                  <a:pt x="1209" y="1301"/>
                  <a:pt x="1206" y="1307"/>
                  <a:pt x="1204" y="1309"/>
                </a:cubicBezTo>
                <a:cubicBezTo>
                  <a:pt x="1189" y="1323"/>
                  <a:pt x="1171" y="1337"/>
                  <a:pt x="1153" y="1351"/>
                </a:cubicBezTo>
                <a:cubicBezTo>
                  <a:pt x="1149" y="1354"/>
                  <a:pt x="1146" y="1357"/>
                  <a:pt x="1142" y="1360"/>
                </a:cubicBezTo>
                <a:cubicBezTo>
                  <a:pt x="1139" y="1363"/>
                  <a:pt x="1135" y="1366"/>
                  <a:pt x="1131" y="1368"/>
                </a:cubicBezTo>
                <a:cubicBezTo>
                  <a:pt x="1128" y="1370"/>
                  <a:pt x="1125" y="1371"/>
                  <a:pt x="1122" y="1373"/>
                </a:cubicBezTo>
                <a:cubicBezTo>
                  <a:pt x="1120" y="1375"/>
                  <a:pt x="1117" y="1377"/>
                  <a:pt x="1115" y="1379"/>
                </a:cubicBezTo>
                <a:cubicBezTo>
                  <a:pt x="1112" y="1382"/>
                  <a:pt x="1110" y="1384"/>
                  <a:pt x="1107" y="1386"/>
                </a:cubicBezTo>
                <a:cubicBezTo>
                  <a:pt x="1104" y="1387"/>
                  <a:pt x="1100" y="1389"/>
                  <a:pt x="1098" y="1390"/>
                </a:cubicBezTo>
                <a:cubicBezTo>
                  <a:pt x="1095" y="1392"/>
                  <a:pt x="1092" y="1394"/>
                  <a:pt x="1089" y="1396"/>
                </a:cubicBezTo>
                <a:cubicBezTo>
                  <a:pt x="1086" y="1398"/>
                  <a:pt x="1083" y="1400"/>
                  <a:pt x="1079" y="1402"/>
                </a:cubicBezTo>
                <a:cubicBezTo>
                  <a:pt x="1076" y="1404"/>
                  <a:pt x="1075" y="1404"/>
                  <a:pt x="1072" y="1406"/>
                </a:cubicBezTo>
                <a:cubicBezTo>
                  <a:pt x="1071" y="1406"/>
                  <a:pt x="1068" y="1409"/>
                  <a:pt x="1065" y="1410"/>
                </a:cubicBezTo>
                <a:cubicBezTo>
                  <a:pt x="1062" y="1412"/>
                  <a:pt x="1059" y="1413"/>
                  <a:pt x="1056" y="1414"/>
                </a:cubicBezTo>
                <a:cubicBezTo>
                  <a:pt x="1050" y="1418"/>
                  <a:pt x="1045" y="1422"/>
                  <a:pt x="1039" y="1425"/>
                </a:cubicBezTo>
                <a:cubicBezTo>
                  <a:pt x="1035" y="1427"/>
                  <a:pt x="1030" y="1428"/>
                  <a:pt x="1026" y="1430"/>
                </a:cubicBezTo>
                <a:cubicBezTo>
                  <a:pt x="1019" y="1432"/>
                  <a:pt x="1013" y="1435"/>
                  <a:pt x="1007" y="1437"/>
                </a:cubicBezTo>
                <a:cubicBezTo>
                  <a:pt x="1001" y="1440"/>
                  <a:pt x="995" y="1442"/>
                  <a:pt x="990" y="1444"/>
                </a:cubicBezTo>
                <a:cubicBezTo>
                  <a:pt x="987" y="1446"/>
                  <a:pt x="987" y="1447"/>
                  <a:pt x="983" y="1448"/>
                </a:cubicBezTo>
                <a:cubicBezTo>
                  <a:pt x="974" y="1452"/>
                  <a:pt x="964" y="1453"/>
                  <a:pt x="957" y="1457"/>
                </a:cubicBezTo>
                <a:cubicBezTo>
                  <a:pt x="953" y="1458"/>
                  <a:pt x="951" y="1461"/>
                  <a:pt x="948" y="1462"/>
                </a:cubicBezTo>
                <a:cubicBezTo>
                  <a:pt x="945" y="1463"/>
                  <a:pt x="940" y="1462"/>
                  <a:pt x="938" y="1463"/>
                </a:cubicBezTo>
                <a:cubicBezTo>
                  <a:pt x="934" y="1464"/>
                  <a:pt x="930" y="1467"/>
                  <a:pt x="927" y="1468"/>
                </a:cubicBezTo>
                <a:cubicBezTo>
                  <a:pt x="922" y="1469"/>
                  <a:pt x="918" y="1469"/>
                  <a:pt x="913" y="1470"/>
                </a:cubicBezTo>
                <a:cubicBezTo>
                  <a:pt x="893" y="1474"/>
                  <a:pt x="876" y="1481"/>
                  <a:pt x="858" y="1483"/>
                </a:cubicBezTo>
                <a:cubicBezTo>
                  <a:pt x="854" y="1483"/>
                  <a:pt x="846" y="1485"/>
                  <a:pt x="841" y="1485"/>
                </a:cubicBezTo>
                <a:cubicBezTo>
                  <a:pt x="838" y="1486"/>
                  <a:pt x="834" y="1485"/>
                  <a:pt x="831" y="1485"/>
                </a:cubicBezTo>
                <a:cubicBezTo>
                  <a:pt x="828" y="1486"/>
                  <a:pt x="825" y="1486"/>
                  <a:pt x="823" y="1487"/>
                </a:cubicBezTo>
                <a:cubicBezTo>
                  <a:pt x="819" y="1487"/>
                  <a:pt x="816" y="1486"/>
                  <a:pt x="813" y="1487"/>
                </a:cubicBezTo>
                <a:cubicBezTo>
                  <a:pt x="809" y="1487"/>
                  <a:pt x="806" y="1487"/>
                  <a:pt x="802" y="1487"/>
                </a:cubicBezTo>
                <a:cubicBezTo>
                  <a:pt x="798" y="1487"/>
                  <a:pt x="794" y="1487"/>
                  <a:pt x="790" y="1488"/>
                </a:cubicBezTo>
                <a:cubicBezTo>
                  <a:pt x="783" y="1488"/>
                  <a:pt x="776" y="1488"/>
                  <a:pt x="769" y="1488"/>
                </a:cubicBezTo>
                <a:cubicBezTo>
                  <a:pt x="765" y="1488"/>
                  <a:pt x="761" y="1489"/>
                  <a:pt x="758" y="1489"/>
                </a:cubicBezTo>
                <a:cubicBezTo>
                  <a:pt x="755" y="1489"/>
                  <a:pt x="752" y="1489"/>
                  <a:pt x="749" y="1489"/>
                </a:cubicBezTo>
                <a:cubicBezTo>
                  <a:pt x="744" y="1490"/>
                  <a:pt x="739" y="1491"/>
                  <a:pt x="734" y="1492"/>
                </a:cubicBezTo>
                <a:cubicBezTo>
                  <a:pt x="734" y="1499"/>
                  <a:pt x="741" y="1502"/>
                  <a:pt x="736" y="1506"/>
                </a:cubicBezTo>
                <a:cubicBezTo>
                  <a:pt x="729" y="1506"/>
                  <a:pt x="722" y="1506"/>
                  <a:pt x="716" y="1505"/>
                </a:cubicBezTo>
                <a:cubicBezTo>
                  <a:pt x="715" y="1502"/>
                  <a:pt x="715" y="1503"/>
                  <a:pt x="716" y="1501"/>
                </a:cubicBezTo>
                <a:cubicBezTo>
                  <a:pt x="711" y="1500"/>
                  <a:pt x="706" y="1498"/>
                  <a:pt x="701" y="1497"/>
                </a:cubicBezTo>
                <a:cubicBezTo>
                  <a:pt x="695" y="1496"/>
                  <a:pt x="689" y="1495"/>
                  <a:pt x="682" y="1495"/>
                </a:cubicBezTo>
                <a:cubicBezTo>
                  <a:pt x="680" y="1495"/>
                  <a:pt x="679" y="1496"/>
                  <a:pt x="676" y="1497"/>
                </a:cubicBezTo>
                <a:cubicBezTo>
                  <a:pt x="674" y="1497"/>
                  <a:pt x="671" y="1497"/>
                  <a:pt x="668" y="1497"/>
                </a:cubicBezTo>
                <a:cubicBezTo>
                  <a:pt x="664" y="1498"/>
                  <a:pt x="666" y="1501"/>
                  <a:pt x="664" y="1502"/>
                </a:cubicBezTo>
                <a:cubicBezTo>
                  <a:pt x="661" y="1504"/>
                  <a:pt x="657" y="1505"/>
                  <a:pt x="652" y="1504"/>
                </a:cubicBezTo>
                <a:cubicBezTo>
                  <a:pt x="648" y="1504"/>
                  <a:pt x="643" y="1503"/>
                  <a:pt x="638" y="1503"/>
                </a:cubicBezTo>
                <a:cubicBezTo>
                  <a:pt x="634" y="1503"/>
                  <a:pt x="625" y="1502"/>
                  <a:pt x="624" y="1502"/>
                </a:cubicBezTo>
                <a:cubicBezTo>
                  <a:pt x="623" y="1503"/>
                  <a:pt x="615" y="1509"/>
                  <a:pt x="615" y="1509"/>
                </a:cubicBezTo>
                <a:cubicBezTo>
                  <a:pt x="612" y="1511"/>
                  <a:pt x="614" y="1514"/>
                  <a:pt x="614" y="1515"/>
                </a:cubicBezTo>
                <a:cubicBezTo>
                  <a:pt x="614" y="1517"/>
                  <a:pt x="612" y="1516"/>
                  <a:pt x="612" y="1518"/>
                </a:cubicBezTo>
                <a:cubicBezTo>
                  <a:pt x="612" y="1520"/>
                  <a:pt x="615" y="1522"/>
                  <a:pt x="611" y="1524"/>
                </a:cubicBezTo>
                <a:cubicBezTo>
                  <a:pt x="619" y="1526"/>
                  <a:pt x="624" y="1530"/>
                  <a:pt x="633" y="1532"/>
                </a:cubicBezTo>
                <a:cubicBezTo>
                  <a:pt x="636" y="1533"/>
                  <a:pt x="643" y="1532"/>
                  <a:pt x="650" y="1533"/>
                </a:cubicBezTo>
                <a:cubicBezTo>
                  <a:pt x="657" y="1533"/>
                  <a:pt x="660" y="1534"/>
                  <a:pt x="667" y="1533"/>
                </a:cubicBezTo>
                <a:cubicBezTo>
                  <a:pt x="671" y="1532"/>
                  <a:pt x="673" y="1531"/>
                  <a:pt x="677" y="1531"/>
                </a:cubicBezTo>
                <a:cubicBezTo>
                  <a:pt x="684" y="1531"/>
                  <a:pt x="690" y="1532"/>
                  <a:pt x="694" y="1532"/>
                </a:cubicBezTo>
                <a:cubicBezTo>
                  <a:pt x="699" y="1531"/>
                  <a:pt x="703" y="1529"/>
                  <a:pt x="708" y="1528"/>
                </a:cubicBezTo>
                <a:cubicBezTo>
                  <a:pt x="710" y="1528"/>
                  <a:pt x="716" y="1529"/>
                  <a:pt x="719" y="1529"/>
                </a:cubicBezTo>
                <a:cubicBezTo>
                  <a:pt x="722" y="1529"/>
                  <a:pt x="725" y="1529"/>
                  <a:pt x="728" y="1529"/>
                </a:cubicBezTo>
                <a:cubicBezTo>
                  <a:pt x="731" y="1529"/>
                  <a:pt x="734" y="1529"/>
                  <a:pt x="737" y="1529"/>
                </a:cubicBezTo>
                <a:cubicBezTo>
                  <a:pt x="749" y="1528"/>
                  <a:pt x="760" y="1526"/>
                  <a:pt x="768" y="1526"/>
                </a:cubicBezTo>
                <a:cubicBezTo>
                  <a:pt x="773" y="1525"/>
                  <a:pt x="776" y="1526"/>
                  <a:pt x="781" y="1525"/>
                </a:cubicBezTo>
                <a:cubicBezTo>
                  <a:pt x="785" y="1525"/>
                  <a:pt x="789" y="1523"/>
                  <a:pt x="793" y="1522"/>
                </a:cubicBezTo>
                <a:cubicBezTo>
                  <a:pt x="801" y="1521"/>
                  <a:pt x="803" y="1523"/>
                  <a:pt x="806" y="1523"/>
                </a:cubicBezTo>
                <a:cubicBezTo>
                  <a:pt x="809" y="1522"/>
                  <a:pt x="813" y="1520"/>
                  <a:pt x="818" y="1519"/>
                </a:cubicBezTo>
                <a:cubicBezTo>
                  <a:pt x="828" y="1517"/>
                  <a:pt x="838" y="1516"/>
                  <a:pt x="844" y="1515"/>
                </a:cubicBezTo>
                <a:cubicBezTo>
                  <a:pt x="847" y="1514"/>
                  <a:pt x="851" y="1512"/>
                  <a:pt x="856" y="1511"/>
                </a:cubicBezTo>
                <a:cubicBezTo>
                  <a:pt x="856" y="1511"/>
                  <a:pt x="859" y="1510"/>
                  <a:pt x="862" y="1510"/>
                </a:cubicBezTo>
                <a:cubicBezTo>
                  <a:pt x="865" y="1509"/>
                  <a:pt x="868" y="1508"/>
                  <a:pt x="870" y="1508"/>
                </a:cubicBezTo>
                <a:cubicBezTo>
                  <a:pt x="873" y="1507"/>
                  <a:pt x="874" y="1504"/>
                  <a:pt x="877" y="1503"/>
                </a:cubicBezTo>
                <a:cubicBezTo>
                  <a:pt x="880" y="1503"/>
                  <a:pt x="884" y="1503"/>
                  <a:pt x="888" y="1502"/>
                </a:cubicBezTo>
                <a:cubicBezTo>
                  <a:pt x="894" y="1500"/>
                  <a:pt x="897" y="1497"/>
                  <a:pt x="903" y="1496"/>
                </a:cubicBezTo>
                <a:cubicBezTo>
                  <a:pt x="908" y="1495"/>
                  <a:pt x="909" y="1499"/>
                  <a:pt x="916" y="1496"/>
                </a:cubicBezTo>
                <a:cubicBezTo>
                  <a:pt x="922" y="1494"/>
                  <a:pt x="915" y="1494"/>
                  <a:pt x="919" y="1492"/>
                </a:cubicBezTo>
                <a:cubicBezTo>
                  <a:pt x="923" y="1491"/>
                  <a:pt x="925" y="1491"/>
                  <a:pt x="929" y="1490"/>
                </a:cubicBezTo>
                <a:cubicBezTo>
                  <a:pt x="932" y="1490"/>
                  <a:pt x="932" y="1489"/>
                  <a:pt x="935" y="1488"/>
                </a:cubicBezTo>
                <a:cubicBezTo>
                  <a:pt x="937" y="1487"/>
                  <a:pt x="938" y="1488"/>
                  <a:pt x="941" y="1487"/>
                </a:cubicBezTo>
                <a:cubicBezTo>
                  <a:pt x="945" y="1485"/>
                  <a:pt x="945" y="1484"/>
                  <a:pt x="948" y="1482"/>
                </a:cubicBezTo>
                <a:cubicBezTo>
                  <a:pt x="952" y="1481"/>
                  <a:pt x="956" y="1482"/>
                  <a:pt x="959" y="1481"/>
                </a:cubicBezTo>
                <a:cubicBezTo>
                  <a:pt x="972" y="1477"/>
                  <a:pt x="978" y="1472"/>
                  <a:pt x="985" y="1469"/>
                </a:cubicBezTo>
                <a:cubicBezTo>
                  <a:pt x="992" y="1466"/>
                  <a:pt x="995" y="1467"/>
                  <a:pt x="997" y="1466"/>
                </a:cubicBezTo>
                <a:cubicBezTo>
                  <a:pt x="1001" y="1464"/>
                  <a:pt x="1004" y="1461"/>
                  <a:pt x="1008" y="1460"/>
                </a:cubicBezTo>
                <a:cubicBezTo>
                  <a:pt x="1012" y="1458"/>
                  <a:pt x="1017" y="1457"/>
                  <a:pt x="1022" y="1455"/>
                </a:cubicBezTo>
                <a:cubicBezTo>
                  <a:pt x="1025" y="1454"/>
                  <a:pt x="1037" y="1448"/>
                  <a:pt x="1040" y="1446"/>
                </a:cubicBezTo>
                <a:cubicBezTo>
                  <a:pt x="1044" y="1443"/>
                  <a:pt x="1047" y="1440"/>
                  <a:pt x="1050" y="1439"/>
                </a:cubicBezTo>
                <a:cubicBezTo>
                  <a:pt x="1051" y="1439"/>
                  <a:pt x="1056" y="1438"/>
                  <a:pt x="1057" y="1438"/>
                </a:cubicBezTo>
                <a:cubicBezTo>
                  <a:pt x="1060" y="1437"/>
                  <a:pt x="1063" y="1435"/>
                  <a:pt x="1067" y="1433"/>
                </a:cubicBezTo>
                <a:cubicBezTo>
                  <a:pt x="1070" y="1432"/>
                  <a:pt x="1073" y="1430"/>
                  <a:pt x="1076" y="1428"/>
                </a:cubicBezTo>
                <a:cubicBezTo>
                  <a:pt x="1082" y="1424"/>
                  <a:pt x="1089" y="1420"/>
                  <a:pt x="1096" y="1416"/>
                </a:cubicBezTo>
                <a:cubicBezTo>
                  <a:pt x="1103" y="1412"/>
                  <a:pt x="1109" y="1409"/>
                  <a:pt x="1114" y="1405"/>
                </a:cubicBezTo>
                <a:cubicBezTo>
                  <a:pt x="1118" y="1403"/>
                  <a:pt x="1120" y="1400"/>
                  <a:pt x="1124" y="1397"/>
                </a:cubicBezTo>
                <a:cubicBezTo>
                  <a:pt x="1130" y="1393"/>
                  <a:pt x="1136" y="1390"/>
                  <a:pt x="1143" y="1386"/>
                </a:cubicBezTo>
                <a:cubicBezTo>
                  <a:pt x="1150" y="1382"/>
                  <a:pt x="1157" y="1378"/>
                  <a:pt x="1163" y="1371"/>
                </a:cubicBezTo>
                <a:cubicBezTo>
                  <a:pt x="1167" y="1369"/>
                  <a:pt x="1167" y="1366"/>
                  <a:pt x="1171" y="1364"/>
                </a:cubicBezTo>
                <a:cubicBezTo>
                  <a:pt x="1172" y="1362"/>
                  <a:pt x="1175" y="1362"/>
                  <a:pt x="1178" y="1360"/>
                </a:cubicBezTo>
                <a:cubicBezTo>
                  <a:pt x="1180" y="1358"/>
                  <a:pt x="1184" y="1354"/>
                  <a:pt x="1186" y="1353"/>
                </a:cubicBezTo>
                <a:cubicBezTo>
                  <a:pt x="1191" y="1349"/>
                  <a:pt x="1196" y="1344"/>
                  <a:pt x="1201" y="1340"/>
                </a:cubicBezTo>
                <a:cubicBezTo>
                  <a:pt x="1206" y="1336"/>
                  <a:pt x="1210" y="1333"/>
                  <a:pt x="1214" y="1330"/>
                </a:cubicBezTo>
                <a:cubicBezTo>
                  <a:pt x="1218" y="1327"/>
                  <a:pt x="1221" y="1323"/>
                  <a:pt x="1224" y="1319"/>
                </a:cubicBezTo>
                <a:cubicBezTo>
                  <a:pt x="1224" y="1317"/>
                  <a:pt x="1223" y="1316"/>
                  <a:pt x="1231" y="1308"/>
                </a:cubicBezTo>
                <a:cubicBezTo>
                  <a:pt x="1235" y="1307"/>
                  <a:pt x="1234" y="1306"/>
                  <a:pt x="1235" y="1309"/>
                </a:cubicBezTo>
                <a:cubicBezTo>
                  <a:pt x="1242" y="1304"/>
                  <a:pt x="1245" y="1299"/>
                  <a:pt x="1247" y="1295"/>
                </a:cubicBezTo>
                <a:cubicBezTo>
                  <a:pt x="1250" y="1291"/>
                  <a:pt x="1251" y="1287"/>
                  <a:pt x="1256" y="1282"/>
                </a:cubicBezTo>
                <a:cubicBezTo>
                  <a:pt x="1260" y="1281"/>
                  <a:pt x="1267" y="1280"/>
                  <a:pt x="1270" y="1272"/>
                </a:cubicBezTo>
                <a:cubicBezTo>
                  <a:pt x="1267" y="1275"/>
                  <a:pt x="1265" y="1277"/>
                  <a:pt x="1263" y="1277"/>
                </a:cubicBezTo>
                <a:cubicBezTo>
                  <a:pt x="1269" y="1266"/>
                  <a:pt x="1278" y="1264"/>
                  <a:pt x="1284" y="1259"/>
                </a:cubicBezTo>
                <a:cubicBezTo>
                  <a:pt x="1287" y="1250"/>
                  <a:pt x="1299" y="1241"/>
                  <a:pt x="1305" y="1232"/>
                </a:cubicBezTo>
                <a:cubicBezTo>
                  <a:pt x="1307" y="1229"/>
                  <a:pt x="1307" y="1227"/>
                  <a:pt x="1309" y="1224"/>
                </a:cubicBezTo>
                <a:cubicBezTo>
                  <a:pt x="1315" y="1215"/>
                  <a:pt x="1323" y="1207"/>
                  <a:pt x="1330" y="1197"/>
                </a:cubicBezTo>
                <a:cubicBezTo>
                  <a:pt x="1335" y="1190"/>
                  <a:pt x="1337" y="1186"/>
                  <a:pt x="1341" y="1181"/>
                </a:cubicBezTo>
                <a:cubicBezTo>
                  <a:pt x="1343" y="1178"/>
                  <a:pt x="1342" y="1177"/>
                  <a:pt x="1344" y="1174"/>
                </a:cubicBezTo>
                <a:cubicBezTo>
                  <a:pt x="1346" y="1172"/>
                  <a:pt x="1347" y="1172"/>
                  <a:pt x="1349" y="1169"/>
                </a:cubicBezTo>
                <a:cubicBezTo>
                  <a:pt x="1351" y="1164"/>
                  <a:pt x="1352" y="1160"/>
                  <a:pt x="1354" y="1156"/>
                </a:cubicBezTo>
                <a:cubicBezTo>
                  <a:pt x="1355" y="1153"/>
                  <a:pt x="1358" y="1150"/>
                  <a:pt x="1360" y="1147"/>
                </a:cubicBezTo>
                <a:cubicBezTo>
                  <a:pt x="1363" y="1142"/>
                  <a:pt x="1365" y="1136"/>
                  <a:pt x="1368" y="1131"/>
                </a:cubicBezTo>
                <a:cubicBezTo>
                  <a:pt x="1373" y="1123"/>
                  <a:pt x="1379" y="1113"/>
                  <a:pt x="1381" y="1110"/>
                </a:cubicBezTo>
                <a:cubicBezTo>
                  <a:pt x="1382" y="1107"/>
                  <a:pt x="1382" y="1104"/>
                  <a:pt x="1383" y="1102"/>
                </a:cubicBezTo>
                <a:cubicBezTo>
                  <a:pt x="1385" y="1098"/>
                  <a:pt x="1388" y="1094"/>
                  <a:pt x="1390" y="1089"/>
                </a:cubicBezTo>
                <a:cubicBezTo>
                  <a:pt x="1391" y="1087"/>
                  <a:pt x="1392" y="1082"/>
                  <a:pt x="1394" y="1080"/>
                </a:cubicBezTo>
                <a:cubicBezTo>
                  <a:pt x="1396" y="1074"/>
                  <a:pt x="1400" y="1070"/>
                  <a:pt x="1402" y="1063"/>
                </a:cubicBezTo>
                <a:cubicBezTo>
                  <a:pt x="1405" y="1056"/>
                  <a:pt x="1408" y="1051"/>
                  <a:pt x="1410" y="1044"/>
                </a:cubicBezTo>
                <a:cubicBezTo>
                  <a:pt x="1411" y="1041"/>
                  <a:pt x="1411" y="1038"/>
                  <a:pt x="1412" y="1034"/>
                </a:cubicBezTo>
                <a:cubicBezTo>
                  <a:pt x="1415" y="1026"/>
                  <a:pt x="1418" y="1018"/>
                  <a:pt x="1421" y="1010"/>
                </a:cubicBezTo>
                <a:cubicBezTo>
                  <a:pt x="1424" y="1001"/>
                  <a:pt x="1428" y="994"/>
                  <a:pt x="1429" y="986"/>
                </a:cubicBezTo>
                <a:cubicBezTo>
                  <a:pt x="1430" y="983"/>
                  <a:pt x="1429" y="981"/>
                  <a:pt x="1430" y="978"/>
                </a:cubicBezTo>
                <a:cubicBezTo>
                  <a:pt x="1431" y="974"/>
                  <a:pt x="1433" y="969"/>
                  <a:pt x="1434" y="966"/>
                </a:cubicBezTo>
                <a:cubicBezTo>
                  <a:pt x="1437" y="956"/>
                  <a:pt x="1438" y="946"/>
                  <a:pt x="1440" y="936"/>
                </a:cubicBezTo>
                <a:cubicBezTo>
                  <a:pt x="1441" y="933"/>
                  <a:pt x="1443" y="930"/>
                  <a:pt x="1444" y="926"/>
                </a:cubicBezTo>
                <a:cubicBezTo>
                  <a:pt x="1444" y="923"/>
                  <a:pt x="1444" y="920"/>
                  <a:pt x="1445" y="916"/>
                </a:cubicBezTo>
                <a:cubicBezTo>
                  <a:pt x="1446" y="910"/>
                  <a:pt x="1448" y="904"/>
                  <a:pt x="1449" y="898"/>
                </a:cubicBezTo>
                <a:cubicBezTo>
                  <a:pt x="1450" y="894"/>
                  <a:pt x="1451" y="889"/>
                  <a:pt x="1451" y="883"/>
                </a:cubicBezTo>
                <a:cubicBezTo>
                  <a:pt x="1452" y="876"/>
                  <a:pt x="1452" y="870"/>
                  <a:pt x="1453" y="864"/>
                </a:cubicBezTo>
                <a:cubicBezTo>
                  <a:pt x="1454" y="859"/>
                  <a:pt x="1456" y="854"/>
                  <a:pt x="1456" y="852"/>
                </a:cubicBezTo>
                <a:cubicBezTo>
                  <a:pt x="1456" y="847"/>
                  <a:pt x="1454" y="849"/>
                  <a:pt x="1454" y="844"/>
                </a:cubicBezTo>
                <a:cubicBezTo>
                  <a:pt x="1454" y="841"/>
                  <a:pt x="1456" y="837"/>
                  <a:pt x="1457" y="834"/>
                </a:cubicBezTo>
                <a:cubicBezTo>
                  <a:pt x="1459" y="824"/>
                  <a:pt x="1459" y="816"/>
                  <a:pt x="1459" y="808"/>
                </a:cubicBezTo>
                <a:cubicBezTo>
                  <a:pt x="1459" y="800"/>
                  <a:pt x="1459" y="791"/>
                  <a:pt x="1459" y="781"/>
                </a:cubicBezTo>
                <a:cubicBezTo>
                  <a:pt x="1459" y="778"/>
                  <a:pt x="1460" y="776"/>
                  <a:pt x="1460" y="773"/>
                </a:cubicBezTo>
                <a:cubicBezTo>
                  <a:pt x="1460" y="771"/>
                  <a:pt x="1460" y="768"/>
                  <a:pt x="1460" y="766"/>
                </a:cubicBezTo>
                <a:cubicBezTo>
                  <a:pt x="1460" y="761"/>
                  <a:pt x="1461" y="756"/>
                  <a:pt x="1460" y="750"/>
                </a:cubicBezTo>
                <a:cubicBezTo>
                  <a:pt x="1460" y="745"/>
                  <a:pt x="1460" y="740"/>
                  <a:pt x="1460" y="735"/>
                </a:cubicBezTo>
                <a:cubicBezTo>
                  <a:pt x="1460" y="730"/>
                  <a:pt x="1460" y="725"/>
                  <a:pt x="1459" y="720"/>
                </a:cubicBezTo>
                <a:cubicBezTo>
                  <a:pt x="1459" y="710"/>
                  <a:pt x="1458" y="702"/>
                  <a:pt x="1457" y="697"/>
                </a:cubicBezTo>
                <a:cubicBezTo>
                  <a:pt x="1457" y="694"/>
                  <a:pt x="1453" y="693"/>
                  <a:pt x="1454" y="690"/>
                </a:cubicBezTo>
                <a:cubicBezTo>
                  <a:pt x="1456" y="690"/>
                  <a:pt x="1456" y="687"/>
                  <a:pt x="1456" y="683"/>
                </a:cubicBezTo>
                <a:cubicBezTo>
                  <a:pt x="1456" y="684"/>
                  <a:pt x="1455" y="673"/>
                  <a:pt x="1455" y="675"/>
                </a:cubicBezTo>
                <a:cubicBezTo>
                  <a:pt x="1454" y="668"/>
                  <a:pt x="1451" y="667"/>
                  <a:pt x="1451" y="661"/>
                </a:cubicBezTo>
                <a:cubicBezTo>
                  <a:pt x="1450" y="657"/>
                  <a:pt x="1452" y="652"/>
                  <a:pt x="1451" y="647"/>
                </a:cubicBezTo>
                <a:cubicBezTo>
                  <a:pt x="1451" y="645"/>
                  <a:pt x="1449" y="637"/>
                  <a:pt x="1448" y="633"/>
                </a:cubicBezTo>
                <a:cubicBezTo>
                  <a:pt x="1447" y="630"/>
                  <a:pt x="1447" y="630"/>
                  <a:pt x="1446" y="625"/>
                </a:cubicBezTo>
                <a:cubicBezTo>
                  <a:pt x="1445" y="622"/>
                  <a:pt x="1447" y="621"/>
                  <a:pt x="1446" y="617"/>
                </a:cubicBezTo>
                <a:cubicBezTo>
                  <a:pt x="1446" y="613"/>
                  <a:pt x="1443" y="607"/>
                  <a:pt x="1442" y="601"/>
                </a:cubicBezTo>
                <a:cubicBezTo>
                  <a:pt x="1441" y="596"/>
                  <a:pt x="1439" y="589"/>
                  <a:pt x="1438" y="583"/>
                </a:cubicBezTo>
                <a:cubicBezTo>
                  <a:pt x="1436" y="576"/>
                  <a:pt x="1434" y="569"/>
                  <a:pt x="1433" y="563"/>
                </a:cubicBezTo>
                <a:cubicBezTo>
                  <a:pt x="1431" y="556"/>
                  <a:pt x="1429" y="549"/>
                  <a:pt x="1427" y="542"/>
                </a:cubicBezTo>
                <a:cubicBezTo>
                  <a:pt x="1425" y="536"/>
                  <a:pt x="1423" y="529"/>
                  <a:pt x="1420" y="523"/>
                </a:cubicBezTo>
                <a:cubicBezTo>
                  <a:pt x="1419" y="520"/>
                  <a:pt x="1416" y="516"/>
                  <a:pt x="1415" y="512"/>
                </a:cubicBezTo>
                <a:cubicBezTo>
                  <a:pt x="1414" y="510"/>
                  <a:pt x="1414" y="509"/>
                  <a:pt x="1414" y="506"/>
                </a:cubicBezTo>
                <a:cubicBezTo>
                  <a:pt x="1411" y="498"/>
                  <a:pt x="1408" y="492"/>
                  <a:pt x="1406" y="487"/>
                </a:cubicBezTo>
                <a:cubicBezTo>
                  <a:pt x="1403" y="482"/>
                  <a:pt x="1401" y="477"/>
                  <a:pt x="1399" y="471"/>
                </a:cubicBezTo>
                <a:cubicBezTo>
                  <a:pt x="1398" y="468"/>
                  <a:pt x="1398" y="466"/>
                  <a:pt x="1397" y="463"/>
                </a:cubicBezTo>
                <a:cubicBezTo>
                  <a:pt x="1395" y="457"/>
                  <a:pt x="1390" y="448"/>
                  <a:pt x="1389" y="446"/>
                </a:cubicBezTo>
                <a:cubicBezTo>
                  <a:pt x="1389" y="446"/>
                  <a:pt x="1389" y="443"/>
                  <a:pt x="1388" y="440"/>
                </a:cubicBezTo>
                <a:cubicBezTo>
                  <a:pt x="1385" y="437"/>
                  <a:pt x="1382" y="433"/>
                  <a:pt x="1380" y="428"/>
                </a:cubicBezTo>
                <a:cubicBezTo>
                  <a:pt x="1377" y="423"/>
                  <a:pt x="1375" y="416"/>
                  <a:pt x="1372" y="412"/>
                </a:cubicBezTo>
                <a:cubicBezTo>
                  <a:pt x="1368" y="404"/>
                  <a:pt x="1361" y="400"/>
                  <a:pt x="1358" y="392"/>
                </a:cubicBezTo>
                <a:cubicBezTo>
                  <a:pt x="1360" y="390"/>
                  <a:pt x="1362" y="396"/>
                  <a:pt x="1364" y="396"/>
                </a:cubicBezTo>
                <a:cubicBezTo>
                  <a:pt x="1358" y="387"/>
                  <a:pt x="1358" y="382"/>
                  <a:pt x="1352" y="374"/>
                </a:cubicBezTo>
                <a:cubicBezTo>
                  <a:pt x="1350" y="372"/>
                  <a:pt x="1349" y="375"/>
                  <a:pt x="1347" y="372"/>
                </a:cubicBezTo>
                <a:cubicBezTo>
                  <a:pt x="1341" y="364"/>
                  <a:pt x="1338" y="355"/>
                  <a:pt x="1332" y="346"/>
                </a:cubicBezTo>
                <a:cubicBezTo>
                  <a:pt x="1328" y="340"/>
                  <a:pt x="1319" y="331"/>
                  <a:pt x="1316" y="326"/>
                </a:cubicBezTo>
                <a:cubicBezTo>
                  <a:pt x="1313" y="322"/>
                  <a:pt x="1313" y="317"/>
                  <a:pt x="1309" y="313"/>
                </a:cubicBezTo>
                <a:cubicBezTo>
                  <a:pt x="1307" y="310"/>
                  <a:pt x="1304" y="308"/>
                  <a:pt x="1302" y="306"/>
                </a:cubicBezTo>
                <a:cubicBezTo>
                  <a:pt x="1300" y="303"/>
                  <a:pt x="1295" y="297"/>
                  <a:pt x="1290" y="292"/>
                </a:cubicBezTo>
                <a:cubicBezTo>
                  <a:pt x="1286" y="286"/>
                  <a:pt x="1282" y="282"/>
                  <a:pt x="1281" y="281"/>
                </a:cubicBezTo>
                <a:cubicBezTo>
                  <a:pt x="1279" y="278"/>
                  <a:pt x="1280" y="274"/>
                  <a:pt x="1277" y="271"/>
                </a:cubicBezTo>
                <a:cubicBezTo>
                  <a:pt x="1276" y="271"/>
                  <a:pt x="1276" y="273"/>
                  <a:pt x="1274" y="271"/>
                </a:cubicBezTo>
                <a:cubicBezTo>
                  <a:pt x="1269" y="259"/>
                  <a:pt x="1251" y="242"/>
                  <a:pt x="1240" y="228"/>
                </a:cubicBezTo>
                <a:cubicBezTo>
                  <a:pt x="1234" y="224"/>
                  <a:pt x="1239" y="233"/>
                  <a:pt x="1231" y="225"/>
                </a:cubicBezTo>
                <a:cubicBezTo>
                  <a:pt x="1228" y="222"/>
                  <a:pt x="1235" y="226"/>
                  <a:pt x="1232" y="221"/>
                </a:cubicBezTo>
                <a:cubicBezTo>
                  <a:pt x="1226" y="218"/>
                  <a:pt x="1225" y="213"/>
                  <a:pt x="1220" y="208"/>
                </a:cubicBezTo>
                <a:close/>
                <a:moveTo>
                  <a:pt x="1479" y="999"/>
                </a:moveTo>
                <a:cubicBezTo>
                  <a:pt x="1481" y="1003"/>
                  <a:pt x="1478" y="1013"/>
                  <a:pt x="1475" y="1014"/>
                </a:cubicBezTo>
                <a:cubicBezTo>
                  <a:pt x="1474" y="1015"/>
                  <a:pt x="1473" y="1012"/>
                  <a:pt x="1474" y="1009"/>
                </a:cubicBezTo>
                <a:cubicBezTo>
                  <a:pt x="1475" y="1006"/>
                  <a:pt x="1476" y="1002"/>
                  <a:pt x="1479" y="999"/>
                </a:cubicBezTo>
                <a:close/>
                <a:moveTo>
                  <a:pt x="1491" y="957"/>
                </a:moveTo>
                <a:cubicBezTo>
                  <a:pt x="1488" y="958"/>
                  <a:pt x="1490" y="942"/>
                  <a:pt x="1494" y="938"/>
                </a:cubicBezTo>
                <a:cubicBezTo>
                  <a:pt x="1497" y="942"/>
                  <a:pt x="1491" y="950"/>
                  <a:pt x="1491" y="957"/>
                </a:cubicBezTo>
                <a:close/>
                <a:moveTo>
                  <a:pt x="1509" y="769"/>
                </a:moveTo>
                <a:cubicBezTo>
                  <a:pt x="1509" y="776"/>
                  <a:pt x="1509" y="784"/>
                  <a:pt x="1508" y="791"/>
                </a:cubicBezTo>
                <a:cubicBezTo>
                  <a:pt x="1506" y="793"/>
                  <a:pt x="1506" y="778"/>
                  <a:pt x="1506" y="776"/>
                </a:cubicBezTo>
                <a:cubicBezTo>
                  <a:pt x="1507" y="771"/>
                  <a:pt x="1508" y="768"/>
                  <a:pt x="1509" y="769"/>
                </a:cubicBezTo>
                <a:close/>
                <a:moveTo>
                  <a:pt x="1371" y="341"/>
                </a:moveTo>
                <a:cubicBezTo>
                  <a:pt x="1374" y="345"/>
                  <a:pt x="1377" y="349"/>
                  <a:pt x="1377" y="352"/>
                </a:cubicBezTo>
                <a:cubicBezTo>
                  <a:pt x="1376" y="354"/>
                  <a:pt x="1366" y="339"/>
                  <a:pt x="1371" y="341"/>
                </a:cubicBezTo>
                <a:close/>
                <a:moveTo>
                  <a:pt x="1128" y="106"/>
                </a:moveTo>
                <a:cubicBezTo>
                  <a:pt x="1136" y="111"/>
                  <a:pt x="1136" y="111"/>
                  <a:pt x="1136" y="111"/>
                </a:cubicBezTo>
                <a:cubicBezTo>
                  <a:pt x="1138" y="115"/>
                  <a:pt x="1123" y="106"/>
                  <a:pt x="1128" y="106"/>
                </a:cubicBezTo>
                <a:close/>
                <a:moveTo>
                  <a:pt x="1179" y="148"/>
                </a:moveTo>
                <a:cubicBezTo>
                  <a:pt x="1177" y="147"/>
                  <a:pt x="1174" y="145"/>
                  <a:pt x="1172" y="143"/>
                </a:cubicBezTo>
                <a:cubicBezTo>
                  <a:pt x="1170" y="142"/>
                  <a:pt x="1168" y="140"/>
                  <a:pt x="1170" y="139"/>
                </a:cubicBezTo>
                <a:cubicBezTo>
                  <a:pt x="1175" y="142"/>
                  <a:pt x="1181" y="146"/>
                  <a:pt x="1179" y="148"/>
                </a:cubicBezTo>
                <a:close/>
                <a:moveTo>
                  <a:pt x="1285" y="248"/>
                </a:moveTo>
                <a:cubicBezTo>
                  <a:pt x="1283" y="248"/>
                  <a:pt x="1281" y="248"/>
                  <a:pt x="1279" y="246"/>
                </a:cubicBezTo>
                <a:cubicBezTo>
                  <a:pt x="1277" y="245"/>
                  <a:pt x="1275" y="243"/>
                  <a:pt x="1273" y="239"/>
                </a:cubicBezTo>
                <a:cubicBezTo>
                  <a:pt x="1276" y="239"/>
                  <a:pt x="1280" y="241"/>
                  <a:pt x="1285" y="248"/>
                </a:cubicBezTo>
                <a:close/>
                <a:moveTo>
                  <a:pt x="923" y="32"/>
                </a:moveTo>
                <a:cubicBezTo>
                  <a:pt x="937" y="36"/>
                  <a:pt x="937" y="36"/>
                  <a:pt x="937" y="36"/>
                </a:cubicBezTo>
                <a:cubicBezTo>
                  <a:pt x="936" y="37"/>
                  <a:pt x="936" y="37"/>
                  <a:pt x="936" y="37"/>
                </a:cubicBezTo>
                <a:cubicBezTo>
                  <a:pt x="923" y="33"/>
                  <a:pt x="923" y="33"/>
                  <a:pt x="923" y="33"/>
                </a:cubicBezTo>
                <a:lnTo>
                  <a:pt x="923" y="32"/>
                </a:lnTo>
                <a:close/>
                <a:moveTo>
                  <a:pt x="980" y="55"/>
                </a:moveTo>
                <a:cubicBezTo>
                  <a:pt x="979" y="57"/>
                  <a:pt x="979" y="57"/>
                  <a:pt x="979" y="57"/>
                </a:cubicBezTo>
                <a:cubicBezTo>
                  <a:pt x="974" y="56"/>
                  <a:pt x="972" y="54"/>
                  <a:pt x="970" y="53"/>
                </a:cubicBezTo>
                <a:cubicBezTo>
                  <a:pt x="972" y="52"/>
                  <a:pt x="975" y="53"/>
                  <a:pt x="980" y="55"/>
                </a:cubicBezTo>
                <a:close/>
                <a:moveTo>
                  <a:pt x="969" y="56"/>
                </a:moveTo>
                <a:cubicBezTo>
                  <a:pt x="964" y="59"/>
                  <a:pt x="944" y="51"/>
                  <a:pt x="935" y="50"/>
                </a:cubicBezTo>
                <a:cubicBezTo>
                  <a:pt x="935" y="48"/>
                  <a:pt x="937" y="49"/>
                  <a:pt x="938" y="47"/>
                </a:cubicBezTo>
                <a:cubicBezTo>
                  <a:pt x="939" y="45"/>
                  <a:pt x="929" y="45"/>
                  <a:pt x="933" y="43"/>
                </a:cubicBezTo>
                <a:cubicBezTo>
                  <a:pt x="944" y="46"/>
                  <a:pt x="956" y="50"/>
                  <a:pt x="969" y="56"/>
                </a:cubicBezTo>
                <a:close/>
                <a:moveTo>
                  <a:pt x="890" y="37"/>
                </a:moveTo>
                <a:cubicBezTo>
                  <a:pt x="889" y="38"/>
                  <a:pt x="884" y="36"/>
                  <a:pt x="880" y="34"/>
                </a:cubicBezTo>
                <a:cubicBezTo>
                  <a:pt x="877" y="33"/>
                  <a:pt x="869" y="33"/>
                  <a:pt x="871" y="30"/>
                </a:cubicBezTo>
                <a:cubicBezTo>
                  <a:pt x="876" y="31"/>
                  <a:pt x="892" y="33"/>
                  <a:pt x="890" y="37"/>
                </a:cubicBezTo>
                <a:close/>
                <a:moveTo>
                  <a:pt x="1078" y="117"/>
                </a:moveTo>
                <a:cubicBezTo>
                  <a:pt x="1078" y="120"/>
                  <a:pt x="1069" y="114"/>
                  <a:pt x="1069" y="112"/>
                </a:cubicBezTo>
                <a:cubicBezTo>
                  <a:pt x="1069" y="110"/>
                  <a:pt x="1078" y="115"/>
                  <a:pt x="1078" y="117"/>
                </a:cubicBezTo>
                <a:close/>
                <a:moveTo>
                  <a:pt x="1353" y="1115"/>
                </a:moveTo>
                <a:cubicBezTo>
                  <a:pt x="1350" y="1113"/>
                  <a:pt x="1355" y="1103"/>
                  <a:pt x="1358" y="1098"/>
                </a:cubicBezTo>
                <a:cubicBezTo>
                  <a:pt x="1358" y="1096"/>
                  <a:pt x="1360" y="1096"/>
                  <a:pt x="1360" y="1095"/>
                </a:cubicBezTo>
                <a:cubicBezTo>
                  <a:pt x="1362" y="1092"/>
                  <a:pt x="1361" y="1091"/>
                  <a:pt x="1362" y="1089"/>
                </a:cubicBezTo>
                <a:cubicBezTo>
                  <a:pt x="1365" y="1084"/>
                  <a:pt x="1369" y="1079"/>
                  <a:pt x="1371" y="1071"/>
                </a:cubicBezTo>
                <a:cubicBezTo>
                  <a:pt x="1375" y="1069"/>
                  <a:pt x="1370" y="1077"/>
                  <a:pt x="1369" y="1079"/>
                </a:cubicBezTo>
                <a:cubicBezTo>
                  <a:pt x="1369" y="1079"/>
                  <a:pt x="1371" y="1079"/>
                  <a:pt x="1371" y="1080"/>
                </a:cubicBezTo>
                <a:cubicBezTo>
                  <a:pt x="1370" y="1083"/>
                  <a:pt x="1367" y="1086"/>
                  <a:pt x="1365" y="1090"/>
                </a:cubicBezTo>
                <a:cubicBezTo>
                  <a:pt x="1361" y="1098"/>
                  <a:pt x="1358" y="1107"/>
                  <a:pt x="1353" y="1115"/>
                </a:cubicBezTo>
                <a:close/>
                <a:moveTo>
                  <a:pt x="1079" y="126"/>
                </a:moveTo>
                <a:cubicBezTo>
                  <a:pt x="1067" y="124"/>
                  <a:pt x="1073" y="115"/>
                  <a:pt x="1079" y="126"/>
                </a:cubicBezTo>
                <a:close/>
                <a:moveTo>
                  <a:pt x="1260" y="278"/>
                </a:moveTo>
                <a:cubicBezTo>
                  <a:pt x="1257" y="276"/>
                  <a:pt x="1253" y="273"/>
                  <a:pt x="1248" y="269"/>
                </a:cubicBezTo>
                <a:cubicBezTo>
                  <a:pt x="1243" y="265"/>
                  <a:pt x="1238" y="260"/>
                  <a:pt x="1235" y="255"/>
                </a:cubicBezTo>
                <a:cubicBezTo>
                  <a:pt x="1235" y="254"/>
                  <a:pt x="1238" y="254"/>
                  <a:pt x="1238" y="253"/>
                </a:cubicBezTo>
                <a:cubicBezTo>
                  <a:pt x="1237" y="252"/>
                  <a:pt x="1225" y="240"/>
                  <a:pt x="1232" y="244"/>
                </a:cubicBezTo>
                <a:cubicBezTo>
                  <a:pt x="1236" y="245"/>
                  <a:pt x="1235" y="249"/>
                  <a:pt x="1238" y="252"/>
                </a:cubicBezTo>
                <a:cubicBezTo>
                  <a:pt x="1245" y="260"/>
                  <a:pt x="1257" y="270"/>
                  <a:pt x="1260" y="278"/>
                </a:cubicBezTo>
                <a:close/>
                <a:moveTo>
                  <a:pt x="1213" y="227"/>
                </a:moveTo>
                <a:cubicBezTo>
                  <a:pt x="1212" y="229"/>
                  <a:pt x="1211" y="228"/>
                  <a:pt x="1209" y="228"/>
                </a:cubicBezTo>
                <a:cubicBezTo>
                  <a:pt x="1213" y="232"/>
                  <a:pt x="1214" y="230"/>
                  <a:pt x="1218" y="233"/>
                </a:cubicBezTo>
                <a:cubicBezTo>
                  <a:pt x="1221" y="235"/>
                  <a:pt x="1225" y="241"/>
                  <a:pt x="1227" y="244"/>
                </a:cubicBezTo>
                <a:cubicBezTo>
                  <a:pt x="1225" y="247"/>
                  <a:pt x="1218" y="238"/>
                  <a:pt x="1215" y="236"/>
                </a:cubicBezTo>
                <a:cubicBezTo>
                  <a:pt x="1213" y="234"/>
                  <a:pt x="1209" y="231"/>
                  <a:pt x="1206" y="228"/>
                </a:cubicBezTo>
                <a:cubicBezTo>
                  <a:pt x="1204" y="226"/>
                  <a:pt x="1202" y="224"/>
                  <a:pt x="1200" y="222"/>
                </a:cubicBezTo>
                <a:cubicBezTo>
                  <a:pt x="1198" y="221"/>
                  <a:pt x="1196" y="219"/>
                  <a:pt x="1195" y="218"/>
                </a:cubicBezTo>
                <a:cubicBezTo>
                  <a:pt x="1192" y="216"/>
                  <a:pt x="1188" y="212"/>
                  <a:pt x="1187" y="215"/>
                </a:cubicBezTo>
                <a:cubicBezTo>
                  <a:pt x="1182" y="211"/>
                  <a:pt x="1185" y="210"/>
                  <a:pt x="1181" y="206"/>
                </a:cubicBezTo>
                <a:cubicBezTo>
                  <a:pt x="1178" y="202"/>
                  <a:pt x="1176" y="204"/>
                  <a:pt x="1173" y="201"/>
                </a:cubicBezTo>
                <a:cubicBezTo>
                  <a:pt x="1168" y="198"/>
                  <a:pt x="1164" y="192"/>
                  <a:pt x="1160" y="189"/>
                </a:cubicBezTo>
                <a:cubicBezTo>
                  <a:pt x="1152" y="183"/>
                  <a:pt x="1144" y="180"/>
                  <a:pt x="1134" y="174"/>
                </a:cubicBezTo>
                <a:cubicBezTo>
                  <a:pt x="1126" y="169"/>
                  <a:pt x="1123" y="164"/>
                  <a:pt x="1115" y="158"/>
                </a:cubicBezTo>
                <a:cubicBezTo>
                  <a:pt x="1111" y="156"/>
                  <a:pt x="1107" y="155"/>
                  <a:pt x="1104" y="153"/>
                </a:cubicBezTo>
                <a:cubicBezTo>
                  <a:pt x="1100" y="151"/>
                  <a:pt x="1100" y="150"/>
                  <a:pt x="1098" y="148"/>
                </a:cubicBezTo>
                <a:cubicBezTo>
                  <a:pt x="1095" y="146"/>
                  <a:pt x="1094" y="147"/>
                  <a:pt x="1092" y="146"/>
                </a:cubicBezTo>
                <a:cubicBezTo>
                  <a:pt x="1089" y="144"/>
                  <a:pt x="1088" y="142"/>
                  <a:pt x="1086" y="141"/>
                </a:cubicBezTo>
                <a:cubicBezTo>
                  <a:pt x="1083" y="139"/>
                  <a:pt x="1078" y="138"/>
                  <a:pt x="1075" y="136"/>
                </a:cubicBezTo>
                <a:cubicBezTo>
                  <a:pt x="1071" y="134"/>
                  <a:pt x="1067" y="132"/>
                  <a:pt x="1063" y="130"/>
                </a:cubicBezTo>
                <a:cubicBezTo>
                  <a:pt x="1061" y="129"/>
                  <a:pt x="1057" y="129"/>
                  <a:pt x="1055" y="128"/>
                </a:cubicBezTo>
                <a:cubicBezTo>
                  <a:pt x="1052" y="126"/>
                  <a:pt x="1049" y="124"/>
                  <a:pt x="1045" y="122"/>
                </a:cubicBezTo>
                <a:cubicBezTo>
                  <a:pt x="1042" y="121"/>
                  <a:pt x="1041" y="121"/>
                  <a:pt x="1038" y="119"/>
                </a:cubicBezTo>
                <a:cubicBezTo>
                  <a:pt x="1034" y="117"/>
                  <a:pt x="1035" y="116"/>
                  <a:pt x="1032" y="114"/>
                </a:cubicBezTo>
                <a:cubicBezTo>
                  <a:pt x="1029" y="113"/>
                  <a:pt x="1026" y="112"/>
                  <a:pt x="1023" y="111"/>
                </a:cubicBezTo>
                <a:cubicBezTo>
                  <a:pt x="1021" y="110"/>
                  <a:pt x="1018" y="109"/>
                  <a:pt x="1017" y="109"/>
                </a:cubicBezTo>
                <a:cubicBezTo>
                  <a:pt x="1016" y="109"/>
                  <a:pt x="1011" y="108"/>
                  <a:pt x="1006" y="105"/>
                </a:cubicBezTo>
                <a:cubicBezTo>
                  <a:pt x="1010" y="102"/>
                  <a:pt x="1004" y="101"/>
                  <a:pt x="999" y="96"/>
                </a:cubicBezTo>
                <a:cubicBezTo>
                  <a:pt x="996" y="93"/>
                  <a:pt x="997" y="92"/>
                  <a:pt x="995" y="91"/>
                </a:cubicBezTo>
                <a:cubicBezTo>
                  <a:pt x="988" y="87"/>
                  <a:pt x="974" y="86"/>
                  <a:pt x="970" y="80"/>
                </a:cubicBezTo>
                <a:cubicBezTo>
                  <a:pt x="972" y="77"/>
                  <a:pt x="979" y="83"/>
                  <a:pt x="983" y="84"/>
                </a:cubicBezTo>
                <a:cubicBezTo>
                  <a:pt x="989" y="87"/>
                  <a:pt x="997" y="89"/>
                  <a:pt x="1003" y="93"/>
                </a:cubicBezTo>
                <a:cubicBezTo>
                  <a:pt x="1009" y="96"/>
                  <a:pt x="1008" y="98"/>
                  <a:pt x="1018" y="102"/>
                </a:cubicBezTo>
                <a:cubicBezTo>
                  <a:pt x="1021" y="103"/>
                  <a:pt x="1023" y="102"/>
                  <a:pt x="1027" y="103"/>
                </a:cubicBezTo>
                <a:cubicBezTo>
                  <a:pt x="1031" y="104"/>
                  <a:pt x="1036" y="108"/>
                  <a:pt x="1042" y="111"/>
                </a:cubicBezTo>
                <a:cubicBezTo>
                  <a:pt x="1047" y="113"/>
                  <a:pt x="1053" y="116"/>
                  <a:pt x="1058" y="119"/>
                </a:cubicBezTo>
                <a:cubicBezTo>
                  <a:pt x="1064" y="121"/>
                  <a:pt x="1069" y="124"/>
                  <a:pt x="1072" y="126"/>
                </a:cubicBezTo>
                <a:cubicBezTo>
                  <a:pt x="1075" y="128"/>
                  <a:pt x="1077" y="131"/>
                  <a:pt x="1080" y="133"/>
                </a:cubicBezTo>
                <a:cubicBezTo>
                  <a:pt x="1084" y="136"/>
                  <a:pt x="1090" y="135"/>
                  <a:pt x="1095" y="138"/>
                </a:cubicBezTo>
                <a:cubicBezTo>
                  <a:pt x="1094" y="138"/>
                  <a:pt x="1097" y="141"/>
                  <a:pt x="1100" y="144"/>
                </a:cubicBezTo>
                <a:cubicBezTo>
                  <a:pt x="1104" y="147"/>
                  <a:pt x="1108" y="148"/>
                  <a:pt x="1113" y="151"/>
                </a:cubicBezTo>
                <a:cubicBezTo>
                  <a:pt x="1116" y="153"/>
                  <a:pt x="1116" y="154"/>
                  <a:pt x="1119" y="156"/>
                </a:cubicBezTo>
                <a:cubicBezTo>
                  <a:pt x="1124" y="160"/>
                  <a:pt x="1132" y="165"/>
                  <a:pt x="1141" y="172"/>
                </a:cubicBezTo>
                <a:cubicBezTo>
                  <a:pt x="1143" y="173"/>
                  <a:pt x="1145" y="175"/>
                  <a:pt x="1148" y="176"/>
                </a:cubicBezTo>
                <a:cubicBezTo>
                  <a:pt x="1150" y="178"/>
                  <a:pt x="1152" y="180"/>
                  <a:pt x="1154" y="181"/>
                </a:cubicBezTo>
                <a:cubicBezTo>
                  <a:pt x="1159" y="185"/>
                  <a:pt x="1163" y="188"/>
                  <a:pt x="1168" y="192"/>
                </a:cubicBezTo>
                <a:cubicBezTo>
                  <a:pt x="1171" y="194"/>
                  <a:pt x="1174" y="195"/>
                  <a:pt x="1177" y="196"/>
                </a:cubicBezTo>
                <a:cubicBezTo>
                  <a:pt x="1184" y="201"/>
                  <a:pt x="1191" y="209"/>
                  <a:pt x="1198" y="214"/>
                </a:cubicBezTo>
                <a:cubicBezTo>
                  <a:pt x="1204" y="218"/>
                  <a:pt x="1209" y="222"/>
                  <a:pt x="1213" y="227"/>
                </a:cubicBezTo>
                <a:close/>
                <a:moveTo>
                  <a:pt x="1288" y="311"/>
                </a:moveTo>
                <a:cubicBezTo>
                  <a:pt x="1287" y="314"/>
                  <a:pt x="1279" y="304"/>
                  <a:pt x="1279" y="301"/>
                </a:cubicBezTo>
                <a:cubicBezTo>
                  <a:pt x="1280" y="298"/>
                  <a:pt x="1285" y="308"/>
                  <a:pt x="1288" y="311"/>
                </a:cubicBezTo>
                <a:close/>
                <a:moveTo>
                  <a:pt x="966" y="75"/>
                </a:moveTo>
                <a:cubicBezTo>
                  <a:pt x="966" y="79"/>
                  <a:pt x="962" y="76"/>
                  <a:pt x="958" y="74"/>
                </a:cubicBezTo>
                <a:cubicBezTo>
                  <a:pt x="955" y="73"/>
                  <a:pt x="944" y="70"/>
                  <a:pt x="947" y="69"/>
                </a:cubicBezTo>
                <a:cubicBezTo>
                  <a:pt x="953" y="70"/>
                  <a:pt x="956" y="73"/>
                  <a:pt x="966" y="75"/>
                </a:cubicBezTo>
                <a:close/>
                <a:moveTo>
                  <a:pt x="1432" y="784"/>
                </a:moveTo>
                <a:cubicBezTo>
                  <a:pt x="1431" y="790"/>
                  <a:pt x="1434" y="794"/>
                  <a:pt x="1433" y="800"/>
                </a:cubicBezTo>
                <a:cubicBezTo>
                  <a:pt x="1433" y="803"/>
                  <a:pt x="1432" y="805"/>
                  <a:pt x="1431" y="809"/>
                </a:cubicBezTo>
                <a:cubicBezTo>
                  <a:pt x="1430" y="814"/>
                  <a:pt x="1432" y="814"/>
                  <a:pt x="1431" y="817"/>
                </a:cubicBezTo>
                <a:cubicBezTo>
                  <a:pt x="1431" y="821"/>
                  <a:pt x="1429" y="823"/>
                  <a:pt x="1429" y="825"/>
                </a:cubicBezTo>
                <a:cubicBezTo>
                  <a:pt x="1429" y="829"/>
                  <a:pt x="1430" y="835"/>
                  <a:pt x="1430" y="841"/>
                </a:cubicBezTo>
                <a:cubicBezTo>
                  <a:pt x="1430" y="842"/>
                  <a:pt x="1430" y="843"/>
                  <a:pt x="1429" y="845"/>
                </a:cubicBezTo>
                <a:cubicBezTo>
                  <a:pt x="1429" y="847"/>
                  <a:pt x="1428" y="849"/>
                  <a:pt x="1428" y="850"/>
                </a:cubicBezTo>
                <a:cubicBezTo>
                  <a:pt x="1428" y="852"/>
                  <a:pt x="1430" y="852"/>
                  <a:pt x="1429" y="857"/>
                </a:cubicBezTo>
                <a:cubicBezTo>
                  <a:pt x="1428" y="859"/>
                  <a:pt x="1426" y="861"/>
                  <a:pt x="1425" y="864"/>
                </a:cubicBezTo>
                <a:cubicBezTo>
                  <a:pt x="1424" y="870"/>
                  <a:pt x="1425" y="876"/>
                  <a:pt x="1424" y="882"/>
                </a:cubicBezTo>
                <a:cubicBezTo>
                  <a:pt x="1423" y="886"/>
                  <a:pt x="1421" y="886"/>
                  <a:pt x="1420" y="889"/>
                </a:cubicBezTo>
                <a:cubicBezTo>
                  <a:pt x="1419" y="893"/>
                  <a:pt x="1420" y="894"/>
                  <a:pt x="1420" y="897"/>
                </a:cubicBezTo>
                <a:cubicBezTo>
                  <a:pt x="1419" y="898"/>
                  <a:pt x="1418" y="898"/>
                  <a:pt x="1417" y="902"/>
                </a:cubicBezTo>
                <a:cubicBezTo>
                  <a:pt x="1415" y="909"/>
                  <a:pt x="1417" y="911"/>
                  <a:pt x="1416" y="916"/>
                </a:cubicBezTo>
                <a:cubicBezTo>
                  <a:pt x="1415" y="919"/>
                  <a:pt x="1411" y="933"/>
                  <a:pt x="1409" y="941"/>
                </a:cubicBezTo>
                <a:cubicBezTo>
                  <a:pt x="1408" y="944"/>
                  <a:pt x="1406" y="944"/>
                  <a:pt x="1406" y="946"/>
                </a:cubicBezTo>
                <a:cubicBezTo>
                  <a:pt x="1404" y="950"/>
                  <a:pt x="1405" y="952"/>
                  <a:pt x="1402" y="959"/>
                </a:cubicBezTo>
                <a:cubicBezTo>
                  <a:pt x="1399" y="966"/>
                  <a:pt x="1395" y="974"/>
                  <a:pt x="1391" y="986"/>
                </a:cubicBezTo>
                <a:cubicBezTo>
                  <a:pt x="1391" y="988"/>
                  <a:pt x="1391" y="989"/>
                  <a:pt x="1391" y="990"/>
                </a:cubicBezTo>
                <a:cubicBezTo>
                  <a:pt x="1389" y="993"/>
                  <a:pt x="1389" y="992"/>
                  <a:pt x="1390" y="996"/>
                </a:cubicBezTo>
                <a:cubicBezTo>
                  <a:pt x="1390" y="1001"/>
                  <a:pt x="1387" y="999"/>
                  <a:pt x="1385" y="1003"/>
                </a:cubicBezTo>
                <a:cubicBezTo>
                  <a:pt x="1384" y="1006"/>
                  <a:pt x="1384" y="1009"/>
                  <a:pt x="1383" y="1012"/>
                </a:cubicBezTo>
                <a:cubicBezTo>
                  <a:pt x="1382" y="1015"/>
                  <a:pt x="1379" y="1017"/>
                  <a:pt x="1378" y="1021"/>
                </a:cubicBezTo>
                <a:cubicBezTo>
                  <a:pt x="1374" y="1027"/>
                  <a:pt x="1371" y="1037"/>
                  <a:pt x="1369" y="1042"/>
                </a:cubicBezTo>
                <a:cubicBezTo>
                  <a:pt x="1367" y="1046"/>
                  <a:pt x="1363" y="1050"/>
                  <a:pt x="1361" y="1054"/>
                </a:cubicBezTo>
                <a:cubicBezTo>
                  <a:pt x="1358" y="1058"/>
                  <a:pt x="1357" y="1063"/>
                  <a:pt x="1355" y="1068"/>
                </a:cubicBezTo>
                <a:cubicBezTo>
                  <a:pt x="1354" y="1071"/>
                  <a:pt x="1352" y="1071"/>
                  <a:pt x="1350" y="1074"/>
                </a:cubicBezTo>
                <a:cubicBezTo>
                  <a:pt x="1348" y="1078"/>
                  <a:pt x="1349" y="1079"/>
                  <a:pt x="1348" y="1082"/>
                </a:cubicBezTo>
                <a:cubicBezTo>
                  <a:pt x="1347" y="1083"/>
                  <a:pt x="1345" y="1084"/>
                  <a:pt x="1343" y="1086"/>
                </a:cubicBezTo>
                <a:cubicBezTo>
                  <a:pt x="1337" y="1096"/>
                  <a:pt x="1333" y="1107"/>
                  <a:pt x="1326" y="1118"/>
                </a:cubicBezTo>
                <a:cubicBezTo>
                  <a:pt x="1323" y="1123"/>
                  <a:pt x="1317" y="1129"/>
                  <a:pt x="1315" y="1134"/>
                </a:cubicBezTo>
                <a:cubicBezTo>
                  <a:pt x="1312" y="1138"/>
                  <a:pt x="1309" y="1144"/>
                  <a:pt x="1304" y="1150"/>
                </a:cubicBezTo>
                <a:cubicBezTo>
                  <a:pt x="1303" y="1152"/>
                  <a:pt x="1300" y="1154"/>
                  <a:pt x="1298" y="1156"/>
                </a:cubicBezTo>
                <a:cubicBezTo>
                  <a:pt x="1296" y="1159"/>
                  <a:pt x="1296" y="1160"/>
                  <a:pt x="1295" y="1162"/>
                </a:cubicBezTo>
                <a:cubicBezTo>
                  <a:pt x="1293" y="1166"/>
                  <a:pt x="1284" y="1176"/>
                  <a:pt x="1279" y="1182"/>
                </a:cubicBezTo>
                <a:cubicBezTo>
                  <a:pt x="1278" y="1176"/>
                  <a:pt x="1282" y="1170"/>
                  <a:pt x="1287" y="1164"/>
                </a:cubicBezTo>
                <a:cubicBezTo>
                  <a:pt x="1289" y="1162"/>
                  <a:pt x="1292" y="1161"/>
                  <a:pt x="1293" y="1159"/>
                </a:cubicBezTo>
                <a:cubicBezTo>
                  <a:pt x="1296" y="1154"/>
                  <a:pt x="1300" y="1149"/>
                  <a:pt x="1303" y="1144"/>
                </a:cubicBezTo>
                <a:cubicBezTo>
                  <a:pt x="1305" y="1140"/>
                  <a:pt x="1306" y="1135"/>
                  <a:pt x="1309" y="1130"/>
                </a:cubicBezTo>
                <a:cubicBezTo>
                  <a:pt x="1309" y="1129"/>
                  <a:pt x="1313" y="1125"/>
                  <a:pt x="1314" y="1125"/>
                </a:cubicBezTo>
                <a:cubicBezTo>
                  <a:pt x="1324" y="1110"/>
                  <a:pt x="1338" y="1080"/>
                  <a:pt x="1347" y="1060"/>
                </a:cubicBezTo>
                <a:cubicBezTo>
                  <a:pt x="1350" y="1052"/>
                  <a:pt x="1353" y="1049"/>
                  <a:pt x="1355" y="1042"/>
                </a:cubicBezTo>
                <a:cubicBezTo>
                  <a:pt x="1355" y="1039"/>
                  <a:pt x="1355" y="1039"/>
                  <a:pt x="1355" y="1036"/>
                </a:cubicBezTo>
                <a:cubicBezTo>
                  <a:pt x="1356" y="1033"/>
                  <a:pt x="1358" y="1023"/>
                  <a:pt x="1362" y="1015"/>
                </a:cubicBezTo>
                <a:cubicBezTo>
                  <a:pt x="1364" y="1011"/>
                  <a:pt x="1367" y="1009"/>
                  <a:pt x="1369" y="1005"/>
                </a:cubicBezTo>
                <a:cubicBezTo>
                  <a:pt x="1370" y="1001"/>
                  <a:pt x="1370" y="997"/>
                  <a:pt x="1371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1"/>
                  <a:pt x="1381" y="963"/>
                  <a:pt x="1383" y="956"/>
                </a:cubicBezTo>
                <a:cubicBezTo>
                  <a:pt x="1384" y="951"/>
                  <a:pt x="1385" y="948"/>
                  <a:pt x="1385" y="944"/>
                </a:cubicBezTo>
                <a:cubicBezTo>
                  <a:pt x="1386" y="940"/>
                  <a:pt x="1387" y="936"/>
                  <a:pt x="1389" y="931"/>
                </a:cubicBezTo>
                <a:cubicBezTo>
                  <a:pt x="1390" y="928"/>
                  <a:pt x="1386" y="929"/>
                  <a:pt x="1387" y="925"/>
                </a:cubicBezTo>
                <a:cubicBezTo>
                  <a:pt x="1387" y="916"/>
                  <a:pt x="1390" y="917"/>
                  <a:pt x="1392" y="911"/>
                </a:cubicBezTo>
                <a:cubicBezTo>
                  <a:pt x="1393" y="907"/>
                  <a:pt x="1396" y="897"/>
                  <a:pt x="1397" y="891"/>
                </a:cubicBezTo>
                <a:cubicBezTo>
                  <a:pt x="1398" y="887"/>
                  <a:pt x="1397" y="884"/>
                  <a:pt x="1398" y="881"/>
                </a:cubicBezTo>
                <a:cubicBezTo>
                  <a:pt x="1399" y="878"/>
                  <a:pt x="1401" y="873"/>
                  <a:pt x="1402" y="870"/>
                </a:cubicBezTo>
                <a:cubicBezTo>
                  <a:pt x="1402" y="865"/>
                  <a:pt x="1402" y="859"/>
                  <a:pt x="1402" y="853"/>
                </a:cubicBezTo>
                <a:cubicBezTo>
                  <a:pt x="1403" y="849"/>
                  <a:pt x="1403" y="845"/>
                  <a:pt x="1404" y="840"/>
                </a:cubicBezTo>
                <a:cubicBezTo>
                  <a:pt x="1404" y="836"/>
                  <a:pt x="1404" y="832"/>
                  <a:pt x="1405" y="829"/>
                </a:cubicBezTo>
                <a:cubicBezTo>
                  <a:pt x="1405" y="822"/>
                  <a:pt x="1406" y="816"/>
                  <a:pt x="1406" y="813"/>
                </a:cubicBezTo>
                <a:cubicBezTo>
                  <a:pt x="1405" y="810"/>
                  <a:pt x="1403" y="809"/>
                  <a:pt x="1403" y="806"/>
                </a:cubicBezTo>
                <a:cubicBezTo>
                  <a:pt x="1404" y="797"/>
                  <a:pt x="1408" y="791"/>
                  <a:pt x="1407" y="777"/>
                </a:cubicBezTo>
                <a:cubicBezTo>
                  <a:pt x="1406" y="775"/>
                  <a:pt x="1405" y="773"/>
                  <a:pt x="1405" y="770"/>
                </a:cubicBezTo>
                <a:cubicBezTo>
                  <a:pt x="1405" y="767"/>
                  <a:pt x="1406" y="765"/>
                  <a:pt x="1406" y="760"/>
                </a:cubicBezTo>
                <a:cubicBezTo>
                  <a:pt x="1406" y="758"/>
                  <a:pt x="1405" y="753"/>
                  <a:pt x="1405" y="748"/>
                </a:cubicBezTo>
                <a:cubicBezTo>
                  <a:pt x="1405" y="742"/>
                  <a:pt x="1405" y="736"/>
                  <a:pt x="1404" y="730"/>
                </a:cubicBezTo>
                <a:cubicBezTo>
                  <a:pt x="1404" y="727"/>
                  <a:pt x="1406" y="724"/>
                  <a:pt x="1406" y="721"/>
                </a:cubicBezTo>
                <a:cubicBezTo>
                  <a:pt x="1405" y="717"/>
                  <a:pt x="1404" y="715"/>
                  <a:pt x="1403" y="711"/>
                </a:cubicBezTo>
                <a:cubicBezTo>
                  <a:pt x="1403" y="706"/>
                  <a:pt x="1403" y="700"/>
                  <a:pt x="1403" y="696"/>
                </a:cubicBezTo>
                <a:cubicBezTo>
                  <a:pt x="1404" y="692"/>
                  <a:pt x="1403" y="686"/>
                  <a:pt x="1402" y="680"/>
                </a:cubicBezTo>
                <a:cubicBezTo>
                  <a:pt x="1401" y="673"/>
                  <a:pt x="1400" y="666"/>
                  <a:pt x="1399" y="659"/>
                </a:cubicBezTo>
                <a:cubicBezTo>
                  <a:pt x="1397" y="649"/>
                  <a:pt x="1396" y="632"/>
                  <a:pt x="1392" y="616"/>
                </a:cubicBezTo>
                <a:cubicBezTo>
                  <a:pt x="1393" y="613"/>
                  <a:pt x="1393" y="616"/>
                  <a:pt x="1395" y="615"/>
                </a:cubicBezTo>
                <a:cubicBezTo>
                  <a:pt x="1395" y="609"/>
                  <a:pt x="1393" y="610"/>
                  <a:pt x="1393" y="606"/>
                </a:cubicBezTo>
                <a:cubicBezTo>
                  <a:pt x="1391" y="603"/>
                  <a:pt x="1389" y="604"/>
                  <a:pt x="1388" y="597"/>
                </a:cubicBezTo>
                <a:cubicBezTo>
                  <a:pt x="1390" y="596"/>
                  <a:pt x="1390" y="601"/>
                  <a:pt x="1391" y="601"/>
                </a:cubicBezTo>
                <a:cubicBezTo>
                  <a:pt x="1393" y="597"/>
                  <a:pt x="1388" y="586"/>
                  <a:pt x="1387" y="580"/>
                </a:cubicBezTo>
                <a:cubicBezTo>
                  <a:pt x="1386" y="576"/>
                  <a:pt x="1384" y="581"/>
                  <a:pt x="1385" y="583"/>
                </a:cubicBezTo>
                <a:cubicBezTo>
                  <a:pt x="1382" y="581"/>
                  <a:pt x="1381" y="570"/>
                  <a:pt x="1379" y="565"/>
                </a:cubicBezTo>
                <a:cubicBezTo>
                  <a:pt x="1380" y="562"/>
                  <a:pt x="1382" y="562"/>
                  <a:pt x="1383" y="560"/>
                </a:cubicBezTo>
                <a:cubicBezTo>
                  <a:pt x="1383" y="556"/>
                  <a:pt x="1380" y="557"/>
                  <a:pt x="1380" y="557"/>
                </a:cubicBezTo>
                <a:cubicBezTo>
                  <a:pt x="1379" y="554"/>
                  <a:pt x="1380" y="551"/>
                  <a:pt x="1379" y="549"/>
                </a:cubicBezTo>
                <a:cubicBezTo>
                  <a:pt x="1378" y="545"/>
                  <a:pt x="1377" y="541"/>
                  <a:pt x="1376" y="538"/>
                </a:cubicBezTo>
                <a:cubicBezTo>
                  <a:pt x="1374" y="534"/>
                  <a:pt x="1373" y="533"/>
                  <a:pt x="1371" y="530"/>
                </a:cubicBezTo>
                <a:cubicBezTo>
                  <a:pt x="1370" y="527"/>
                  <a:pt x="1364" y="514"/>
                  <a:pt x="1364" y="512"/>
                </a:cubicBezTo>
                <a:cubicBezTo>
                  <a:pt x="1363" y="511"/>
                  <a:pt x="1364" y="510"/>
                  <a:pt x="1363" y="508"/>
                </a:cubicBezTo>
                <a:cubicBezTo>
                  <a:pt x="1361" y="503"/>
                  <a:pt x="1358" y="500"/>
                  <a:pt x="1357" y="496"/>
                </a:cubicBezTo>
                <a:cubicBezTo>
                  <a:pt x="1353" y="488"/>
                  <a:pt x="1351" y="479"/>
                  <a:pt x="1347" y="470"/>
                </a:cubicBezTo>
                <a:cubicBezTo>
                  <a:pt x="1346" y="467"/>
                  <a:pt x="1344" y="464"/>
                  <a:pt x="1343" y="461"/>
                </a:cubicBezTo>
                <a:cubicBezTo>
                  <a:pt x="1341" y="458"/>
                  <a:pt x="1340" y="455"/>
                  <a:pt x="1339" y="452"/>
                </a:cubicBezTo>
                <a:cubicBezTo>
                  <a:pt x="1338" y="446"/>
                  <a:pt x="1336" y="447"/>
                  <a:pt x="1333" y="441"/>
                </a:cubicBezTo>
                <a:cubicBezTo>
                  <a:pt x="1332" y="440"/>
                  <a:pt x="1332" y="436"/>
                  <a:pt x="1330" y="434"/>
                </a:cubicBezTo>
                <a:cubicBezTo>
                  <a:pt x="1329" y="431"/>
                  <a:pt x="1328" y="431"/>
                  <a:pt x="1327" y="429"/>
                </a:cubicBezTo>
                <a:cubicBezTo>
                  <a:pt x="1322" y="421"/>
                  <a:pt x="1319" y="411"/>
                  <a:pt x="1315" y="403"/>
                </a:cubicBezTo>
                <a:cubicBezTo>
                  <a:pt x="1314" y="400"/>
                  <a:pt x="1311" y="397"/>
                  <a:pt x="1309" y="395"/>
                </a:cubicBezTo>
                <a:cubicBezTo>
                  <a:pt x="1304" y="387"/>
                  <a:pt x="1294" y="368"/>
                  <a:pt x="1287" y="360"/>
                </a:cubicBezTo>
                <a:cubicBezTo>
                  <a:pt x="1284" y="355"/>
                  <a:pt x="1280" y="349"/>
                  <a:pt x="1276" y="343"/>
                </a:cubicBezTo>
                <a:cubicBezTo>
                  <a:pt x="1272" y="338"/>
                  <a:pt x="1268" y="333"/>
                  <a:pt x="1265" y="329"/>
                </a:cubicBezTo>
                <a:cubicBezTo>
                  <a:pt x="1261" y="323"/>
                  <a:pt x="1264" y="325"/>
                  <a:pt x="1264" y="323"/>
                </a:cubicBezTo>
                <a:cubicBezTo>
                  <a:pt x="1260" y="317"/>
                  <a:pt x="1256" y="315"/>
                  <a:pt x="1252" y="310"/>
                </a:cubicBezTo>
                <a:cubicBezTo>
                  <a:pt x="1250" y="308"/>
                  <a:pt x="1249" y="304"/>
                  <a:pt x="1247" y="302"/>
                </a:cubicBezTo>
                <a:cubicBezTo>
                  <a:pt x="1243" y="298"/>
                  <a:pt x="1238" y="294"/>
                  <a:pt x="1234" y="290"/>
                </a:cubicBezTo>
                <a:cubicBezTo>
                  <a:pt x="1232" y="287"/>
                  <a:pt x="1234" y="287"/>
                  <a:pt x="1231" y="283"/>
                </a:cubicBezTo>
                <a:cubicBezTo>
                  <a:pt x="1231" y="284"/>
                  <a:pt x="1223" y="277"/>
                  <a:pt x="1222" y="275"/>
                </a:cubicBezTo>
                <a:cubicBezTo>
                  <a:pt x="1222" y="276"/>
                  <a:pt x="1216" y="266"/>
                  <a:pt x="1218" y="266"/>
                </a:cubicBezTo>
                <a:cubicBezTo>
                  <a:pt x="1222" y="270"/>
                  <a:pt x="1225" y="272"/>
                  <a:pt x="1229" y="277"/>
                </a:cubicBezTo>
                <a:cubicBezTo>
                  <a:pt x="1230" y="278"/>
                  <a:pt x="1233" y="283"/>
                  <a:pt x="1235" y="284"/>
                </a:cubicBezTo>
                <a:cubicBezTo>
                  <a:pt x="1239" y="288"/>
                  <a:pt x="1242" y="289"/>
                  <a:pt x="1246" y="293"/>
                </a:cubicBezTo>
                <a:cubicBezTo>
                  <a:pt x="1247" y="294"/>
                  <a:pt x="1247" y="297"/>
                  <a:pt x="1248" y="298"/>
                </a:cubicBezTo>
                <a:cubicBezTo>
                  <a:pt x="1251" y="302"/>
                  <a:pt x="1255" y="304"/>
                  <a:pt x="1258" y="307"/>
                </a:cubicBezTo>
                <a:cubicBezTo>
                  <a:pt x="1263" y="313"/>
                  <a:pt x="1267" y="319"/>
                  <a:pt x="1272" y="326"/>
                </a:cubicBezTo>
                <a:cubicBezTo>
                  <a:pt x="1277" y="330"/>
                  <a:pt x="1282" y="334"/>
                  <a:pt x="1286" y="339"/>
                </a:cubicBezTo>
                <a:cubicBezTo>
                  <a:pt x="1288" y="341"/>
                  <a:pt x="1290" y="346"/>
                  <a:pt x="1291" y="348"/>
                </a:cubicBezTo>
                <a:cubicBezTo>
                  <a:pt x="1293" y="352"/>
                  <a:pt x="1296" y="355"/>
                  <a:pt x="1299" y="359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5" y="367"/>
                  <a:pt x="1306" y="368"/>
                  <a:pt x="1307" y="370"/>
                </a:cubicBezTo>
                <a:cubicBezTo>
                  <a:pt x="1313" y="378"/>
                  <a:pt x="1318" y="385"/>
                  <a:pt x="1323" y="392"/>
                </a:cubicBezTo>
                <a:cubicBezTo>
                  <a:pt x="1324" y="394"/>
                  <a:pt x="1325" y="398"/>
                  <a:pt x="1327" y="401"/>
                </a:cubicBezTo>
                <a:cubicBezTo>
                  <a:pt x="1329" y="404"/>
                  <a:pt x="1332" y="406"/>
                  <a:pt x="1333" y="408"/>
                </a:cubicBezTo>
                <a:cubicBezTo>
                  <a:pt x="1335" y="411"/>
                  <a:pt x="1335" y="415"/>
                  <a:pt x="1336" y="417"/>
                </a:cubicBezTo>
                <a:cubicBezTo>
                  <a:pt x="1338" y="421"/>
                  <a:pt x="1341" y="424"/>
                  <a:pt x="1342" y="427"/>
                </a:cubicBezTo>
                <a:cubicBezTo>
                  <a:pt x="1344" y="432"/>
                  <a:pt x="1345" y="437"/>
                  <a:pt x="1346" y="441"/>
                </a:cubicBezTo>
                <a:cubicBezTo>
                  <a:pt x="1350" y="447"/>
                  <a:pt x="1348" y="438"/>
                  <a:pt x="1351" y="442"/>
                </a:cubicBezTo>
                <a:cubicBezTo>
                  <a:pt x="1353" y="448"/>
                  <a:pt x="1356" y="453"/>
                  <a:pt x="1358" y="457"/>
                </a:cubicBezTo>
                <a:cubicBezTo>
                  <a:pt x="1361" y="462"/>
                  <a:pt x="1364" y="467"/>
                  <a:pt x="1366" y="472"/>
                </a:cubicBezTo>
                <a:cubicBezTo>
                  <a:pt x="1367" y="474"/>
                  <a:pt x="1367" y="479"/>
                  <a:pt x="1368" y="481"/>
                </a:cubicBezTo>
                <a:cubicBezTo>
                  <a:pt x="1369" y="483"/>
                  <a:pt x="1370" y="485"/>
                  <a:pt x="1372" y="487"/>
                </a:cubicBezTo>
                <a:cubicBezTo>
                  <a:pt x="1373" y="489"/>
                  <a:pt x="1374" y="491"/>
                  <a:pt x="1375" y="493"/>
                </a:cubicBezTo>
                <a:cubicBezTo>
                  <a:pt x="1376" y="495"/>
                  <a:pt x="1376" y="500"/>
                  <a:pt x="1376" y="501"/>
                </a:cubicBezTo>
                <a:cubicBezTo>
                  <a:pt x="1378" y="504"/>
                  <a:pt x="1381" y="508"/>
                  <a:pt x="1382" y="511"/>
                </a:cubicBezTo>
                <a:cubicBezTo>
                  <a:pt x="1384" y="515"/>
                  <a:pt x="1385" y="519"/>
                  <a:pt x="1386" y="522"/>
                </a:cubicBezTo>
                <a:cubicBezTo>
                  <a:pt x="1387" y="526"/>
                  <a:pt x="1388" y="530"/>
                  <a:pt x="1390" y="533"/>
                </a:cubicBezTo>
                <a:cubicBezTo>
                  <a:pt x="1391" y="537"/>
                  <a:pt x="1394" y="541"/>
                  <a:pt x="1395" y="546"/>
                </a:cubicBezTo>
                <a:cubicBezTo>
                  <a:pt x="1397" y="551"/>
                  <a:pt x="1398" y="557"/>
                  <a:pt x="1400" y="561"/>
                </a:cubicBezTo>
                <a:cubicBezTo>
                  <a:pt x="1401" y="564"/>
                  <a:pt x="1403" y="565"/>
                  <a:pt x="1404" y="568"/>
                </a:cubicBezTo>
                <a:cubicBezTo>
                  <a:pt x="1407" y="573"/>
                  <a:pt x="1408" y="578"/>
                  <a:pt x="1409" y="583"/>
                </a:cubicBezTo>
                <a:cubicBezTo>
                  <a:pt x="1410" y="586"/>
                  <a:pt x="1410" y="588"/>
                  <a:pt x="1411" y="591"/>
                </a:cubicBezTo>
                <a:cubicBezTo>
                  <a:pt x="1411" y="594"/>
                  <a:pt x="1412" y="597"/>
                  <a:pt x="1412" y="600"/>
                </a:cubicBezTo>
                <a:cubicBezTo>
                  <a:pt x="1413" y="603"/>
                  <a:pt x="1415" y="606"/>
                  <a:pt x="1416" y="609"/>
                </a:cubicBezTo>
                <a:cubicBezTo>
                  <a:pt x="1417" y="612"/>
                  <a:pt x="1416" y="616"/>
                  <a:pt x="1417" y="619"/>
                </a:cubicBezTo>
                <a:cubicBezTo>
                  <a:pt x="1418" y="623"/>
                  <a:pt x="1420" y="625"/>
                  <a:pt x="1421" y="630"/>
                </a:cubicBezTo>
                <a:cubicBezTo>
                  <a:pt x="1422" y="635"/>
                  <a:pt x="1422" y="640"/>
                  <a:pt x="1423" y="645"/>
                </a:cubicBezTo>
                <a:cubicBezTo>
                  <a:pt x="1423" y="648"/>
                  <a:pt x="1425" y="652"/>
                  <a:pt x="1425" y="655"/>
                </a:cubicBezTo>
                <a:cubicBezTo>
                  <a:pt x="1426" y="659"/>
                  <a:pt x="1424" y="660"/>
                  <a:pt x="1424" y="661"/>
                </a:cubicBezTo>
                <a:cubicBezTo>
                  <a:pt x="1425" y="664"/>
                  <a:pt x="1427" y="666"/>
                  <a:pt x="1427" y="669"/>
                </a:cubicBezTo>
                <a:cubicBezTo>
                  <a:pt x="1427" y="670"/>
                  <a:pt x="1426" y="671"/>
                  <a:pt x="1426" y="675"/>
                </a:cubicBezTo>
                <a:cubicBezTo>
                  <a:pt x="1427" y="684"/>
                  <a:pt x="1429" y="696"/>
                  <a:pt x="1432" y="700"/>
                </a:cubicBezTo>
                <a:cubicBezTo>
                  <a:pt x="1431" y="706"/>
                  <a:pt x="1432" y="712"/>
                  <a:pt x="1434" y="723"/>
                </a:cubicBezTo>
                <a:cubicBezTo>
                  <a:pt x="1434" y="727"/>
                  <a:pt x="1436" y="730"/>
                  <a:pt x="1436" y="733"/>
                </a:cubicBezTo>
                <a:cubicBezTo>
                  <a:pt x="1436" y="736"/>
                  <a:pt x="1435" y="740"/>
                  <a:pt x="1435" y="745"/>
                </a:cubicBezTo>
                <a:cubicBezTo>
                  <a:pt x="1435" y="751"/>
                  <a:pt x="1436" y="755"/>
                  <a:pt x="1435" y="760"/>
                </a:cubicBezTo>
                <a:cubicBezTo>
                  <a:pt x="1435" y="767"/>
                  <a:pt x="1433" y="760"/>
                  <a:pt x="1435" y="766"/>
                </a:cubicBezTo>
                <a:cubicBezTo>
                  <a:pt x="1435" y="767"/>
                  <a:pt x="1435" y="769"/>
                  <a:pt x="1435" y="773"/>
                </a:cubicBezTo>
                <a:cubicBezTo>
                  <a:pt x="1436" y="776"/>
                  <a:pt x="1436" y="780"/>
                  <a:pt x="1435" y="782"/>
                </a:cubicBezTo>
                <a:cubicBezTo>
                  <a:pt x="1435" y="790"/>
                  <a:pt x="1434" y="783"/>
                  <a:pt x="1432" y="784"/>
                </a:cubicBezTo>
                <a:close/>
                <a:moveTo>
                  <a:pt x="390" y="108"/>
                </a:moveTo>
                <a:cubicBezTo>
                  <a:pt x="388" y="112"/>
                  <a:pt x="385" y="111"/>
                  <a:pt x="380" y="114"/>
                </a:cubicBezTo>
                <a:cubicBezTo>
                  <a:pt x="379" y="112"/>
                  <a:pt x="387" y="108"/>
                  <a:pt x="390" y="108"/>
                </a:cubicBezTo>
                <a:close/>
                <a:moveTo>
                  <a:pt x="998" y="104"/>
                </a:moveTo>
                <a:cubicBezTo>
                  <a:pt x="996" y="102"/>
                  <a:pt x="993" y="101"/>
                  <a:pt x="991" y="100"/>
                </a:cubicBezTo>
                <a:cubicBezTo>
                  <a:pt x="988" y="99"/>
                  <a:pt x="985" y="99"/>
                  <a:pt x="983" y="98"/>
                </a:cubicBezTo>
                <a:cubicBezTo>
                  <a:pt x="979" y="96"/>
                  <a:pt x="975" y="95"/>
                  <a:pt x="976" y="93"/>
                </a:cubicBezTo>
                <a:cubicBezTo>
                  <a:pt x="978" y="93"/>
                  <a:pt x="984" y="95"/>
                  <a:pt x="990" y="97"/>
                </a:cubicBezTo>
                <a:cubicBezTo>
                  <a:pt x="995" y="99"/>
                  <a:pt x="999" y="102"/>
                  <a:pt x="998" y="104"/>
                </a:cubicBezTo>
                <a:close/>
                <a:moveTo>
                  <a:pt x="336" y="143"/>
                </a:moveTo>
                <a:cubicBezTo>
                  <a:pt x="335" y="145"/>
                  <a:pt x="334" y="148"/>
                  <a:pt x="331" y="150"/>
                </a:cubicBezTo>
                <a:cubicBezTo>
                  <a:pt x="328" y="153"/>
                  <a:pt x="326" y="152"/>
                  <a:pt x="324" y="154"/>
                </a:cubicBezTo>
                <a:cubicBezTo>
                  <a:pt x="318" y="158"/>
                  <a:pt x="311" y="165"/>
                  <a:pt x="305" y="167"/>
                </a:cubicBezTo>
                <a:cubicBezTo>
                  <a:pt x="303" y="164"/>
                  <a:pt x="310" y="160"/>
                  <a:pt x="317" y="156"/>
                </a:cubicBezTo>
                <a:cubicBezTo>
                  <a:pt x="324" y="152"/>
                  <a:pt x="330" y="144"/>
                  <a:pt x="336" y="143"/>
                </a:cubicBezTo>
                <a:close/>
                <a:moveTo>
                  <a:pt x="914" y="74"/>
                </a:moveTo>
                <a:cubicBezTo>
                  <a:pt x="911" y="77"/>
                  <a:pt x="898" y="73"/>
                  <a:pt x="891" y="71"/>
                </a:cubicBezTo>
                <a:cubicBezTo>
                  <a:pt x="880" y="69"/>
                  <a:pt x="869" y="64"/>
                  <a:pt x="860" y="63"/>
                </a:cubicBezTo>
                <a:cubicBezTo>
                  <a:pt x="856" y="63"/>
                  <a:pt x="851" y="62"/>
                  <a:pt x="846" y="61"/>
                </a:cubicBezTo>
                <a:cubicBezTo>
                  <a:pt x="843" y="61"/>
                  <a:pt x="841" y="59"/>
                  <a:pt x="839" y="59"/>
                </a:cubicBezTo>
                <a:cubicBezTo>
                  <a:pt x="835" y="59"/>
                  <a:pt x="831" y="60"/>
                  <a:pt x="827" y="60"/>
                </a:cubicBezTo>
                <a:cubicBezTo>
                  <a:pt x="818" y="58"/>
                  <a:pt x="810" y="57"/>
                  <a:pt x="802" y="55"/>
                </a:cubicBezTo>
                <a:cubicBezTo>
                  <a:pt x="795" y="53"/>
                  <a:pt x="788" y="51"/>
                  <a:pt x="782" y="50"/>
                </a:cubicBezTo>
                <a:cubicBezTo>
                  <a:pt x="775" y="48"/>
                  <a:pt x="781" y="53"/>
                  <a:pt x="776" y="52"/>
                </a:cubicBezTo>
                <a:cubicBezTo>
                  <a:pt x="770" y="52"/>
                  <a:pt x="771" y="50"/>
                  <a:pt x="765" y="50"/>
                </a:cubicBezTo>
                <a:cubicBezTo>
                  <a:pt x="770" y="44"/>
                  <a:pt x="784" y="47"/>
                  <a:pt x="794" y="48"/>
                </a:cubicBezTo>
                <a:cubicBezTo>
                  <a:pt x="802" y="49"/>
                  <a:pt x="812" y="51"/>
                  <a:pt x="823" y="53"/>
                </a:cubicBezTo>
                <a:cubicBezTo>
                  <a:pt x="825" y="53"/>
                  <a:pt x="830" y="55"/>
                  <a:pt x="830" y="55"/>
                </a:cubicBezTo>
                <a:cubicBezTo>
                  <a:pt x="834" y="55"/>
                  <a:pt x="839" y="54"/>
                  <a:pt x="842" y="54"/>
                </a:cubicBezTo>
                <a:cubicBezTo>
                  <a:pt x="846" y="55"/>
                  <a:pt x="848" y="57"/>
                  <a:pt x="849" y="57"/>
                </a:cubicBezTo>
                <a:cubicBezTo>
                  <a:pt x="851" y="57"/>
                  <a:pt x="852" y="56"/>
                  <a:pt x="855" y="57"/>
                </a:cubicBezTo>
                <a:cubicBezTo>
                  <a:pt x="862" y="58"/>
                  <a:pt x="866" y="61"/>
                  <a:pt x="872" y="62"/>
                </a:cubicBezTo>
                <a:cubicBezTo>
                  <a:pt x="872" y="62"/>
                  <a:pt x="876" y="61"/>
                  <a:pt x="876" y="61"/>
                </a:cubicBezTo>
                <a:cubicBezTo>
                  <a:pt x="878" y="61"/>
                  <a:pt x="877" y="62"/>
                  <a:pt x="878" y="62"/>
                </a:cubicBezTo>
                <a:cubicBezTo>
                  <a:pt x="881" y="63"/>
                  <a:pt x="884" y="64"/>
                  <a:pt x="888" y="65"/>
                </a:cubicBezTo>
                <a:cubicBezTo>
                  <a:pt x="890" y="65"/>
                  <a:pt x="891" y="65"/>
                  <a:pt x="893" y="66"/>
                </a:cubicBezTo>
                <a:cubicBezTo>
                  <a:pt x="895" y="66"/>
                  <a:pt x="896" y="67"/>
                  <a:pt x="898" y="67"/>
                </a:cubicBezTo>
                <a:cubicBezTo>
                  <a:pt x="904" y="69"/>
                  <a:pt x="910" y="71"/>
                  <a:pt x="914" y="74"/>
                </a:cubicBezTo>
                <a:close/>
                <a:moveTo>
                  <a:pt x="295" y="176"/>
                </a:moveTo>
                <a:cubicBezTo>
                  <a:pt x="291" y="179"/>
                  <a:pt x="287" y="183"/>
                  <a:pt x="283" y="187"/>
                </a:cubicBezTo>
                <a:cubicBezTo>
                  <a:pt x="278" y="190"/>
                  <a:pt x="274" y="193"/>
                  <a:pt x="270" y="194"/>
                </a:cubicBezTo>
                <a:cubicBezTo>
                  <a:pt x="272" y="192"/>
                  <a:pt x="277" y="187"/>
                  <a:pt x="282" y="182"/>
                </a:cubicBezTo>
                <a:cubicBezTo>
                  <a:pt x="287" y="178"/>
                  <a:pt x="293" y="175"/>
                  <a:pt x="295" y="176"/>
                </a:cubicBezTo>
                <a:close/>
                <a:moveTo>
                  <a:pt x="704" y="45"/>
                </a:moveTo>
                <a:cubicBezTo>
                  <a:pt x="706" y="48"/>
                  <a:pt x="697" y="47"/>
                  <a:pt x="692" y="47"/>
                </a:cubicBezTo>
                <a:cubicBezTo>
                  <a:pt x="689" y="48"/>
                  <a:pt x="686" y="47"/>
                  <a:pt x="683" y="47"/>
                </a:cubicBezTo>
                <a:cubicBezTo>
                  <a:pt x="680" y="48"/>
                  <a:pt x="677" y="48"/>
                  <a:pt x="675" y="48"/>
                </a:cubicBezTo>
                <a:cubicBezTo>
                  <a:pt x="669" y="49"/>
                  <a:pt x="663" y="52"/>
                  <a:pt x="656" y="53"/>
                </a:cubicBezTo>
                <a:cubicBezTo>
                  <a:pt x="654" y="53"/>
                  <a:pt x="651" y="53"/>
                  <a:pt x="647" y="53"/>
                </a:cubicBezTo>
                <a:cubicBezTo>
                  <a:pt x="643" y="54"/>
                  <a:pt x="639" y="54"/>
                  <a:pt x="634" y="55"/>
                </a:cubicBezTo>
                <a:cubicBezTo>
                  <a:pt x="626" y="56"/>
                  <a:pt x="618" y="56"/>
                  <a:pt x="616" y="56"/>
                </a:cubicBezTo>
                <a:cubicBezTo>
                  <a:pt x="615" y="55"/>
                  <a:pt x="609" y="55"/>
                  <a:pt x="608" y="56"/>
                </a:cubicBezTo>
                <a:cubicBezTo>
                  <a:pt x="603" y="57"/>
                  <a:pt x="603" y="59"/>
                  <a:pt x="599" y="60"/>
                </a:cubicBezTo>
                <a:cubicBezTo>
                  <a:pt x="596" y="60"/>
                  <a:pt x="593" y="60"/>
                  <a:pt x="590" y="60"/>
                </a:cubicBezTo>
                <a:cubicBezTo>
                  <a:pt x="585" y="61"/>
                  <a:pt x="580" y="62"/>
                  <a:pt x="574" y="63"/>
                </a:cubicBezTo>
                <a:cubicBezTo>
                  <a:pt x="569" y="65"/>
                  <a:pt x="564" y="66"/>
                  <a:pt x="560" y="67"/>
                </a:cubicBezTo>
                <a:cubicBezTo>
                  <a:pt x="552" y="69"/>
                  <a:pt x="540" y="73"/>
                  <a:pt x="537" y="69"/>
                </a:cubicBezTo>
                <a:cubicBezTo>
                  <a:pt x="549" y="67"/>
                  <a:pt x="559" y="63"/>
                  <a:pt x="571" y="61"/>
                </a:cubicBezTo>
                <a:cubicBezTo>
                  <a:pt x="575" y="60"/>
                  <a:pt x="579" y="61"/>
                  <a:pt x="584" y="60"/>
                </a:cubicBezTo>
                <a:cubicBezTo>
                  <a:pt x="587" y="59"/>
                  <a:pt x="591" y="57"/>
                  <a:pt x="595" y="56"/>
                </a:cubicBezTo>
                <a:cubicBezTo>
                  <a:pt x="597" y="56"/>
                  <a:pt x="601" y="57"/>
                  <a:pt x="603" y="57"/>
                </a:cubicBezTo>
                <a:cubicBezTo>
                  <a:pt x="604" y="56"/>
                  <a:pt x="607" y="54"/>
                  <a:pt x="610" y="53"/>
                </a:cubicBezTo>
                <a:cubicBezTo>
                  <a:pt x="620" y="51"/>
                  <a:pt x="634" y="51"/>
                  <a:pt x="648" y="49"/>
                </a:cubicBezTo>
                <a:cubicBezTo>
                  <a:pt x="653" y="48"/>
                  <a:pt x="658" y="47"/>
                  <a:pt x="663" y="46"/>
                </a:cubicBezTo>
                <a:cubicBezTo>
                  <a:pt x="668" y="46"/>
                  <a:pt x="672" y="45"/>
                  <a:pt x="676" y="45"/>
                </a:cubicBezTo>
                <a:cubicBezTo>
                  <a:pt x="681" y="45"/>
                  <a:pt x="685" y="45"/>
                  <a:pt x="688" y="45"/>
                </a:cubicBezTo>
                <a:cubicBezTo>
                  <a:pt x="692" y="45"/>
                  <a:pt x="695" y="46"/>
                  <a:pt x="698" y="46"/>
                </a:cubicBezTo>
                <a:cubicBezTo>
                  <a:pt x="700" y="46"/>
                  <a:pt x="701" y="42"/>
                  <a:pt x="704" y="45"/>
                </a:cubicBezTo>
                <a:close/>
                <a:moveTo>
                  <a:pt x="268" y="197"/>
                </a:moveTo>
                <a:cubicBezTo>
                  <a:pt x="264" y="201"/>
                  <a:pt x="259" y="205"/>
                  <a:pt x="254" y="210"/>
                </a:cubicBezTo>
                <a:cubicBezTo>
                  <a:pt x="250" y="215"/>
                  <a:pt x="244" y="220"/>
                  <a:pt x="239" y="225"/>
                </a:cubicBezTo>
                <a:cubicBezTo>
                  <a:pt x="236" y="227"/>
                  <a:pt x="223" y="239"/>
                  <a:pt x="221" y="237"/>
                </a:cubicBezTo>
                <a:cubicBezTo>
                  <a:pt x="222" y="234"/>
                  <a:pt x="226" y="233"/>
                  <a:pt x="228" y="230"/>
                </a:cubicBezTo>
                <a:cubicBezTo>
                  <a:pt x="233" y="226"/>
                  <a:pt x="239" y="220"/>
                  <a:pt x="245" y="215"/>
                </a:cubicBezTo>
                <a:cubicBezTo>
                  <a:pt x="247" y="213"/>
                  <a:pt x="251" y="211"/>
                  <a:pt x="253" y="209"/>
                </a:cubicBezTo>
                <a:cubicBezTo>
                  <a:pt x="256" y="206"/>
                  <a:pt x="261" y="195"/>
                  <a:pt x="268" y="197"/>
                </a:cubicBezTo>
                <a:close/>
                <a:moveTo>
                  <a:pt x="220" y="241"/>
                </a:moveTo>
                <a:cubicBezTo>
                  <a:pt x="223" y="243"/>
                  <a:pt x="214" y="248"/>
                  <a:pt x="210" y="253"/>
                </a:cubicBezTo>
                <a:cubicBezTo>
                  <a:pt x="205" y="258"/>
                  <a:pt x="201" y="264"/>
                  <a:pt x="196" y="269"/>
                </a:cubicBezTo>
                <a:cubicBezTo>
                  <a:pt x="194" y="271"/>
                  <a:pt x="191" y="271"/>
                  <a:pt x="191" y="272"/>
                </a:cubicBezTo>
                <a:cubicBezTo>
                  <a:pt x="184" y="279"/>
                  <a:pt x="181" y="289"/>
                  <a:pt x="173" y="294"/>
                </a:cubicBezTo>
                <a:cubicBezTo>
                  <a:pt x="174" y="288"/>
                  <a:pt x="181" y="283"/>
                  <a:pt x="184" y="279"/>
                </a:cubicBezTo>
                <a:cubicBezTo>
                  <a:pt x="187" y="276"/>
                  <a:pt x="186" y="276"/>
                  <a:pt x="188" y="274"/>
                </a:cubicBezTo>
                <a:cubicBezTo>
                  <a:pt x="190" y="271"/>
                  <a:pt x="192" y="271"/>
                  <a:pt x="194" y="269"/>
                </a:cubicBezTo>
                <a:cubicBezTo>
                  <a:pt x="194" y="268"/>
                  <a:pt x="194" y="265"/>
                  <a:pt x="194" y="264"/>
                </a:cubicBezTo>
                <a:cubicBezTo>
                  <a:pt x="197" y="261"/>
                  <a:pt x="199" y="261"/>
                  <a:pt x="200" y="260"/>
                </a:cubicBezTo>
                <a:cubicBezTo>
                  <a:pt x="203" y="257"/>
                  <a:pt x="204" y="255"/>
                  <a:pt x="206" y="252"/>
                </a:cubicBezTo>
                <a:cubicBezTo>
                  <a:pt x="210" y="248"/>
                  <a:pt x="216" y="246"/>
                  <a:pt x="220" y="241"/>
                </a:cubicBezTo>
                <a:close/>
                <a:moveTo>
                  <a:pt x="1214" y="265"/>
                </a:moveTo>
                <a:cubicBezTo>
                  <a:pt x="1212" y="266"/>
                  <a:pt x="1200" y="256"/>
                  <a:pt x="1203" y="254"/>
                </a:cubicBezTo>
                <a:cubicBezTo>
                  <a:pt x="1207" y="256"/>
                  <a:pt x="1213" y="260"/>
                  <a:pt x="1214" y="265"/>
                </a:cubicBezTo>
                <a:close/>
                <a:moveTo>
                  <a:pt x="521" y="75"/>
                </a:moveTo>
                <a:cubicBezTo>
                  <a:pt x="519" y="78"/>
                  <a:pt x="509" y="80"/>
                  <a:pt x="501" y="82"/>
                </a:cubicBezTo>
                <a:cubicBezTo>
                  <a:pt x="500" y="79"/>
                  <a:pt x="518" y="73"/>
                  <a:pt x="521" y="75"/>
                </a:cubicBezTo>
                <a:close/>
                <a:moveTo>
                  <a:pt x="534" y="73"/>
                </a:moveTo>
                <a:cubicBezTo>
                  <a:pt x="530" y="74"/>
                  <a:pt x="527" y="76"/>
                  <a:pt x="523" y="76"/>
                </a:cubicBezTo>
                <a:cubicBezTo>
                  <a:pt x="521" y="73"/>
                  <a:pt x="534" y="68"/>
                  <a:pt x="534" y="73"/>
                </a:cubicBezTo>
                <a:close/>
                <a:moveTo>
                  <a:pt x="486" y="85"/>
                </a:moveTo>
                <a:cubicBezTo>
                  <a:pt x="486" y="90"/>
                  <a:pt x="479" y="90"/>
                  <a:pt x="472" y="92"/>
                </a:cubicBezTo>
                <a:cubicBezTo>
                  <a:pt x="472" y="89"/>
                  <a:pt x="481" y="87"/>
                  <a:pt x="486" y="85"/>
                </a:cubicBezTo>
                <a:close/>
                <a:moveTo>
                  <a:pt x="499" y="82"/>
                </a:moveTo>
                <a:cubicBezTo>
                  <a:pt x="498" y="84"/>
                  <a:pt x="494" y="86"/>
                  <a:pt x="490" y="86"/>
                </a:cubicBezTo>
                <a:cubicBezTo>
                  <a:pt x="490" y="84"/>
                  <a:pt x="497" y="82"/>
                  <a:pt x="499" y="82"/>
                </a:cubicBezTo>
                <a:close/>
                <a:moveTo>
                  <a:pt x="164" y="306"/>
                </a:moveTo>
                <a:cubicBezTo>
                  <a:pt x="161" y="312"/>
                  <a:pt x="153" y="322"/>
                  <a:pt x="146" y="331"/>
                </a:cubicBezTo>
                <a:cubicBezTo>
                  <a:pt x="143" y="336"/>
                  <a:pt x="142" y="343"/>
                  <a:pt x="137" y="345"/>
                </a:cubicBezTo>
                <a:cubicBezTo>
                  <a:pt x="135" y="345"/>
                  <a:pt x="137" y="343"/>
                  <a:pt x="136" y="342"/>
                </a:cubicBezTo>
                <a:cubicBezTo>
                  <a:pt x="138" y="339"/>
                  <a:pt x="140" y="335"/>
                  <a:pt x="142" y="332"/>
                </a:cubicBezTo>
                <a:cubicBezTo>
                  <a:pt x="144" y="329"/>
                  <a:pt x="147" y="325"/>
                  <a:pt x="150" y="322"/>
                </a:cubicBezTo>
                <a:cubicBezTo>
                  <a:pt x="155" y="316"/>
                  <a:pt x="160" y="310"/>
                  <a:pt x="164" y="306"/>
                </a:cubicBezTo>
                <a:close/>
                <a:moveTo>
                  <a:pt x="98" y="410"/>
                </a:moveTo>
                <a:cubicBezTo>
                  <a:pt x="101" y="411"/>
                  <a:pt x="97" y="417"/>
                  <a:pt x="94" y="420"/>
                </a:cubicBezTo>
                <a:cubicBezTo>
                  <a:pt x="92" y="419"/>
                  <a:pt x="95" y="414"/>
                  <a:pt x="98" y="410"/>
                </a:cubicBezTo>
                <a:close/>
                <a:moveTo>
                  <a:pt x="280" y="1306"/>
                </a:moveTo>
                <a:cubicBezTo>
                  <a:pt x="275" y="1301"/>
                  <a:pt x="267" y="1296"/>
                  <a:pt x="265" y="1292"/>
                </a:cubicBezTo>
                <a:cubicBezTo>
                  <a:pt x="267" y="1291"/>
                  <a:pt x="284" y="1304"/>
                  <a:pt x="280" y="1306"/>
                </a:cubicBezTo>
                <a:close/>
                <a:moveTo>
                  <a:pt x="1291" y="1119"/>
                </a:moveTo>
                <a:cubicBezTo>
                  <a:pt x="1289" y="1122"/>
                  <a:pt x="1285" y="1131"/>
                  <a:pt x="1283" y="1128"/>
                </a:cubicBezTo>
                <a:cubicBezTo>
                  <a:pt x="1286" y="1125"/>
                  <a:pt x="1289" y="1116"/>
                  <a:pt x="1291" y="1119"/>
                </a:cubicBezTo>
                <a:close/>
                <a:moveTo>
                  <a:pt x="410" y="1381"/>
                </a:moveTo>
                <a:cubicBezTo>
                  <a:pt x="412" y="1379"/>
                  <a:pt x="414" y="1377"/>
                  <a:pt x="416" y="1377"/>
                </a:cubicBezTo>
                <a:cubicBezTo>
                  <a:pt x="422" y="1380"/>
                  <a:pt x="418" y="1386"/>
                  <a:pt x="410" y="1381"/>
                </a:cubicBezTo>
                <a:close/>
                <a:moveTo>
                  <a:pt x="1257" y="1166"/>
                </a:moveTo>
                <a:cubicBezTo>
                  <a:pt x="1258" y="1169"/>
                  <a:pt x="1252" y="1172"/>
                  <a:pt x="1250" y="1174"/>
                </a:cubicBezTo>
                <a:cubicBezTo>
                  <a:pt x="1250" y="1171"/>
                  <a:pt x="1256" y="1167"/>
                  <a:pt x="1257" y="1166"/>
                </a:cubicBezTo>
                <a:close/>
                <a:moveTo>
                  <a:pt x="1230" y="1201"/>
                </a:moveTo>
                <a:cubicBezTo>
                  <a:pt x="1227" y="1199"/>
                  <a:pt x="1235" y="1192"/>
                  <a:pt x="1236" y="1189"/>
                </a:cubicBezTo>
                <a:cubicBezTo>
                  <a:pt x="1238" y="1189"/>
                  <a:pt x="1239" y="1186"/>
                  <a:pt x="1240" y="1188"/>
                </a:cubicBezTo>
                <a:cubicBezTo>
                  <a:pt x="1239" y="1193"/>
                  <a:pt x="1232" y="1194"/>
                  <a:pt x="1230" y="1201"/>
                </a:cubicBezTo>
                <a:close/>
                <a:moveTo>
                  <a:pt x="1205" y="1228"/>
                </a:moveTo>
                <a:cubicBezTo>
                  <a:pt x="1202" y="1226"/>
                  <a:pt x="1208" y="1222"/>
                  <a:pt x="1212" y="1219"/>
                </a:cubicBezTo>
                <a:cubicBezTo>
                  <a:pt x="1212" y="1221"/>
                  <a:pt x="1209" y="1225"/>
                  <a:pt x="1205" y="1228"/>
                </a:cubicBezTo>
                <a:close/>
                <a:moveTo>
                  <a:pt x="1195" y="1239"/>
                </a:moveTo>
                <a:cubicBezTo>
                  <a:pt x="1193" y="1237"/>
                  <a:pt x="1197" y="1234"/>
                  <a:pt x="1200" y="1231"/>
                </a:cubicBezTo>
                <a:cubicBezTo>
                  <a:pt x="1202" y="1233"/>
                  <a:pt x="1198" y="1236"/>
                  <a:pt x="1195" y="1239"/>
                </a:cubicBezTo>
                <a:close/>
                <a:moveTo>
                  <a:pt x="1151" y="1281"/>
                </a:moveTo>
                <a:cubicBezTo>
                  <a:pt x="1145" y="1285"/>
                  <a:pt x="1145" y="1285"/>
                  <a:pt x="1145" y="1285"/>
                </a:cubicBezTo>
                <a:cubicBezTo>
                  <a:pt x="1142" y="1284"/>
                  <a:pt x="1150" y="1277"/>
                  <a:pt x="1151" y="1281"/>
                </a:cubicBezTo>
                <a:close/>
                <a:moveTo>
                  <a:pt x="804" y="84"/>
                </a:moveTo>
                <a:cubicBezTo>
                  <a:pt x="800" y="84"/>
                  <a:pt x="795" y="83"/>
                  <a:pt x="793" y="82"/>
                </a:cubicBezTo>
                <a:cubicBezTo>
                  <a:pt x="796" y="80"/>
                  <a:pt x="807" y="79"/>
                  <a:pt x="804" y="84"/>
                </a:cubicBezTo>
                <a:close/>
                <a:moveTo>
                  <a:pt x="625" y="1440"/>
                </a:moveTo>
                <a:cubicBezTo>
                  <a:pt x="625" y="1437"/>
                  <a:pt x="631" y="1436"/>
                  <a:pt x="635" y="1438"/>
                </a:cubicBezTo>
                <a:cubicBezTo>
                  <a:pt x="633" y="1439"/>
                  <a:pt x="631" y="1441"/>
                  <a:pt x="625" y="1440"/>
                </a:cubicBezTo>
                <a:close/>
                <a:moveTo>
                  <a:pt x="837" y="90"/>
                </a:moveTo>
                <a:cubicBezTo>
                  <a:pt x="831" y="88"/>
                  <a:pt x="826" y="88"/>
                  <a:pt x="821" y="88"/>
                </a:cubicBezTo>
                <a:cubicBezTo>
                  <a:pt x="816" y="88"/>
                  <a:pt x="811" y="88"/>
                  <a:pt x="808" y="86"/>
                </a:cubicBezTo>
                <a:cubicBezTo>
                  <a:pt x="806" y="84"/>
                  <a:pt x="819" y="85"/>
                  <a:pt x="825" y="86"/>
                </a:cubicBezTo>
                <a:cubicBezTo>
                  <a:pt x="824" y="85"/>
                  <a:pt x="840" y="86"/>
                  <a:pt x="837" y="90"/>
                </a:cubicBezTo>
                <a:close/>
                <a:moveTo>
                  <a:pt x="868" y="96"/>
                </a:moveTo>
                <a:cubicBezTo>
                  <a:pt x="863" y="95"/>
                  <a:pt x="860" y="95"/>
                  <a:pt x="857" y="94"/>
                </a:cubicBezTo>
                <a:cubicBezTo>
                  <a:pt x="855" y="94"/>
                  <a:pt x="853" y="93"/>
                  <a:pt x="851" y="93"/>
                </a:cubicBezTo>
                <a:cubicBezTo>
                  <a:pt x="849" y="93"/>
                  <a:pt x="847" y="92"/>
                  <a:pt x="844" y="92"/>
                </a:cubicBezTo>
                <a:cubicBezTo>
                  <a:pt x="845" y="90"/>
                  <a:pt x="850" y="90"/>
                  <a:pt x="855" y="91"/>
                </a:cubicBezTo>
                <a:cubicBezTo>
                  <a:pt x="860" y="92"/>
                  <a:pt x="865" y="94"/>
                  <a:pt x="868" y="96"/>
                </a:cubicBezTo>
                <a:close/>
                <a:moveTo>
                  <a:pt x="1063" y="1342"/>
                </a:moveTo>
                <a:cubicBezTo>
                  <a:pt x="1055" y="1347"/>
                  <a:pt x="1055" y="1347"/>
                  <a:pt x="1055" y="1347"/>
                </a:cubicBezTo>
                <a:cubicBezTo>
                  <a:pt x="1052" y="1345"/>
                  <a:pt x="1063" y="1338"/>
                  <a:pt x="1063" y="1342"/>
                </a:cubicBezTo>
                <a:close/>
                <a:moveTo>
                  <a:pt x="903" y="1411"/>
                </a:moveTo>
                <a:cubicBezTo>
                  <a:pt x="908" y="1409"/>
                  <a:pt x="910" y="1410"/>
                  <a:pt x="914" y="1409"/>
                </a:cubicBezTo>
                <a:cubicBezTo>
                  <a:pt x="915" y="1411"/>
                  <a:pt x="902" y="1415"/>
                  <a:pt x="903" y="1411"/>
                </a:cubicBezTo>
                <a:close/>
                <a:moveTo>
                  <a:pt x="730" y="1442"/>
                </a:moveTo>
                <a:cubicBezTo>
                  <a:pt x="728" y="1439"/>
                  <a:pt x="738" y="1440"/>
                  <a:pt x="739" y="1441"/>
                </a:cubicBezTo>
                <a:cubicBezTo>
                  <a:pt x="740" y="1442"/>
                  <a:pt x="731" y="1444"/>
                  <a:pt x="730" y="1442"/>
                </a:cubicBezTo>
                <a:close/>
                <a:moveTo>
                  <a:pt x="710" y="1443"/>
                </a:moveTo>
                <a:cubicBezTo>
                  <a:pt x="710" y="1438"/>
                  <a:pt x="718" y="1442"/>
                  <a:pt x="723" y="1442"/>
                </a:cubicBezTo>
                <a:cubicBezTo>
                  <a:pt x="723" y="1444"/>
                  <a:pt x="711" y="1444"/>
                  <a:pt x="710" y="1443"/>
                </a:cubicBezTo>
                <a:close/>
                <a:moveTo>
                  <a:pt x="669" y="1442"/>
                </a:moveTo>
                <a:cubicBezTo>
                  <a:pt x="668" y="1438"/>
                  <a:pt x="677" y="1440"/>
                  <a:pt x="679" y="1441"/>
                </a:cubicBezTo>
                <a:cubicBezTo>
                  <a:pt x="679" y="1443"/>
                  <a:pt x="670" y="1444"/>
                  <a:pt x="669" y="1442"/>
                </a:cubicBezTo>
                <a:close/>
                <a:moveTo>
                  <a:pt x="612" y="1437"/>
                </a:moveTo>
                <a:cubicBezTo>
                  <a:pt x="610" y="1437"/>
                  <a:pt x="605" y="1437"/>
                  <a:pt x="605" y="1435"/>
                </a:cubicBezTo>
                <a:cubicBezTo>
                  <a:pt x="604" y="1432"/>
                  <a:pt x="617" y="1435"/>
                  <a:pt x="612" y="1437"/>
                </a:cubicBezTo>
                <a:close/>
                <a:moveTo>
                  <a:pt x="834" y="1430"/>
                </a:moveTo>
                <a:cubicBezTo>
                  <a:pt x="831" y="1431"/>
                  <a:pt x="828" y="1431"/>
                  <a:pt x="825" y="1432"/>
                </a:cubicBezTo>
                <a:cubicBezTo>
                  <a:pt x="826" y="1431"/>
                  <a:pt x="828" y="1429"/>
                  <a:pt x="830" y="1429"/>
                </a:cubicBezTo>
                <a:cubicBezTo>
                  <a:pt x="832" y="1428"/>
                  <a:pt x="834" y="1428"/>
                  <a:pt x="834" y="1430"/>
                </a:cubicBezTo>
                <a:close/>
                <a:moveTo>
                  <a:pt x="262" y="1278"/>
                </a:moveTo>
                <a:cubicBezTo>
                  <a:pt x="257" y="1275"/>
                  <a:pt x="254" y="1271"/>
                  <a:pt x="257" y="1270"/>
                </a:cubicBezTo>
                <a:cubicBezTo>
                  <a:pt x="260" y="1271"/>
                  <a:pt x="266" y="1277"/>
                  <a:pt x="262" y="1278"/>
                </a:cubicBezTo>
                <a:close/>
                <a:moveTo>
                  <a:pt x="247" y="1262"/>
                </a:moveTo>
                <a:cubicBezTo>
                  <a:pt x="251" y="1264"/>
                  <a:pt x="254" y="1267"/>
                  <a:pt x="253" y="1269"/>
                </a:cubicBezTo>
                <a:cubicBezTo>
                  <a:pt x="250" y="1268"/>
                  <a:pt x="244" y="1263"/>
                  <a:pt x="247" y="1262"/>
                </a:cubicBezTo>
                <a:close/>
                <a:moveTo>
                  <a:pt x="321" y="1322"/>
                </a:moveTo>
                <a:cubicBezTo>
                  <a:pt x="313" y="1313"/>
                  <a:pt x="299" y="1307"/>
                  <a:pt x="292" y="1299"/>
                </a:cubicBezTo>
                <a:cubicBezTo>
                  <a:pt x="294" y="1297"/>
                  <a:pt x="301" y="1302"/>
                  <a:pt x="304" y="1304"/>
                </a:cubicBezTo>
                <a:cubicBezTo>
                  <a:pt x="310" y="1308"/>
                  <a:pt x="312" y="1313"/>
                  <a:pt x="320" y="1317"/>
                </a:cubicBezTo>
                <a:cubicBezTo>
                  <a:pt x="320" y="1319"/>
                  <a:pt x="322" y="1321"/>
                  <a:pt x="321" y="1322"/>
                </a:cubicBezTo>
                <a:close/>
                <a:moveTo>
                  <a:pt x="283" y="1293"/>
                </a:moveTo>
                <a:cubicBezTo>
                  <a:pt x="278" y="1291"/>
                  <a:pt x="280" y="1289"/>
                  <a:pt x="276" y="1287"/>
                </a:cubicBezTo>
                <a:cubicBezTo>
                  <a:pt x="277" y="1285"/>
                  <a:pt x="281" y="1288"/>
                  <a:pt x="285" y="1291"/>
                </a:cubicBezTo>
                <a:cubicBezTo>
                  <a:pt x="281" y="1290"/>
                  <a:pt x="284" y="1292"/>
                  <a:pt x="283" y="1293"/>
                </a:cubicBezTo>
                <a:close/>
                <a:moveTo>
                  <a:pt x="222" y="1238"/>
                </a:moveTo>
                <a:cubicBezTo>
                  <a:pt x="223" y="1235"/>
                  <a:pt x="227" y="1241"/>
                  <a:pt x="230" y="1243"/>
                </a:cubicBezTo>
                <a:cubicBezTo>
                  <a:pt x="234" y="1247"/>
                  <a:pt x="242" y="1252"/>
                  <a:pt x="239" y="1254"/>
                </a:cubicBezTo>
                <a:cubicBezTo>
                  <a:pt x="233" y="1251"/>
                  <a:pt x="230" y="1245"/>
                  <a:pt x="222" y="1238"/>
                </a:cubicBezTo>
                <a:close/>
                <a:moveTo>
                  <a:pt x="263" y="242"/>
                </a:moveTo>
                <a:cubicBezTo>
                  <a:pt x="266" y="243"/>
                  <a:pt x="264" y="246"/>
                  <a:pt x="260" y="250"/>
                </a:cubicBezTo>
                <a:cubicBezTo>
                  <a:pt x="256" y="251"/>
                  <a:pt x="259" y="245"/>
                  <a:pt x="263" y="242"/>
                </a:cubicBezTo>
                <a:close/>
                <a:moveTo>
                  <a:pt x="403" y="1366"/>
                </a:moveTo>
                <a:cubicBezTo>
                  <a:pt x="413" y="1369"/>
                  <a:pt x="426" y="1371"/>
                  <a:pt x="437" y="1379"/>
                </a:cubicBezTo>
                <a:cubicBezTo>
                  <a:pt x="437" y="1382"/>
                  <a:pt x="431" y="1378"/>
                  <a:pt x="428" y="1377"/>
                </a:cubicBezTo>
                <a:cubicBezTo>
                  <a:pt x="421" y="1375"/>
                  <a:pt x="413" y="1373"/>
                  <a:pt x="403" y="1366"/>
                </a:cubicBezTo>
                <a:close/>
                <a:moveTo>
                  <a:pt x="456" y="128"/>
                </a:moveTo>
                <a:cubicBezTo>
                  <a:pt x="463" y="125"/>
                  <a:pt x="475" y="119"/>
                  <a:pt x="480" y="119"/>
                </a:cubicBezTo>
                <a:cubicBezTo>
                  <a:pt x="482" y="120"/>
                  <a:pt x="467" y="127"/>
                  <a:pt x="464" y="128"/>
                </a:cubicBezTo>
                <a:cubicBezTo>
                  <a:pt x="460" y="129"/>
                  <a:pt x="456" y="130"/>
                  <a:pt x="456" y="128"/>
                </a:cubicBezTo>
                <a:close/>
                <a:moveTo>
                  <a:pt x="540" y="1416"/>
                </a:moveTo>
                <a:cubicBezTo>
                  <a:pt x="541" y="1414"/>
                  <a:pt x="549" y="1416"/>
                  <a:pt x="551" y="1418"/>
                </a:cubicBezTo>
                <a:cubicBezTo>
                  <a:pt x="549" y="1419"/>
                  <a:pt x="542" y="1418"/>
                  <a:pt x="540" y="1416"/>
                </a:cubicBezTo>
                <a:close/>
                <a:moveTo>
                  <a:pt x="367" y="1347"/>
                </a:moveTo>
                <a:cubicBezTo>
                  <a:pt x="368" y="1343"/>
                  <a:pt x="377" y="1350"/>
                  <a:pt x="379" y="1352"/>
                </a:cubicBezTo>
                <a:cubicBezTo>
                  <a:pt x="378" y="1354"/>
                  <a:pt x="372" y="1350"/>
                  <a:pt x="367" y="1347"/>
                </a:cubicBezTo>
                <a:close/>
                <a:moveTo>
                  <a:pt x="632" y="1429"/>
                </a:moveTo>
                <a:cubicBezTo>
                  <a:pt x="651" y="1430"/>
                  <a:pt x="632" y="1437"/>
                  <a:pt x="632" y="1429"/>
                </a:cubicBezTo>
                <a:close/>
                <a:moveTo>
                  <a:pt x="454" y="1386"/>
                </a:moveTo>
                <a:cubicBezTo>
                  <a:pt x="456" y="1385"/>
                  <a:pt x="460" y="1386"/>
                  <a:pt x="464" y="1388"/>
                </a:cubicBezTo>
                <a:cubicBezTo>
                  <a:pt x="468" y="1391"/>
                  <a:pt x="473" y="1393"/>
                  <a:pt x="476" y="1394"/>
                </a:cubicBezTo>
                <a:cubicBezTo>
                  <a:pt x="480" y="1395"/>
                  <a:pt x="483" y="1394"/>
                  <a:pt x="486" y="1395"/>
                </a:cubicBezTo>
                <a:cubicBezTo>
                  <a:pt x="487" y="1395"/>
                  <a:pt x="490" y="1397"/>
                  <a:pt x="492" y="1399"/>
                </a:cubicBezTo>
                <a:cubicBezTo>
                  <a:pt x="495" y="1400"/>
                  <a:pt x="499" y="1401"/>
                  <a:pt x="500" y="1402"/>
                </a:cubicBezTo>
                <a:cubicBezTo>
                  <a:pt x="494" y="1405"/>
                  <a:pt x="485" y="1398"/>
                  <a:pt x="478" y="1395"/>
                </a:cubicBezTo>
                <a:cubicBezTo>
                  <a:pt x="476" y="1395"/>
                  <a:pt x="472" y="1395"/>
                  <a:pt x="470" y="1395"/>
                </a:cubicBezTo>
                <a:cubicBezTo>
                  <a:pt x="465" y="1393"/>
                  <a:pt x="459" y="1389"/>
                  <a:pt x="454" y="1386"/>
                </a:cubicBezTo>
                <a:close/>
                <a:moveTo>
                  <a:pt x="202" y="307"/>
                </a:moveTo>
                <a:cubicBezTo>
                  <a:pt x="204" y="309"/>
                  <a:pt x="199" y="314"/>
                  <a:pt x="197" y="315"/>
                </a:cubicBezTo>
                <a:cubicBezTo>
                  <a:pt x="197" y="312"/>
                  <a:pt x="199" y="308"/>
                  <a:pt x="202" y="307"/>
                </a:cubicBezTo>
                <a:close/>
                <a:moveTo>
                  <a:pt x="404" y="154"/>
                </a:moveTo>
                <a:cubicBezTo>
                  <a:pt x="405" y="155"/>
                  <a:pt x="392" y="163"/>
                  <a:pt x="392" y="159"/>
                </a:cubicBezTo>
                <a:cubicBezTo>
                  <a:pt x="394" y="157"/>
                  <a:pt x="401" y="154"/>
                  <a:pt x="404" y="154"/>
                </a:cubicBezTo>
                <a:close/>
                <a:moveTo>
                  <a:pt x="438" y="138"/>
                </a:moveTo>
                <a:cubicBezTo>
                  <a:pt x="439" y="141"/>
                  <a:pt x="430" y="142"/>
                  <a:pt x="426" y="145"/>
                </a:cubicBezTo>
                <a:cubicBezTo>
                  <a:pt x="418" y="149"/>
                  <a:pt x="419" y="151"/>
                  <a:pt x="411" y="152"/>
                </a:cubicBezTo>
                <a:cubicBezTo>
                  <a:pt x="409" y="152"/>
                  <a:pt x="407" y="154"/>
                  <a:pt x="407" y="152"/>
                </a:cubicBezTo>
                <a:cubicBezTo>
                  <a:pt x="412" y="149"/>
                  <a:pt x="417" y="146"/>
                  <a:pt x="423" y="144"/>
                </a:cubicBezTo>
                <a:cubicBezTo>
                  <a:pt x="428" y="141"/>
                  <a:pt x="434" y="139"/>
                  <a:pt x="438" y="138"/>
                </a:cubicBezTo>
                <a:close/>
                <a:moveTo>
                  <a:pt x="502" y="1404"/>
                </a:moveTo>
                <a:cubicBezTo>
                  <a:pt x="504" y="1402"/>
                  <a:pt x="507" y="1403"/>
                  <a:pt x="511" y="1404"/>
                </a:cubicBezTo>
                <a:cubicBezTo>
                  <a:pt x="509" y="1405"/>
                  <a:pt x="506" y="1407"/>
                  <a:pt x="502" y="1404"/>
                </a:cubicBezTo>
                <a:close/>
                <a:moveTo>
                  <a:pt x="697" y="1435"/>
                </a:moveTo>
                <a:cubicBezTo>
                  <a:pt x="695" y="1435"/>
                  <a:pt x="692" y="1435"/>
                  <a:pt x="690" y="1435"/>
                </a:cubicBezTo>
                <a:cubicBezTo>
                  <a:pt x="687" y="1430"/>
                  <a:pt x="699" y="1430"/>
                  <a:pt x="697" y="1435"/>
                </a:cubicBezTo>
                <a:close/>
                <a:moveTo>
                  <a:pt x="315" y="208"/>
                </a:moveTo>
                <a:cubicBezTo>
                  <a:pt x="318" y="208"/>
                  <a:pt x="317" y="215"/>
                  <a:pt x="318" y="218"/>
                </a:cubicBezTo>
                <a:cubicBezTo>
                  <a:pt x="312" y="220"/>
                  <a:pt x="310" y="226"/>
                  <a:pt x="305" y="230"/>
                </a:cubicBezTo>
                <a:cubicBezTo>
                  <a:pt x="302" y="232"/>
                  <a:pt x="299" y="233"/>
                  <a:pt x="295" y="235"/>
                </a:cubicBezTo>
                <a:cubicBezTo>
                  <a:pt x="293" y="237"/>
                  <a:pt x="291" y="240"/>
                  <a:pt x="287" y="243"/>
                </a:cubicBezTo>
                <a:cubicBezTo>
                  <a:pt x="285" y="245"/>
                  <a:pt x="280" y="247"/>
                  <a:pt x="279" y="249"/>
                </a:cubicBezTo>
                <a:cubicBezTo>
                  <a:pt x="276" y="251"/>
                  <a:pt x="275" y="253"/>
                  <a:pt x="273" y="256"/>
                </a:cubicBezTo>
                <a:cubicBezTo>
                  <a:pt x="269" y="259"/>
                  <a:pt x="262" y="264"/>
                  <a:pt x="258" y="269"/>
                </a:cubicBezTo>
                <a:cubicBezTo>
                  <a:pt x="255" y="272"/>
                  <a:pt x="252" y="276"/>
                  <a:pt x="251" y="277"/>
                </a:cubicBezTo>
                <a:cubicBezTo>
                  <a:pt x="247" y="280"/>
                  <a:pt x="242" y="282"/>
                  <a:pt x="239" y="285"/>
                </a:cubicBezTo>
                <a:cubicBezTo>
                  <a:pt x="235" y="288"/>
                  <a:pt x="236" y="291"/>
                  <a:pt x="232" y="296"/>
                </a:cubicBezTo>
                <a:cubicBezTo>
                  <a:pt x="231" y="296"/>
                  <a:pt x="228" y="297"/>
                  <a:pt x="227" y="298"/>
                </a:cubicBezTo>
                <a:cubicBezTo>
                  <a:pt x="225" y="300"/>
                  <a:pt x="222" y="304"/>
                  <a:pt x="220" y="307"/>
                </a:cubicBezTo>
                <a:cubicBezTo>
                  <a:pt x="217" y="309"/>
                  <a:pt x="215" y="312"/>
                  <a:pt x="213" y="314"/>
                </a:cubicBezTo>
                <a:cubicBezTo>
                  <a:pt x="206" y="323"/>
                  <a:pt x="203" y="330"/>
                  <a:pt x="194" y="334"/>
                </a:cubicBezTo>
                <a:cubicBezTo>
                  <a:pt x="190" y="342"/>
                  <a:pt x="184" y="350"/>
                  <a:pt x="177" y="357"/>
                </a:cubicBezTo>
                <a:cubicBezTo>
                  <a:pt x="171" y="364"/>
                  <a:pt x="164" y="371"/>
                  <a:pt x="158" y="376"/>
                </a:cubicBezTo>
                <a:cubicBezTo>
                  <a:pt x="161" y="373"/>
                  <a:pt x="160" y="369"/>
                  <a:pt x="162" y="365"/>
                </a:cubicBezTo>
                <a:cubicBezTo>
                  <a:pt x="163" y="363"/>
                  <a:pt x="169" y="358"/>
                  <a:pt x="171" y="356"/>
                </a:cubicBezTo>
                <a:cubicBezTo>
                  <a:pt x="175" y="351"/>
                  <a:pt x="177" y="346"/>
                  <a:pt x="181" y="340"/>
                </a:cubicBezTo>
                <a:cubicBezTo>
                  <a:pt x="184" y="337"/>
                  <a:pt x="187" y="334"/>
                  <a:pt x="190" y="330"/>
                </a:cubicBezTo>
                <a:cubicBezTo>
                  <a:pt x="198" y="320"/>
                  <a:pt x="214" y="303"/>
                  <a:pt x="226" y="290"/>
                </a:cubicBezTo>
                <a:cubicBezTo>
                  <a:pt x="229" y="286"/>
                  <a:pt x="232" y="281"/>
                  <a:pt x="237" y="276"/>
                </a:cubicBezTo>
                <a:cubicBezTo>
                  <a:pt x="241" y="271"/>
                  <a:pt x="246" y="266"/>
                  <a:pt x="251" y="261"/>
                </a:cubicBezTo>
                <a:cubicBezTo>
                  <a:pt x="253" y="260"/>
                  <a:pt x="255" y="258"/>
                  <a:pt x="257" y="257"/>
                </a:cubicBezTo>
                <a:cubicBezTo>
                  <a:pt x="259" y="255"/>
                  <a:pt x="261" y="254"/>
                  <a:pt x="263" y="252"/>
                </a:cubicBezTo>
                <a:cubicBezTo>
                  <a:pt x="267" y="248"/>
                  <a:pt x="270" y="243"/>
                  <a:pt x="275" y="239"/>
                </a:cubicBezTo>
                <a:cubicBezTo>
                  <a:pt x="277" y="236"/>
                  <a:pt x="280" y="235"/>
                  <a:pt x="284" y="232"/>
                </a:cubicBezTo>
                <a:cubicBezTo>
                  <a:pt x="289" y="228"/>
                  <a:pt x="294" y="224"/>
                  <a:pt x="299" y="219"/>
                </a:cubicBezTo>
                <a:cubicBezTo>
                  <a:pt x="302" y="217"/>
                  <a:pt x="305" y="215"/>
                  <a:pt x="307" y="213"/>
                </a:cubicBezTo>
                <a:cubicBezTo>
                  <a:pt x="310" y="211"/>
                  <a:pt x="312" y="209"/>
                  <a:pt x="315" y="208"/>
                </a:cubicBezTo>
                <a:close/>
                <a:moveTo>
                  <a:pt x="1324" y="496"/>
                </a:moveTo>
                <a:cubicBezTo>
                  <a:pt x="1321" y="491"/>
                  <a:pt x="1318" y="486"/>
                  <a:pt x="1317" y="479"/>
                </a:cubicBezTo>
                <a:cubicBezTo>
                  <a:pt x="1319" y="478"/>
                  <a:pt x="1328" y="495"/>
                  <a:pt x="1324" y="496"/>
                </a:cubicBezTo>
                <a:close/>
                <a:moveTo>
                  <a:pt x="1332" y="510"/>
                </a:moveTo>
                <a:cubicBezTo>
                  <a:pt x="1329" y="513"/>
                  <a:pt x="1326" y="504"/>
                  <a:pt x="1329" y="504"/>
                </a:cubicBezTo>
                <a:cubicBezTo>
                  <a:pt x="1332" y="506"/>
                  <a:pt x="1330" y="506"/>
                  <a:pt x="1332" y="510"/>
                </a:cubicBezTo>
                <a:close/>
                <a:moveTo>
                  <a:pt x="1369" y="656"/>
                </a:moveTo>
                <a:cubicBezTo>
                  <a:pt x="1367" y="652"/>
                  <a:pt x="1369" y="653"/>
                  <a:pt x="1368" y="649"/>
                </a:cubicBezTo>
                <a:cubicBezTo>
                  <a:pt x="1371" y="647"/>
                  <a:pt x="1373" y="657"/>
                  <a:pt x="1369" y="656"/>
                </a:cubicBezTo>
                <a:close/>
                <a:moveTo>
                  <a:pt x="978" y="1373"/>
                </a:moveTo>
                <a:cubicBezTo>
                  <a:pt x="988" y="1370"/>
                  <a:pt x="988" y="1367"/>
                  <a:pt x="994" y="1364"/>
                </a:cubicBezTo>
                <a:cubicBezTo>
                  <a:pt x="993" y="1365"/>
                  <a:pt x="991" y="1369"/>
                  <a:pt x="987" y="1371"/>
                </a:cubicBezTo>
                <a:cubicBezTo>
                  <a:pt x="984" y="1374"/>
                  <a:pt x="980" y="1375"/>
                  <a:pt x="978" y="1373"/>
                </a:cubicBezTo>
                <a:close/>
                <a:moveTo>
                  <a:pt x="598" y="1425"/>
                </a:moveTo>
                <a:cubicBezTo>
                  <a:pt x="596" y="1427"/>
                  <a:pt x="592" y="1423"/>
                  <a:pt x="589" y="1423"/>
                </a:cubicBezTo>
                <a:cubicBezTo>
                  <a:pt x="589" y="1422"/>
                  <a:pt x="591" y="1422"/>
                  <a:pt x="593" y="1422"/>
                </a:cubicBezTo>
                <a:cubicBezTo>
                  <a:pt x="595" y="1423"/>
                  <a:pt x="597" y="1424"/>
                  <a:pt x="598" y="1425"/>
                </a:cubicBezTo>
                <a:close/>
                <a:moveTo>
                  <a:pt x="543" y="1413"/>
                </a:moveTo>
                <a:cubicBezTo>
                  <a:pt x="542" y="1411"/>
                  <a:pt x="555" y="1413"/>
                  <a:pt x="553" y="1416"/>
                </a:cubicBezTo>
                <a:cubicBezTo>
                  <a:pt x="551" y="1416"/>
                  <a:pt x="544" y="1415"/>
                  <a:pt x="543" y="1413"/>
                </a:cubicBezTo>
                <a:close/>
                <a:moveTo>
                  <a:pt x="791" y="90"/>
                </a:moveTo>
                <a:cubicBezTo>
                  <a:pt x="794" y="91"/>
                  <a:pt x="803" y="90"/>
                  <a:pt x="801" y="93"/>
                </a:cubicBezTo>
                <a:cubicBezTo>
                  <a:pt x="797" y="92"/>
                  <a:pt x="788" y="93"/>
                  <a:pt x="791" y="90"/>
                </a:cubicBezTo>
                <a:close/>
                <a:moveTo>
                  <a:pt x="321" y="1309"/>
                </a:moveTo>
                <a:cubicBezTo>
                  <a:pt x="323" y="1307"/>
                  <a:pt x="323" y="1307"/>
                  <a:pt x="323" y="1307"/>
                </a:cubicBezTo>
                <a:cubicBezTo>
                  <a:pt x="326" y="1309"/>
                  <a:pt x="326" y="1310"/>
                  <a:pt x="328" y="1312"/>
                </a:cubicBezTo>
                <a:cubicBezTo>
                  <a:pt x="327" y="1313"/>
                  <a:pt x="324" y="1312"/>
                  <a:pt x="321" y="1309"/>
                </a:cubicBezTo>
                <a:close/>
                <a:moveTo>
                  <a:pt x="869" y="1404"/>
                </a:moveTo>
                <a:cubicBezTo>
                  <a:pt x="869" y="1401"/>
                  <a:pt x="874" y="1400"/>
                  <a:pt x="880" y="1398"/>
                </a:cubicBezTo>
                <a:cubicBezTo>
                  <a:pt x="886" y="1397"/>
                  <a:pt x="894" y="1396"/>
                  <a:pt x="900" y="1394"/>
                </a:cubicBezTo>
                <a:cubicBezTo>
                  <a:pt x="903" y="1393"/>
                  <a:pt x="903" y="1392"/>
                  <a:pt x="905" y="1392"/>
                </a:cubicBezTo>
                <a:cubicBezTo>
                  <a:pt x="905" y="1392"/>
                  <a:pt x="908" y="1391"/>
                  <a:pt x="910" y="1391"/>
                </a:cubicBezTo>
                <a:cubicBezTo>
                  <a:pt x="917" y="1389"/>
                  <a:pt x="924" y="1386"/>
                  <a:pt x="929" y="1385"/>
                </a:cubicBezTo>
                <a:cubicBezTo>
                  <a:pt x="930" y="1384"/>
                  <a:pt x="931" y="1386"/>
                  <a:pt x="934" y="1384"/>
                </a:cubicBezTo>
                <a:cubicBezTo>
                  <a:pt x="935" y="1387"/>
                  <a:pt x="935" y="1387"/>
                  <a:pt x="935" y="1387"/>
                </a:cubicBezTo>
                <a:cubicBezTo>
                  <a:pt x="932" y="1389"/>
                  <a:pt x="930" y="1389"/>
                  <a:pt x="927" y="1390"/>
                </a:cubicBezTo>
                <a:cubicBezTo>
                  <a:pt x="923" y="1391"/>
                  <a:pt x="920" y="1390"/>
                  <a:pt x="916" y="1391"/>
                </a:cubicBezTo>
                <a:cubicBezTo>
                  <a:pt x="911" y="1392"/>
                  <a:pt x="903" y="1397"/>
                  <a:pt x="894" y="1399"/>
                </a:cubicBezTo>
                <a:cubicBezTo>
                  <a:pt x="887" y="1400"/>
                  <a:pt x="878" y="1402"/>
                  <a:pt x="869" y="1404"/>
                </a:cubicBezTo>
                <a:close/>
                <a:moveTo>
                  <a:pt x="852" y="1407"/>
                </a:moveTo>
                <a:cubicBezTo>
                  <a:pt x="853" y="1406"/>
                  <a:pt x="856" y="1405"/>
                  <a:pt x="859" y="1405"/>
                </a:cubicBezTo>
                <a:cubicBezTo>
                  <a:pt x="861" y="1404"/>
                  <a:pt x="864" y="1405"/>
                  <a:pt x="864" y="1406"/>
                </a:cubicBezTo>
                <a:cubicBezTo>
                  <a:pt x="860" y="1408"/>
                  <a:pt x="852" y="1411"/>
                  <a:pt x="852" y="1407"/>
                </a:cubicBezTo>
                <a:close/>
                <a:moveTo>
                  <a:pt x="357" y="1326"/>
                </a:moveTo>
                <a:cubicBezTo>
                  <a:pt x="362" y="1328"/>
                  <a:pt x="365" y="1327"/>
                  <a:pt x="372" y="1332"/>
                </a:cubicBezTo>
                <a:cubicBezTo>
                  <a:pt x="369" y="1335"/>
                  <a:pt x="360" y="1331"/>
                  <a:pt x="357" y="1326"/>
                </a:cubicBezTo>
                <a:close/>
                <a:moveTo>
                  <a:pt x="829" y="1414"/>
                </a:moveTo>
                <a:cubicBezTo>
                  <a:pt x="826" y="1414"/>
                  <a:pt x="823" y="1415"/>
                  <a:pt x="820" y="1415"/>
                </a:cubicBezTo>
                <a:cubicBezTo>
                  <a:pt x="819" y="1413"/>
                  <a:pt x="822" y="1412"/>
                  <a:pt x="824" y="1412"/>
                </a:cubicBezTo>
                <a:cubicBezTo>
                  <a:pt x="827" y="1411"/>
                  <a:pt x="830" y="1412"/>
                  <a:pt x="829" y="1414"/>
                </a:cubicBezTo>
                <a:close/>
                <a:moveTo>
                  <a:pt x="461" y="1379"/>
                </a:moveTo>
                <a:cubicBezTo>
                  <a:pt x="454" y="1377"/>
                  <a:pt x="456" y="1375"/>
                  <a:pt x="453" y="1373"/>
                </a:cubicBezTo>
                <a:cubicBezTo>
                  <a:pt x="456" y="1372"/>
                  <a:pt x="464" y="1377"/>
                  <a:pt x="461" y="1379"/>
                </a:cubicBezTo>
                <a:close/>
                <a:moveTo>
                  <a:pt x="1175" y="288"/>
                </a:moveTo>
                <a:cubicBezTo>
                  <a:pt x="1174" y="290"/>
                  <a:pt x="1171" y="288"/>
                  <a:pt x="1168" y="285"/>
                </a:cubicBezTo>
                <a:cubicBezTo>
                  <a:pt x="1169" y="283"/>
                  <a:pt x="1172" y="284"/>
                  <a:pt x="1175" y="288"/>
                </a:cubicBezTo>
                <a:close/>
                <a:moveTo>
                  <a:pt x="645" y="1421"/>
                </a:moveTo>
                <a:cubicBezTo>
                  <a:pt x="637" y="1420"/>
                  <a:pt x="636" y="1416"/>
                  <a:pt x="626" y="1416"/>
                </a:cubicBezTo>
                <a:cubicBezTo>
                  <a:pt x="626" y="1411"/>
                  <a:pt x="634" y="1415"/>
                  <a:pt x="639" y="1415"/>
                </a:cubicBezTo>
                <a:cubicBezTo>
                  <a:pt x="645" y="1415"/>
                  <a:pt x="651" y="1414"/>
                  <a:pt x="655" y="1416"/>
                </a:cubicBezTo>
                <a:cubicBezTo>
                  <a:pt x="652" y="1418"/>
                  <a:pt x="648" y="1418"/>
                  <a:pt x="642" y="1417"/>
                </a:cubicBezTo>
                <a:cubicBezTo>
                  <a:pt x="640" y="1420"/>
                  <a:pt x="648" y="1418"/>
                  <a:pt x="645" y="1421"/>
                </a:cubicBezTo>
                <a:close/>
                <a:moveTo>
                  <a:pt x="662" y="1420"/>
                </a:moveTo>
                <a:cubicBezTo>
                  <a:pt x="657" y="1419"/>
                  <a:pt x="657" y="1418"/>
                  <a:pt x="660" y="1417"/>
                </a:cubicBezTo>
                <a:cubicBezTo>
                  <a:pt x="662" y="1416"/>
                  <a:pt x="666" y="1416"/>
                  <a:pt x="667" y="1417"/>
                </a:cubicBezTo>
                <a:cubicBezTo>
                  <a:pt x="668" y="1419"/>
                  <a:pt x="659" y="1416"/>
                  <a:pt x="662" y="1420"/>
                </a:cubicBezTo>
                <a:close/>
                <a:moveTo>
                  <a:pt x="1313" y="506"/>
                </a:moveTo>
                <a:cubicBezTo>
                  <a:pt x="1312" y="503"/>
                  <a:pt x="1308" y="497"/>
                  <a:pt x="1311" y="497"/>
                </a:cubicBezTo>
                <a:cubicBezTo>
                  <a:pt x="1313" y="501"/>
                  <a:pt x="1316" y="505"/>
                  <a:pt x="1313" y="506"/>
                </a:cubicBezTo>
                <a:close/>
                <a:moveTo>
                  <a:pt x="710" y="1417"/>
                </a:moveTo>
                <a:cubicBezTo>
                  <a:pt x="708" y="1414"/>
                  <a:pt x="723" y="1415"/>
                  <a:pt x="720" y="1418"/>
                </a:cubicBezTo>
                <a:cubicBezTo>
                  <a:pt x="716" y="1419"/>
                  <a:pt x="713" y="1419"/>
                  <a:pt x="710" y="1417"/>
                </a:cubicBezTo>
                <a:close/>
                <a:moveTo>
                  <a:pt x="1208" y="339"/>
                </a:moveTo>
                <a:cubicBezTo>
                  <a:pt x="1207" y="337"/>
                  <a:pt x="1206" y="335"/>
                  <a:pt x="1205" y="333"/>
                </a:cubicBezTo>
                <a:cubicBezTo>
                  <a:pt x="1209" y="332"/>
                  <a:pt x="1215" y="342"/>
                  <a:pt x="1208" y="339"/>
                </a:cubicBezTo>
                <a:close/>
                <a:moveTo>
                  <a:pt x="731" y="1415"/>
                </a:moveTo>
                <a:cubicBezTo>
                  <a:pt x="736" y="1415"/>
                  <a:pt x="741" y="1415"/>
                  <a:pt x="747" y="1414"/>
                </a:cubicBezTo>
                <a:cubicBezTo>
                  <a:pt x="748" y="1417"/>
                  <a:pt x="729" y="1418"/>
                  <a:pt x="731" y="1415"/>
                </a:cubicBezTo>
                <a:close/>
                <a:moveTo>
                  <a:pt x="1009" y="176"/>
                </a:moveTo>
                <a:cubicBezTo>
                  <a:pt x="1013" y="178"/>
                  <a:pt x="1017" y="180"/>
                  <a:pt x="1015" y="182"/>
                </a:cubicBezTo>
                <a:cubicBezTo>
                  <a:pt x="1012" y="182"/>
                  <a:pt x="1006" y="178"/>
                  <a:pt x="1009" y="176"/>
                </a:cubicBezTo>
                <a:close/>
                <a:moveTo>
                  <a:pt x="1118" y="250"/>
                </a:moveTo>
                <a:cubicBezTo>
                  <a:pt x="1115" y="248"/>
                  <a:pt x="1106" y="244"/>
                  <a:pt x="1108" y="240"/>
                </a:cubicBezTo>
                <a:cubicBezTo>
                  <a:pt x="1112" y="245"/>
                  <a:pt x="1121" y="247"/>
                  <a:pt x="1118" y="250"/>
                </a:cubicBezTo>
                <a:close/>
                <a:moveTo>
                  <a:pt x="1019" y="182"/>
                </a:moveTo>
                <a:cubicBezTo>
                  <a:pt x="1022" y="183"/>
                  <a:pt x="1024" y="185"/>
                  <a:pt x="1027" y="186"/>
                </a:cubicBezTo>
                <a:cubicBezTo>
                  <a:pt x="1027" y="188"/>
                  <a:pt x="1025" y="187"/>
                  <a:pt x="1022" y="186"/>
                </a:cubicBezTo>
                <a:cubicBezTo>
                  <a:pt x="1020" y="185"/>
                  <a:pt x="1017" y="183"/>
                  <a:pt x="1019" y="182"/>
                </a:cubicBezTo>
                <a:close/>
                <a:moveTo>
                  <a:pt x="827" y="1404"/>
                </a:moveTo>
                <a:cubicBezTo>
                  <a:pt x="824" y="1405"/>
                  <a:pt x="823" y="1404"/>
                  <a:pt x="820" y="1405"/>
                </a:cubicBezTo>
                <a:cubicBezTo>
                  <a:pt x="820" y="1403"/>
                  <a:pt x="823" y="1402"/>
                  <a:pt x="827" y="1402"/>
                </a:cubicBezTo>
                <a:lnTo>
                  <a:pt x="827" y="1404"/>
                </a:lnTo>
                <a:close/>
                <a:moveTo>
                  <a:pt x="799" y="1409"/>
                </a:moveTo>
                <a:cubicBezTo>
                  <a:pt x="792" y="1410"/>
                  <a:pt x="792" y="1410"/>
                  <a:pt x="792" y="1410"/>
                </a:cubicBezTo>
                <a:cubicBezTo>
                  <a:pt x="791" y="1407"/>
                  <a:pt x="800" y="1405"/>
                  <a:pt x="799" y="1409"/>
                </a:cubicBezTo>
                <a:close/>
                <a:moveTo>
                  <a:pt x="860" y="1396"/>
                </a:moveTo>
                <a:cubicBezTo>
                  <a:pt x="858" y="1396"/>
                  <a:pt x="859" y="1395"/>
                  <a:pt x="860" y="1395"/>
                </a:cubicBezTo>
                <a:cubicBezTo>
                  <a:pt x="860" y="1393"/>
                  <a:pt x="862" y="1392"/>
                  <a:pt x="868" y="1391"/>
                </a:cubicBezTo>
                <a:cubicBezTo>
                  <a:pt x="867" y="1391"/>
                  <a:pt x="869" y="1392"/>
                  <a:pt x="870" y="1391"/>
                </a:cubicBezTo>
                <a:cubicBezTo>
                  <a:pt x="870" y="1391"/>
                  <a:pt x="878" y="1386"/>
                  <a:pt x="880" y="1388"/>
                </a:cubicBezTo>
                <a:cubicBezTo>
                  <a:pt x="881" y="1392"/>
                  <a:pt x="862" y="1393"/>
                  <a:pt x="860" y="1396"/>
                </a:cubicBezTo>
                <a:close/>
                <a:moveTo>
                  <a:pt x="1191" y="1170"/>
                </a:moveTo>
                <a:cubicBezTo>
                  <a:pt x="1188" y="1173"/>
                  <a:pt x="1186" y="1176"/>
                  <a:pt x="1184" y="1177"/>
                </a:cubicBezTo>
                <a:cubicBezTo>
                  <a:pt x="1182" y="1175"/>
                  <a:pt x="1189" y="1168"/>
                  <a:pt x="1191" y="1170"/>
                </a:cubicBezTo>
                <a:close/>
                <a:moveTo>
                  <a:pt x="1133" y="1226"/>
                </a:moveTo>
                <a:cubicBezTo>
                  <a:pt x="1134" y="1223"/>
                  <a:pt x="1142" y="1218"/>
                  <a:pt x="1145" y="1214"/>
                </a:cubicBezTo>
                <a:cubicBezTo>
                  <a:pt x="1145" y="1218"/>
                  <a:pt x="1138" y="1223"/>
                  <a:pt x="1133" y="1226"/>
                </a:cubicBezTo>
                <a:close/>
                <a:moveTo>
                  <a:pt x="1115" y="1244"/>
                </a:moveTo>
                <a:cubicBezTo>
                  <a:pt x="1114" y="1240"/>
                  <a:pt x="1121" y="1236"/>
                  <a:pt x="1125" y="1233"/>
                </a:cubicBezTo>
                <a:cubicBezTo>
                  <a:pt x="1127" y="1235"/>
                  <a:pt x="1119" y="1240"/>
                  <a:pt x="1115" y="1244"/>
                </a:cubicBezTo>
                <a:close/>
                <a:moveTo>
                  <a:pt x="1072" y="1272"/>
                </a:moveTo>
                <a:cubicBezTo>
                  <a:pt x="1088" y="1262"/>
                  <a:pt x="1071" y="1283"/>
                  <a:pt x="1072" y="1272"/>
                </a:cubicBezTo>
                <a:close/>
                <a:moveTo>
                  <a:pt x="1048" y="1291"/>
                </a:moveTo>
                <a:cubicBezTo>
                  <a:pt x="1047" y="1289"/>
                  <a:pt x="1047" y="1289"/>
                  <a:pt x="1047" y="1289"/>
                </a:cubicBezTo>
                <a:cubicBezTo>
                  <a:pt x="1050" y="1287"/>
                  <a:pt x="1052" y="1286"/>
                  <a:pt x="1054" y="1285"/>
                </a:cubicBezTo>
                <a:cubicBezTo>
                  <a:pt x="1054" y="1287"/>
                  <a:pt x="1050" y="1289"/>
                  <a:pt x="1048" y="1291"/>
                </a:cubicBezTo>
                <a:close/>
                <a:moveTo>
                  <a:pt x="993" y="1322"/>
                </a:moveTo>
                <a:cubicBezTo>
                  <a:pt x="993" y="1320"/>
                  <a:pt x="994" y="1318"/>
                  <a:pt x="997" y="1316"/>
                </a:cubicBezTo>
                <a:cubicBezTo>
                  <a:pt x="1000" y="1315"/>
                  <a:pt x="1004" y="1313"/>
                  <a:pt x="1007" y="1312"/>
                </a:cubicBezTo>
                <a:cubicBezTo>
                  <a:pt x="1005" y="1317"/>
                  <a:pt x="999" y="1318"/>
                  <a:pt x="993" y="1322"/>
                </a:cubicBezTo>
                <a:close/>
                <a:moveTo>
                  <a:pt x="1168" y="1184"/>
                </a:moveTo>
                <a:cubicBezTo>
                  <a:pt x="1171" y="1182"/>
                  <a:pt x="1174" y="1176"/>
                  <a:pt x="1175" y="1179"/>
                </a:cubicBezTo>
                <a:cubicBezTo>
                  <a:pt x="1175" y="1182"/>
                  <a:pt x="1170" y="1186"/>
                  <a:pt x="1168" y="1184"/>
                </a:cubicBezTo>
                <a:close/>
                <a:moveTo>
                  <a:pt x="966" y="1333"/>
                </a:moveTo>
                <a:cubicBezTo>
                  <a:pt x="966" y="1331"/>
                  <a:pt x="968" y="1330"/>
                  <a:pt x="971" y="1329"/>
                </a:cubicBezTo>
                <a:cubicBezTo>
                  <a:pt x="975" y="1327"/>
                  <a:pt x="978" y="1326"/>
                  <a:pt x="981" y="1324"/>
                </a:cubicBezTo>
                <a:cubicBezTo>
                  <a:pt x="981" y="1327"/>
                  <a:pt x="971" y="1333"/>
                  <a:pt x="966" y="1333"/>
                </a:cubicBezTo>
                <a:close/>
                <a:moveTo>
                  <a:pt x="955" y="1338"/>
                </a:moveTo>
                <a:cubicBezTo>
                  <a:pt x="954" y="1336"/>
                  <a:pt x="962" y="1333"/>
                  <a:pt x="964" y="1333"/>
                </a:cubicBezTo>
                <a:cubicBezTo>
                  <a:pt x="963" y="1335"/>
                  <a:pt x="958" y="1338"/>
                  <a:pt x="955" y="1338"/>
                </a:cubicBezTo>
                <a:close/>
                <a:moveTo>
                  <a:pt x="908" y="1356"/>
                </a:moveTo>
                <a:cubicBezTo>
                  <a:pt x="904" y="1359"/>
                  <a:pt x="903" y="1356"/>
                  <a:pt x="902" y="1356"/>
                </a:cubicBezTo>
                <a:cubicBezTo>
                  <a:pt x="899" y="1357"/>
                  <a:pt x="895" y="1361"/>
                  <a:pt x="894" y="1357"/>
                </a:cubicBezTo>
                <a:cubicBezTo>
                  <a:pt x="896" y="1357"/>
                  <a:pt x="899" y="1355"/>
                  <a:pt x="902" y="1354"/>
                </a:cubicBezTo>
                <a:cubicBezTo>
                  <a:pt x="902" y="1354"/>
                  <a:pt x="902" y="1356"/>
                  <a:pt x="902" y="1356"/>
                </a:cubicBezTo>
                <a:cubicBezTo>
                  <a:pt x="904" y="1356"/>
                  <a:pt x="908" y="1353"/>
                  <a:pt x="908" y="1356"/>
                </a:cubicBezTo>
                <a:close/>
                <a:moveTo>
                  <a:pt x="1148" y="1200"/>
                </a:moveTo>
                <a:cubicBezTo>
                  <a:pt x="1152" y="1195"/>
                  <a:pt x="1156" y="1194"/>
                  <a:pt x="1158" y="1195"/>
                </a:cubicBezTo>
                <a:cubicBezTo>
                  <a:pt x="1156" y="1201"/>
                  <a:pt x="1150" y="1202"/>
                  <a:pt x="1148" y="1200"/>
                </a:cubicBezTo>
                <a:close/>
                <a:moveTo>
                  <a:pt x="794" y="1381"/>
                </a:moveTo>
                <a:cubicBezTo>
                  <a:pt x="789" y="1381"/>
                  <a:pt x="785" y="1382"/>
                  <a:pt x="785" y="1379"/>
                </a:cubicBezTo>
                <a:cubicBezTo>
                  <a:pt x="790" y="1379"/>
                  <a:pt x="794" y="1378"/>
                  <a:pt x="794" y="1381"/>
                </a:cubicBezTo>
                <a:close/>
                <a:moveTo>
                  <a:pt x="954" y="185"/>
                </a:moveTo>
                <a:cubicBezTo>
                  <a:pt x="954" y="189"/>
                  <a:pt x="947" y="184"/>
                  <a:pt x="943" y="182"/>
                </a:cubicBezTo>
                <a:cubicBezTo>
                  <a:pt x="937" y="180"/>
                  <a:pt x="929" y="179"/>
                  <a:pt x="929" y="175"/>
                </a:cubicBezTo>
                <a:cubicBezTo>
                  <a:pt x="940" y="176"/>
                  <a:pt x="944" y="181"/>
                  <a:pt x="954" y="185"/>
                </a:cubicBezTo>
                <a:close/>
                <a:moveTo>
                  <a:pt x="706" y="1385"/>
                </a:moveTo>
                <a:cubicBezTo>
                  <a:pt x="706" y="1383"/>
                  <a:pt x="712" y="1383"/>
                  <a:pt x="714" y="1384"/>
                </a:cubicBezTo>
                <a:cubicBezTo>
                  <a:pt x="714" y="1387"/>
                  <a:pt x="708" y="1386"/>
                  <a:pt x="706" y="1385"/>
                </a:cubicBezTo>
                <a:close/>
                <a:moveTo>
                  <a:pt x="627" y="1377"/>
                </a:moveTo>
                <a:cubicBezTo>
                  <a:pt x="632" y="1385"/>
                  <a:pt x="607" y="1376"/>
                  <a:pt x="627" y="1377"/>
                </a:cubicBezTo>
                <a:close/>
                <a:moveTo>
                  <a:pt x="983" y="199"/>
                </a:moveTo>
                <a:cubicBezTo>
                  <a:pt x="981" y="202"/>
                  <a:pt x="976" y="197"/>
                  <a:pt x="973" y="196"/>
                </a:cubicBezTo>
                <a:cubicBezTo>
                  <a:pt x="969" y="194"/>
                  <a:pt x="963" y="194"/>
                  <a:pt x="961" y="191"/>
                </a:cubicBezTo>
                <a:cubicBezTo>
                  <a:pt x="966" y="188"/>
                  <a:pt x="976" y="195"/>
                  <a:pt x="983" y="199"/>
                </a:cubicBezTo>
                <a:close/>
                <a:moveTo>
                  <a:pt x="1116" y="297"/>
                </a:moveTo>
                <a:cubicBezTo>
                  <a:pt x="1112" y="294"/>
                  <a:pt x="1116" y="299"/>
                  <a:pt x="1114" y="300"/>
                </a:cubicBezTo>
                <a:cubicBezTo>
                  <a:pt x="1113" y="295"/>
                  <a:pt x="1109" y="290"/>
                  <a:pt x="1103" y="285"/>
                </a:cubicBezTo>
                <a:cubicBezTo>
                  <a:pt x="1097" y="280"/>
                  <a:pt x="1090" y="274"/>
                  <a:pt x="1082" y="268"/>
                </a:cubicBezTo>
                <a:cubicBezTo>
                  <a:pt x="1076" y="262"/>
                  <a:pt x="1069" y="257"/>
                  <a:pt x="1065" y="254"/>
                </a:cubicBezTo>
                <a:cubicBezTo>
                  <a:pt x="1064" y="253"/>
                  <a:pt x="1060" y="252"/>
                  <a:pt x="1059" y="251"/>
                </a:cubicBezTo>
                <a:cubicBezTo>
                  <a:pt x="1056" y="249"/>
                  <a:pt x="1056" y="247"/>
                  <a:pt x="1054" y="245"/>
                </a:cubicBezTo>
                <a:cubicBezTo>
                  <a:pt x="1053" y="244"/>
                  <a:pt x="1049" y="242"/>
                  <a:pt x="1047" y="240"/>
                </a:cubicBezTo>
                <a:cubicBezTo>
                  <a:pt x="1044" y="238"/>
                  <a:pt x="1040" y="235"/>
                  <a:pt x="1035" y="232"/>
                </a:cubicBezTo>
                <a:cubicBezTo>
                  <a:pt x="1031" y="229"/>
                  <a:pt x="1026" y="227"/>
                  <a:pt x="1022" y="225"/>
                </a:cubicBezTo>
                <a:cubicBezTo>
                  <a:pt x="1019" y="223"/>
                  <a:pt x="1014" y="224"/>
                  <a:pt x="1009" y="219"/>
                </a:cubicBezTo>
                <a:cubicBezTo>
                  <a:pt x="1007" y="218"/>
                  <a:pt x="1009" y="217"/>
                  <a:pt x="1007" y="216"/>
                </a:cubicBezTo>
                <a:cubicBezTo>
                  <a:pt x="1003" y="213"/>
                  <a:pt x="1000" y="213"/>
                  <a:pt x="997" y="212"/>
                </a:cubicBezTo>
                <a:cubicBezTo>
                  <a:pt x="995" y="210"/>
                  <a:pt x="993" y="209"/>
                  <a:pt x="991" y="206"/>
                </a:cubicBezTo>
                <a:cubicBezTo>
                  <a:pt x="989" y="205"/>
                  <a:pt x="984" y="202"/>
                  <a:pt x="986" y="201"/>
                </a:cubicBezTo>
                <a:cubicBezTo>
                  <a:pt x="991" y="201"/>
                  <a:pt x="994" y="205"/>
                  <a:pt x="998" y="207"/>
                </a:cubicBezTo>
                <a:cubicBezTo>
                  <a:pt x="1000" y="208"/>
                  <a:pt x="1004" y="210"/>
                  <a:pt x="1004" y="209"/>
                </a:cubicBezTo>
                <a:cubicBezTo>
                  <a:pt x="1005" y="210"/>
                  <a:pt x="1006" y="212"/>
                  <a:pt x="1006" y="213"/>
                </a:cubicBezTo>
                <a:cubicBezTo>
                  <a:pt x="1009" y="214"/>
                  <a:pt x="1010" y="213"/>
                  <a:pt x="1012" y="214"/>
                </a:cubicBezTo>
                <a:cubicBezTo>
                  <a:pt x="1014" y="214"/>
                  <a:pt x="1022" y="222"/>
                  <a:pt x="1025" y="224"/>
                </a:cubicBezTo>
                <a:cubicBezTo>
                  <a:pt x="1028" y="225"/>
                  <a:pt x="1032" y="225"/>
                  <a:pt x="1035" y="227"/>
                </a:cubicBezTo>
                <a:cubicBezTo>
                  <a:pt x="1034" y="227"/>
                  <a:pt x="1041" y="232"/>
                  <a:pt x="1040" y="231"/>
                </a:cubicBezTo>
                <a:cubicBezTo>
                  <a:pt x="1042" y="232"/>
                  <a:pt x="1041" y="233"/>
                  <a:pt x="1042" y="234"/>
                </a:cubicBezTo>
                <a:cubicBezTo>
                  <a:pt x="1047" y="237"/>
                  <a:pt x="1052" y="238"/>
                  <a:pt x="1056" y="241"/>
                </a:cubicBezTo>
                <a:cubicBezTo>
                  <a:pt x="1059" y="243"/>
                  <a:pt x="1059" y="246"/>
                  <a:pt x="1061" y="248"/>
                </a:cubicBezTo>
                <a:cubicBezTo>
                  <a:pt x="1062" y="248"/>
                  <a:pt x="1066" y="250"/>
                  <a:pt x="1067" y="251"/>
                </a:cubicBezTo>
                <a:cubicBezTo>
                  <a:pt x="1070" y="253"/>
                  <a:pt x="1069" y="254"/>
                  <a:pt x="1071" y="255"/>
                </a:cubicBezTo>
                <a:cubicBezTo>
                  <a:pt x="1072" y="256"/>
                  <a:pt x="1073" y="255"/>
                  <a:pt x="1074" y="256"/>
                </a:cubicBezTo>
                <a:cubicBezTo>
                  <a:pt x="1076" y="258"/>
                  <a:pt x="1081" y="262"/>
                  <a:pt x="1086" y="266"/>
                </a:cubicBezTo>
                <a:cubicBezTo>
                  <a:pt x="1091" y="270"/>
                  <a:pt x="1097" y="274"/>
                  <a:pt x="1101" y="277"/>
                </a:cubicBezTo>
                <a:cubicBezTo>
                  <a:pt x="1103" y="279"/>
                  <a:pt x="1104" y="278"/>
                  <a:pt x="1106" y="278"/>
                </a:cubicBezTo>
                <a:cubicBezTo>
                  <a:pt x="1108" y="280"/>
                  <a:pt x="1108" y="282"/>
                  <a:pt x="1110" y="284"/>
                </a:cubicBezTo>
                <a:cubicBezTo>
                  <a:pt x="1112" y="284"/>
                  <a:pt x="1113" y="283"/>
                  <a:pt x="1115" y="286"/>
                </a:cubicBezTo>
                <a:cubicBezTo>
                  <a:pt x="1115" y="285"/>
                  <a:pt x="1114" y="287"/>
                  <a:pt x="1115" y="288"/>
                </a:cubicBezTo>
                <a:cubicBezTo>
                  <a:pt x="1118" y="290"/>
                  <a:pt x="1118" y="290"/>
                  <a:pt x="1120" y="291"/>
                </a:cubicBezTo>
                <a:cubicBezTo>
                  <a:pt x="1124" y="293"/>
                  <a:pt x="1124" y="295"/>
                  <a:pt x="1128" y="299"/>
                </a:cubicBezTo>
                <a:cubicBezTo>
                  <a:pt x="1131" y="302"/>
                  <a:pt x="1134" y="304"/>
                  <a:pt x="1138" y="308"/>
                </a:cubicBezTo>
                <a:cubicBezTo>
                  <a:pt x="1141" y="310"/>
                  <a:pt x="1144" y="313"/>
                  <a:pt x="1146" y="317"/>
                </a:cubicBezTo>
                <a:cubicBezTo>
                  <a:pt x="1148" y="318"/>
                  <a:pt x="1149" y="320"/>
                  <a:pt x="1151" y="322"/>
                </a:cubicBezTo>
                <a:cubicBezTo>
                  <a:pt x="1152" y="324"/>
                  <a:pt x="1153" y="325"/>
                  <a:pt x="1155" y="327"/>
                </a:cubicBezTo>
                <a:cubicBezTo>
                  <a:pt x="1158" y="330"/>
                  <a:pt x="1160" y="331"/>
                  <a:pt x="1162" y="334"/>
                </a:cubicBezTo>
                <a:cubicBezTo>
                  <a:pt x="1164" y="336"/>
                  <a:pt x="1166" y="340"/>
                  <a:pt x="1168" y="342"/>
                </a:cubicBezTo>
                <a:cubicBezTo>
                  <a:pt x="1174" y="349"/>
                  <a:pt x="1179" y="354"/>
                  <a:pt x="1184" y="361"/>
                </a:cubicBezTo>
                <a:cubicBezTo>
                  <a:pt x="1186" y="363"/>
                  <a:pt x="1186" y="366"/>
                  <a:pt x="1186" y="366"/>
                </a:cubicBezTo>
                <a:cubicBezTo>
                  <a:pt x="1187" y="367"/>
                  <a:pt x="1189" y="368"/>
                  <a:pt x="1190" y="369"/>
                </a:cubicBezTo>
                <a:cubicBezTo>
                  <a:pt x="1193" y="373"/>
                  <a:pt x="1195" y="377"/>
                  <a:pt x="1197" y="379"/>
                </a:cubicBezTo>
                <a:cubicBezTo>
                  <a:pt x="1199" y="382"/>
                  <a:pt x="1201" y="382"/>
                  <a:pt x="1204" y="384"/>
                </a:cubicBezTo>
                <a:cubicBezTo>
                  <a:pt x="1206" y="386"/>
                  <a:pt x="1207" y="389"/>
                  <a:pt x="1209" y="391"/>
                </a:cubicBezTo>
                <a:cubicBezTo>
                  <a:pt x="1211" y="394"/>
                  <a:pt x="1214" y="395"/>
                  <a:pt x="1215" y="397"/>
                </a:cubicBezTo>
                <a:cubicBezTo>
                  <a:pt x="1218" y="400"/>
                  <a:pt x="1220" y="404"/>
                  <a:pt x="1222" y="408"/>
                </a:cubicBezTo>
                <a:cubicBezTo>
                  <a:pt x="1224" y="412"/>
                  <a:pt x="1227" y="416"/>
                  <a:pt x="1229" y="420"/>
                </a:cubicBezTo>
                <a:cubicBezTo>
                  <a:pt x="1231" y="424"/>
                  <a:pt x="1237" y="428"/>
                  <a:pt x="1239" y="434"/>
                </a:cubicBezTo>
                <a:cubicBezTo>
                  <a:pt x="1239" y="434"/>
                  <a:pt x="1238" y="436"/>
                  <a:pt x="1238" y="436"/>
                </a:cubicBezTo>
                <a:cubicBezTo>
                  <a:pt x="1239" y="439"/>
                  <a:pt x="1242" y="440"/>
                  <a:pt x="1243" y="443"/>
                </a:cubicBezTo>
                <a:cubicBezTo>
                  <a:pt x="1244" y="446"/>
                  <a:pt x="1243" y="448"/>
                  <a:pt x="1244" y="450"/>
                </a:cubicBezTo>
                <a:cubicBezTo>
                  <a:pt x="1246" y="455"/>
                  <a:pt x="1249" y="460"/>
                  <a:pt x="1252" y="465"/>
                </a:cubicBezTo>
                <a:cubicBezTo>
                  <a:pt x="1253" y="467"/>
                  <a:pt x="1254" y="468"/>
                  <a:pt x="1254" y="469"/>
                </a:cubicBezTo>
                <a:cubicBezTo>
                  <a:pt x="1255" y="471"/>
                  <a:pt x="1256" y="472"/>
                  <a:pt x="1257" y="473"/>
                </a:cubicBezTo>
                <a:cubicBezTo>
                  <a:pt x="1258" y="476"/>
                  <a:pt x="1260" y="479"/>
                  <a:pt x="1261" y="483"/>
                </a:cubicBezTo>
                <a:cubicBezTo>
                  <a:pt x="1262" y="485"/>
                  <a:pt x="1263" y="487"/>
                  <a:pt x="1263" y="487"/>
                </a:cubicBezTo>
                <a:cubicBezTo>
                  <a:pt x="1263" y="489"/>
                  <a:pt x="1265" y="489"/>
                  <a:pt x="1266" y="492"/>
                </a:cubicBezTo>
                <a:cubicBezTo>
                  <a:pt x="1267" y="494"/>
                  <a:pt x="1267" y="497"/>
                  <a:pt x="1268" y="500"/>
                </a:cubicBezTo>
                <a:cubicBezTo>
                  <a:pt x="1269" y="502"/>
                  <a:pt x="1270" y="502"/>
                  <a:pt x="1271" y="504"/>
                </a:cubicBezTo>
                <a:cubicBezTo>
                  <a:pt x="1272" y="507"/>
                  <a:pt x="1271" y="508"/>
                  <a:pt x="1272" y="511"/>
                </a:cubicBezTo>
                <a:cubicBezTo>
                  <a:pt x="1274" y="514"/>
                  <a:pt x="1276" y="517"/>
                  <a:pt x="1278" y="521"/>
                </a:cubicBezTo>
                <a:cubicBezTo>
                  <a:pt x="1279" y="524"/>
                  <a:pt x="1278" y="524"/>
                  <a:pt x="1280" y="527"/>
                </a:cubicBezTo>
                <a:cubicBezTo>
                  <a:pt x="1281" y="531"/>
                  <a:pt x="1282" y="530"/>
                  <a:pt x="1284" y="533"/>
                </a:cubicBezTo>
                <a:cubicBezTo>
                  <a:pt x="1284" y="534"/>
                  <a:pt x="1284" y="537"/>
                  <a:pt x="1285" y="540"/>
                </a:cubicBezTo>
                <a:cubicBezTo>
                  <a:pt x="1282" y="541"/>
                  <a:pt x="1282" y="535"/>
                  <a:pt x="1281" y="532"/>
                </a:cubicBezTo>
                <a:cubicBezTo>
                  <a:pt x="1279" y="530"/>
                  <a:pt x="1277" y="528"/>
                  <a:pt x="1276" y="525"/>
                </a:cubicBezTo>
                <a:cubicBezTo>
                  <a:pt x="1272" y="518"/>
                  <a:pt x="1270" y="510"/>
                  <a:pt x="1267" y="502"/>
                </a:cubicBezTo>
                <a:cubicBezTo>
                  <a:pt x="1266" y="498"/>
                  <a:pt x="1259" y="487"/>
                  <a:pt x="1257" y="486"/>
                </a:cubicBezTo>
                <a:cubicBezTo>
                  <a:pt x="1254" y="484"/>
                  <a:pt x="1256" y="485"/>
                  <a:pt x="1252" y="478"/>
                </a:cubicBezTo>
                <a:cubicBezTo>
                  <a:pt x="1250" y="473"/>
                  <a:pt x="1246" y="468"/>
                  <a:pt x="1244" y="464"/>
                </a:cubicBezTo>
                <a:cubicBezTo>
                  <a:pt x="1241" y="460"/>
                  <a:pt x="1238" y="452"/>
                  <a:pt x="1233" y="445"/>
                </a:cubicBezTo>
                <a:cubicBezTo>
                  <a:pt x="1229" y="437"/>
                  <a:pt x="1224" y="430"/>
                  <a:pt x="1221" y="425"/>
                </a:cubicBezTo>
                <a:cubicBezTo>
                  <a:pt x="1219" y="423"/>
                  <a:pt x="1219" y="420"/>
                  <a:pt x="1218" y="419"/>
                </a:cubicBezTo>
                <a:cubicBezTo>
                  <a:pt x="1215" y="416"/>
                  <a:pt x="1212" y="416"/>
                  <a:pt x="1210" y="413"/>
                </a:cubicBezTo>
                <a:cubicBezTo>
                  <a:pt x="1206" y="409"/>
                  <a:pt x="1205" y="403"/>
                  <a:pt x="1200" y="400"/>
                </a:cubicBezTo>
                <a:cubicBezTo>
                  <a:pt x="1202" y="399"/>
                  <a:pt x="1204" y="403"/>
                  <a:pt x="1205" y="400"/>
                </a:cubicBezTo>
                <a:cubicBezTo>
                  <a:pt x="1203" y="398"/>
                  <a:pt x="1200" y="395"/>
                  <a:pt x="1199" y="396"/>
                </a:cubicBezTo>
                <a:cubicBezTo>
                  <a:pt x="1198" y="393"/>
                  <a:pt x="1194" y="388"/>
                  <a:pt x="1190" y="383"/>
                </a:cubicBezTo>
                <a:cubicBezTo>
                  <a:pt x="1188" y="380"/>
                  <a:pt x="1185" y="377"/>
                  <a:pt x="1183" y="374"/>
                </a:cubicBezTo>
                <a:cubicBezTo>
                  <a:pt x="1181" y="372"/>
                  <a:pt x="1178" y="369"/>
                  <a:pt x="1176" y="366"/>
                </a:cubicBezTo>
                <a:cubicBezTo>
                  <a:pt x="1175" y="365"/>
                  <a:pt x="1173" y="363"/>
                  <a:pt x="1173" y="362"/>
                </a:cubicBezTo>
                <a:cubicBezTo>
                  <a:pt x="1173" y="362"/>
                  <a:pt x="1173" y="360"/>
                  <a:pt x="1173" y="360"/>
                </a:cubicBezTo>
                <a:cubicBezTo>
                  <a:pt x="1172" y="359"/>
                  <a:pt x="1167" y="357"/>
                  <a:pt x="1163" y="351"/>
                </a:cubicBezTo>
                <a:cubicBezTo>
                  <a:pt x="1164" y="347"/>
                  <a:pt x="1166" y="351"/>
                  <a:pt x="1161" y="346"/>
                </a:cubicBezTo>
                <a:cubicBezTo>
                  <a:pt x="1160" y="344"/>
                  <a:pt x="1159" y="341"/>
                  <a:pt x="1158" y="340"/>
                </a:cubicBezTo>
                <a:cubicBezTo>
                  <a:pt x="1156" y="338"/>
                  <a:pt x="1155" y="338"/>
                  <a:pt x="1153" y="336"/>
                </a:cubicBezTo>
                <a:cubicBezTo>
                  <a:pt x="1150" y="333"/>
                  <a:pt x="1147" y="330"/>
                  <a:pt x="1145" y="326"/>
                </a:cubicBezTo>
                <a:cubicBezTo>
                  <a:pt x="1142" y="323"/>
                  <a:pt x="1140" y="320"/>
                  <a:pt x="1138" y="318"/>
                </a:cubicBezTo>
                <a:cubicBezTo>
                  <a:pt x="1134" y="314"/>
                  <a:pt x="1129" y="311"/>
                  <a:pt x="1125" y="307"/>
                </a:cubicBezTo>
                <a:cubicBezTo>
                  <a:pt x="1121" y="304"/>
                  <a:pt x="1118" y="301"/>
                  <a:pt x="1116" y="297"/>
                </a:cubicBezTo>
                <a:close/>
                <a:moveTo>
                  <a:pt x="801" y="141"/>
                </a:moveTo>
                <a:cubicBezTo>
                  <a:pt x="797" y="144"/>
                  <a:pt x="781" y="144"/>
                  <a:pt x="777" y="141"/>
                </a:cubicBezTo>
                <a:cubicBezTo>
                  <a:pt x="779" y="138"/>
                  <a:pt x="788" y="141"/>
                  <a:pt x="792" y="141"/>
                </a:cubicBezTo>
                <a:cubicBezTo>
                  <a:pt x="797" y="141"/>
                  <a:pt x="799" y="139"/>
                  <a:pt x="801" y="141"/>
                </a:cubicBezTo>
                <a:close/>
                <a:moveTo>
                  <a:pt x="847" y="150"/>
                </a:moveTo>
                <a:cubicBezTo>
                  <a:pt x="846" y="156"/>
                  <a:pt x="838" y="150"/>
                  <a:pt x="830" y="150"/>
                </a:cubicBezTo>
                <a:cubicBezTo>
                  <a:pt x="829" y="144"/>
                  <a:pt x="839" y="148"/>
                  <a:pt x="847" y="150"/>
                </a:cubicBezTo>
                <a:close/>
                <a:moveTo>
                  <a:pt x="926" y="173"/>
                </a:moveTo>
                <a:cubicBezTo>
                  <a:pt x="926" y="178"/>
                  <a:pt x="917" y="173"/>
                  <a:pt x="911" y="171"/>
                </a:cubicBezTo>
                <a:cubicBezTo>
                  <a:pt x="909" y="170"/>
                  <a:pt x="906" y="171"/>
                  <a:pt x="904" y="170"/>
                </a:cubicBezTo>
                <a:cubicBezTo>
                  <a:pt x="901" y="169"/>
                  <a:pt x="899" y="167"/>
                  <a:pt x="895" y="165"/>
                </a:cubicBezTo>
                <a:cubicBezTo>
                  <a:pt x="889" y="163"/>
                  <a:pt x="880" y="161"/>
                  <a:pt x="874" y="159"/>
                </a:cubicBezTo>
                <a:cubicBezTo>
                  <a:pt x="872" y="158"/>
                  <a:pt x="871" y="158"/>
                  <a:pt x="872" y="157"/>
                </a:cubicBezTo>
                <a:cubicBezTo>
                  <a:pt x="873" y="157"/>
                  <a:pt x="873" y="156"/>
                  <a:pt x="875" y="157"/>
                </a:cubicBezTo>
                <a:cubicBezTo>
                  <a:pt x="876" y="157"/>
                  <a:pt x="878" y="159"/>
                  <a:pt x="878" y="159"/>
                </a:cubicBezTo>
                <a:cubicBezTo>
                  <a:pt x="880" y="160"/>
                  <a:pt x="884" y="160"/>
                  <a:pt x="886" y="160"/>
                </a:cubicBezTo>
                <a:cubicBezTo>
                  <a:pt x="889" y="161"/>
                  <a:pt x="893" y="162"/>
                  <a:pt x="896" y="163"/>
                </a:cubicBezTo>
                <a:cubicBezTo>
                  <a:pt x="900" y="164"/>
                  <a:pt x="903" y="165"/>
                  <a:pt x="906" y="167"/>
                </a:cubicBezTo>
                <a:cubicBezTo>
                  <a:pt x="913" y="169"/>
                  <a:pt x="920" y="172"/>
                  <a:pt x="926" y="173"/>
                </a:cubicBezTo>
                <a:close/>
                <a:moveTo>
                  <a:pt x="1246" y="1070"/>
                </a:moveTo>
                <a:cubicBezTo>
                  <a:pt x="1247" y="1067"/>
                  <a:pt x="1249" y="1061"/>
                  <a:pt x="1252" y="1060"/>
                </a:cubicBezTo>
                <a:cubicBezTo>
                  <a:pt x="1253" y="1062"/>
                  <a:pt x="1249" y="1068"/>
                  <a:pt x="1246" y="1070"/>
                </a:cubicBezTo>
                <a:close/>
                <a:moveTo>
                  <a:pt x="1236" y="1088"/>
                </a:moveTo>
                <a:cubicBezTo>
                  <a:pt x="1233" y="1088"/>
                  <a:pt x="1239" y="1078"/>
                  <a:pt x="1241" y="1078"/>
                </a:cubicBezTo>
                <a:cubicBezTo>
                  <a:pt x="1244" y="1078"/>
                  <a:pt x="1237" y="1088"/>
                  <a:pt x="1236" y="1088"/>
                </a:cubicBezTo>
                <a:close/>
                <a:moveTo>
                  <a:pt x="1185" y="1154"/>
                </a:moveTo>
                <a:cubicBezTo>
                  <a:pt x="1187" y="1151"/>
                  <a:pt x="1189" y="1152"/>
                  <a:pt x="1191" y="1148"/>
                </a:cubicBezTo>
                <a:cubicBezTo>
                  <a:pt x="1187" y="1146"/>
                  <a:pt x="1183" y="1158"/>
                  <a:pt x="1178" y="1155"/>
                </a:cubicBezTo>
                <a:cubicBezTo>
                  <a:pt x="1179" y="1150"/>
                  <a:pt x="1183" y="1152"/>
                  <a:pt x="1184" y="1151"/>
                </a:cubicBezTo>
                <a:cubicBezTo>
                  <a:pt x="1187" y="1149"/>
                  <a:pt x="1187" y="1146"/>
                  <a:pt x="1189" y="1144"/>
                </a:cubicBezTo>
                <a:cubicBezTo>
                  <a:pt x="1191" y="1143"/>
                  <a:pt x="1193" y="1142"/>
                  <a:pt x="1195" y="1143"/>
                </a:cubicBezTo>
                <a:cubicBezTo>
                  <a:pt x="1198" y="1139"/>
                  <a:pt x="1202" y="1134"/>
                  <a:pt x="1204" y="1133"/>
                </a:cubicBezTo>
                <a:cubicBezTo>
                  <a:pt x="1204" y="1136"/>
                  <a:pt x="1200" y="1140"/>
                  <a:pt x="1197" y="1144"/>
                </a:cubicBezTo>
                <a:cubicBezTo>
                  <a:pt x="1193" y="1149"/>
                  <a:pt x="1189" y="1159"/>
                  <a:pt x="1185" y="1154"/>
                </a:cubicBezTo>
                <a:close/>
                <a:moveTo>
                  <a:pt x="592" y="1373"/>
                </a:moveTo>
                <a:cubicBezTo>
                  <a:pt x="593" y="1371"/>
                  <a:pt x="599" y="1373"/>
                  <a:pt x="601" y="1374"/>
                </a:cubicBezTo>
                <a:cubicBezTo>
                  <a:pt x="600" y="1376"/>
                  <a:pt x="594" y="1375"/>
                  <a:pt x="592" y="1373"/>
                </a:cubicBezTo>
                <a:close/>
                <a:moveTo>
                  <a:pt x="577" y="1371"/>
                </a:moveTo>
                <a:cubicBezTo>
                  <a:pt x="575" y="1370"/>
                  <a:pt x="568" y="1371"/>
                  <a:pt x="569" y="1369"/>
                </a:cubicBezTo>
                <a:cubicBezTo>
                  <a:pt x="569" y="1366"/>
                  <a:pt x="578" y="1370"/>
                  <a:pt x="581" y="1369"/>
                </a:cubicBezTo>
                <a:cubicBezTo>
                  <a:pt x="580" y="1370"/>
                  <a:pt x="576" y="1368"/>
                  <a:pt x="577" y="1371"/>
                </a:cubicBezTo>
                <a:close/>
                <a:moveTo>
                  <a:pt x="559" y="1367"/>
                </a:moveTo>
                <a:cubicBezTo>
                  <a:pt x="560" y="1365"/>
                  <a:pt x="560" y="1365"/>
                  <a:pt x="560" y="1365"/>
                </a:cubicBezTo>
                <a:cubicBezTo>
                  <a:pt x="566" y="1366"/>
                  <a:pt x="566" y="1366"/>
                  <a:pt x="566" y="1366"/>
                </a:cubicBezTo>
                <a:cubicBezTo>
                  <a:pt x="565" y="1367"/>
                  <a:pt x="564" y="1369"/>
                  <a:pt x="559" y="1367"/>
                </a:cubicBezTo>
                <a:close/>
                <a:moveTo>
                  <a:pt x="515" y="1355"/>
                </a:moveTo>
                <a:cubicBezTo>
                  <a:pt x="512" y="1354"/>
                  <a:pt x="508" y="1353"/>
                  <a:pt x="504" y="1351"/>
                </a:cubicBezTo>
                <a:cubicBezTo>
                  <a:pt x="504" y="1350"/>
                  <a:pt x="508" y="1349"/>
                  <a:pt x="511" y="1350"/>
                </a:cubicBezTo>
                <a:cubicBezTo>
                  <a:pt x="514" y="1351"/>
                  <a:pt x="517" y="1353"/>
                  <a:pt x="515" y="1355"/>
                </a:cubicBezTo>
                <a:close/>
                <a:moveTo>
                  <a:pt x="814" y="144"/>
                </a:moveTo>
                <a:cubicBezTo>
                  <a:pt x="815" y="144"/>
                  <a:pt x="831" y="145"/>
                  <a:pt x="829" y="148"/>
                </a:cubicBezTo>
                <a:cubicBezTo>
                  <a:pt x="822" y="148"/>
                  <a:pt x="821" y="145"/>
                  <a:pt x="814" y="144"/>
                </a:cubicBezTo>
                <a:close/>
                <a:moveTo>
                  <a:pt x="433" y="1321"/>
                </a:moveTo>
                <a:cubicBezTo>
                  <a:pt x="429" y="1318"/>
                  <a:pt x="425" y="1316"/>
                  <a:pt x="421" y="1314"/>
                </a:cubicBezTo>
                <a:cubicBezTo>
                  <a:pt x="417" y="1312"/>
                  <a:pt x="413" y="1310"/>
                  <a:pt x="410" y="1307"/>
                </a:cubicBezTo>
                <a:cubicBezTo>
                  <a:pt x="410" y="1305"/>
                  <a:pt x="417" y="1309"/>
                  <a:pt x="421" y="1311"/>
                </a:cubicBezTo>
                <a:cubicBezTo>
                  <a:pt x="424" y="1313"/>
                  <a:pt x="427" y="1314"/>
                  <a:pt x="430" y="1316"/>
                </a:cubicBezTo>
                <a:cubicBezTo>
                  <a:pt x="432" y="1317"/>
                  <a:pt x="434" y="1319"/>
                  <a:pt x="433" y="1321"/>
                </a:cubicBezTo>
                <a:close/>
                <a:moveTo>
                  <a:pt x="303" y="1235"/>
                </a:moveTo>
                <a:cubicBezTo>
                  <a:pt x="307" y="1235"/>
                  <a:pt x="320" y="1246"/>
                  <a:pt x="322" y="1248"/>
                </a:cubicBezTo>
                <a:cubicBezTo>
                  <a:pt x="321" y="1250"/>
                  <a:pt x="321" y="1250"/>
                  <a:pt x="321" y="1250"/>
                </a:cubicBezTo>
                <a:cubicBezTo>
                  <a:pt x="317" y="1248"/>
                  <a:pt x="308" y="1240"/>
                  <a:pt x="303" y="1235"/>
                </a:cubicBezTo>
                <a:close/>
                <a:moveTo>
                  <a:pt x="484" y="1342"/>
                </a:moveTo>
                <a:cubicBezTo>
                  <a:pt x="487" y="1339"/>
                  <a:pt x="500" y="1345"/>
                  <a:pt x="504" y="1348"/>
                </a:cubicBezTo>
                <a:cubicBezTo>
                  <a:pt x="502" y="1350"/>
                  <a:pt x="498" y="1346"/>
                  <a:pt x="495" y="1346"/>
                </a:cubicBezTo>
                <a:cubicBezTo>
                  <a:pt x="492" y="1344"/>
                  <a:pt x="487" y="1345"/>
                  <a:pt x="484" y="1342"/>
                </a:cubicBezTo>
                <a:close/>
                <a:moveTo>
                  <a:pt x="443" y="1324"/>
                </a:moveTo>
                <a:cubicBezTo>
                  <a:pt x="444" y="1322"/>
                  <a:pt x="447" y="1324"/>
                  <a:pt x="451" y="1326"/>
                </a:cubicBezTo>
                <a:cubicBezTo>
                  <a:pt x="453" y="1327"/>
                  <a:pt x="455" y="1328"/>
                  <a:pt x="457" y="1329"/>
                </a:cubicBezTo>
                <a:cubicBezTo>
                  <a:pt x="459" y="1329"/>
                  <a:pt x="461" y="1330"/>
                  <a:pt x="462" y="1330"/>
                </a:cubicBezTo>
                <a:cubicBezTo>
                  <a:pt x="461" y="1332"/>
                  <a:pt x="461" y="1332"/>
                  <a:pt x="461" y="1332"/>
                </a:cubicBezTo>
                <a:cubicBezTo>
                  <a:pt x="458" y="1331"/>
                  <a:pt x="447" y="1328"/>
                  <a:pt x="443" y="1324"/>
                </a:cubicBezTo>
                <a:close/>
                <a:moveTo>
                  <a:pt x="395" y="1299"/>
                </a:moveTo>
                <a:cubicBezTo>
                  <a:pt x="392" y="1300"/>
                  <a:pt x="383" y="1294"/>
                  <a:pt x="386" y="1292"/>
                </a:cubicBezTo>
                <a:cubicBezTo>
                  <a:pt x="390" y="1292"/>
                  <a:pt x="394" y="1297"/>
                  <a:pt x="395" y="1299"/>
                </a:cubicBezTo>
                <a:close/>
                <a:moveTo>
                  <a:pt x="344" y="1267"/>
                </a:moveTo>
                <a:cubicBezTo>
                  <a:pt x="347" y="1263"/>
                  <a:pt x="353" y="1271"/>
                  <a:pt x="358" y="1274"/>
                </a:cubicBezTo>
                <a:cubicBezTo>
                  <a:pt x="363" y="1277"/>
                  <a:pt x="369" y="1279"/>
                  <a:pt x="372" y="1283"/>
                </a:cubicBezTo>
                <a:cubicBezTo>
                  <a:pt x="374" y="1284"/>
                  <a:pt x="374" y="1285"/>
                  <a:pt x="373" y="1286"/>
                </a:cubicBezTo>
                <a:cubicBezTo>
                  <a:pt x="366" y="1283"/>
                  <a:pt x="350" y="1273"/>
                  <a:pt x="344" y="1267"/>
                </a:cubicBezTo>
                <a:close/>
                <a:moveTo>
                  <a:pt x="328" y="1254"/>
                </a:moveTo>
                <a:cubicBezTo>
                  <a:pt x="333" y="1255"/>
                  <a:pt x="335" y="1258"/>
                  <a:pt x="342" y="1262"/>
                </a:cubicBezTo>
                <a:cubicBezTo>
                  <a:pt x="342" y="1263"/>
                  <a:pt x="342" y="1264"/>
                  <a:pt x="343" y="1265"/>
                </a:cubicBezTo>
                <a:cubicBezTo>
                  <a:pt x="340" y="1267"/>
                  <a:pt x="329" y="1257"/>
                  <a:pt x="328" y="1254"/>
                </a:cubicBezTo>
                <a:close/>
                <a:moveTo>
                  <a:pt x="1214" y="1117"/>
                </a:moveTo>
                <a:cubicBezTo>
                  <a:pt x="1215" y="1118"/>
                  <a:pt x="1210" y="1123"/>
                  <a:pt x="1208" y="1126"/>
                </a:cubicBezTo>
                <a:cubicBezTo>
                  <a:pt x="1206" y="1124"/>
                  <a:pt x="1211" y="1118"/>
                  <a:pt x="1214" y="1117"/>
                </a:cubicBezTo>
                <a:close/>
                <a:moveTo>
                  <a:pt x="1275" y="995"/>
                </a:moveTo>
                <a:cubicBezTo>
                  <a:pt x="1277" y="989"/>
                  <a:pt x="1280" y="983"/>
                  <a:pt x="1282" y="978"/>
                </a:cubicBezTo>
                <a:cubicBezTo>
                  <a:pt x="1284" y="973"/>
                  <a:pt x="1285" y="969"/>
                  <a:pt x="1287" y="966"/>
                </a:cubicBezTo>
                <a:cubicBezTo>
                  <a:pt x="1290" y="966"/>
                  <a:pt x="1286" y="971"/>
                  <a:pt x="1285" y="974"/>
                </a:cubicBezTo>
                <a:cubicBezTo>
                  <a:pt x="1283" y="981"/>
                  <a:pt x="1280" y="996"/>
                  <a:pt x="1275" y="995"/>
                </a:cubicBezTo>
                <a:close/>
                <a:moveTo>
                  <a:pt x="1254" y="1036"/>
                </a:moveTo>
                <a:cubicBezTo>
                  <a:pt x="1255" y="1035"/>
                  <a:pt x="1256" y="1032"/>
                  <a:pt x="1257" y="1030"/>
                </a:cubicBezTo>
                <a:cubicBezTo>
                  <a:pt x="1258" y="1028"/>
                  <a:pt x="1259" y="1027"/>
                  <a:pt x="1260" y="1028"/>
                </a:cubicBezTo>
                <a:cubicBezTo>
                  <a:pt x="1260" y="1031"/>
                  <a:pt x="1256" y="1038"/>
                  <a:pt x="1254" y="1036"/>
                </a:cubicBezTo>
                <a:close/>
                <a:moveTo>
                  <a:pt x="1305" y="619"/>
                </a:moveTo>
                <a:cubicBezTo>
                  <a:pt x="1307" y="624"/>
                  <a:pt x="1305" y="626"/>
                  <a:pt x="1305" y="629"/>
                </a:cubicBezTo>
                <a:cubicBezTo>
                  <a:pt x="1302" y="628"/>
                  <a:pt x="1302" y="619"/>
                  <a:pt x="1305" y="619"/>
                </a:cubicBezTo>
                <a:close/>
                <a:moveTo>
                  <a:pt x="1309" y="655"/>
                </a:moveTo>
                <a:cubicBezTo>
                  <a:pt x="1308" y="645"/>
                  <a:pt x="1306" y="640"/>
                  <a:pt x="1305" y="634"/>
                </a:cubicBezTo>
                <a:cubicBezTo>
                  <a:pt x="1307" y="634"/>
                  <a:pt x="1309" y="639"/>
                  <a:pt x="1310" y="644"/>
                </a:cubicBezTo>
                <a:cubicBezTo>
                  <a:pt x="1312" y="649"/>
                  <a:pt x="1312" y="654"/>
                  <a:pt x="1309" y="655"/>
                </a:cubicBezTo>
                <a:close/>
                <a:moveTo>
                  <a:pt x="1242" y="1060"/>
                </a:moveTo>
                <a:cubicBezTo>
                  <a:pt x="1240" y="1059"/>
                  <a:pt x="1238" y="1058"/>
                  <a:pt x="1241" y="1054"/>
                </a:cubicBezTo>
                <a:cubicBezTo>
                  <a:pt x="1244" y="1051"/>
                  <a:pt x="1245" y="1056"/>
                  <a:pt x="1242" y="1060"/>
                </a:cubicBezTo>
                <a:close/>
                <a:moveTo>
                  <a:pt x="1236" y="1072"/>
                </a:moveTo>
                <a:cubicBezTo>
                  <a:pt x="1232" y="1070"/>
                  <a:pt x="1235" y="1065"/>
                  <a:pt x="1238" y="1064"/>
                </a:cubicBezTo>
                <a:cubicBezTo>
                  <a:pt x="1240" y="1065"/>
                  <a:pt x="1238" y="1068"/>
                  <a:pt x="1236" y="1072"/>
                </a:cubicBezTo>
                <a:close/>
                <a:moveTo>
                  <a:pt x="1301" y="610"/>
                </a:moveTo>
                <a:cubicBezTo>
                  <a:pt x="1297" y="612"/>
                  <a:pt x="1293" y="598"/>
                  <a:pt x="1294" y="593"/>
                </a:cubicBezTo>
                <a:cubicBezTo>
                  <a:pt x="1299" y="592"/>
                  <a:pt x="1298" y="601"/>
                  <a:pt x="1301" y="610"/>
                </a:cubicBezTo>
                <a:close/>
                <a:moveTo>
                  <a:pt x="1311" y="793"/>
                </a:moveTo>
                <a:cubicBezTo>
                  <a:pt x="1312" y="788"/>
                  <a:pt x="1311" y="784"/>
                  <a:pt x="1312" y="779"/>
                </a:cubicBezTo>
                <a:cubicBezTo>
                  <a:pt x="1312" y="775"/>
                  <a:pt x="1312" y="770"/>
                  <a:pt x="1312" y="765"/>
                </a:cubicBezTo>
                <a:cubicBezTo>
                  <a:pt x="1313" y="758"/>
                  <a:pt x="1314" y="749"/>
                  <a:pt x="1312" y="739"/>
                </a:cubicBezTo>
                <a:cubicBezTo>
                  <a:pt x="1311" y="737"/>
                  <a:pt x="1312" y="737"/>
                  <a:pt x="1311" y="736"/>
                </a:cubicBezTo>
                <a:cubicBezTo>
                  <a:pt x="1310" y="734"/>
                  <a:pt x="1309" y="727"/>
                  <a:pt x="1309" y="720"/>
                </a:cubicBezTo>
                <a:cubicBezTo>
                  <a:pt x="1309" y="717"/>
                  <a:pt x="1309" y="713"/>
                  <a:pt x="1310" y="710"/>
                </a:cubicBezTo>
                <a:cubicBezTo>
                  <a:pt x="1310" y="707"/>
                  <a:pt x="1311" y="705"/>
                  <a:pt x="1311" y="703"/>
                </a:cubicBezTo>
                <a:cubicBezTo>
                  <a:pt x="1309" y="698"/>
                  <a:pt x="1309" y="693"/>
                  <a:pt x="1309" y="687"/>
                </a:cubicBezTo>
                <a:cubicBezTo>
                  <a:pt x="1309" y="685"/>
                  <a:pt x="1309" y="682"/>
                  <a:pt x="1309" y="679"/>
                </a:cubicBezTo>
                <a:cubicBezTo>
                  <a:pt x="1309" y="676"/>
                  <a:pt x="1309" y="673"/>
                  <a:pt x="1308" y="670"/>
                </a:cubicBezTo>
                <a:cubicBezTo>
                  <a:pt x="1310" y="673"/>
                  <a:pt x="1311" y="676"/>
                  <a:pt x="1312" y="680"/>
                </a:cubicBezTo>
                <a:cubicBezTo>
                  <a:pt x="1312" y="684"/>
                  <a:pt x="1312" y="688"/>
                  <a:pt x="1313" y="691"/>
                </a:cubicBezTo>
                <a:cubicBezTo>
                  <a:pt x="1313" y="697"/>
                  <a:pt x="1316" y="704"/>
                  <a:pt x="1317" y="712"/>
                </a:cubicBezTo>
                <a:cubicBezTo>
                  <a:pt x="1317" y="716"/>
                  <a:pt x="1316" y="717"/>
                  <a:pt x="1316" y="719"/>
                </a:cubicBezTo>
                <a:cubicBezTo>
                  <a:pt x="1317" y="725"/>
                  <a:pt x="1317" y="732"/>
                  <a:pt x="1318" y="740"/>
                </a:cubicBezTo>
                <a:cubicBezTo>
                  <a:pt x="1318" y="747"/>
                  <a:pt x="1317" y="755"/>
                  <a:pt x="1317" y="762"/>
                </a:cubicBezTo>
                <a:cubicBezTo>
                  <a:pt x="1316" y="767"/>
                  <a:pt x="1315" y="772"/>
                  <a:pt x="1315" y="777"/>
                </a:cubicBezTo>
                <a:cubicBezTo>
                  <a:pt x="1315" y="779"/>
                  <a:pt x="1315" y="779"/>
                  <a:pt x="1315" y="780"/>
                </a:cubicBezTo>
                <a:cubicBezTo>
                  <a:pt x="1315" y="780"/>
                  <a:pt x="1315" y="781"/>
                  <a:pt x="1315" y="782"/>
                </a:cubicBezTo>
                <a:cubicBezTo>
                  <a:pt x="1315" y="783"/>
                  <a:pt x="1315" y="785"/>
                  <a:pt x="1315" y="787"/>
                </a:cubicBezTo>
                <a:cubicBezTo>
                  <a:pt x="1314" y="790"/>
                  <a:pt x="1313" y="793"/>
                  <a:pt x="1311" y="793"/>
                </a:cubicBezTo>
                <a:close/>
                <a:moveTo>
                  <a:pt x="1213" y="1102"/>
                </a:moveTo>
                <a:cubicBezTo>
                  <a:pt x="1210" y="1107"/>
                  <a:pt x="1207" y="1113"/>
                  <a:pt x="1204" y="1114"/>
                </a:cubicBezTo>
                <a:cubicBezTo>
                  <a:pt x="1203" y="1113"/>
                  <a:pt x="1205" y="1110"/>
                  <a:pt x="1207" y="1107"/>
                </a:cubicBezTo>
                <a:cubicBezTo>
                  <a:pt x="1209" y="1104"/>
                  <a:pt x="1211" y="1101"/>
                  <a:pt x="1213" y="1102"/>
                </a:cubicBezTo>
                <a:close/>
                <a:moveTo>
                  <a:pt x="1286" y="564"/>
                </a:moveTo>
                <a:cubicBezTo>
                  <a:pt x="1282" y="568"/>
                  <a:pt x="1278" y="555"/>
                  <a:pt x="1282" y="555"/>
                </a:cubicBezTo>
                <a:cubicBezTo>
                  <a:pt x="1283" y="559"/>
                  <a:pt x="1285" y="559"/>
                  <a:pt x="1286" y="564"/>
                </a:cubicBezTo>
                <a:close/>
                <a:moveTo>
                  <a:pt x="1316" y="805"/>
                </a:moveTo>
                <a:cubicBezTo>
                  <a:pt x="1316" y="808"/>
                  <a:pt x="1313" y="808"/>
                  <a:pt x="1312" y="813"/>
                </a:cubicBezTo>
                <a:cubicBezTo>
                  <a:pt x="1311" y="817"/>
                  <a:pt x="1311" y="824"/>
                  <a:pt x="1311" y="828"/>
                </a:cubicBezTo>
                <a:cubicBezTo>
                  <a:pt x="1310" y="832"/>
                  <a:pt x="1309" y="834"/>
                  <a:pt x="1306" y="830"/>
                </a:cubicBezTo>
                <a:cubicBezTo>
                  <a:pt x="1307" y="830"/>
                  <a:pt x="1307" y="825"/>
                  <a:pt x="1307" y="824"/>
                </a:cubicBezTo>
                <a:cubicBezTo>
                  <a:pt x="1308" y="820"/>
                  <a:pt x="1309" y="820"/>
                  <a:pt x="1309" y="817"/>
                </a:cubicBezTo>
                <a:cubicBezTo>
                  <a:pt x="1310" y="812"/>
                  <a:pt x="1310" y="806"/>
                  <a:pt x="1312" y="801"/>
                </a:cubicBezTo>
                <a:cubicBezTo>
                  <a:pt x="1315" y="800"/>
                  <a:pt x="1314" y="804"/>
                  <a:pt x="1316" y="805"/>
                </a:cubicBezTo>
                <a:close/>
                <a:moveTo>
                  <a:pt x="1190" y="1127"/>
                </a:moveTo>
                <a:cubicBezTo>
                  <a:pt x="1194" y="1122"/>
                  <a:pt x="1199" y="1113"/>
                  <a:pt x="1201" y="1116"/>
                </a:cubicBezTo>
                <a:cubicBezTo>
                  <a:pt x="1199" y="1120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3" y="961"/>
                  <a:pt x="1280" y="960"/>
                </a:cubicBezTo>
                <a:cubicBezTo>
                  <a:pt x="1280" y="955"/>
                  <a:pt x="1283" y="947"/>
                  <a:pt x="1286" y="950"/>
                </a:cubicBezTo>
                <a:close/>
                <a:moveTo>
                  <a:pt x="1257" y="1008"/>
                </a:moveTo>
                <a:cubicBezTo>
                  <a:pt x="1261" y="1002"/>
                  <a:pt x="1266" y="994"/>
                  <a:pt x="1269" y="987"/>
                </a:cubicBezTo>
                <a:cubicBezTo>
                  <a:pt x="1271" y="981"/>
                  <a:pt x="1271" y="977"/>
                  <a:pt x="1272" y="971"/>
                </a:cubicBezTo>
                <a:cubicBezTo>
                  <a:pt x="1275" y="970"/>
                  <a:pt x="1275" y="972"/>
                  <a:pt x="1275" y="976"/>
                </a:cubicBezTo>
                <a:cubicBezTo>
                  <a:pt x="1274" y="979"/>
                  <a:pt x="1273" y="983"/>
                  <a:pt x="1272" y="986"/>
                </a:cubicBezTo>
                <a:cubicBezTo>
                  <a:pt x="1270" y="991"/>
                  <a:pt x="1266" y="999"/>
                  <a:pt x="1265" y="1001"/>
                </a:cubicBezTo>
                <a:cubicBezTo>
                  <a:pt x="1263" y="1005"/>
                  <a:pt x="1263" y="1003"/>
                  <a:pt x="1260" y="1006"/>
                </a:cubicBezTo>
                <a:cubicBezTo>
                  <a:pt x="1261" y="1005"/>
                  <a:pt x="1258" y="1011"/>
                  <a:pt x="1257" y="1008"/>
                </a:cubicBezTo>
                <a:close/>
                <a:moveTo>
                  <a:pt x="1261" y="1012"/>
                </a:moveTo>
                <a:cubicBezTo>
                  <a:pt x="1257" y="1018"/>
                  <a:pt x="1256" y="1018"/>
                  <a:pt x="1255" y="1024"/>
                </a:cubicBezTo>
                <a:cubicBezTo>
                  <a:pt x="1253" y="1024"/>
                  <a:pt x="1251" y="1029"/>
                  <a:pt x="1248" y="1026"/>
                </a:cubicBezTo>
                <a:cubicBezTo>
                  <a:pt x="1248" y="1022"/>
                  <a:pt x="1251" y="1023"/>
                  <a:pt x="1253" y="1020"/>
                </a:cubicBezTo>
                <a:cubicBezTo>
                  <a:pt x="1254" y="1017"/>
                  <a:pt x="1252" y="1016"/>
                  <a:pt x="1255" y="1011"/>
                </a:cubicBezTo>
                <a:cubicBezTo>
                  <a:pt x="1257" y="1014"/>
                  <a:pt x="1259" y="1011"/>
                  <a:pt x="1261" y="1012"/>
                </a:cubicBezTo>
                <a:close/>
                <a:moveTo>
                  <a:pt x="1170" y="1155"/>
                </a:moveTo>
                <a:cubicBezTo>
                  <a:pt x="1166" y="1160"/>
                  <a:pt x="1161" y="1159"/>
                  <a:pt x="1167" y="1152"/>
                </a:cubicBezTo>
                <a:lnTo>
                  <a:pt x="1170" y="1155"/>
                </a:lnTo>
                <a:close/>
                <a:moveTo>
                  <a:pt x="1239" y="1045"/>
                </a:moveTo>
                <a:cubicBezTo>
                  <a:pt x="1241" y="1044"/>
                  <a:pt x="1243" y="1040"/>
                  <a:pt x="1245" y="1039"/>
                </a:cubicBezTo>
                <a:cubicBezTo>
                  <a:pt x="1247" y="1042"/>
                  <a:pt x="1241" y="1047"/>
                  <a:pt x="1239" y="1045"/>
                </a:cubicBezTo>
                <a:close/>
                <a:moveTo>
                  <a:pt x="1162" y="1159"/>
                </a:moveTo>
                <a:cubicBezTo>
                  <a:pt x="1166" y="1161"/>
                  <a:pt x="1156" y="1170"/>
                  <a:pt x="1153" y="1168"/>
                </a:cubicBezTo>
                <a:cubicBezTo>
                  <a:pt x="1153" y="1167"/>
                  <a:pt x="1159" y="1163"/>
                  <a:pt x="1162" y="1159"/>
                </a:cubicBezTo>
                <a:close/>
                <a:moveTo>
                  <a:pt x="1301" y="864"/>
                </a:moveTo>
                <a:cubicBezTo>
                  <a:pt x="1303" y="861"/>
                  <a:pt x="1302" y="853"/>
                  <a:pt x="1305" y="855"/>
                </a:cubicBezTo>
                <a:cubicBezTo>
                  <a:pt x="1305" y="856"/>
                  <a:pt x="1305" y="859"/>
                  <a:pt x="1305" y="861"/>
                </a:cubicBezTo>
                <a:cubicBezTo>
                  <a:pt x="1304" y="863"/>
                  <a:pt x="1303" y="864"/>
                  <a:pt x="1301" y="864"/>
                </a:cubicBezTo>
                <a:close/>
                <a:moveTo>
                  <a:pt x="1291" y="917"/>
                </a:moveTo>
                <a:cubicBezTo>
                  <a:pt x="1288" y="917"/>
                  <a:pt x="1290" y="911"/>
                  <a:pt x="1292" y="909"/>
                </a:cubicBezTo>
                <a:cubicBezTo>
                  <a:pt x="1293" y="910"/>
                  <a:pt x="1294" y="914"/>
                  <a:pt x="1291" y="917"/>
                </a:cubicBezTo>
                <a:close/>
                <a:moveTo>
                  <a:pt x="549" y="174"/>
                </a:moveTo>
                <a:cubicBezTo>
                  <a:pt x="549" y="176"/>
                  <a:pt x="542" y="176"/>
                  <a:pt x="541" y="176"/>
                </a:cubicBezTo>
                <a:cubicBezTo>
                  <a:pt x="541" y="173"/>
                  <a:pt x="548" y="172"/>
                  <a:pt x="549" y="174"/>
                </a:cubicBezTo>
                <a:close/>
                <a:moveTo>
                  <a:pt x="1301" y="877"/>
                </a:moveTo>
                <a:cubicBezTo>
                  <a:pt x="1299" y="881"/>
                  <a:pt x="1299" y="885"/>
                  <a:pt x="1298" y="889"/>
                </a:cubicBezTo>
                <a:cubicBezTo>
                  <a:pt x="1296" y="894"/>
                  <a:pt x="1295" y="898"/>
                  <a:pt x="1294" y="901"/>
                </a:cubicBezTo>
                <a:cubicBezTo>
                  <a:pt x="1292" y="899"/>
                  <a:pt x="1293" y="893"/>
                  <a:pt x="1294" y="887"/>
                </a:cubicBezTo>
                <a:cubicBezTo>
                  <a:pt x="1296" y="882"/>
                  <a:pt x="1298" y="877"/>
                  <a:pt x="1301" y="877"/>
                </a:cubicBezTo>
                <a:close/>
                <a:moveTo>
                  <a:pt x="1217" y="1085"/>
                </a:moveTo>
                <a:cubicBezTo>
                  <a:pt x="1214" y="1089"/>
                  <a:pt x="1210" y="1092"/>
                  <a:pt x="1210" y="1088"/>
                </a:cubicBezTo>
                <a:cubicBezTo>
                  <a:pt x="1213" y="1083"/>
                  <a:pt x="1217" y="1081"/>
                  <a:pt x="1217" y="1085"/>
                </a:cubicBezTo>
                <a:close/>
                <a:moveTo>
                  <a:pt x="1095" y="1221"/>
                </a:moveTo>
                <a:cubicBezTo>
                  <a:pt x="1096" y="1219"/>
                  <a:pt x="1099" y="1215"/>
                  <a:pt x="1103" y="1212"/>
                </a:cubicBezTo>
                <a:cubicBezTo>
                  <a:pt x="1107" y="1209"/>
                  <a:pt x="1111" y="1206"/>
                  <a:pt x="1112" y="1208"/>
                </a:cubicBezTo>
                <a:cubicBezTo>
                  <a:pt x="1110" y="1214"/>
                  <a:pt x="1105" y="1213"/>
                  <a:pt x="1101" y="1215"/>
                </a:cubicBezTo>
                <a:cubicBezTo>
                  <a:pt x="1099" y="1217"/>
                  <a:pt x="1099" y="1220"/>
                  <a:pt x="1095" y="1221"/>
                </a:cubicBezTo>
                <a:close/>
                <a:moveTo>
                  <a:pt x="605" y="161"/>
                </a:moveTo>
                <a:cubicBezTo>
                  <a:pt x="607" y="161"/>
                  <a:pt x="606" y="161"/>
                  <a:pt x="605" y="162"/>
                </a:cubicBezTo>
                <a:cubicBezTo>
                  <a:pt x="603" y="165"/>
                  <a:pt x="610" y="161"/>
                  <a:pt x="609" y="164"/>
                </a:cubicBezTo>
                <a:cubicBezTo>
                  <a:pt x="603" y="165"/>
                  <a:pt x="600" y="165"/>
                  <a:pt x="598" y="163"/>
                </a:cubicBezTo>
                <a:cubicBezTo>
                  <a:pt x="601" y="162"/>
                  <a:pt x="605" y="162"/>
                  <a:pt x="605" y="161"/>
                </a:cubicBezTo>
                <a:close/>
                <a:moveTo>
                  <a:pt x="1196" y="1112"/>
                </a:moveTo>
                <a:cubicBezTo>
                  <a:pt x="1195" y="1111"/>
                  <a:pt x="1200" y="1106"/>
                  <a:pt x="1196" y="1106"/>
                </a:cubicBezTo>
                <a:cubicBezTo>
                  <a:pt x="1198" y="1103"/>
                  <a:pt x="1200" y="1101"/>
                  <a:pt x="1201" y="1102"/>
                </a:cubicBezTo>
                <a:cubicBezTo>
                  <a:pt x="1196" y="1107"/>
                  <a:pt x="1200" y="1110"/>
                  <a:pt x="1196" y="1112"/>
                </a:cubicBezTo>
                <a:close/>
                <a:moveTo>
                  <a:pt x="384" y="248"/>
                </a:moveTo>
                <a:cubicBezTo>
                  <a:pt x="384" y="257"/>
                  <a:pt x="370" y="253"/>
                  <a:pt x="384" y="248"/>
                </a:cubicBezTo>
                <a:close/>
                <a:moveTo>
                  <a:pt x="1062" y="1246"/>
                </a:moveTo>
                <a:cubicBezTo>
                  <a:pt x="1060" y="1244"/>
                  <a:pt x="1060" y="1244"/>
                  <a:pt x="1060" y="1244"/>
                </a:cubicBezTo>
                <a:cubicBezTo>
                  <a:pt x="1063" y="1241"/>
                  <a:pt x="1064" y="1242"/>
                  <a:pt x="1067" y="1240"/>
                </a:cubicBezTo>
                <a:cubicBezTo>
                  <a:pt x="1068" y="1242"/>
                  <a:pt x="1065" y="1244"/>
                  <a:pt x="1062" y="1246"/>
                </a:cubicBezTo>
                <a:close/>
                <a:moveTo>
                  <a:pt x="1031" y="1262"/>
                </a:moveTo>
                <a:cubicBezTo>
                  <a:pt x="1034" y="1261"/>
                  <a:pt x="1039" y="1256"/>
                  <a:pt x="1039" y="1259"/>
                </a:cubicBezTo>
                <a:cubicBezTo>
                  <a:pt x="1036" y="1262"/>
                  <a:pt x="1033" y="1265"/>
                  <a:pt x="1031" y="1262"/>
                </a:cubicBezTo>
                <a:close/>
                <a:moveTo>
                  <a:pt x="1016" y="1274"/>
                </a:moveTo>
                <a:cubicBezTo>
                  <a:pt x="1014" y="1271"/>
                  <a:pt x="1024" y="1265"/>
                  <a:pt x="1027" y="1267"/>
                </a:cubicBezTo>
                <a:cubicBezTo>
                  <a:pt x="1023" y="1270"/>
                  <a:pt x="1020" y="1272"/>
                  <a:pt x="1016" y="1274"/>
                </a:cubicBezTo>
                <a:close/>
                <a:moveTo>
                  <a:pt x="944" y="212"/>
                </a:moveTo>
                <a:cubicBezTo>
                  <a:pt x="943" y="215"/>
                  <a:pt x="939" y="211"/>
                  <a:pt x="937" y="210"/>
                </a:cubicBezTo>
                <a:cubicBezTo>
                  <a:pt x="935" y="209"/>
                  <a:pt x="932" y="208"/>
                  <a:pt x="931" y="207"/>
                </a:cubicBezTo>
                <a:cubicBezTo>
                  <a:pt x="930" y="207"/>
                  <a:pt x="930" y="205"/>
                  <a:pt x="930" y="205"/>
                </a:cubicBezTo>
                <a:cubicBezTo>
                  <a:pt x="928" y="204"/>
                  <a:pt x="923" y="203"/>
                  <a:pt x="921" y="202"/>
                </a:cubicBezTo>
                <a:cubicBezTo>
                  <a:pt x="917" y="201"/>
                  <a:pt x="914" y="199"/>
                  <a:pt x="910" y="198"/>
                </a:cubicBezTo>
                <a:cubicBezTo>
                  <a:pt x="907" y="196"/>
                  <a:pt x="903" y="195"/>
                  <a:pt x="900" y="194"/>
                </a:cubicBezTo>
                <a:cubicBezTo>
                  <a:pt x="901" y="192"/>
                  <a:pt x="907" y="193"/>
                  <a:pt x="908" y="193"/>
                </a:cubicBezTo>
                <a:cubicBezTo>
                  <a:pt x="911" y="194"/>
                  <a:pt x="913" y="195"/>
                  <a:pt x="916" y="196"/>
                </a:cubicBezTo>
                <a:cubicBezTo>
                  <a:pt x="919" y="198"/>
                  <a:pt x="922" y="199"/>
                  <a:pt x="924" y="201"/>
                </a:cubicBezTo>
                <a:cubicBezTo>
                  <a:pt x="926" y="201"/>
                  <a:pt x="926" y="200"/>
                  <a:pt x="928" y="201"/>
                </a:cubicBezTo>
                <a:cubicBezTo>
                  <a:pt x="928" y="201"/>
                  <a:pt x="929" y="203"/>
                  <a:pt x="929" y="204"/>
                </a:cubicBezTo>
                <a:cubicBezTo>
                  <a:pt x="931" y="205"/>
                  <a:pt x="932" y="204"/>
                  <a:pt x="935" y="205"/>
                </a:cubicBezTo>
                <a:cubicBezTo>
                  <a:pt x="939" y="207"/>
                  <a:pt x="941" y="210"/>
                  <a:pt x="944" y="212"/>
                </a:cubicBezTo>
                <a:close/>
                <a:moveTo>
                  <a:pt x="1167" y="1144"/>
                </a:moveTo>
                <a:cubicBezTo>
                  <a:pt x="1162" y="1147"/>
                  <a:pt x="1152" y="1161"/>
                  <a:pt x="1149" y="1162"/>
                </a:cubicBezTo>
                <a:cubicBezTo>
                  <a:pt x="1147" y="1158"/>
                  <a:pt x="1161" y="1147"/>
                  <a:pt x="1164" y="1141"/>
                </a:cubicBezTo>
                <a:lnTo>
                  <a:pt x="1167" y="1144"/>
                </a:lnTo>
                <a:close/>
                <a:moveTo>
                  <a:pt x="1102" y="1209"/>
                </a:moveTo>
                <a:cubicBezTo>
                  <a:pt x="1100" y="1208"/>
                  <a:pt x="1101" y="1206"/>
                  <a:pt x="1103" y="1204"/>
                </a:cubicBezTo>
                <a:cubicBezTo>
                  <a:pt x="1104" y="1203"/>
                  <a:pt x="1107" y="1201"/>
                  <a:pt x="1109" y="1200"/>
                </a:cubicBezTo>
                <a:cubicBezTo>
                  <a:pt x="1110" y="1202"/>
                  <a:pt x="1104" y="1206"/>
                  <a:pt x="1102" y="1209"/>
                </a:cubicBezTo>
                <a:close/>
                <a:moveTo>
                  <a:pt x="1205" y="1089"/>
                </a:moveTo>
                <a:cubicBezTo>
                  <a:pt x="1201" y="1088"/>
                  <a:pt x="1205" y="1079"/>
                  <a:pt x="1210" y="1075"/>
                </a:cubicBezTo>
                <a:cubicBezTo>
                  <a:pt x="1214" y="1077"/>
                  <a:pt x="1207" y="1084"/>
                  <a:pt x="1205" y="1089"/>
                </a:cubicBezTo>
                <a:close/>
                <a:moveTo>
                  <a:pt x="1174" y="1132"/>
                </a:moveTo>
                <a:cubicBezTo>
                  <a:pt x="1169" y="1139"/>
                  <a:pt x="1169" y="1139"/>
                  <a:pt x="1169" y="1139"/>
                </a:cubicBezTo>
                <a:cubicBezTo>
                  <a:pt x="1165" y="1138"/>
                  <a:pt x="1172" y="1129"/>
                  <a:pt x="1174" y="1132"/>
                </a:cubicBezTo>
                <a:close/>
                <a:moveTo>
                  <a:pt x="1081" y="1226"/>
                </a:moveTo>
                <a:cubicBezTo>
                  <a:pt x="1080" y="1225"/>
                  <a:pt x="1081" y="1224"/>
                  <a:pt x="1082" y="1222"/>
                </a:cubicBezTo>
                <a:cubicBezTo>
                  <a:pt x="1083" y="1218"/>
                  <a:pt x="1082" y="1218"/>
                  <a:pt x="1089" y="1213"/>
                </a:cubicBezTo>
                <a:cubicBezTo>
                  <a:pt x="1089" y="1217"/>
                  <a:pt x="1088" y="1221"/>
                  <a:pt x="1081" y="1226"/>
                </a:cubicBezTo>
                <a:close/>
                <a:moveTo>
                  <a:pt x="1003" y="242"/>
                </a:moveTo>
                <a:cubicBezTo>
                  <a:pt x="1001" y="243"/>
                  <a:pt x="998" y="241"/>
                  <a:pt x="994" y="239"/>
                </a:cubicBezTo>
                <a:cubicBezTo>
                  <a:pt x="990" y="236"/>
                  <a:pt x="986" y="234"/>
                  <a:pt x="984" y="232"/>
                </a:cubicBezTo>
                <a:cubicBezTo>
                  <a:pt x="986" y="231"/>
                  <a:pt x="990" y="232"/>
                  <a:pt x="993" y="234"/>
                </a:cubicBezTo>
                <a:cubicBezTo>
                  <a:pt x="997" y="237"/>
                  <a:pt x="1001" y="240"/>
                  <a:pt x="1003" y="242"/>
                </a:cubicBezTo>
                <a:close/>
                <a:moveTo>
                  <a:pt x="1109" y="1197"/>
                </a:moveTo>
                <a:cubicBezTo>
                  <a:pt x="1114" y="1193"/>
                  <a:pt x="1114" y="1193"/>
                  <a:pt x="1114" y="1193"/>
                </a:cubicBezTo>
                <a:cubicBezTo>
                  <a:pt x="1117" y="1194"/>
                  <a:pt x="1110" y="1200"/>
                  <a:pt x="1109" y="1197"/>
                </a:cubicBezTo>
                <a:close/>
                <a:moveTo>
                  <a:pt x="1073" y="1231"/>
                </a:moveTo>
                <a:cubicBezTo>
                  <a:pt x="1068" y="1235"/>
                  <a:pt x="1059" y="1238"/>
                  <a:pt x="1060" y="1234"/>
                </a:cubicBezTo>
                <a:cubicBezTo>
                  <a:pt x="1065" y="1231"/>
                  <a:pt x="1068" y="1229"/>
                  <a:pt x="1072" y="1228"/>
                </a:cubicBezTo>
                <a:cubicBezTo>
                  <a:pt x="1073" y="1229"/>
                  <a:pt x="1072" y="1230"/>
                  <a:pt x="1073" y="1231"/>
                </a:cubicBezTo>
                <a:close/>
                <a:moveTo>
                  <a:pt x="577" y="178"/>
                </a:moveTo>
                <a:cubicBezTo>
                  <a:pt x="572" y="179"/>
                  <a:pt x="572" y="177"/>
                  <a:pt x="567" y="179"/>
                </a:cubicBezTo>
                <a:cubicBezTo>
                  <a:pt x="566" y="177"/>
                  <a:pt x="576" y="175"/>
                  <a:pt x="577" y="178"/>
                </a:cubicBezTo>
                <a:close/>
                <a:moveTo>
                  <a:pt x="646" y="164"/>
                </a:moveTo>
                <a:cubicBezTo>
                  <a:pt x="654" y="164"/>
                  <a:pt x="646" y="170"/>
                  <a:pt x="642" y="168"/>
                </a:cubicBezTo>
                <a:cubicBezTo>
                  <a:pt x="641" y="166"/>
                  <a:pt x="648" y="167"/>
                  <a:pt x="646" y="164"/>
                </a:cubicBezTo>
                <a:close/>
                <a:moveTo>
                  <a:pt x="983" y="231"/>
                </a:moveTo>
                <a:cubicBezTo>
                  <a:pt x="982" y="233"/>
                  <a:pt x="977" y="230"/>
                  <a:pt x="976" y="228"/>
                </a:cubicBezTo>
                <a:cubicBezTo>
                  <a:pt x="977" y="226"/>
                  <a:pt x="982" y="229"/>
                  <a:pt x="983" y="231"/>
                </a:cubicBezTo>
                <a:close/>
                <a:moveTo>
                  <a:pt x="1196" y="1100"/>
                </a:moveTo>
                <a:cubicBezTo>
                  <a:pt x="1192" y="1106"/>
                  <a:pt x="1188" y="1109"/>
                  <a:pt x="1185" y="1109"/>
                </a:cubicBezTo>
                <a:cubicBezTo>
                  <a:pt x="1185" y="1105"/>
                  <a:pt x="1188" y="1106"/>
                  <a:pt x="1190" y="1104"/>
                </a:cubicBezTo>
                <a:cubicBezTo>
                  <a:pt x="1191" y="1102"/>
                  <a:pt x="1194" y="1096"/>
                  <a:pt x="1196" y="1100"/>
                </a:cubicBezTo>
                <a:close/>
                <a:moveTo>
                  <a:pt x="917" y="1317"/>
                </a:moveTo>
                <a:cubicBezTo>
                  <a:pt x="915" y="1313"/>
                  <a:pt x="923" y="1313"/>
                  <a:pt x="927" y="1312"/>
                </a:cubicBezTo>
                <a:cubicBezTo>
                  <a:pt x="927" y="1315"/>
                  <a:pt x="919" y="1316"/>
                  <a:pt x="917" y="1317"/>
                </a:cubicBezTo>
                <a:close/>
                <a:moveTo>
                  <a:pt x="1052" y="1244"/>
                </a:moveTo>
                <a:cubicBezTo>
                  <a:pt x="1055" y="1234"/>
                  <a:pt x="1043" y="1252"/>
                  <a:pt x="1037" y="1253"/>
                </a:cubicBezTo>
                <a:cubicBezTo>
                  <a:pt x="1037" y="1252"/>
                  <a:pt x="1037" y="1250"/>
                  <a:pt x="1040" y="1249"/>
                </a:cubicBezTo>
                <a:cubicBezTo>
                  <a:pt x="1038" y="1248"/>
                  <a:pt x="1033" y="1251"/>
                  <a:pt x="1035" y="1247"/>
                </a:cubicBezTo>
                <a:cubicBezTo>
                  <a:pt x="1041" y="1242"/>
                  <a:pt x="1045" y="1243"/>
                  <a:pt x="1050" y="1241"/>
                </a:cubicBezTo>
                <a:cubicBezTo>
                  <a:pt x="1053" y="1239"/>
                  <a:pt x="1055" y="1235"/>
                  <a:pt x="1059" y="1234"/>
                </a:cubicBezTo>
                <a:cubicBezTo>
                  <a:pt x="1058" y="1236"/>
                  <a:pt x="1057" y="1238"/>
                  <a:pt x="1056" y="1239"/>
                </a:cubicBezTo>
                <a:cubicBezTo>
                  <a:pt x="1055" y="1241"/>
                  <a:pt x="1054" y="1243"/>
                  <a:pt x="1052" y="1244"/>
                </a:cubicBezTo>
                <a:close/>
                <a:moveTo>
                  <a:pt x="1134" y="1172"/>
                </a:moveTo>
                <a:cubicBezTo>
                  <a:pt x="1132" y="1172"/>
                  <a:pt x="1132" y="1170"/>
                  <a:pt x="1136" y="1167"/>
                </a:cubicBezTo>
                <a:cubicBezTo>
                  <a:pt x="1131" y="1168"/>
                  <a:pt x="1127" y="1174"/>
                  <a:pt x="1123" y="1178"/>
                </a:cubicBezTo>
                <a:cubicBezTo>
                  <a:pt x="1122" y="1179"/>
                  <a:pt x="1121" y="1180"/>
                  <a:pt x="1120" y="1181"/>
                </a:cubicBezTo>
                <a:cubicBezTo>
                  <a:pt x="1119" y="1182"/>
                  <a:pt x="1118" y="1183"/>
                  <a:pt x="1117" y="1184"/>
                </a:cubicBezTo>
                <a:cubicBezTo>
                  <a:pt x="1114" y="1185"/>
                  <a:pt x="1112" y="1186"/>
                  <a:pt x="1110" y="1185"/>
                </a:cubicBezTo>
                <a:cubicBezTo>
                  <a:pt x="1112" y="1182"/>
                  <a:pt x="1114" y="1180"/>
                  <a:pt x="1117" y="1179"/>
                </a:cubicBezTo>
                <a:cubicBezTo>
                  <a:pt x="1119" y="1177"/>
                  <a:pt x="1122" y="1176"/>
                  <a:pt x="1124" y="1174"/>
                </a:cubicBezTo>
                <a:cubicBezTo>
                  <a:pt x="1127" y="1172"/>
                  <a:pt x="1128" y="1168"/>
                  <a:pt x="1132" y="1164"/>
                </a:cubicBezTo>
                <a:cubicBezTo>
                  <a:pt x="1132" y="1164"/>
                  <a:pt x="1134" y="1165"/>
                  <a:pt x="1134" y="1164"/>
                </a:cubicBezTo>
                <a:cubicBezTo>
                  <a:pt x="1134" y="1163"/>
                  <a:pt x="1137" y="1161"/>
                  <a:pt x="1139" y="1159"/>
                </a:cubicBezTo>
                <a:cubicBezTo>
                  <a:pt x="1142" y="1156"/>
                  <a:pt x="1145" y="1153"/>
                  <a:pt x="1147" y="1150"/>
                </a:cubicBezTo>
                <a:cubicBezTo>
                  <a:pt x="1151" y="1150"/>
                  <a:pt x="1144" y="1154"/>
                  <a:pt x="1146" y="1155"/>
                </a:cubicBezTo>
                <a:cubicBezTo>
                  <a:pt x="1147" y="1157"/>
                  <a:pt x="1151" y="1148"/>
                  <a:pt x="1152" y="1152"/>
                </a:cubicBezTo>
                <a:cubicBezTo>
                  <a:pt x="1146" y="1158"/>
                  <a:pt x="1141" y="1164"/>
                  <a:pt x="1137" y="1164"/>
                </a:cubicBezTo>
                <a:cubicBezTo>
                  <a:pt x="1136" y="1167"/>
                  <a:pt x="1138" y="1169"/>
                  <a:pt x="1134" y="1172"/>
                </a:cubicBezTo>
                <a:close/>
                <a:moveTo>
                  <a:pt x="864" y="1332"/>
                </a:moveTo>
                <a:cubicBezTo>
                  <a:pt x="861" y="1334"/>
                  <a:pt x="860" y="1332"/>
                  <a:pt x="859" y="1332"/>
                </a:cubicBezTo>
                <a:cubicBezTo>
                  <a:pt x="857" y="1332"/>
                  <a:pt x="853" y="1336"/>
                  <a:pt x="853" y="1332"/>
                </a:cubicBezTo>
                <a:cubicBezTo>
                  <a:pt x="858" y="1330"/>
                  <a:pt x="862" y="1330"/>
                  <a:pt x="864" y="1332"/>
                </a:cubicBezTo>
                <a:close/>
                <a:moveTo>
                  <a:pt x="775" y="171"/>
                </a:moveTo>
                <a:cubicBezTo>
                  <a:pt x="773" y="170"/>
                  <a:pt x="773" y="172"/>
                  <a:pt x="771" y="171"/>
                </a:cubicBezTo>
                <a:cubicBezTo>
                  <a:pt x="769" y="171"/>
                  <a:pt x="768" y="169"/>
                  <a:pt x="768" y="169"/>
                </a:cubicBezTo>
                <a:cubicBezTo>
                  <a:pt x="766" y="169"/>
                  <a:pt x="758" y="172"/>
                  <a:pt x="758" y="168"/>
                </a:cubicBezTo>
                <a:cubicBezTo>
                  <a:pt x="762" y="167"/>
                  <a:pt x="777" y="167"/>
                  <a:pt x="775" y="171"/>
                </a:cubicBezTo>
                <a:close/>
                <a:moveTo>
                  <a:pt x="815" y="177"/>
                </a:moveTo>
                <a:cubicBezTo>
                  <a:pt x="805" y="175"/>
                  <a:pt x="805" y="175"/>
                  <a:pt x="805" y="175"/>
                </a:cubicBezTo>
                <a:cubicBezTo>
                  <a:pt x="806" y="173"/>
                  <a:pt x="817" y="174"/>
                  <a:pt x="815" y="177"/>
                </a:cubicBezTo>
                <a:close/>
                <a:moveTo>
                  <a:pt x="512" y="201"/>
                </a:moveTo>
                <a:cubicBezTo>
                  <a:pt x="510" y="203"/>
                  <a:pt x="506" y="204"/>
                  <a:pt x="502" y="206"/>
                </a:cubicBezTo>
                <a:cubicBezTo>
                  <a:pt x="497" y="201"/>
                  <a:pt x="511" y="196"/>
                  <a:pt x="512" y="201"/>
                </a:cubicBezTo>
                <a:close/>
                <a:moveTo>
                  <a:pt x="829" y="178"/>
                </a:moveTo>
                <a:cubicBezTo>
                  <a:pt x="834" y="179"/>
                  <a:pt x="838" y="180"/>
                  <a:pt x="836" y="183"/>
                </a:cubicBezTo>
                <a:cubicBezTo>
                  <a:pt x="833" y="183"/>
                  <a:pt x="828" y="181"/>
                  <a:pt x="829" y="178"/>
                </a:cubicBezTo>
                <a:close/>
                <a:moveTo>
                  <a:pt x="862" y="186"/>
                </a:moveTo>
                <a:cubicBezTo>
                  <a:pt x="864" y="190"/>
                  <a:pt x="868" y="188"/>
                  <a:pt x="872" y="191"/>
                </a:cubicBezTo>
                <a:cubicBezTo>
                  <a:pt x="871" y="191"/>
                  <a:pt x="870" y="192"/>
                  <a:pt x="870" y="193"/>
                </a:cubicBezTo>
                <a:cubicBezTo>
                  <a:pt x="865" y="191"/>
                  <a:pt x="861" y="189"/>
                  <a:pt x="862" y="186"/>
                </a:cubicBezTo>
                <a:close/>
                <a:moveTo>
                  <a:pt x="536" y="194"/>
                </a:moveTo>
                <a:cubicBezTo>
                  <a:pt x="533" y="195"/>
                  <a:pt x="529" y="196"/>
                  <a:pt x="528" y="194"/>
                </a:cubicBezTo>
                <a:cubicBezTo>
                  <a:pt x="530" y="192"/>
                  <a:pt x="537" y="191"/>
                  <a:pt x="536" y="194"/>
                </a:cubicBezTo>
                <a:close/>
                <a:moveTo>
                  <a:pt x="875" y="192"/>
                </a:moveTo>
                <a:cubicBezTo>
                  <a:pt x="883" y="194"/>
                  <a:pt x="883" y="194"/>
                  <a:pt x="883" y="194"/>
                </a:cubicBezTo>
                <a:cubicBezTo>
                  <a:pt x="884" y="197"/>
                  <a:pt x="872" y="194"/>
                  <a:pt x="875" y="192"/>
                </a:cubicBezTo>
                <a:close/>
                <a:moveTo>
                  <a:pt x="1017" y="1261"/>
                </a:moveTo>
                <a:cubicBezTo>
                  <a:pt x="1021" y="1257"/>
                  <a:pt x="1023" y="1254"/>
                  <a:pt x="1030" y="1252"/>
                </a:cubicBezTo>
                <a:cubicBezTo>
                  <a:pt x="1031" y="1255"/>
                  <a:pt x="1022" y="1258"/>
                  <a:pt x="1017" y="1261"/>
                </a:cubicBezTo>
                <a:close/>
                <a:moveTo>
                  <a:pt x="1109" y="1188"/>
                </a:moveTo>
                <a:cubicBezTo>
                  <a:pt x="1103" y="1199"/>
                  <a:pt x="1100" y="1187"/>
                  <a:pt x="1109" y="1188"/>
                </a:cubicBezTo>
                <a:close/>
                <a:moveTo>
                  <a:pt x="967" y="1288"/>
                </a:moveTo>
                <a:cubicBezTo>
                  <a:pt x="964" y="1286"/>
                  <a:pt x="970" y="1282"/>
                  <a:pt x="973" y="1283"/>
                </a:cubicBezTo>
                <a:cubicBezTo>
                  <a:pt x="974" y="1284"/>
                  <a:pt x="970" y="1286"/>
                  <a:pt x="967" y="1288"/>
                </a:cubicBezTo>
                <a:close/>
                <a:moveTo>
                  <a:pt x="935" y="1302"/>
                </a:moveTo>
                <a:cubicBezTo>
                  <a:pt x="932" y="1302"/>
                  <a:pt x="931" y="1300"/>
                  <a:pt x="929" y="1300"/>
                </a:cubicBezTo>
                <a:cubicBezTo>
                  <a:pt x="931" y="1299"/>
                  <a:pt x="946" y="1292"/>
                  <a:pt x="951" y="1292"/>
                </a:cubicBezTo>
                <a:cubicBezTo>
                  <a:pt x="953" y="1294"/>
                  <a:pt x="945" y="1295"/>
                  <a:pt x="941" y="1298"/>
                </a:cubicBezTo>
                <a:cubicBezTo>
                  <a:pt x="938" y="1300"/>
                  <a:pt x="938" y="1301"/>
                  <a:pt x="935" y="1302"/>
                </a:cubicBezTo>
                <a:close/>
                <a:moveTo>
                  <a:pt x="744" y="1348"/>
                </a:moveTo>
                <a:cubicBezTo>
                  <a:pt x="741" y="1345"/>
                  <a:pt x="754" y="1343"/>
                  <a:pt x="753" y="1346"/>
                </a:cubicBezTo>
                <a:cubicBezTo>
                  <a:pt x="752" y="1347"/>
                  <a:pt x="748" y="1347"/>
                  <a:pt x="744" y="1348"/>
                </a:cubicBezTo>
                <a:close/>
                <a:moveTo>
                  <a:pt x="1100" y="1196"/>
                </a:moveTo>
                <a:cubicBezTo>
                  <a:pt x="1096" y="1200"/>
                  <a:pt x="1093" y="1201"/>
                  <a:pt x="1091" y="1199"/>
                </a:cubicBezTo>
                <a:cubicBezTo>
                  <a:pt x="1095" y="1195"/>
                  <a:pt x="1098" y="1195"/>
                  <a:pt x="1100" y="1196"/>
                </a:cubicBezTo>
                <a:close/>
                <a:moveTo>
                  <a:pt x="1127" y="353"/>
                </a:moveTo>
                <a:cubicBezTo>
                  <a:pt x="1123" y="354"/>
                  <a:pt x="1122" y="347"/>
                  <a:pt x="1120" y="345"/>
                </a:cubicBezTo>
                <a:cubicBezTo>
                  <a:pt x="1125" y="345"/>
                  <a:pt x="1126" y="350"/>
                  <a:pt x="1127" y="353"/>
                </a:cubicBezTo>
                <a:close/>
                <a:moveTo>
                  <a:pt x="1138" y="362"/>
                </a:moveTo>
                <a:cubicBezTo>
                  <a:pt x="1136" y="365"/>
                  <a:pt x="1128" y="356"/>
                  <a:pt x="1128" y="353"/>
                </a:cubicBezTo>
                <a:cubicBezTo>
                  <a:pt x="1132" y="353"/>
                  <a:pt x="1135" y="358"/>
                  <a:pt x="1138" y="362"/>
                </a:cubicBezTo>
                <a:close/>
                <a:moveTo>
                  <a:pt x="908" y="1306"/>
                </a:moveTo>
                <a:cubicBezTo>
                  <a:pt x="914" y="1304"/>
                  <a:pt x="922" y="1300"/>
                  <a:pt x="927" y="1300"/>
                </a:cubicBezTo>
                <a:cubicBezTo>
                  <a:pt x="929" y="1303"/>
                  <a:pt x="920" y="1306"/>
                  <a:pt x="918" y="1306"/>
                </a:cubicBezTo>
                <a:cubicBezTo>
                  <a:pt x="915" y="1307"/>
                  <a:pt x="907" y="1309"/>
                  <a:pt x="908" y="1306"/>
                </a:cubicBezTo>
                <a:close/>
                <a:moveTo>
                  <a:pt x="856" y="1326"/>
                </a:moveTo>
                <a:cubicBezTo>
                  <a:pt x="853" y="1330"/>
                  <a:pt x="847" y="1328"/>
                  <a:pt x="842" y="1328"/>
                </a:cubicBezTo>
                <a:cubicBezTo>
                  <a:pt x="842" y="1326"/>
                  <a:pt x="846" y="1325"/>
                  <a:pt x="848" y="1325"/>
                </a:cubicBezTo>
                <a:cubicBezTo>
                  <a:pt x="848" y="1325"/>
                  <a:pt x="848" y="1327"/>
                  <a:pt x="848" y="1328"/>
                </a:cubicBezTo>
                <a:cubicBezTo>
                  <a:pt x="851" y="1328"/>
                  <a:pt x="855" y="1322"/>
                  <a:pt x="856" y="1326"/>
                </a:cubicBezTo>
                <a:close/>
                <a:moveTo>
                  <a:pt x="809" y="1335"/>
                </a:moveTo>
                <a:cubicBezTo>
                  <a:pt x="813" y="1335"/>
                  <a:pt x="821" y="1331"/>
                  <a:pt x="821" y="1335"/>
                </a:cubicBezTo>
                <a:cubicBezTo>
                  <a:pt x="818" y="1336"/>
                  <a:pt x="809" y="1339"/>
                  <a:pt x="809" y="1335"/>
                </a:cubicBezTo>
                <a:close/>
                <a:moveTo>
                  <a:pt x="591" y="183"/>
                </a:moveTo>
                <a:cubicBezTo>
                  <a:pt x="594" y="182"/>
                  <a:pt x="598" y="181"/>
                  <a:pt x="602" y="180"/>
                </a:cubicBezTo>
                <a:cubicBezTo>
                  <a:pt x="602" y="182"/>
                  <a:pt x="602" y="182"/>
                  <a:pt x="602" y="182"/>
                </a:cubicBezTo>
                <a:cubicBezTo>
                  <a:pt x="598" y="183"/>
                  <a:pt x="595" y="184"/>
                  <a:pt x="591" y="184"/>
                </a:cubicBezTo>
                <a:lnTo>
                  <a:pt x="591" y="183"/>
                </a:lnTo>
                <a:close/>
                <a:moveTo>
                  <a:pt x="1097" y="321"/>
                </a:moveTo>
                <a:cubicBezTo>
                  <a:pt x="1100" y="324"/>
                  <a:pt x="1101" y="325"/>
                  <a:pt x="1102" y="327"/>
                </a:cubicBezTo>
                <a:cubicBezTo>
                  <a:pt x="1101" y="330"/>
                  <a:pt x="1098" y="330"/>
                  <a:pt x="1095" y="326"/>
                </a:cubicBezTo>
                <a:cubicBezTo>
                  <a:pt x="1096" y="326"/>
                  <a:pt x="1098" y="327"/>
                  <a:pt x="1099" y="326"/>
                </a:cubicBezTo>
                <a:cubicBezTo>
                  <a:pt x="1100" y="325"/>
                  <a:pt x="1093" y="322"/>
                  <a:pt x="1097" y="321"/>
                </a:cubicBezTo>
                <a:close/>
                <a:moveTo>
                  <a:pt x="1182" y="425"/>
                </a:moveTo>
                <a:cubicBezTo>
                  <a:pt x="1180" y="420"/>
                  <a:pt x="1178" y="416"/>
                  <a:pt x="1176" y="411"/>
                </a:cubicBezTo>
                <a:cubicBezTo>
                  <a:pt x="1181" y="414"/>
                  <a:pt x="1185" y="422"/>
                  <a:pt x="1182" y="425"/>
                </a:cubicBezTo>
                <a:close/>
                <a:moveTo>
                  <a:pt x="906" y="1310"/>
                </a:moveTo>
                <a:cubicBezTo>
                  <a:pt x="901" y="1312"/>
                  <a:pt x="900" y="1311"/>
                  <a:pt x="896" y="1312"/>
                </a:cubicBezTo>
                <a:cubicBezTo>
                  <a:pt x="897" y="1310"/>
                  <a:pt x="901" y="1309"/>
                  <a:pt x="906" y="1307"/>
                </a:cubicBezTo>
                <a:cubicBezTo>
                  <a:pt x="906" y="1308"/>
                  <a:pt x="905" y="1309"/>
                  <a:pt x="906" y="1310"/>
                </a:cubicBezTo>
                <a:close/>
                <a:moveTo>
                  <a:pt x="673" y="1342"/>
                </a:moveTo>
                <a:cubicBezTo>
                  <a:pt x="676" y="1343"/>
                  <a:pt x="682" y="1341"/>
                  <a:pt x="681" y="1344"/>
                </a:cubicBezTo>
                <a:cubicBezTo>
                  <a:pt x="677" y="1344"/>
                  <a:pt x="672" y="1345"/>
                  <a:pt x="673" y="1342"/>
                </a:cubicBezTo>
                <a:close/>
                <a:moveTo>
                  <a:pt x="659" y="1341"/>
                </a:moveTo>
                <a:cubicBezTo>
                  <a:pt x="664" y="1342"/>
                  <a:pt x="666" y="1340"/>
                  <a:pt x="666" y="1343"/>
                </a:cubicBezTo>
                <a:cubicBezTo>
                  <a:pt x="665" y="1344"/>
                  <a:pt x="658" y="1344"/>
                  <a:pt x="659" y="1341"/>
                </a:cubicBezTo>
                <a:close/>
                <a:moveTo>
                  <a:pt x="1149" y="377"/>
                </a:moveTo>
                <a:cubicBezTo>
                  <a:pt x="1153" y="381"/>
                  <a:pt x="1153" y="381"/>
                  <a:pt x="1153" y="381"/>
                </a:cubicBezTo>
                <a:cubicBezTo>
                  <a:pt x="1151" y="384"/>
                  <a:pt x="1145" y="378"/>
                  <a:pt x="1149" y="377"/>
                </a:cubicBezTo>
                <a:close/>
                <a:moveTo>
                  <a:pt x="1158" y="387"/>
                </a:moveTo>
                <a:cubicBezTo>
                  <a:pt x="1162" y="392"/>
                  <a:pt x="1163" y="396"/>
                  <a:pt x="1162" y="398"/>
                </a:cubicBezTo>
                <a:cubicBezTo>
                  <a:pt x="1160" y="397"/>
                  <a:pt x="1159" y="395"/>
                  <a:pt x="1158" y="393"/>
                </a:cubicBezTo>
                <a:cubicBezTo>
                  <a:pt x="1157" y="391"/>
                  <a:pt x="1157" y="388"/>
                  <a:pt x="1158" y="387"/>
                </a:cubicBezTo>
                <a:close/>
                <a:moveTo>
                  <a:pt x="632" y="1340"/>
                </a:moveTo>
                <a:cubicBezTo>
                  <a:pt x="624" y="1339"/>
                  <a:pt x="624" y="1339"/>
                  <a:pt x="624" y="1339"/>
                </a:cubicBezTo>
                <a:cubicBezTo>
                  <a:pt x="623" y="1335"/>
                  <a:pt x="634" y="1337"/>
                  <a:pt x="632" y="1340"/>
                </a:cubicBezTo>
                <a:close/>
                <a:moveTo>
                  <a:pt x="1193" y="436"/>
                </a:moveTo>
                <a:cubicBezTo>
                  <a:pt x="1190" y="438"/>
                  <a:pt x="1190" y="438"/>
                  <a:pt x="1190" y="438"/>
                </a:cubicBezTo>
                <a:cubicBezTo>
                  <a:pt x="1188" y="435"/>
                  <a:pt x="1183" y="430"/>
                  <a:pt x="1184" y="428"/>
                </a:cubicBezTo>
                <a:cubicBezTo>
                  <a:pt x="1187" y="427"/>
                  <a:pt x="1190" y="432"/>
                  <a:pt x="1193" y="436"/>
                </a:cubicBezTo>
                <a:close/>
                <a:moveTo>
                  <a:pt x="1200" y="457"/>
                </a:moveTo>
                <a:cubicBezTo>
                  <a:pt x="1196" y="454"/>
                  <a:pt x="1199" y="452"/>
                  <a:pt x="1198" y="449"/>
                </a:cubicBezTo>
                <a:cubicBezTo>
                  <a:pt x="1197" y="447"/>
                  <a:pt x="1193" y="445"/>
                  <a:pt x="1193" y="441"/>
                </a:cubicBezTo>
                <a:cubicBezTo>
                  <a:pt x="1196" y="438"/>
                  <a:pt x="1197" y="446"/>
                  <a:pt x="1199" y="449"/>
                </a:cubicBezTo>
                <a:cubicBezTo>
                  <a:pt x="1201" y="452"/>
                  <a:pt x="1209" y="461"/>
                  <a:pt x="1207" y="466"/>
                </a:cubicBezTo>
                <a:cubicBezTo>
                  <a:pt x="1208" y="468"/>
                  <a:pt x="1207" y="465"/>
                  <a:pt x="1206" y="462"/>
                </a:cubicBezTo>
                <a:cubicBezTo>
                  <a:pt x="1204" y="459"/>
                  <a:pt x="1202" y="456"/>
                  <a:pt x="1200" y="457"/>
                </a:cubicBezTo>
                <a:close/>
                <a:moveTo>
                  <a:pt x="1252" y="961"/>
                </a:moveTo>
                <a:cubicBezTo>
                  <a:pt x="1249" y="959"/>
                  <a:pt x="1255" y="946"/>
                  <a:pt x="1257" y="943"/>
                </a:cubicBezTo>
                <a:cubicBezTo>
                  <a:pt x="1260" y="945"/>
                  <a:pt x="1254" y="959"/>
                  <a:pt x="1252" y="961"/>
                </a:cubicBezTo>
                <a:close/>
                <a:moveTo>
                  <a:pt x="1138" y="1144"/>
                </a:moveTo>
                <a:cubicBezTo>
                  <a:pt x="1135" y="1140"/>
                  <a:pt x="1145" y="1134"/>
                  <a:pt x="1148" y="1130"/>
                </a:cubicBezTo>
                <a:cubicBezTo>
                  <a:pt x="1151" y="1126"/>
                  <a:pt x="1155" y="1121"/>
                  <a:pt x="1159" y="1115"/>
                </a:cubicBezTo>
                <a:cubicBezTo>
                  <a:pt x="1161" y="1113"/>
                  <a:pt x="1163" y="1110"/>
                  <a:pt x="1165" y="1107"/>
                </a:cubicBezTo>
                <a:cubicBezTo>
                  <a:pt x="1167" y="1104"/>
                  <a:pt x="1169" y="1101"/>
                  <a:pt x="1171" y="1099"/>
                </a:cubicBezTo>
                <a:cubicBezTo>
                  <a:pt x="1173" y="1096"/>
                  <a:pt x="1176" y="1093"/>
                  <a:pt x="1178" y="1090"/>
                </a:cubicBezTo>
                <a:cubicBezTo>
                  <a:pt x="1179" y="1089"/>
                  <a:pt x="1180" y="1087"/>
                  <a:pt x="1181" y="1086"/>
                </a:cubicBezTo>
                <a:cubicBezTo>
                  <a:pt x="1181" y="1084"/>
                  <a:pt x="1181" y="1083"/>
                  <a:pt x="1182" y="1082"/>
                </a:cubicBezTo>
                <a:cubicBezTo>
                  <a:pt x="1184" y="1079"/>
                  <a:pt x="1187" y="1077"/>
                  <a:pt x="1189" y="1075"/>
                </a:cubicBezTo>
                <a:cubicBezTo>
                  <a:pt x="1193" y="1069"/>
                  <a:pt x="1197" y="1063"/>
                  <a:pt x="1201" y="1056"/>
                </a:cubicBezTo>
                <a:cubicBezTo>
                  <a:pt x="1205" y="1049"/>
                  <a:pt x="1208" y="1043"/>
                  <a:pt x="1212" y="1036"/>
                </a:cubicBezTo>
                <a:cubicBezTo>
                  <a:pt x="1215" y="1031"/>
                  <a:pt x="1218" y="1025"/>
                  <a:pt x="1221" y="1020"/>
                </a:cubicBezTo>
                <a:cubicBezTo>
                  <a:pt x="1224" y="1015"/>
                  <a:pt x="1226" y="1009"/>
                  <a:pt x="1228" y="1004"/>
                </a:cubicBezTo>
                <a:cubicBezTo>
                  <a:pt x="1230" y="1001"/>
                  <a:pt x="1232" y="998"/>
                  <a:pt x="1234" y="995"/>
                </a:cubicBezTo>
                <a:cubicBezTo>
                  <a:pt x="1237" y="991"/>
                  <a:pt x="1238" y="986"/>
                  <a:pt x="1240" y="982"/>
                </a:cubicBezTo>
                <a:cubicBezTo>
                  <a:pt x="1242" y="977"/>
                  <a:pt x="1243" y="973"/>
                  <a:pt x="1246" y="969"/>
                </a:cubicBezTo>
                <a:cubicBezTo>
                  <a:pt x="1248" y="970"/>
                  <a:pt x="1248" y="970"/>
                  <a:pt x="1248" y="970"/>
                </a:cubicBezTo>
                <a:cubicBezTo>
                  <a:pt x="1248" y="976"/>
                  <a:pt x="1245" y="976"/>
                  <a:pt x="1243" y="980"/>
                </a:cubicBezTo>
                <a:cubicBezTo>
                  <a:pt x="1239" y="990"/>
                  <a:pt x="1235" y="1000"/>
                  <a:pt x="1231" y="1009"/>
                </a:cubicBezTo>
                <a:cubicBezTo>
                  <a:pt x="1227" y="1016"/>
                  <a:pt x="1223" y="1024"/>
                  <a:pt x="1219" y="1031"/>
                </a:cubicBezTo>
                <a:cubicBezTo>
                  <a:pt x="1218" y="1035"/>
                  <a:pt x="1216" y="1038"/>
                  <a:pt x="1214" y="1041"/>
                </a:cubicBezTo>
                <a:cubicBezTo>
                  <a:pt x="1212" y="1044"/>
                  <a:pt x="1210" y="1047"/>
                  <a:pt x="1208" y="1050"/>
                </a:cubicBezTo>
                <a:cubicBezTo>
                  <a:pt x="1206" y="1053"/>
                  <a:pt x="1206" y="1055"/>
                  <a:pt x="1204" y="1058"/>
                </a:cubicBezTo>
                <a:cubicBezTo>
                  <a:pt x="1203" y="1060"/>
                  <a:pt x="1201" y="1062"/>
                  <a:pt x="1200" y="1064"/>
                </a:cubicBezTo>
                <a:cubicBezTo>
                  <a:pt x="1198" y="1066"/>
                  <a:pt x="1196" y="1068"/>
                  <a:pt x="1195" y="1070"/>
                </a:cubicBezTo>
                <a:cubicBezTo>
                  <a:pt x="1193" y="1072"/>
                  <a:pt x="1193" y="1075"/>
                  <a:pt x="1191" y="1078"/>
                </a:cubicBezTo>
                <a:cubicBezTo>
                  <a:pt x="1189" y="1080"/>
                  <a:pt x="1187" y="1082"/>
                  <a:pt x="1186" y="1084"/>
                </a:cubicBezTo>
                <a:cubicBezTo>
                  <a:pt x="1184" y="1087"/>
                  <a:pt x="1183" y="1091"/>
                  <a:pt x="1181" y="1094"/>
                </a:cubicBezTo>
                <a:cubicBezTo>
                  <a:pt x="1179" y="1096"/>
                  <a:pt x="1178" y="1096"/>
                  <a:pt x="1177" y="1099"/>
                </a:cubicBezTo>
                <a:cubicBezTo>
                  <a:pt x="1175" y="1100"/>
                  <a:pt x="1176" y="1101"/>
                  <a:pt x="1174" y="1103"/>
                </a:cubicBezTo>
                <a:cubicBezTo>
                  <a:pt x="1171" y="1107"/>
                  <a:pt x="1168" y="1110"/>
                  <a:pt x="1165" y="1113"/>
                </a:cubicBezTo>
                <a:cubicBezTo>
                  <a:pt x="1161" y="1117"/>
                  <a:pt x="1157" y="1123"/>
                  <a:pt x="1153" y="1129"/>
                </a:cubicBezTo>
                <a:cubicBezTo>
                  <a:pt x="1151" y="1131"/>
                  <a:pt x="1148" y="1134"/>
                  <a:pt x="1146" y="1137"/>
                </a:cubicBezTo>
                <a:cubicBezTo>
                  <a:pt x="1143" y="1139"/>
                  <a:pt x="1141" y="1142"/>
                  <a:pt x="1138" y="1144"/>
                </a:cubicBezTo>
                <a:close/>
                <a:moveTo>
                  <a:pt x="841" y="1326"/>
                </a:moveTo>
                <a:cubicBezTo>
                  <a:pt x="840" y="1328"/>
                  <a:pt x="830" y="1329"/>
                  <a:pt x="832" y="1326"/>
                </a:cubicBezTo>
                <a:cubicBezTo>
                  <a:pt x="837" y="1324"/>
                  <a:pt x="838" y="1326"/>
                  <a:pt x="841" y="1326"/>
                </a:cubicBezTo>
                <a:close/>
                <a:moveTo>
                  <a:pt x="798" y="1334"/>
                </a:moveTo>
                <a:cubicBezTo>
                  <a:pt x="798" y="1331"/>
                  <a:pt x="798" y="1331"/>
                  <a:pt x="798" y="1331"/>
                </a:cubicBezTo>
                <a:cubicBezTo>
                  <a:pt x="805" y="1332"/>
                  <a:pt x="812" y="1327"/>
                  <a:pt x="813" y="1331"/>
                </a:cubicBezTo>
                <a:cubicBezTo>
                  <a:pt x="807" y="1332"/>
                  <a:pt x="802" y="1333"/>
                  <a:pt x="798" y="1334"/>
                </a:cubicBezTo>
                <a:close/>
                <a:moveTo>
                  <a:pt x="1233" y="519"/>
                </a:moveTo>
                <a:cubicBezTo>
                  <a:pt x="1230" y="516"/>
                  <a:pt x="1232" y="515"/>
                  <a:pt x="1230" y="512"/>
                </a:cubicBezTo>
                <a:cubicBezTo>
                  <a:pt x="1233" y="511"/>
                  <a:pt x="1236" y="519"/>
                  <a:pt x="1233" y="519"/>
                </a:cubicBezTo>
                <a:close/>
                <a:moveTo>
                  <a:pt x="700" y="1336"/>
                </a:moveTo>
                <a:cubicBezTo>
                  <a:pt x="705" y="1337"/>
                  <a:pt x="707" y="1334"/>
                  <a:pt x="710" y="1336"/>
                </a:cubicBezTo>
                <a:cubicBezTo>
                  <a:pt x="703" y="1340"/>
                  <a:pt x="714" y="1336"/>
                  <a:pt x="714" y="1340"/>
                </a:cubicBezTo>
                <a:cubicBezTo>
                  <a:pt x="709" y="1342"/>
                  <a:pt x="700" y="1340"/>
                  <a:pt x="700" y="1336"/>
                </a:cubicBezTo>
                <a:close/>
                <a:moveTo>
                  <a:pt x="524" y="1312"/>
                </a:moveTo>
                <a:cubicBezTo>
                  <a:pt x="529" y="1309"/>
                  <a:pt x="539" y="1317"/>
                  <a:pt x="546" y="1316"/>
                </a:cubicBezTo>
                <a:cubicBezTo>
                  <a:pt x="546" y="1317"/>
                  <a:pt x="547" y="1318"/>
                  <a:pt x="548" y="1318"/>
                </a:cubicBezTo>
                <a:cubicBezTo>
                  <a:pt x="545" y="1320"/>
                  <a:pt x="529" y="1314"/>
                  <a:pt x="524" y="1312"/>
                </a:cubicBezTo>
                <a:close/>
                <a:moveTo>
                  <a:pt x="458" y="1281"/>
                </a:moveTo>
                <a:cubicBezTo>
                  <a:pt x="461" y="1280"/>
                  <a:pt x="466" y="1285"/>
                  <a:pt x="467" y="1287"/>
                </a:cubicBezTo>
                <a:cubicBezTo>
                  <a:pt x="464" y="1289"/>
                  <a:pt x="457" y="1283"/>
                  <a:pt x="458" y="1281"/>
                </a:cubicBezTo>
                <a:close/>
                <a:moveTo>
                  <a:pt x="478" y="1292"/>
                </a:moveTo>
                <a:cubicBezTo>
                  <a:pt x="477" y="1293"/>
                  <a:pt x="472" y="1289"/>
                  <a:pt x="470" y="1289"/>
                </a:cubicBezTo>
                <a:cubicBezTo>
                  <a:pt x="470" y="1288"/>
                  <a:pt x="472" y="1288"/>
                  <a:pt x="474" y="1289"/>
                </a:cubicBezTo>
                <a:cubicBezTo>
                  <a:pt x="476" y="1289"/>
                  <a:pt x="478" y="1291"/>
                  <a:pt x="478" y="1292"/>
                </a:cubicBezTo>
                <a:close/>
                <a:moveTo>
                  <a:pt x="432" y="1269"/>
                </a:moveTo>
                <a:cubicBezTo>
                  <a:pt x="433" y="1273"/>
                  <a:pt x="427" y="1266"/>
                  <a:pt x="424" y="1264"/>
                </a:cubicBezTo>
                <a:cubicBezTo>
                  <a:pt x="420" y="1261"/>
                  <a:pt x="417" y="1260"/>
                  <a:pt x="414" y="1258"/>
                </a:cubicBezTo>
                <a:cubicBezTo>
                  <a:pt x="416" y="1257"/>
                  <a:pt x="420" y="1259"/>
                  <a:pt x="423" y="1261"/>
                </a:cubicBezTo>
                <a:cubicBezTo>
                  <a:pt x="427" y="1264"/>
                  <a:pt x="430" y="1267"/>
                  <a:pt x="432" y="1269"/>
                </a:cubicBezTo>
                <a:close/>
                <a:moveTo>
                  <a:pt x="401" y="1248"/>
                </a:moveTo>
                <a:cubicBezTo>
                  <a:pt x="405" y="1251"/>
                  <a:pt x="412" y="1253"/>
                  <a:pt x="411" y="1256"/>
                </a:cubicBezTo>
                <a:cubicBezTo>
                  <a:pt x="406" y="1254"/>
                  <a:pt x="400" y="1252"/>
                  <a:pt x="401" y="1248"/>
                </a:cubicBezTo>
                <a:close/>
                <a:moveTo>
                  <a:pt x="313" y="1185"/>
                </a:moveTo>
                <a:cubicBezTo>
                  <a:pt x="312" y="1181"/>
                  <a:pt x="309" y="1177"/>
                  <a:pt x="304" y="1174"/>
                </a:cubicBezTo>
                <a:cubicBezTo>
                  <a:pt x="306" y="1171"/>
                  <a:pt x="310" y="1174"/>
                  <a:pt x="313" y="1178"/>
                </a:cubicBezTo>
                <a:cubicBezTo>
                  <a:pt x="316" y="1182"/>
                  <a:pt x="318" y="1186"/>
                  <a:pt x="313" y="1185"/>
                </a:cubicBezTo>
                <a:close/>
                <a:moveTo>
                  <a:pt x="1176" y="426"/>
                </a:moveTo>
                <a:cubicBezTo>
                  <a:pt x="1175" y="428"/>
                  <a:pt x="1167" y="421"/>
                  <a:pt x="1170" y="419"/>
                </a:cubicBezTo>
                <a:cubicBezTo>
                  <a:pt x="1172" y="420"/>
                  <a:pt x="1174" y="423"/>
                  <a:pt x="1176" y="426"/>
                </a:cubicBezTo>
                <a:close/>
                <a:moveTo>
                  <a:pt x="1178" y="431"/>
                </a:moveTo>
                <a:cubicBezTo>
                  <a:pt x="1180" y="431"/>
                  <a:pt x="1185" y="439"/>
                  <a:pt x="1183" y="440"/>
                </a:cubicBezTo>
                <a:cubicBezTo>
                  <a:pt x="1179" y="436"/>
                  <a:pt x="1181" y="434"/>
                  <a:pt x="1178" y="431"/>
                </a:cubicBezTo>
                <a:close/>
                <a:moveTo>
                  <a:pt x="331" y="1193"/>
                </a:moveTo>
                <a:cubicBezTo>
                  <a:pt x="332" y="1194"/>
                  <a:pt x="334" y="1196"/>
                  <a:pt x="336" y="1198"/>
                </a:cubicBezTo>
                <a:cubicBezTo>
                  <a:pt x="338" y="1200"/>
                  <a:pt x="340" y="1202"/>
                  <a:pt x="338" y="1203"/>
                </a:cubicBezTo>
                <a:cubicBezTo>
                  <a:pt x="334" y="1200"/>
                  <a:pt x="331" y="1200"/>
                  <a:pt x="331" y="1197"/>
                </a:cubicBezTo>
                <a:cubicBezTo>
                  <a:pt x="332" y="1195"/>
                  <a:pt x="329" y="1193"/>
                  <a:pt x="331" y="1193"/>
                </a:cubicBezTo>
                <a:close/>
                <a:moveTo>
                  <a:pt x="261" y="1125"/>
                </a:moveTo>
                <a:cubicBezTo>
                  <a:pt x="263" y="1123"/>
                  <a:pt x="270" y="1132"/>
                  <a:pt x="266" y="1133"/>
                </a:cubicBezTo>
                <a:cubicBezTo>
                  <a:pt x="262" y="1130"/>
                  <a:pt x="262" y="1128"/>
                  <a:pt x="261" y="1125"/>
                </a:cubicBezTo>
                <a:close/>
                <a:moveTo>
                  <a:pt x="1206" y="475"/>
                </a:moveTo>
                <a:cubicBezTo>
                  <a:pt x="1209" y="480"/>
                  <a:pt x="1210" y="483"/>
                  <a:pt x="1212" y="486"/>
                </a:cubicBezTo>
                <a:cubicBezTo>
                  <a:pt x="1209" y="485"/>
                  <a:pt x="1202" y="477"/>
                  <a:pt x="1206" y="475"/>
                </a:cubicBezTo>
                <a:close/>
                <a:moveTo>
                  <a:pt x="656" y="1333"/>
                </a:moveTo>
                <a:cubicBezTo>
                  <a:pt x="653" y="1332"/>
                  <a:pt x="645" y="1333"/>
                  <a:pt x="647" y="1330"/>
                </a:cubicBezTo>
                <a:cubicBezTo>
                  <a:pt x="650" y="1331"/>
                  <a:pt x="658" y="1330"/>
                  <a:pt x="656" y="1333"/>
                </a:cubicBezTo>
                <a:close/>
                <a:moveTo>
                  <a:pt x="536" y="1310"/>
                </a:moveTo>
                <a:cubicBezTo>
                  <a:pt x="525" y="1305"/>
                  <a:pt x="520" y="1303"/>
                  <a:pt x="509" y="1298"/>
                </a:cubicBezTo>
                <a:cubicBezTo>
                  <a:pt x="512" y="1295"/>
                  <a:pt x="516" y="1300"/>
                  <a:pt x="520" y="1301"/>
                </a:cubicBezTo>
                <a:cubicBezTo>
                  <a:pt x="524" y="1302"/>
                  <a:pt x="530" y="1300"/>
                  <a:pt x="537" y="1304"/>
                </a:cubicBezTo>
                <a:cubicBezTo>
                  <a:pt x="537" y="1306"/>
                  <a:pt x="536" y="1306"/>
                  <a:pt x="536" y="1310"/>
                </a:cubicBezTo>
                <a:close/>
                <a:moveTo>
                  <a:pt x="345" y="1207"/>
                </a:moveTo>
                <a:cubicBezTo>
                  <a:pt x="346" y="1204"/>
                  <a:pt x="350" y="1210"/>
                  <a:pt x="352" y="1212"/>
                </a:cubicBezTo>
                <a:cubicBezTo>
                  <a:pt x="354" y="1214"/>
                  <a:pt x="356" y="1215"/>
                  <a:pt x="358" y="1216"/>
                </a:cubicBezTo>
                <a:cubicBezTo>
                  <a:pt x="360" y="1217"/>
                  <a:pt x="361" y="1218"/>
                  <a:pt x="362" y="1220"/>
                </a:cubicBezTo>
                <a:cubicBezTo>
                  <a:pt x="357" y="1221"/>
                  <a:pt x="347" y="1210"/>
                  <a:pt x="345" y="1207"/>
                </a:cubicBezTo>
                <a:close/>
                <a:moveTo>
                  <a:pt x="245" y="1104"/>
                </a:moveTo>
                <a:cubicBezTo>
                  <a:pt x="246" y="1102"/>
                  <a:pt x="253" y="1111"/>
                  <a:pt x="253" y="1113"/>
                </a:cubicBezTo>
                <a:cubicBezTo>
                  <a:pt x="251" y="1116"/>
                  <a:pt x="245" y="1106"/>
                  <a:pt x="245" y="1104"/>
                </a:cubicBezTo>
                <a:close/>
                <a:moveTo>
                  <a:pt x="232" y="1083"/>
                </a:moveTo>
                <a:cubicBezTo>
                  <a:pt x="234" y="1087"/>
                  <a:pt x="239" y="1092"/>
                  <a:pt x="239" y="1095"/>
                </a:cubicBezTo>
                <a:cubicBezTo>
                  <a:pt x="237" y="1096"/>
                  <a:pt x="227" y="1084"/>
                  <a:pt x="232" y="1083"/>
                </a:cubicBezTo>
                <a:close/>
                <a:moveTo>
                  <a:pt x="1268" y="689"/>
                </a:moveTo>
                <a:cubicBezTo>
                  <a:pt x="1267" y="687"/>
                  <a:pt x="1266" y="687"/>
                  <a:pt x="1265" y="689"/>
                </a:cubicBezTo>
                <a:cubicBezTo>
                  <a:pt x="1265" y="695"/>
                  <a:pt x="1266" y="698"/>
                  <a:pt x="1266" y="703"/>
                </a:cubicBezTo>
                <a:cubicBezTo>
                  <a:pt x="1266" y="705"/>
                  <a:pt x="1265" y="707"/>
                  <a:pt x="1265" y="709"/>
                </a:cubicBezTo>
                <a:cubicBezTo>
                  <a:pt x="1265" y="710"/>
                  <a:pt x="1265" y="712"/>
                  <a:pt x="1265" y="714"/>
                </a:cubicBezTo>
                <a:cubicBezTo>
                  <a:pt x="1266" y="716"/>
                  <a:pt x="1266" y="717"/>
                  <a:pt x="1266" y="719"/>
                </a:cubicBezTo>
                <a:cubicBezTo>
                  <a:pt x="1266" y="723"/>
                  <a:pt x="1267" y="727"/>
                  <a:pt x="1266" y="731"/>
                </a:cubicBezTo>
                <a:cubicBezTo>
                  <a:pt x="1267" y="737"/>
                  <a:pt x="1270" y="731"/>
                  <a:pt x="1270" y="734"/>
                </a:cubicBezTo>
                <a:cubicBezTo>
                  <a:pt x="1271" y="738"/>
                  <a:pt x="1269" y="737"/>
                  <a:pt x="1268" y="737"/>
                </a:cubicBezTo>
                <a:cubicBezTo>
                  <a:pt x="1268" y="741"/>
                  <a:pt x="1269" y="740"/>
                  <a:pt x="1270" y="742"/>
                </a:cubicBezTo>
                <a:cubicBezTo>
                  <a:pt x="1270" y="744"/>
                  <a:pt x="1269" y="745"/>
                  <a:pt x="1269" y="747"/>
                </a:cubicBezTo>
                <a:cubicBezTo>
                  <a:pt x="1269" y="751"/>
                  <a:pt x="1270" y="752"/>
                  <a:pt x="1269" y="757"/>
                </a:cubicBezTo>
                <a:cubicBezTo>
                  <a:pt x="1268" y="760"/>
                  <a:pt x="1268" y="760"/>
                  <a:pt x="1267" y="762"/>
                </a:cubicBezTo>
                <a:cubicBezTo>
                  <a:pt x="1267" y="763"/>
                  <a:pt x="1266" y="767"/>
                  <a:pt x="1265" y="771"/>
                </a:cubicBezTo>
                <a:cubicBezTo>
                  <a:pt x="1264" y="776"/>
                  <a:pt x="1264" y="781"/>
                  <a:pt x="1264" y="784"/>
                </a:cubicBezTo>
                <a:cubicBezTo>
                  <a:pt x="1264" y="790"/>
                  <a:pt x="1266" y="791"/>
                  <a:pt x="1267" y="797"/>
                </a:cubicBezTo>
                <a:cubicBezTo>
                  <a:pt x="1265" y="797"/>
                  <a:pt x="1266" y="802"/>
                  <a:pt x="1265" y="804"/>
                </a:cubicBezTo>
                <a:cubicBezTo>
                  <a:pt x="1264" y="804"/>
                  <a:pt x="1263" y="803"/>
                  <a:pt x="1263" y="804"/>
                </a:cubicBezTo>
                <a:cubicBezTo>
                  <a:pt x="1262" y="806"/>
                  <a:pt x="1262" y="810"/>
                  <a:pt x="1261" y="813"/>
                </a:cubicBezTo>
                <a:cubicBezTo>
                  <a:pt x="1261" y="813"/>
                  <a:pt x="1259" y="813"/>
                  <a:pt x="1259" y="814"/>
                </a:cubicBezTo>
                <a:cubicBezTo>
                  <a:pt x="1258" y="818"/>
                  <a:pt x="1256" y="824"/>
                  <a:pt x="1257" y="830"/>
                </a:cubicBezTo>
                <a:cubicBezTo>
                  <a:pt x="1257" y="833"/>
                  <a:pt x="1258" y="835"/>
                  <a:pt x="1258" y="838"/>
                </a:cubicBezTo>
                <a:cubicBezTo>
                  <a:pt x="1255" y="837"/>
                  <a:pt x="1254" y="839"/>
                  <a:pt x="1253" y="842"/>
                </a:cubicBezTo>
                <a:cubicBezTo>
                  <a:pt x="1252" y="845"/>
                  <a:pt x="1253" y="849"/>
                  <a:pt x="1253" y="852"/>
                </a:cubicBezTo>
                <a:cubicBezTo>
                  <a:pt x="1251" y="856"/>
                  <a:pt x="1248" y="858"/>
                  <a:pt x="1247" y="862"/>
                </a:cubicBezTo>
                <a:cubicBezTo>
                  <a:pt x="1246" y="865"/>
                  <a:pt x="1246" y="870"/>
                  <a:pt x="1245" y="875"/>
                </a:cubicBezTo>
                <a:cubicBezTo>
                  <a:pt x="1244" y="878"/>
                  <a:pt x="1242" y="881"/>
                  <a:pt x="1241" y="883"/>
                </a:cubicBezTo>
                <a:cubicBezTo>
                  <a:pt x="1239" y="888"/>
                  <a:pt x="1239" y="892"/>
                  <a:pt x="1238" y="895"/>
                </a:cubicBezTo>
                <a:cubicBezTo>
                  <a:pt x="1237" y="897"/>
                  <a:pt x="1235" y="899"/>
                  <a:pt x="1235" y="900"/>
                </a:cubicBezTo>
                <a:cubicBezTo>
                  <a:pt x="1235" y="901"/>
                  <a:pt x="1235" y="913"/>
                  <a:pt x="1232" y="913"/>
                </a:cubicBezTo>
                <a:cubicBezTo>
                  <a:pt x="1229" y="914"/>
                  <a:pt x="1231" y="914"/>
                  <a:pt x="1230" y="919"/>
                </a:cubicBezTo>
                <a:cubicBezTo>
                  <a:pt x="1229" y="921"/>
                  <a:pt x="1225" y="925"/>
                  <a:pt x="1228" y="926"/>
                </a:cubicBezTo>
                <a:cubicBezTo>
                  <a:pt x="1227" y="931"/>
                  <a:pt x="1225" y="928"/>
                  <a:pt x="1223" y="930"/>
                </a:cubicBezTo>
                <a:cubicBezTo>
                  <a:pt x="1222" y="932"/>
                  <a:pt x="1223" y="935"/>
                  <a:pt x="1221" y="938"/>
                </a:cubicBezTo>
                <a:cubicBezTo>
                  <a:pt x="1221" y="939"/>
                  <a:pt x="1219" y="938"/>
                  <a:pt x="1218" y="941"/>
                </a:cubicBezTo>
                <a:cubicBezTo>
                  <a:pt x="1217" y="946"/>
                  <a:pt x="1220" y="942"/>
                  <a:pt x="1221" y="945"/>
                </a:cubicBezTo>
                <a:cubicBezTo>
                  <a:pt x="1219" y="948"/>
                  <a:pt x="1218" y="948"/>
                  <a:pt x="1217" y="952"/>
                </a:cubicBezTo>
                <a:cubicBezTo>
                  <a:pt x="1216" y="954"/>
                  <a:pt x="1217" y="961"/>
                  <a:pt x="1214" y="961"/>
                </a:cubicBezTo>
                <a:cubicBezTo>
                  <a:pt x="1209" y="962"/>
                  <a:pt x="1213" y="962"/>
                  <a:pt x="1211" y="967"/>
                </a:cubicBezTo>
                <a:cubicBezTo>
                  <a:pt x="1210" y="968"/>
                  <a:pt x="1205" y="969"/>
                  <a:pt x="1204" y="972"/>
                </a:cubicBezTo>
                <a:cubicBezTo>
                  <a:pt x="1204" y="974"/>
                  <a:pt x="1202" y="979"/>
                  <a:pt x="1200" y="983"/>
                </a:cubicBezTo>
                <a:cubicBezTo>
                  <a:pt x="1198" y="987"/>
                  <a:pt x="1195" y="992"/>
                  <a:pt x="1193" y="992"/>
                </a:cubicBezTo>
                <a:cubicBezTo>
                  <a:pt x="1192" y="994"/>
                  <a:pt x="1191" y="996"/>
                  <a:pt x="1190" y="998"/>
                </a:cubicBezTo>
                <a:cubicBezTo>
                  <a:pt x="1189" y="1000"/>
                  <a:pt x="1189" y="1001"/>
                  <a:pt x="1190" y="1002"/>
                </a:cubicBezTo>
                <a:cubicBezTo>
                  <a:pt x="1187" y="1005"/>
                  <a:pt x="1189" y="999"/>
                  <a:pt x="1186" y="1002"/>
                </a:cubicBezTo>
                <a:cubicBezTo>
                  <a:pt x="1183" y="1009"/>
                  <a:pt x="1183" y="1013"/>
                  <a:pt x="1177" y="1020"/>
                </a:cubicBezTo>
                <a:cubicBezTo>
                  <a:pt x="1173" y="1025"/>
                  <a:pt x="1164" y="1029"/>
                  <a:pt x="1168" y="1035"/>
                </a:cubicBezTo>
                <a:cubicBezTo>
                  <a:pt x="1164" y="1036"/>
                  <a:pt x="1163" y="1041"/>
                  <a:pt x="1160" y="1044"/>
                </a:cubicBezTo>
                <a:cubicBezTo>
                  <a:pt x="1160" y="1044"/>
                  <a:pt x="1156" y="1046"/>
                  <a:pt x="1155" y="1047"/>
                </a:cubicBezTo>
                <a:cubicBezTo>
                  <a:pt x="1154" y="1049"/>
                  <a:pt x="1153" y="1051"/>
                  <a:pt x="1152" y="1052"/>
                </a:cubicBezTo>
                <a:cubicBezTo>
                  <a:pt x="1150" y="1053"/>
                  <a:pt x="1149" y="1055"/>
                  <a:pt x="1147" y="1057"/>
                </a:cubicBezTo>
                <a:cubicBezTo>
                  <a:pt x="1146" y="1058"/>
                  <a:pt x="1145" y="1059"/>
                  <a:pt x="1144" y="1060"/>
                </a:cubicBezTo>
                <a:cubicBezTo>
                  <a:pt x="1143" y="1061"/>
                  <a:pt x="1142" y="1063"/>
                  <a:pt x="1141" y="1064"/>
                </a:cubicBezTo>
                <a:cubicBezTo>
                  <a:pt x="1139" y="1066"/>
                  <a:pt x="1139" y="1070"/>
                  <a:pt x="1137" y="1072"/>
                </a:cubicBezTo>
                <a:cubicBezTo>
                  <a:pt x="1135" y="1074"/>
                  <a:pt x="1134" y="1073"/>
                  <a:pt x="1132" y="1075"/>
                </a:cubicBezTo>
                <a:cubicBezTo>
                  <a:pt x="1132" y="1076"/>
                  <a:pt x="1131" y="1080"/>
                  <a:pt x="1128" y="1078"/>
                </a:cubicBezTo>
                <a:cubicBezTo>
                  <a:pt x="1126" y="1080"/>
                  <a:pt x="1126" y="1082"/>
                  <a:pt x="1125" y="1084"/>
                </a:cubicBezTo>
                <a:cubicBezTo>
                  <a:pt x="1123" y="1086"/>
                  <a:pt x="1121" y="1086"/>
                  <a:pt x="1120" y="1087"/>
                </a:cubicBezTo>
                <a:cubicBezTo>
                  <a:pt x="1116" y="1091"/>
                  <a:pt x="1116" y="1094"/>
                  <a:pt x="1113" y="1096"/>
                </a:cubicBezTo>
                <a:cubicBezTo>
                  <a:pt x="1112" y="1097"/>
                  <a:pt x="1111" y="1098"/>
                  <a:pt x="1111" y="1099"/>
                </a:cubicBezTo>
                <a:cubicBezTo>
                  <a:pt x="1111" y="1099"/>
                  <a:pt x="1110" y="1097"/>
                  <a:pt x="1109" y="1098"/>
                </a:cubicBezTo>
                <a:cubicBezTo>
                  <a:pt x="1107" y="1100"/>
                  <a:pt x="1103" y="1104"/>
                  <a:pt x="1101" y="1106"/>
                </a:cubicBezTo>
                <a:cubicBezTo>
                  <a:pt x="1100" y="1107"/>
                  <a:pt x="1099" y="1111"/>
                  <a:pt x="1097" y="1113"/>
                </a:cubicBezTo>
                <a:cubicBezTo>
                  <a:pt x="1095" y="1115"/>
                  <a:pt x="1093" y="1115"/>
                  <a:pt x="1090" y="1117"/>
                </a:cubicBezTo>
                <a:cubicBezTo>
                  <a:pt x="1088" y="1118"/>
                  <a:pt x="1088" y="1120"/>
                  <a:pt x="1087" y="1121"/>
                </a:cubicBezTo>
                <a:cubicBezTo>
                  <a:pt x="1085" y="1123"/>
                  <a:pt x="1082" y="1124"/>
                  <a:pt x="1081" y="1125"/>
                </a:cubicBezTo>
                <a:cubicBezTo>
                  <a:pt x="1080" y="1126"/>
                  <a:pt x="1078" y="1128"/>
                  <a:pt x="1076" y="1130"/>
                </a:cubicBezTo>
                <a:cubicBezTo>
                  <a:pt x="1074" y="1132"/>
                  <a:pt x="1072" y="1135"/>
                  <a:pt x="1070" y="1136"/>
                </a:cubicBezTo>
                <a:cubicBezTo>
                  <a:pt x="1068" y="1138"/>
                  <a:pt x="1066" y="1138"/>
                  <a:pt x="1065" y="1139"/>
                </a:cubicBezTo>
                <a:cubicBezTo>
                  <a:pt x="1063" y="1140"/>
                  <a:pt x="1061" y="1143"/>
                  <a:pt x="1058" y="1145"/>
                </a:cubicBezTo>
                <a:cubicBezTo>
                  <a:pt x="1057" y="1145"/>
                  <a:pt x="1056" y="1145"/>
                  <a:pt x="1054" y="1146"/>
                </a:cubicBezTo>
                <a:cubicBezTo>
                  <a:pt x="1052" y="1148"/>
                  <a:pt x="1048" y="1151"/>
                  <a:pt x="1045" y="1153"/>
                </a:cubicBezTo>
                <a:cubicBezTo>
                  <a:pt x="1043" y="1154"/>
                  <a:pt x="1044" y="1155"/>
                  <a:pt x="1042" y="1156"/>
                </a:cubicBezTo>
                <a:cubicBezTo>
                  <a:pt x="1041" y="1158"/>
                  <a:pt x="1039" y="1158"/>
                  <a:pt x="1037" y="1159"/>
                </a:cubicBezTo>
                <a:cubicBezTo>
                  <a:pt x="1035" y="1160"/>
                  <a:pt x="1033" y="1162"/>
                  <a:pt x="1030" y="1164"/>
                </a:cubicBezTo>
                <a:cubicBezTo>
                  <a:pt x="1028" y="1166"/>
                  <a:pt x="1025" y="1168"/>
                  <a:pt x="1022" y="1169"/>
                </a:cubicBezTo>
                <a:cubicBezTo>
                  <a:pt x="1020" y="1171"/>
                  <a:pt x="1016" y="1172"/>
                  <a:pt x="1014" y="1174"/>
                </a:cubicBezTo>
                <a:cubicBezTo>
                  <a:pt x="1011" y="1176"/>
                  <a:pt x="1008" y="1179"/>
                  <a:pt x="1005" y="1180"/>
                </a:cubicBezTo>
                <a:cubicBezTo>
                  <a:pt x="1002" y="1182"/>
                  <a:pt x="1000" y="1182"/>
                  <a:pt x="998" y="1183"/>
                </a:cubicBezTo>
                <a:cubicBezTo>
                  <a:pt x="995" y="1184"/>
                  <a:pt x="992" y="1188"/>
                  <a:pt x="988" y="1190"/>
                </a:cubicBezTo>
                <a:cubicBezTo>
                  <a:pt x="986" y="1191"/>
                  <a:pt x="983" y="1191"/>
                  <a:pt x="982" y="1192"/>
                </a:cubicBezTo>
                <a:cubicBezTo>
                  <a:pt x="973" y="1196"/>
                  <a:pt x="966" y="1203"/>
                  <a:pt x="957" y="1203"/>
                </a:cubicBezTo>
                <a:cubicBezTo>
                  <a:pt x="958" y="1200"/>
                  <a:pt x="961" y="1199"/>
                  <a:pt x="964" y="1198"/>
                </a:cubicBezTo>
                <a:cubicBezTo>
                  <a:pt x="967" y="1196"/>
                  <a:pt x="971" y="1195"/>
                  <a:pt x="974" y="1194"/>
                </a:cubicBezTo>
                <a:cubicBezTo>
                  <a:pt x="976" y="1193"/>
                  <a:pt x="978" y="1190"/>
                  <a:pt x="981" y="1189"/>
                </a:cubicBezTo>
                <a:cubicBezTo>
                  <a:pt x="983" y="1188"/>
                  <a:pt x="984" y="1189"/>
                  <a:pt x="985" y="1189"/>
                </a:cubicBezTo>
                <a:cubicBezTo>
                  <a:pt x="987" y="1188"/>
                  <a:pt x="986" y="1187"/>
                  <a:pt x="987" y="1186"/>
                </a:cubicBezTo>
                <a:cubicBezTo>
                  <a:pt x="987" y="1186"/>
                  <a:pt x="988" y="1186"/>
                  <a:pt x="990" y="1185"/>
                </a:cubicBezTo>
                <a:cubicBezTo>
                  <a:pt x="991" y="1185"/>
                  <a:pt x="993" y="1184"/>
                  <a:pt x="994" y="1184"/>
                </a:cubicBezTo>
                <a:cubicBezTo>
                  <a:pt x="995" y="1183"/>
                  <a:pt x="995" y="1181"/>
                  <a:pt x="998" y="1180"/>
                </a:cubicBezTo>
                <a:cubicBezTo>
                  <a:pt x="1000" y="1179"/>
                  <a:pt x="1003" y="1178"/>
                  <a:pt x="1007" y="1176"/>
                </a:cubicBezTo>
                <a:cubicBezTo>
                  <a:pt x="1010" y="1174"/>
                  <a:pt x="1014" y="1170"/>
                  <a:pt x="1019" y="1167"/>
                </a:cubicBezTo>
                <a:cubicBezTo>
                  <a:pt x="1023" y="1163"/>
                  <a:pt x="1027" y="1161"/>
                  <a:pt x="1031" y="1160"/>
                </a:cubicBezTo>
                <a:cubicBezTo>
                  <a:pt x="1031" y="1159"/>
                  <a:pt x="1029" y="1162"/>
                  <a:pt x="1029" y="1162"/>
                </a:cubicBezTo>
                <a:cubicBezTo>
                  <a:pt x="1033" y="1159"/>
                  <a:pt x="1036" y="1155"/>
                  <a:pt x="1040" y="1151"/>
                </a:cubicBezTo>
                <a:cubicBezTo>
                  <a:pt x="1042" y="1150"/>
                  <a:pt x="1045" y="1151"/>
                  <a:pt x="1046" y="1150"/>
                </a:cubicBezTo>
                <a:cubicBezTo>
                  <a:pt x="1048" y="1149"/>
                  <a:pt x="1047" y="1148"/>
                  <a:pt x="1049" y="1146"/>
                </a:cubicBezTo>
                <a:cubicBezTo>
                  <a:pt x="1052" y="1144"/>
                  <a:pt x="1062" y="1136"/>
                  <a:pt x="1066" y="1132"/>
                </a:cubicBezTo>
                <a:cubicBezTo>
                  <a:pt x="1067" y="1132"/>
                  <a:pt x="1067" y="1130"/>
                  <a:pt x="1069" y="1129"/>
                </a:cubicBezTo>
                <a:cubicBezTo>
                  <a:pt x="1069" y="1129"/>
                  <a:pt x="1071" y="1129"/>
                  <a:pt x="1072" y="1128"/>
                </a:cubicBezTo>
                <a:cubicBezTo>
                  <a:pt x="1073" y="1127"/>
                  <a:pt x="1074" y="1126"/>
                  <a:pt x="1075" y="1125"/>
                </a:cubicBezTo>
                <a:cubicBezTo>
                  <a:pt x="1076" y="1124"/>
                  <a:pt x="1079" y="1123"/>
                  <a:pt x="1080" y="1122"/>
                </a:cubicBezTo>
                <a:cubicBezTo>
                  <a:pt x="1081" y="1122"/>
                  <a:pt x="1082" y="1119"/>
                  <a:pt x="1083" y="1118"/>
                </a:cubicBezTo>
                <a:cubicBezTo>
                  <a:pt x="1087" y="1114"/>
                  <a:pt x="1093" y="1109"/>
                  <a:pt x="1097" y="1105"/>
                </a:cubicBezTo>
                <a:cubicBezTo>
                  <a:pt x="1099" y="1103"/>
                  <a:pt x="1102" y="1099"/>
                  <a:pt x="1104" y="1097"/>
                </a:cubicBezTo>
                <a:cubicBezTo>
                  <a:pt x="1106" y="1095"/>
                  <a:pt x="1109" y="1094"/>
                  <a:pt x="1110" y="1093"/>
                </a:cubicBezTo>
                <a:cubicBezTo>
                  <a:pt x="1113" y="1090"/>
                  <a:pt x="1114" y="1086"/>
                  <a:pt x="1116" y="1083"/>
                </a:cubicBezTo>
                <a:cubicBezTo>
                  <a:pt x="1118" y="1081"/>
                  <a:pt x="1121" y="1078"/>
                  <a:pt x="1123" y="1075"/>
                </a:cubicBezTo>
                <a:cubicBezTo>
                  <a:pt x="1126" y="1072"/>
                  <a:pt x="1129" y="1069"/>
                  <a:pt x="1130" y="1068"/>
                </a:cubicBezTo>
                <a:cubicBezTo>
                  <a:pt x="1134" y="1067"/>
                  <a:pt x="1131" y="1068"/>
                  <a:pt x="1135" y="1063"/>
                </a:cubicBezTo>
                <a:cubicBezTo>
                  <a:pt x="1136" y="1061"/>
                  <a:pt x="1139" y="1060"/>
                  <a:pt x="1139" y="1060"/>
                </a:cubicBezTo>
                <a:cubicBezTo>
                  <a:pt x="1141" y="1058"/>
                  <a:pt x="1139" y="1057"/>
                  <a:pt x="1141" y="1054"/>
                </a:cubicBezTo>
                <a:cubicBezTo>
                  <a:pt x="1141" y="1054"/>
                  <a:pt x="1142" y="1054"/>
                  <a:pt x="1143" y="1053"/>
                </a:cubicBezTo>
                <a:cubicBezTo>
                  <a:pt x="1143" y="1053"/>
                  <a:pt x="1142" y="1053"/>
                  <a:pt x="1143" y="1051"/>
                </a:cubicBezTo>
                <a:cubicBezTo>
                  <a:pt x="1144" y="1049"/>
                  <a:pt x="1146" y="1049"/>
                  <a:pt x="1148" y="1046"/>
                </a:cubicBezTo>
                <a:cubicBezTo>
                  <a:pt x="1150" y="1044"/>
                  <a:pt x="1153" y="1040"/>
                  <a:pt x="1154" y="1037"/>
                </a:cubicBezTo>
                <a:cubicBezTo>
                  <a:pt x="1156" y="1034"/>
                  <a:pt x="1157" y="1031"/>
                  <a:pt x="1159" y="1030"/>
                </a:cubicBezTo>
                <a:cubicBezTo>
                  <a:pt x="1162" y="1026"/>
                  <a:pt x="1166" y="1024"/>
                  <a:pt x="1169" y="1021"/>
                </a:cubicBezTo>
                <a:cubicBezTo>
                  <a:pt x="1171" y="1018"/>
                  <a:pt x="1172" y="1014"/>
                  <a:pt x="1173" y="1011"/>
                </a:cubicBezTo>
                <a:cubicBezTo>
                  <a:pt x="1177" y="1003"/>
                  <a:pt x="1185" y="995"/>
                  <a:pt x="1189" y="986"/>
                </a:cubicBezTo>
                <a:cubicBezTo>
                  <a:pt x="1190" y="983"/>
                  <a:pt x="1191" y="981"/>
                  <a:pt x="1190" y="978"/>
                </a:cubicBezTo>
                <a:cubicBezTo>
                  <a:pt x="1192" y="977"/>
                  <a:pt x="1195" y="974"/>
                  <a:pt x="1197" y="971"/>
                </a:cubicBezTo>
                <a:cubicBezTo>
                  <a:pt x="1199" y="968"/>
                  <a:pt x="1200" y="964"/>
                  <a:pt x="1202" y="960"/>
                </a:cubicBezTo>
                <a:cubicBezTo>
                  <a:pt x="1204" y="956"/>
                  <a:pt x="1206" y="952"/>
                  <a:pt x="1208" y="947"/>
                </a:cubicBezTo>
                <a:cubicBezTo>
                  <a:pt x="1210" y="943"/>
                  <a:pt x="1212" y="939"/>
                  <a:pt x="1214" y="935"/>
                </a:cubicBezTo>
                <a:cubicBezTo>
                  <a:pt x="1218" y="934"/>
                  <a:pt x="1213" y="940"/>
                  <a:pt x="1215" y="940"/>
                </a:cubicBezTo>
                <a:cubicBezTo>
                  <a:pt x="1217" y="939"/>
                  <a:pt x="1218" y="931"/>
                  <a:pt x="1220" y="928"/>
                </a:cubicBezTo>
                <a:cubicBezTo>
                  <a:pt x="1217" y="925"/>
                  <a:pt x="1218" y="937"/>
                  <a:pt x="1215" y="934"/>
                </a:cubicBezTo>
                <a:cubicBezTo>
                  <a:pt x="1216" y="930"/>
                  <a:pt x="1214" y="930"/>
                  <a:pt x="1216" y="927"/>
                </a:cubicBezTo>
                <a:cubicBezTo>
                  <a:pt x="1217" y="925"/>
                  <a:pt x="1219" y="927"/>
                  <a:pt x="1220" y="925"/>
                </a:cubicBezTo>
                <a:cubicBezTo>
                  <a:pt x="1222" y="918"/>
                  <a:pt x="1224" y="909"/>
                  <a:pt x="1227" y="901"/>
                </a:cubicBezTo>
                <a:cubicBezTo>
                  <a:pt x="1227" y="899"/>
                  <a:pt x="1229" y="897"/>
                  <a:pt x="1230" y="894"/>
                </a:cubicBezTo>
                <a:cubicBezTo>
                  <a:pt x="1231" y="892"/>
                  <a:pt x="1231" y="889"/>
                  <a:pt x="1232" y="886"/>
                </a:cubicBezTo>
                <a:cubicBezTo>
                  <a:pt x="1233" y="882"/>
                  <a:pt x="1235" y="880"/>
                  <a:pt x="1236" y="876"/>
                </a:cubicBezTo>
                <a:cubicBezTo>
                  <a:pt x="1238" y="870"/>
                  <a:pt x="1239" y="863"/>
                  <a:pt x="1240" y="856"/>
                </a:cubicBezTo>
                <a:cubicBezTo>
                  <a:pt x="1242" y="851"/>
                  <a:pt x="1245" y="845"/>
                  <a:pt x="1246" y="839"/>
                </a:cubicBezTo>
                <a:cubicBezTo>
                  <a:pt x="1246" y="836"/>
                  <a:pt x="1246" y="829"/>
                  <a:pt x="1248" y="823"/>
                </a:cubicBezTo>
                <a:cubicBezTo>
                  <a:pt x="1248" y="822"/>
                  <a:pt x="1250" y="820"/>
                  <a:pt x="1250" y="818"/>
                </a:cubicBezTo>
                <a:cubicBezTo>
                  <a:pt x="1251" y="811"/>
                  <a:pt x="1251" y="805"/>
                  <a:pt x="1252" y="798"/>
                </a:cubicBezTo>
                <a:cubicBezTo>
                  <a:pt x="1252" y="792"/>
                  <a:pt x="1252" y="785"/>
                  <a:pt x="1253" y="779"/>
                </a:cubicBezTo>
                <a:cubicBezTo>
                  <a:pt x="1253" y="777"/>
                  <a:pt x="1255" y="776"/>
                  <a:pt x="1256" y="775"/>
                </a:cubicBezTo>
                <a:cubicBezTo>
                  <a:pt x="1258" y="769"/>
                  <a:pt x="1255" y="761"/>
                  <a:pt x="1256" y="754"/>
                </a:cubicBezTo>
                <a:cubicBezTo>
                  <a:pt x="1256" y="749"/>
                  <a:pt x="1258" y="747"/>
                  <a:pt x="1257" y="739"/>
                </a:cubicBezTo>
                <a:cubicBezTo>
                  <a:pt x="1257" y="738"/>
                  <a:pt x="1256" y="733"/>
                  <a:pt x="1256" y="733"/>
                </a:cubicBezTo>
                <a:cubicBezTo>
                  <a:pt x="1256" y="730"/>
                  <a:pt x="1258" y="729"/>
                  <a:pt x="1257" y="726"/>
                </a:cubicBezTo>
                <a:cubicBezTo>
                  <a:pt x="1257" y="724"/>
                  <a:pt x="1256" y="721"/>
                  <a:pt x="1256" y="719"/>
                </a:cubicBezTo>
                <a:cubicBezTo>
                  <a:pt x="1256" y="715"/>
                  <a:pt x="1257" y="710"/>
                  <a:pt x="1257" y="705"/>
                </a:cubicBezTo>
                <a:cubicBezTo>
                  <a:pt x="1257" y="703"/>
                  <a:pt x="1256" y="701"/>
                  <a:pt x="1256" y="699"/>
                </a:cubicBezTo>
                <a:cubicBezTo>
                  <a:pt x="1256" y="694"/>
                  <a:pt x="1257" y="686"/>
                  <a:pt x="1256" y="676"/>
                </a:cubicBezTo>
                <a:cubicBezTo>
                  <a:pt x="1255" y="674"/>
                  <a:pt x="1254" y="673"/>
                  <a:pt x="1254" y="671"/>
                </a:cubicBezTo>
                <a:cubicBezTo>
                  <a:pt x="1254" y="668"/>
                  <a:pt x="1254" y="666"/>
                  <a:pt x="1254" y="665"/>
                </a:cubicBezTo>
                <a:cubicBezTo>
                  <a:pt x="1253" y="661"/>
                  <a:pt x="1252" y="659"/>
                  <a:pt x="1252" y="657"/>
                </a:cubicBezTo>
                <a:cubicBezTo>
                  <a:pt x="1251" y="655"/>
                  <a:pt x="1251" y="654"/>
                  <a:pt x="1251" y="651"/>
                </a:cubicBezTo>
                <a:cubicBezTo>
                  <a:pt x="1252" y="649"/>
                  <a:pt x="1251" y="645"/>
                  <a:pt x="1250" y="639"/>
                </a:cubicBezTo>
                <a:cubicBezTo>
                  <a:pt x="1249" y="633"/>
                  <a:pt x="1250" y="628"/>
                  <a:pt x="1248" y="621"/>
                </a:cubicBezTo>
                <a:cubicBezTo>
                  <a:pt x="1247" y="618"/>
                  <a:pt x="1245" y="615"/>
                  <a:pt x="1245" y="611"/>
                </a:cubicBezTo>
                <a:cubicBezTo>
                  <a:pt x="1243" y="606"/>
                  <a:pt x="1243" y="600"/>
                  <a:pt x="1242" y="595"/>
                </a:cubicBezTo>
                <a:cubicBezTo>
                  <a:pt x="1240" y="590"/>
                  <a:pt x="1238" y="585"/>
                  <a:pt x="1237" y="580"/>
                </a:cubicBezTo>
                <a:cubicBezTo>
                  <a:pt x="1236" y="576"/>
                  <a:pt x="1237" y="572"/>
                  <a:pt x="1236" y="568"/>
                </a:cubicBezTo>
                <a:cubicBezTo>
                  <a:pt x="1234" y="562"/>
                  <a:pt x="1230" y="552"/>
                  <a:pt x="1229" y="548"/>
                </a:cubicBezTo>
                <a:cubicBezTo>
                  <a:pt x="1229" y="546"/>
                  <a:pt x="1227" y="546"/>
                  <a:pt x="1226" y="544"/>
                </a:cubicBezTo>
                <a:cubicBezTo>
                  <a:pt x="1226" y="542"/>
                  <a:pt x="1226" y="540"/>
                  <a:pt x="1226" y="538"/>
                </a:cubicBezTo>
                <a:cubicBezTo>
                  <a:pt x="1225" y="535"/>
                  <a:pt x="1221" y="528"/>
                  <a:pt x="1221" y="526"/>
                </a:cubicBezTo>
                <a:cubicBezTo>
                  <a:pt x="1221" y="525"/>
                  <a:pt x="1222" y="524"/>
                  <a:pt x="1222" y="523"/>
                </a:cubicBezTo>
                <a:cubicBezTo>
                  <a:pt x="1221" y="519"/>
                  <a:pt x="1218" y="517"/>
                  <a:pt x="1217" y="515"/>
                </a:cubicBezTo>
                <a:cubicBezTo>
                  <a:pt x="1216" y="512"/>
                  <a:pt x="1218" y="506"/>
                  <a:pt x="1213" y="500"/>
                </a:cubicBezTo>
                <a:cubicBezTo>
                  <a:pt x="1218" y="499"/>
                  <a:pt x="1219" y="513"/>
                  <a:pt x="1224" y="512"/>
                </a:cubicBezTo>
                <a:cubicBezTo>
                  <a:pt x="1227" y="516"/>
                  <a:pt x="1227" y="522"/>
                  <a:pt x="1228" y="525"/>
                </a:cubicBezTo>
                <a:cubicBezTo>
                  <a:pt x="1230" y="528"/>
                  <a:pt x="1231" y="526"/>
                  <a:pt x="1233" y="530"/>
                </a:cubicBezTo>
                <a:cubicBezTo>
                  <a:pt x="1235" y="534"/>
                  <a:pt x="1231" y="532"/>
                  <a:pt x="1231" y="535"/>
                </a:cubicBezTo>
                <a:cubicBezTo>
                  <a:pt x="1231" y="537"/>
                  <a:pt x="1234" y="540"/>
                  <a:pt x="1234" y="542"/>
                </a:cubicBezTo>
                <a:cubicBezTo>
                  <a:pt x="1235" y="543"/>
                  <a:pt x="1233" y="547"/>
                  <a:pt x="1235" y="550"/>
                </a:cubicBezTo>
                <a:cubicBezTo>
                  <a:pt x="1236" y="554"/>
                  <a:pt x="1238" y="548"/>
                  <a:pt x="1239" y="554"/>
                </a:cubicBezTo>
                <a:cubicBezTo>
                  <a:pt x="1241" y="560"/>
                  <a:pt x="1237" y="555"/>
                  <a:pt x="1236" y="556"/>
                </a:cubicBezTo>
                <a:cubicBezTo>
                  <a:pt x="1239" y="565"/>
                  <a:pt x="1239" y="565"/>
                  <a:pt x="1239" y="565"/>
                </a:cubicBezTo>
                <a:cubicBezTo>
                  <a:pt x="1242" y="569"/>
                  <a:pt x="1238" y="556"/>
                  <a:pt x="1242" y="561"/>
                </a:cubicBezTo>
                <a:cubicBezTo>
                  <a:pt x="1244" y="565"/>
                  <a:pt x="1246" y="569"/>
                  <a:pt x="1247" y="574"/>
                </a:cubicBezTo>
                <a:cubicBezTo>
                  <a:pt x="1247" y="576"/>
                  <a:pt x="1245" y="576"/>
                  <a:pt x="1245" y="577"/>
                </a:cubicBezTo>
                <a:cubicBezTo>
                  <a:pt x="1245" y="579"/>
                  <a:pt x="1246" y="581"/>
                  <a:pt x="1246" y="582"/>
                </a:cubicBezTo>
                <a:cubicBezTo>
                  <a:pt x="1246" y="584"/>
                  <a:pt x="1246" y="590"/>
                  <a:pt x="1247" y="595"/>
                </a:cubicBezTo>
                <a:cubicBezTo>
                  <a:pt x="1248" y="600"/>
                  <a:pt x="1249" y="606"/>
                  <a:pt x="1252" y="609"/>
                </a:cubicBezTo>
                <a:cubicBezTo>
                  <a:pt x="1252" y="609"/>
                  <a:pt x="1253" y="604"/>
                  <a:pt x="1253" y="607"/>
                </a:cubicBezTo>
                <a:cubicBezTo>
                  <a:pt x="1254" y="608"/>
                  <a:pt x="1253" y="611"/>
                  <a:pt x="1254" y="613"/>
                </a:cubicBezTo>
                <a:cubicBezTo>
                  <a:pt x="1255" y="614"/>
                  <a:pt x="1255" y="613"/>
                  <a:pt x="1256" y="614"/>
                </a:cubicBezTo>
                <a:cubicBezTo>
                  <a:pt x="1257" y="615"/>
                  <a:pt x="1258" y="618"/>
                  <a:pt x="1258" y="619"/>
                </a:cubicBezTo>
                <a:cubicBezTo>
                  <a:pt x="1259" y="622"/>
                  <a:pt x="1258" y="622"/>
                  <a:pt x="1258" y="623"/>
                </a:cubicBezTo>
                <a:cubicBezTo>
                  <a:pt x="1258" y="626"/>
                  <a:pt x="1261" y="628"/>
                  <a:pt x="1261" y="629"/>
                </a:cubicBezTo>
                <a:cubicBezTo>
                  <a:pt x="1261" y="632"/>
                  <a:pt x="1260" y="633"/>
                  <a:pt x="1260" y="635"/>
                </a:cubicBezTo>
                <a:cubicBezTo>
                  <a:pt x="1261" y="638"/>
                  <a:pt x="1263" y="638"/>
                  <a:pt x="1263" y="641"/>
                </a:cubicBezTo>
                <a:cubicBezTo>
                  <a:pt x="1264" y="644"/>
                  <a:pt x="1262" y="644"/>
                  <a:pt x="1263" y="649"/>
                </a:cubicBezTo>
                <a:cubicBezTo>
                  <a:pt x="1264" y="651"/>
                  <a:pt x="1264" y="654"/>
                  <a:pt x="1265" y="656"/>
                </a:cubicBezTo>
                <a:cubicBezTo>
                  <a:pt x="1265" y="658"/>
                  <a:pt x="1266" y="661"/>
                  <a:pt x="1266" y="663"/>
                </a:cubicBezTo>
                <a:cubicBezTo>
                  <a:pt x="1267" y="668"/>
                  <a:pt x="1267" y="673"/>
                  <a:pt x="1265" y="677"/>
                </a:cubicBezTo>
                <a:cubicBezTo>
                  <a:pt x="1266" y="681"/>
                  <a:pt x="1267" y="684"/>
                  <a:pt x="1268" y="689"/>
                </a:cubicBezTo>
                <a:close/>
                <a:moveTo>
                  <a:pt x="1236" y="977"/>
                </a:moveTo>
                <a:cubicBezTo>
                  <a:pt x="1233" y="980"/>
                  <a:pt x="1232" y="989"/>
                  <a:pt x="1228" y="989"/>
                </a:cubicBezTo>
                <a:cubicBezTo>
                  <a:pt x="1229" y="988"/>
                  <a:pt x="1233" y="974"/>
                  <a:pt x="1236" y="977"/>
                </a:cubicBezTo>
                <a:close/>
                <a:moveTo>
                  <a:pt x="453" y="1275"/>
                </a:moveTo>
                <a:cubicBezTo>
                  <a:pt x="450" y="1274"/>
                  <a:pt x="445" y="1272"/>
                  <a:pt x="444" y="1270"/>
                </a:cubicBezTo>
                <a:cubicBezTo>
                  <a:pt x="445" y="1269"/>
                  <a:pt x="448" y="1270"/>
                  <a:pt x="450" y="1271"/>
                </a:cubicBezTo>
                <a:cubicBezTo>
                  <a:pt x="453" y="1272"/>
                  <a:pt x="455" y="1274"/>
                  <a:pt x="453" y="1275"/>
                </a:cubicBezTo>
                <a:close/>
                <a:moveTo>
                  <a:pt x="1183" y="1069"/>
                </a:moveTo>
                <a:cubicBezTo>
                  <a:pt x="1185" y="1067"/>
                  <a:pt x="1188" y="1058"/>
                  <a:pt x="1190" y="1061"/>
                </a:cubicBezTo>
                <a:cubicBezTo>
                  <a:pt x="1190" y="1064"/>
                  <a:pt x="1185" y="1072"/>
                  <a:pt x="1183" y="1069"/>
                </a:cubicBezTo>
                <a:close/>
                <a:moveTo>
                  <a:pt x="1252" y="604"/>
                </a:moveTo>
                <a:cubicBezTo>
                  <a:pt x="1251" y="599"/>
                  <a:pt x="1249" y="594"/>
                  <a:pt x="1247" y="588"/>
                </a:cubicBezTo>
                <a:cubicBezTo>
                  <a:pt x="1249" y="586"/>
                  <a:pt x="1249" y="590"/>
                  <a:pt x="1250" y="592"/>
                </a:cubicBezTo>
                <a:cubicBezTo>
                  <a:pt x="1251" y="594"/>
                  <a:pt x="1252" y="597"/>
                  <a:pt x="1253" y="599"/>
                </a:cubicBezTo>
                <a:cubicBezTo>
                  <a:pt x="1253" y="602"/>
                  <a:pt x="1253" y="604"/>
                  <a:pt x="1252" y="604"/>
                </a:cubicBezTo>
                <a:close/>
                <a:moveTo>
                  <a:pt x="1259" y="896"/>
                </a:moveTo>
                <a:cubicBezTo>
                  <a:pt x="1259" y="899"/>
                  <a:pt x="1259" y="899"/>
                  <a:pt x="1259" y="899"/>
                </a:cubicBezTo>
                <a:cubicBezTo>
                  <a:pt x="1258" y="898"/>
                  <a:pt x="1258" y="899"/>
                  <a:pt x="1257" y="900"/>
                </a:cubicBezTo>
                <a:cubicBezTo>
                  <a:pt x="1256" y="899"/>
                  <a:pt x="1256" y="899"/>
                  <a:pt x="1256" y="899"/>
                </a:cubicBezTo>
                <a:cubicBezTo>
                  <a:pt x="1256" y="898"/>
                  <a:pt x="1256" y="898"/>
                  <a:pt x="1255" y="898"/>
                </a:cubicBezTo>
                <a:cubicBezTo>
                  <a:pt x="1256" y="895"/>
                  <a:pt x="1256" y="895"/>
                  <a:pt x="1256" y="895"/>
                </a:cubicBezTo>
                <a:cubicBezTo>
                  <a:pt x="1257" y="895"/>
                  <a:pt x="1257" y="894"/>
                  <a:pt x="1257" y="893"/>
                </a:cubicBezTo>
                <a:cubicBezTo>
                  <a:pt x="1259" y="894"/>
                  <a:pt x="1259" y="894"/>
                  <a:pt x="1259" y="894"/>
                </a:cubicBezTo>
                <a:cubicBezTo>
                  <a:pt x="1258" y="895"/>
                  <a:pt x="1259" y="895"/>
                  <a:pt x="1259" y="896"/>
                </a:cubicBezTo>
                <a:close/>
                <a:moveTo>
                  <a:pt x="1173" y="1079"/>
                </a:moveTo>
                <a:cubicBezTo>
                  <a:pt x="1175" y="1076"/>
                  <a:pt x="1177" y="1076"/>
                  <a:pt x="1179" y="1074"/>
                </a:cubicBezTo>
                <a:cubicBezTo>
                  <a:pt x="1180" y="1077"/>
                  <a:pt x="1176" y="1083"/>
                  <a:pt x="1173" y="1079"/>
                </a:cubicBezTo>
                <a:close/>
                <a:moveTo>
                  <a:pt x="1254" y="913"/>
                </a:moveTo>
                <a:cubicBezTo>
                  <a:pt x="1252" y="913"/>
                  <a:pt x="1252" y="911"/>
                  <a:pt x="1252" y="908"/>
                </a:cubicBezTo>
                <a:cubicBezTo>
                  <a:pt x="1252" y="906"/>
                  <a:pt x="1253" y="903"/>
                  <a:pt x="1253" y="902"/>
                </a:cubicBezTo>
                <a:cubicBezTo>
                  <a:pt x="1255" y="904"/>
                  <a:pt x="1255" y="908"/>
                  <a:pt x="1254" y="913"/>
                </a:cubicBezTo>
                <a:close/>
                <a:moveTo>
                  <a:pt x="1153" y="1106"/>
                </a:moveTo>
                <a:cubicBezTo>
                  <a:pt x="1153" y="1105"/>
                  <a:pt x="1155" y="1104"/>
                  <a:pt x="1157" y="1102"/>
                </a:cubicBezTo>
                <a:cubicBezTo>
                  <a:pt x="1158" y="1100"/>
                  <a:pt x="1160" y="1098"/>
                  <a:pt x="1161" y="1097"/>
                </a:cubicBezTo>
                <a:cubicBezTo>
                  <a:pt x="1163" y="1093"/>
                  <a:pt x="1168" y="1084"/>
                  <a:pt x="1171" y="1085"/>
                </a:cubicBezTo>
                <a:cubicBezTo>
                  <a:pt x="1170" y="1089"/>
                  <a:pt x="1168" y="1092"/>
                  <a:pt x="1165" y="1096"/>
                </a:cubicBezTo>
                <a:cubicBezTo>
                  <a:pt x="1163" y="1097"/>
                  <a:pt x="1161" y="1098"/>
                  <a:pt x="1161" y="1098"/>
                </a:cubicBezTo>
                <a:cubicBezTo>
                  <a:pt x="1160" y="1099"/>
                  <a:pt x="1160" y="1102"/>
                  <a:pt x="1159" y="1104"/>
                </a:cubicBezTo>
                <a:cubicBezTo>
                  <a:pt x="1157" y="1106"/>
                  <a:pt x="1156" y="1108"/>
                  <a:pt x="1153" y="1106"/>
                </a:cubicBezTo>
                <a:close/>
                <a:moveTo>
                  <a:pt x="1244" y="942"/>
                </a:moveTo>
                <a:cubicBezTo>
                  <a:pt x="1243" y="944"/>
                  <a:pt x="1242" y="942"/>
                  <a:pt x="1241" y="943"/>
                </a:cubicBezTo>
                <a:cubicBezTo>
                  <a:pt x="1241" y="943"/>
                  <a:pt x="1238" y="945"/>
                  <a:pt x="1239" y="945"/>
                </a:cubicBezTo>
                <a:cubicBezTo>
                  <a:pt x="1237" y="944"/>
                  <a:pt x="1241" y="938"/>
                  <a:pt x="1239" y="936"/>
                </a:cubicBezTo>
                <a:cubicBezTo>
                  <a:pt x="1241" y="932"/>
                  <a:pt x="1241" y="934"/>
                  <a:pt x="1243" y="935"/>
                </a:cubicBezTo>
                <a:cubicBezTo>
                  <a:pt x="1244" y="932"/>
                  <a:pt x="1242" y="931"/>
                  <a:pt x="1243" y="929"/>
                </a:cubicBezTo>
                <a:cubicBezTo>
                  <a:pt x="1244" y="925"/>
                  <a:pt x="1248" y="923"/>
                  <a:pt x="1248" y="915"/>
                </a:cubicBezTo>
                <a:cubicBezTo>
                  <a:pt x="1249" y="917"/>
                  <a:pt x="1250" y="919"/>
                  <a:pt x="1249" y="921"/>
                </a:cubicBezTo>
                <a:cubicBezTo>
                  <a:pt x="1249" y="924"/>
                  <a:pt x="1247" y="924"/>
                  <a:pt x="1246" y="927"/>
                </a:cubicBezTo>
                <a:cubicBezTo>
                  <a:pt x="1246" y="928"/>
                  <a:pt x="1245" y="931"/>
                  <a:pt x="1245" y="934"/>
                </a:cubicBezTo>
                <a:cubicBezTo>
                  <a:pt x="1245" y="937"/>
                  <a:pt x="1244" y="940"/>
                  <a:pt x="1244" y="942"/>
                </a:cubicBezTo>
                <a:close/>
                <a:moveTo>
                  <a:pt x="1269" y="705"/>
                </a:moveTo>
                <a:cubicBezTo>
                  <a:pt x="1269" y="702"/>
                  <a:pt x="1268" y="699"/>
                  <a:pt x="1268" y="696"/>
                </a:cubicBezTo>
                <a:cubicBezTo>
                  <a:pt x="1269" y="696"/>
                  <a:pt x="1272" y="706"/>
                  <a:pt x="1269" y="705"/>
                </a:cubicBezTo>
                <a:close/>
                <a:moveTo>
                  <a:pt x="1238" y="953"/>
                </a:moveTo>
                <a:cubicBezTo>
                  <a:pt x="1237" y="957"/>
                  <a:pt x="1236" y="959"/>
                  <a:pt x="1234" y="958"/>
                </a:cubicBezTo>
                <a:cubicBezTo>
                  <a:pt x="1235" y="954"/>
                  <a:pt x="1236" y="951"/>
                  <a:pt x="1238" y="953"/>
                </a:cubicBezTo>
                <a:close/>
                <a:moveTo>
                  <a:pt x="1230" y="971"/>
                </a:moveTo>
                <a:cubicBezTo>
                  <a:pt x="1227" y="971"/>
                  <a:pt x="1229" y="966"/>
                  <a:pt x="1231" y="962"/>
                </a:cubicBezTo>
                <a:cubicBezTo>
                  <a:pt x="1234" y="963"/>
                  <a:pt x="1231" y="968"/>
                  <a:pt x="1230" y="971"/>
                </a:cubicBezTo>
                <a:close/>
                <a:moveTo>
                  <a:pt x="1223" y="983"/>
                </a:moveTo>
                <a:cubicBezTo>
                  <a:pt x="1222" y="980"/>
                  <a:pt x="1225" y="975"/>
                  <a:pt x="1227" y="977"/>
                </a:cubicBezTo>
                <a:cubicBezTo>
                  <a:pt x="1227" y="979"/>
                  <a:pt x="1225" y="985"/>
                  <a:pt x="1223" y="983"/>
                </a:cubicBezTo>
                <a:close/>
                <a:moveTo>
                  <a:pt x="1217" y="999"/>
                </a:moveTo>
                <a:cubicBezTo>
                  <a:pt x="1216" y="1001"/>
                  <a:pt x="1215" y="1001"/>
                  <a:pt x="1214" y="1004"/>
                </a:cubicBezTo>
                <a:cubicBezTo>
                  <a:pt x="1211" y="1003"/>
                  <a:pt x="1213" y="1000"/>
                  <a:pt x="1215" y="996"/>
                </a:cubicBezTo>
                <a:cubicBezTo>
                  <a:pt x="1217" y="996"/>
                  <a:pt x="1216" y="998"/>
                  <a:pt x="1217" y="999"/>
                </a:cubicBezTo>
                <a:close/>
                <a:moveTo>
                  <a:pt x="1210" y="1011"/>
                </a:moveTo>
                <a:cubicBezTo>
                  <a:pt x="1212" y="1013"/>
                  <a:pt x="1207" y="1016"/>
                  <a:pt x="1205" y="1020"/>
                </a:cubicBezTo>
                <a:cubicBezTo>
                  <a:pt x="1200" y="1018"/>
                  <a:pt x="1208" y="1012"/>
                  <a:pt x="1210" y="1011"/>
                </a:cubicBezTo>
                <a:close/>
                <a:moveTo>
                  <a:pt x="1186" y="1057"/>
                </a:moveTo>
                <a:cubicBezTo>
                  <a:pt x="1184" y="1060"/>
                  <a:pt x="1181" y="1059"/>
                  <a:pt x="1180" y="1060"/>
                </a:cubicBezTo>
                <a:cubicBezTo>
                  <a:pt x="1178" y="1061"/>
                  <a:pt x="1177" y="1065"/>
                  <a:pt x="1176" y="1063"/>
                </a:cubicBezTo>
                <a:cubicBezTo>
                  <a:pt x="1180" y="1057"/>
                  <a:pt x="1180" y="1054"/>
                  <a:pt x="1184" y="1050"/>
                </a:cubicBezTo>
                <a:cubicBezTo>
                  <a:pt x="1185" y="1052"/>
                  <a:pt x="1183" y="1056"/>
                  <a:pt x="1186" y="1057"/>
                </a:cubicBezTo>
                <a:close/>
                <a:moveTo>
                  <a:pt x="1267" y="778"/>
                </a:moveTo>
                <a:cubicBezTo>
                  <a:pt x="1265" y="764"/>
                  <a:pt x="1273" y="775"/>
                  <a:pt x="1267" y="778"/>
                </a:cubicBezTo>
                <a:close/>
                <a:moveTo>
                  <a:pt x="1203" y="1023"/>
                </a:moveTo>
                <a:cubicBezTo>
                  <a:pt x="1201" y="1026"/>
                  <a:pt x="1200" y="1030"/>
                  <a:pt x="1198" y="1033"/>
                </a:cubicBezTo>
                <a:cubicBezTo>
                  <a:pt x="1195" y="1032"/>
                  <a:pt x="1200" y="1021"/>
                  <a:pt x="1203" y="1023"/>
                </a:cubicBezTo>
                <a:close/>
                <a:moveTo>
                  <a:pt x="1192" y="1043"/>
                </a:moveTo>
                <a:cubicBezTo>
                  <a:pt x="1189" y="1048"/>
                  <a:pt x="1189" y="1048"/>
                  <a:pt x="1189" y="1048"/>
                </a:cubicBezTo>
                <a:cubicBezTo>
                  <a:pt x="1186" y="1048"/>
                  <a:pt x="1190" y="1038"/>
                  <a:pt x="1192" y="1043"/>
                </a:cubicBezTo>
                <a:close/>
                <a:moveTo>
                  <a:pt x="1134" y="1122"/>
                </a:moveTo>
                <a:cubicBezTo>
                  <a:pt x="1130" y="1125"/>
                  <a:pt x="1130" y="1123"/>
                  <a:pt x="1131" y="1120"/>
                </a:cubicBezTo>
                <a:cubicBezTo>
                  <a:pt x="1133" y="1117"/>
                  <a:pt x="1135" y="1113"/>
                  <a:pt x="1138" y="1112"/>
                </a:cubicBezTo>
                <a:cubicBezTo>
                  <a:pt x="1137" y="1115"/>
                  <a:pt x="1134" y="1119"/>
                  <a:pt x="1134" y="1122"/>
                </a:cubicBezTo>
                <a:close/>
                <a:moveTo>
                  <a:pt x="1127" y="1128"/>
                </a:moveTo>
                <a:cubicBezTo>
                  <a:pt x="1125" y="1131"/>
                  <a:pt x="1123" y="1132"/>
                  <a:pt x="1121" y="1133"/>
                </a:cubicBezTo>
                <a:cubicBezTo>
                  <a:pt x="1119" y="1132"/>
                  <a:pt x="1126" y="1123"/>
                  <a:pt x="1127" y="1128"/>
                </a:cubicBezTo>
                <a:close/>
                <a:moveTo>
                  <a:pt x="1199" y="1018"/>
                </a:moveTo>
                <a:cubicBezTo>
                  <a:pt x="1198" y="1016"/>
                  <a:pt x="1198" y="1011"/>
                  <a:pt x="1201" y="1009"/>
                </a:cubicBezTo>
                <a:cubicBezTo>
                  <a:pt x="1203" y="1010"/>
                  <a:pt x="1202" y="1016"/>
                  <a:pt x="1199" y="1018"/>
                </a:cubicBezTo>
                <a:close/>
                <a:moveTo>
                  <a:pt x="1194" y="1028"/>
                </a:moveTo>
                <a:cubicBezTo>
                  <a:pt x="1190" y="1027"/>
                  <a:pt x="1194" y="1017"/>
                  <a:pt x="1197" y="1021"/>
                </a:cubicBezTo>
                <a:cubicBezTo>
                  <a:pt x="1197" y="1023"/>
                  <a:pt x="1196" y="1027"/>
                  <a:pt x="1194" y="1028"/>
                </a:cubicBezTo>
                <a:close/>
                <a:moveTo>
                  <a:pt x="1189" y="1032"/>
                </a:moveTo>
                <a:cubicBezTo>
                  <a:pt x="1189" y="1031"/>
                  <a:pt x="1192" y="1031"/>
                  <a:pt x="1192" y="1032"/>
                </a:cubicBezTo>
                <a:cubicBezTo>
                  <a:pt x="1192" y="1032"/>
                  <a:pt x="1188" y="1034"/>
                  <a:pt x="1189" y="1033"/>
                </a:cubicBezTo>
                <a:cubicBezTo>
                  <a:pt x="1187" y="1036"/>
                  <a:pt x="1184" y="1045"/>
                  <a:pt x="1181" y="1046"/>
                </a:cubicBezTo>
                <a:cubicBezTo>
                  <a:pt x="1177" y="1044"/>
                  <a:pt x="1183" y="1037"/>
                  <a:pt x="1186" y="1030"/>
                </a:cubicBezTo>
                <a:cubicBezTo>
                  <a:pt x="1189" y="1030"/>
                  <a:pt x="1187" y="1035"/>
                  <a:pt x="1189" y="1032"/>
                </a:cubicBezTo>
                <a:close/>
                <a:moveTo>
                  <a:pt x="1246" y="883"/>
                </a:moveTo>
                <a:cubicBezTo>
                  <a:pt x="1243" y="879"/>
                  <a:pt x="1249" y="872"/>
                  <a:pt x="1249" y="864"/>
                </a:cubicBezTo>
                <a:cubicBezTo>
                  <a:pt x="1251" y="865"/>
                  <a:pt x="1251" y="869"/>
                  <a:pt x="1250" y="873"/>
                </a:cubicBezTo>
                <a:cubicBezTo>
                  <a:pt x="1250" y="874"/>
                  <a:pt x="1249" y="876"/>
                  <a:pt x="1248" y="878"/>
                </a:cubicBezTo>
                <a:cubicBezTo>
                  <a:pt x="1248" y="880"/>
                  <a:pt x="1247" y="882"/>
                  <a:pt x="1246" y="883"/>
                </a:cubicBezTo>
                <a:close/>
                <a:moveTo>
                  <a:pt x="1069" y="1180"/>
                </a:moveTo>
                <a:cubicBezTo>
                  <a:pt x="1067" y="1183"/>
                  <a:pt x="1066" y="1183"/>
                  <a:pt x="1064" y="1184"/>
                </a:cubicBezTo>
                <a:cubicBezTo>
                  <a:pt x="1063" y="1182"/>
                  <a:pt x="1065" y="1181"/>
                  <a:pt x="1067" y="1179"/>
                </a:cubicBezTo>
                <a:lnTo>
                  <a:pt x="1069" y="1180"/>
                </a:lnTo>
                <a:close/>
                <a:moveTo>
                  <a:pt x="1042" y="1199"/>
                </a:moveTo>
                <a:cubicBezTo>
                  <a:pt x="1043" y="1197"/>
                  <a:pt x="1048" y="1193"/>
                  <a:pt x="1050" y="1195"/>
                </a:cubicBezTo>
                <a:cubicBezTo>
                  <a:pt x="1049" y="1198"/>
                  <a:pt x="1043" y="1202"/>
                  <a:pt x="1042" y="1199"/>
                </a:cubicBezTo>
                <a:close/>
                <a:moveTo>
                  <a:pt x="1014" y="1222"/>
                </a:moveTo>
                <a:cubicBezTo>
                  <a:pt x="1009" y="1225"/>
                  <a:pt x="1005" y="1225"/>
                  <a:pt x="1001" y="1227"/>
                </a:cubicBezTo>
                <a:cubicBezTo>
                  <a:pt x="1001" y="1224"/>
                  <a:pt x="1004" y="1222"/>
                  <a:pt x="1007" y="1221"/>
                </a:cubicBezTo>
                <a:cubicBezTo>
                  <a:pt x="1011" y="1220"/>
                  <a:pt x="1014" y="1220"/>
                  <a:pt x="1014" y="1222"/>
                </a:cubicBezTo>
                <a:close/>
                <a:moveTo>
                  <a:pt x="975" y="1243"/>
                </a:moveTo>
                <a:cubicBezTo>
                  <a:pt x="972" y="1244"/>
                  <a:pt x="969" y="1244"/>
                  <a:pt x="965" y="1247"/>
                </a:cubicBezTo>
                <a:cubicBezTo>
                  <a:pt x="963" y="1242"/>
                  <a:pt x="973" y="1242"/>
                  <a:pt x="978" y="1237"/>
                </a:cubicBezTo>
                <a:cubicBezTo>
                  <a:pt x="977" y="1239"/>
                  <a:pt x="973" y="1241"/>
                  <a:pt x="975" y="1243"/>
                </a:cubicBezTo>
                <a:close/>
                <a:moveTo>
                  <a:pt x="1208" y="988"/>
                </a:moveTo>
                <a:cubicBezTo>
                  <a:pt x="1206" y="992"/>
                  <a:pt x="1205" y="994"/>
                  <a:pt x="1203" y="992"/>
                </a:cubicBezTo>
                <a:cubicBezTo>
                  <a:pt x="1204" y="989"/>
                  <a:pt x="1206" y="985"/>
                  <a:pt x="1208" y="988"/>
                </a:cubicBezTo>
                <a:close/>
                <a:moveTo>
                  <a:pt x="926" y="1263"/>
                </a:moveTo>
                <a:cubicBezTo>
                  <a:pt x="927" y="1261"/>
                  <a:pt x="930" y="1259"/>
                  <a:pt x="934" y="1257"/>
                </a:cubicBezTo>
                <a:cubicBezTo>
                  <a:pt x="935" y="1258"/>
                  <a:pt x="936" y="1258"/>
                  <a:pt x="936" y="1259"/>
                </a:cubicBezTo>
                <a:cubicBezTo>
                  <a:pt x="934" y="1262"/>
                  <a:pt x="929" y="1262"/>
                  <a:pt x="926" y="1263"/>
                </a:cubicBezTo>
                <a:close/>
                <a:moveTo>
                  <a:pt x="924" y="1265"/>
                </a:moveTo>
                <a:cubicBezTo>
                  <a:pt x="920" y="1268"/>
                  <a:pt x="918" y="1267"/>
                  <a:pt x="915" y="1267"/>
                </a:cubicBezTo>
                <a:cubicBezTo>
                  <a:pt x="916" y="1265"/>
                  <a:pt x="925" y="1262"/>
                  <a:pt x="924" y="1265"/>
                </a:cubicBezTo>
                <a:close/>
                <a:moveTo>
                  <a:pt x="882" y="1281"/>
                </a:moveTo>
                <a:cubicBezTo>
                  <a:pt x="878" y="1282"/>
                  <a:pt x="873" y="1284"/>
                  <a:pt x="873" y="1281"/>
                </a:cubicBezTo>
                <a:cubicBezTo>
                  <a:pt x="876" y="1279"/>
                  <a:pt x="882" y="1276"/>
                  <a:pt x="882" y="1281"/>
                </a:cubicBezTo>
                <a:close/>
                <a:moveTo>
                  <a:pt x="773" y="1301"/>
                </a:moveTo>
                <a:cubicBezTo>
                  <a:pt x="765" y="1308"/>
                  <a:pt x="760" y="1297"/>
                  <a:pt x="773" y="1301"/>
                </a:cubicBezTo>
                <a:close/>
                <a:moveTo>
                  <a:pt x="753" y="1305"/>
                </a:moveTo>
                <a:cubicBezTo>
                  <a:pt x="749" y="1306"/>
                  <a:pt x="747" y="1305"/>
                  <a:pt x="746" y="1304"/>
                </a:cubicBezTo>
                <a:cubicBezTo>
                  <a:pt x="745" y="1303"/>
                  <a:pt x="744" y="1302"/>
                  <a:pt x="744" y="1301"/>
                </a:cubicBezTo>
                <a:cubicBezTo>
                  <a:pt x="751" y="1299"/>
                  <a:pt x="752" y="1302"/>
                  <a:pt x="753" y="1305"/>
                </a:cubicBezTo>
                <a:close/>
                <a:moveTo>
                  <a:pt x="811" y="1296"/>
                </a:moveTo>
                <a:cubicBezTo>
                  <a:pt x="810" y="1293"/>
                  <a:pt x="813" y="1292"/>
                  <a:pt x="818" y="1291"/>
                </a:cubicBezTo>
                <a:cubicBezTo>
                  <a:pt x="819" y="1294"/>
                  <a:pt x="816" y="1295"/>
                  <a:pt x="811" y="1296"/>
                </a:cubicBezTo>
                <a:close/>
                <a:moveTo>
                  <a:pt x="719" y="1305"/>
                </a:moveTo>
                <a:cubicBezTo>
                  <a:pt x="715" y="1306"/>
                  <a:pt x="712" y="1306"/>
                  <a:pt x="710" y="1305"/>
                </a:cubicBezTo>
                <a:cubicBezTo>
                  <a:pt x="710" y="1302"/>
                  <a:pt x="722" y="1301"/>
                  <a:pt x="719" y="1305"/>
                </a:cubicBezTo>
                <a:close/>
                <a:moveTo>
                  <a:pt x="650" y="1300"/>
                </a:moveTo>
                <a:cubicBezTo>
                  <a:pt x="648" y="1302"/>
                  <a:pt x="636" y="1301"/>
                  <a:pt x="639" y="1297"/>
                </a:cubicBezTo>
                <a:cubicBezTo>
                  <a:pt x="644" y="1298"/>
                  <a:pt x="648" y="1299"/>
                  <a:pt x="650" y="1300"/>
                </a:cubicBezTo>
                <a:close/>
                <a:moveTo>
                  <a:pt x="627" y="1298"/>
                </a:moveTo>
                <a:cubicBezTo>
                  <a:pt x="623" y="1298"/>
                  <a:pt x="619" y="1297"/>
                  <a:pt x="620" y="1295"/>
                </a:cubicBezTo>
                <a:cubicBezTo>
                  <a:pt x="623" y="1295"/>
                  <a:pt x="623" y="1294"/>
                  <a:pt x="626" y="1295"/>
                </a:cubicBezTo>
                <a:cubicBezTo>
                  <a:pt x="627" y="1296"/>
                  <a:pt x="627" y="1297"/>
                  <a:pt x="627" y="1298"/>
                </a:cubicBezTo>
                <a:close/>
                <a:moveTo>
                  <a:pt x="606" y="1291"/>
                </a:moveTo>
                <a:cubicBezTo>
                  <a:pt x="611" y="1292"/>
                  <a:pt x="612" y="1293"/>
                  <a:pt x="614" y="1295"/>
                </a:cubicBezTo>
                <a:cubicBezTo>
                  <a:pt x="612" y="1297"/>
                  <a:pt x="603" y="1295"/>
                  <a:pt x="606" y="1291"/>
                </a:cubicBezTo>
                <a:close/>
                <a:moveTo>
                  <a:pt x="504" y="1261"/>
                </a:moveTo>
                <a:cubicBezTo>
                  <a:pt x="505" y="1260"/>
                  <a:pt x="506" y="1260"/>
                  <a:pt x="507" y="1259"/>
                </a:cubicBezTo>
                <a:cubicBezTo>
                  <a:pt x="515" y="1264"/>
                  <a:pt x="524" y="1264"/>
                  <a:pt x="525" y="1271"/>
                </a:cubicBezTo>
                <a:cubicBezTo>
                  <a:pt x="523" y="1272"/>
                  <a:pt x="523" y="1269"/>
                  <a:pt x="522" y="1268"/>
                </a:cubicBezTo>
                <a:cubicBezTo>
                  <a:pt x="519" y="1267"/>
                  <a:pt x="516" y="1266"/>
                  <a:pt x="513" y="1265"/>
                </a:cubicBezTo>
                <a:cubicBezTo>
                  <a:pt x="509" y="1264"/>
                  <a:pt x="506" y="1263"/>
                  <a:pt x="504" y="1261"/>
                </a:cubicBezTo>
                <a:close/>
                <a:moveTo>
                  <a:pt x="373" y="1186"/>
                </a:moveTo>
                <a:cubicBezTo>
                  <a:pt x="369" y="1183"/>
                  <a:pt x="373" y="1183"/>
                  <a:pt x="375" y="1183"/>
                </a:cubicBezTo>
                <a:cubicBezTo>
                  <a:pt x="377" y="1186"/>
                  <a:pt x="384" y="1190"/>
                  <a:pt x="382" y="1193"/>
                </a:cubicBezTo>
                <a:cubicBezTo>
                  <a:pt x="377" y="1190"/>
                  <a:pt x="376" y="1185"/>
                  <a:pt x="373" y="1186"/>
                </a:cubicBezTo>
                <a:close/>
                <a:moveTo>
                  <a:pt x="355" y="1171"/>
                </a:moveTo>
                <a:cubicBezTo>
                  <a:pt x="357" y="1168"/>
                  <a:pt x="370" y="1178"/>
                  <a:pt x="367" y="1181"/>
                </a:cubicBezTo>
                <a:cubicBezTo>
                  <a:pt x="362" y="1178"/>
                  <a:pt x="361" y="1176"/>
                  <a:pt x="355" y="1171"/>
                </a:cubicBezTo>
                <a:close/>
                <a:moveTo>
                  <a:pt x="1153" y="1057"/>
                </a:moveTo>
                <a:cubicBezTo>
                  <a:pt x="1152" y="1054"/>
                  <a:pt x="1154" y="1051"/>
                  <a:pt x="1157" y="1049"/>
                </a:cubicBezTo>
                <a:cubicBezTo>
                  <a:pt x="1159" y="1050"/>
                  <a:pt x="1155" y="1056"/>
                  <a:pt x="1153" y="1057"/>
                </a:cubicBezTo>
                <a:close/>
                <a:moveTo>
                  <a:pt x="945" y="1207"/>
                </a:moveTo>
                <a:cubicBezTo>
                  <a:pt x="945" y="1210"/>
                  <a:pt x="938" y="1211"/>
                  <a:pt x="936" y="1213"/>
                </a:cubicBezTo>
                <a:cubicBezTo>
                  <a:pt x="934" y="1212"/>
                  <a:pt x="937" y="1211"/>
                  <a:pt x="937" y="1212"/>
                </a:cubicBezTo>
                <a:cubicBezTo>
                  <a:pt x="938" y="1210"/>
                  <a:pt x="940" y="1206"/>
                  <a:pt x="945" y="120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83768" y="2406579"/>
            <a:ext cx="111921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/>
              <a:t>Tepat</a:t>
            </a:r>
            <a:r>
              <a:rPr lang="en-ID" dirty="0"/>
              <a:t> </a:t>
            </a:r>
          </a:p>
          <a:p>
            <a:pPr algn="ctr"/>
            <a:r>
              <a:rPr lang="en-ID" dirty="0" err="1"/>
              <a:t>Mendukung</a:t>
            </a:r>
            <a:endParaRPr lang="en-ID" dirty="0"/>
          </a:p>
          <a:p>
            <a:pPr algn="ctr"/>
            <a:r>
              <a:rPr lang="en-ID" dirty="0"/>
              <a:t>Isi</a:t>
            </a:r>
          </a:p>
          <a:p>
            <a:pPr algn="ctr"/>
            <a:r>
              <a:rPr lang="en-ID" dirty="0" err="1"/>
              <a:t>Pelajaran</a:t>
            </a:r>
            <a:endParaRPr lang="en-US" dirty="0"/>
          </a:p>
        </p:txBody>
      </p:sp>
      <p:sp>
        <p:nvSpPr>
          <p:cNvPr id="17" name="Freeform 79"/>
          <p:cNvSpPr>
            <a:spLocks noEditPoints="1"/>
          </p:cNvSpPr>
          <p:nvPr/>
        </p:nvSpPr>
        <p:spPr bwMode="auto">
          <a:xfrm>
            <a:off x="3491880" y="1629344"/>
            <a:ext cx="1368152" cy="2896460"/>
          </a:xfrm>
          <a:custGeom>
            <a:avLst/>
            <a:gdLst>
              <a:gd name="T0" fmla="*/ 1259 w 1516"/>
              <a:gd name="T1" fmla="*/ 229 h 1534"/>
              <a:gd name="T2" fmla="*/ 1482 w 1516"/>
              <a:gd name="T3" fmla="*/ 962 h 1534"/>
              <a:gd name="T4" fmla="*/ 1469 w 1516"/>
              <a:gd name="T5" fmla="*/ 1048 h 1534"/>
              <a:gd name="T6" fmla="*/ 1306 w 1516"/>
              <a:gd name="T7" fmla="*/ 252 h 1534"/>
              <a:gd name="T8" fmla="*/ 689 w 1516"/>
              <a:gd name="T9" fmla="*/ 3 h 1534"/>
              <a:gd name="T10" fmla="*/ 133 w 1516"/>
              <a:gd name="T11" fmla="*/ 316 h 1534"/>
              <a:gd name="T12" fmla="*/ 72 w 1516"/>
              <a:gd name="T13" fmla="*/ 739 h 1534"/>
              <a:gd name="T14" fmla="*/ 128 w 1516"/>
              <a:gd name="T15" fmla="*/ 574 h 1534"/>
              <a:gd name="T16" fmla="*/ 494 w 1516"/>
              <a:gd name="T17" fmla="*/ 204 h 1534"/>
              <a:gd name="T18" fmla="*/ 784 w 1516"/>
              <a:gd name="T19" fmla="*/ 193 h 1534"/>
              <a:gd name="T20" fmla="*/ 1199 w 1516"/>
              <a:gd name="T21" fmla="*/ 510 h 1534"/>
              <a:gd name="T22" fmla="*/ 1209 w 1516"/>
              <a:gd name="T23" fmla="*/ 911 h 1534"/>
              <a:gd name="T24" fmla="*/ 832 w 1516"/>
              <a:gd name="T25" fmla="*/ 1217 h 1534"/>
              <a:gd name="T26" fmla="*/ 1026 w 1516"/>
              <a:gd name="T27" fmla="*/ 1188 h 1534"/>
              <a:gd name="T28" fmla="*/ 967 w 1516"/>
              <a:gd name="T29" fmla="*/ 1236 h 1534"/>
              <a:gd name="T30" fmla="*/ 414 w 1516"/>
              <a:gd name="T31" fmla="*/ 1205 h 1534"/>
              <a:gd name="T32" fmla="*/ 373 w 1516"/>
              <a:gd name="T33" fmla="*/ 1193 h 1534"/>
              <a:gd name="T34" fmla="*/ 970 w 1516"/>
              <a:gd name="T35" fmla="*/ 1250 h 1534"/>
              <a:gd name="T36" fmla="*/ 860 w 1516"/>
              <a:gd name="T37" fmla="*/ 1316 h 1534"/>
              <a:gd name="T38" fmla="*/ 418 w 1516"/>
              <a:gd name="T39" fmla="*/ 1250 h 1534"/>
              <a:gd name="T40" fmla="*/ 205 w 1516"/>
              <a:gd name="T41" fmla="*/ 1048 h 1534"/>
              <a:gd name="T42" fmla="*/ 569 w 1516"/>
              <a:gd name="T43" fmla="*/ 1333 h 1534"/>
              <a:gd name="T44" fmla="*/ 1133 w 1516"/>
              <a:gd name="T45" fmla="*/ 1199 h 1534"/>
              <a:gd name="T46" fmla="*/ 811 w 1516"/>
              <a:gd name="T47" fmla="*/ 1370 h 1534"/>
              <a:gd name="T48" fmla="*/ 287 w 1516"/>
              <a:gd name="T49" fmla="*/ 1225 h 1534"/>
              <a:gd name="T50" fmla="*/ 874 w 1516"/>
              <a:gd name="T51" fmla="*/ 1382 h 1534"/>
              <a:gd name="T52" fmla="*/ 361 w 1516"/>
              <a:gd name="T53" fmla="*/ 1323 h 1534"/>
              <a:gd name="T54" fmla="*/ 53 w 1516"/>
              <a:gd name="T55" fmla="*/ 966 h 1534"/>
              <a:gd name="T56" fmla="*/ 319 w 1516"/>
              <a:gd name="T57" fmla="*/ 1341 h 1534"/>
              <a:gd name="T58" fmla="*/ 1024 w 1516"/>
              <a:gd name="T59" fmla="*/ 1374 h 1534"/>
              <a:gd name="T60" fmla="*/ 1098 w 1516"/>
              <a:gd name="T61" fmla="*/ 1390 h 1534"/>
              <a:gd name="T62" fmla="*/ 856 w 1516"/>
              <a:gd name="T63" fmla="*/ 1511 h 1534"/>
              <a:gd name="T64" fmla="*/ 1429 w 1516"/>
              <a:gd name="T65" fmla="*/ 986 h 1534"/>
              <a:gd name="T66" fmla="*/ 1220 w 1516"/>
              <a:gd name="T67" fmla="*/ 208 h 1534"/>
              <a:gd name="T68" fmla="*/ 1079 w 1516"/>
              <a:gd name="T69" fmla="*/ 126 h 1534"/>
              <a:gd name="T70" fmla="*/ 1288 w 1516"/>
              <a:gd name="T71" fmla="*/ 311 h 1534"/>
              <a:gd name="T72" fmla="*/ 1389 w 1516"/>
              <a:gd name="T73" fmla="*/ 931 h 1534"/>
              <a:gd name="T74" fmla="*/ 1246 w 1516"/>
              <a:gd name="T75" fmla="*/ 293 h 1534"/>
              <a:gd name="T76" fmla="*/ 336 w 1516"/>
              <a:gd name="T77" fmla="*/ 143 h 1534"/>
              <a:gd name="T78" fmla="*/ 698 w 1516"/>
              <a:gd name="T79" fmla="*/ 46 h 1534"/>
              <a:gd name="T80" fmla="*/ 1250 w 1516"/>
              <a:gd name="T81" fmla="*/ 1174 h 1534"/>
              <a:gd name="T82" fmla="*/ 247 w 1516"/>
              <a:gd name="T83" fmla="*/ 1262 h 1534"/>
              <a:gd name="T84" fmla="*/ 511 w 1516"/>
              <a:gd name="T85" fmla="*/ 1404 h 1534"/>
              <a:gd name="T86" fmla="*/ 801 w 1516"/>
              <a:gd name="T87" fmla="*/ 93 h 1534"/>
              <a:gd name="T88" fmla="*/ 1009 w 1516"/>
              <a:gd name="T89" fmla="*/ 176 h 1534"/>
              <a:gd name="T90" fmla="*/ 908 w 1516"/>
              <a:gd name="T91" fmla="*/ 1356 h 1534"/>
              <a:gd name="T92" fmla="*/ 1146 w 1516"/>
              <a:gd name="T93" fmla="*/ 317 h 1534"/>
              <a:gd name="T94" fmla="*/ 801 w 1516"/>
              <a:gd name="T95" fmla="*/ 141 h 1534"/>
              <a:gd name="T96" fmla="*/ 433 w 1516"/>
              <a:gd name="T97" fmla="*/ 1321 h 1534"/>
              <a:gd name="T98" fmla="*/ 1312 w 1516"/>
              <a:gd name="T99" fmla="*/ 765 h 1534"/>
              <a:gd name="T100" fmla="*/ 1170 w 1516"/>
              <a:gd name="T101" fmla="*/ 1155 h 1534"/>
              <a:gd name="T102" fmla="*/ 900 w 1516"/>
              <a:gd name="T103" fmla="*/ 194 h 1534"/>
              <a:gd name="T104" fmla="*/ 1035 w 1516"/>
              <a:gd name="T105" fmla="*/ 1247 h 1534"/>
              <a:gd name="T106" fmla="*/ 935 w 1516"/>
              <a:gd name="T107" fmla="*/ 1302 h 1534"/>
              <a:gd name="T108" fmla="*/ 1158 w 1516"/>
              <a:gd name="T109" fmla="*/ 393 h 1534"/>
              <a:gd name="T110" fmla="*/ 798 w 1516"/>
              <a:gd name="T111" fmla="*/ 1331 h 1534"/>
              <a:gd name="T112" fmla="*/ 536 w 1516"/>
              <a:gd name="T113" fmla="*/ 1310 h 1534"/>
              <a:gd name="T114" fmla="*/ 1177 w 1516"/>
              <a:gd name="T115" fmla="*/ 1020 h 1534"/>
              <a:gd name="T116" fmla="*/ 1083 w 1516"/>
              <a:gd name="T117" fmla="*/ 1118 h 1534"/>
              <a:gd name="T118" fmla="*/ 1229 w 1516"/>
              <a:gd name="T119" fmla="*/ 548 h 1534"/>
              <a:gd name="T120" fmla="*/ 1259 w 1516"/>
              <a:gd name="T121" fmla="*/ 894 h 1534"/>
              <a:gd name="T122" fmla="*/ 1192 w 1516"/>
              <a:gd name="T123" fmla="*/ 1043 h 1534"/>
              <a:gd name="T124" fmla="*/ 753 w 1516"/>
              <a:gd name="T125" fmla="*/ 1305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6" h="1534">
                <a:moveTo>
                  <a:pt x="1220" y="208"/>
                </a:moveTo>
                <a:cubicBezTo>
                  <a:pt x="1215" y="203"/>
                  <a:pt x="1207" y="198"/>
                  <a:pt x="1201" y="193"/>
                </a:cubicBezTo>
                <a:cubicBezTo>
                  <a:pt x="1199" y="192"/>
                  <a:pt x="1198" y="190"/>
                  <a:pt x="1195" y="187"/>
                </a:cubicBezTo>
                <a:cubicBezTo>
                  <a:pt x="1189" y="181"/>
                  <a:pt x="1180" y="174"/>
                  <a:pt x="1173" y="168"/>
                </a:cubicBezTo>
                <a:cubicBezTo>
                  <a:pt x="1169" y="165"/>
                  <a:pt x="1165" y="163"/>
                  <a:pt x="1162" y="160"/>
                </a:cubicBezTo>
                <a:cubicBezTo>
                  <a:pt x="1159" y="158"/>
                  <a:pt x="1156" y="156"/>
                  <a:pt x="1153" y="155"/>
                </a:cubicBezTo>
                <a:cubicBezTo>
                  <a:pt x="1147" y="152"/>
                  <a:pt x="1144" y="151"/>
                  <a:pt x="1140" y="150"/>
                </a:cubicBezTo>
                <a:cubicBezTo>
                  <a:pt x="1138" y="149"/>
                  <a:pt x="1135" y="147"/>
                  <a:pt x="1134" y="147"/>
                </a:cubicBezTo>
                <a:cubicBezTo>
                  <a:pt x="1127" y="143"/>
                  <a:pt x="1126" y="140"/>
                  <a:pt x="1120" y="136"/>
                </a:cubicBezTo>
                <a:cubicBezTo>
                  <a:pt x="1112" y="130"/>
                  <a:pt x="1099" y="124"/>
                  <a:pt x="1087" y="117"/>
                </a:cubicBezTo>
                <a:cubicBezTo>
                  <a:pt x="1084" y="115"/>
                  <a:pt x="1081" y="113"/>
                  <a:pt x="1078" y="111"/>
                </a:cubicBezTo>
                <a:cubicBezTo>
                  <a:pt x="1075" y="109"/>
                  <a:pt x="1072" y="107"/>
                  <a:pt x="1068" y="105"/>
                </a:cubicBezTo>
                <a:cubicBezTo>
                  <a:pt x="1064" y="104"/>
                  <a:pt x="1060" y="102"/>
                  <a:pt x="1057" y="100"/>
                </a:cubicBezTo>
                <a:cubicBezTo>
                  <a:pt x="1054" y="98"/>
                  <a:pt x="1053" y="97"/>
                  <a:pt x="1050" y="96"/>
                </a:cubicBezTo>
                <a:cubicBezTo>
                  <a:pt x="1048" y="95"/>
                  <a:pt x="1045" y="94"/>
                  <a:pt x="1045" y="94"/>
                </a:cubicBezTo>
                <a:cubicBezTo>
                  <a:pt x="1041" y="91"/>
                  <a:pt x="1042" y="90"/>
                  <a:pt x="1038" y="88"/>
                </a:cubicBezTo>
                <a:cubicBezTo>
                  <a:pt x="1038" y="88"/>
                  <a:pt x="1033" y="88"/>
                  <a:pt x="1032" y="87"/>
                </a:cubicBezTo>
                <a:cubicBezTo>
                  <a:pt x="1024" y="84"/>
                  <a:pt x="1021" y="81"/>
                  <a:pt x="1018" y="79"/>
                </a:cubicBezTo>
                <a:cubicBezTo>
                  <a:pt x="1017" y="78"/>
                  <a:pt x="1017" y="77"/>
                  <a:pt x="1017" y="76"/>
                </a:cubicBezTo>
                <a:cubicBezTo>
                  <a:pt x="1016" y="75"/>
                  <a:pt x="1013" y="75"/>
                  <a:pt x="1012" y="74"/>
                </a:cubicBezTo>
                <a:cubicBezTo>
                  <a:pt x="1010" y="72"/>
                  <a:pt x="1009" y="71"/>
                  <a:pt x="1007" y="70"/>
                </a:cubicBezTo>
                <a:cubicBezTo>
                  <a:pt x="1005" y="69"/>
                  <a:pt x="998" y="67"/>
                  <a:pt x="993" y="67"/>
                </a:cubicBezTo>
                <a:cubicBezTo>
                  <a:pt x="997" y="71"/>
                  <a:pt x="1004" y="71"/>
                  <a:pt x="1010" y="73"/>
                </a:cubicBezTo>
                <a:cubicBezTo>
                  <a:pt x="1008" y="75"/>
                  <a:pt x="1015" y="76"/>
                  <a:pt x="1014" y="78"/>
                </a:cubicBezTo>
                <a:cubicBezTo>
                  <a:pt x="1010" y="77"/>
                  <a:pt x="1006" y="75"/>
                  <a:pt x="1001" y="73"/>
                </a:cubicBezTo>
                <a:cubicBezTo>
                  <a:pt x="997" y="71"/>
                  <a:pt x="993" y="68"/>
                  <a:pt x="988" y="67"/>
                </a:cubicBezTo>
                <a:cubicBezTo>
                  <a:pt x="983" y="65"/>
                  <a:pt x="980" y="66"/>
                  <a:pt x="975" y="63"/>
                </a:cubicBezTo>
                <a:cubicBezTo>
                  <a:pt x="975" y="62"/>
                  <a:pt x="973" y="61"/>
                  <a:pt x="973" y="61"/>
                </a:cubicBezTo>
                <a:cubicBezTo>
                  <a:pt x="974" y="55"/>
                  <a:pt x="988" y="63"/>
                  <a:pt x="990" y="58"/>
                </a:cubicBezTo>
                <a:cubicBezTo>
                  <a:pt x="991" y="60"/>
                  <a:pt x="990" y="62"/>
                  <a:pt x="996" y="64"/>
                </a:cubicBezTo>
                <a:cubicBezTo>
                  <a:pt x="1002" y="64"/>
                  <a:pt x="1004" y="67"/>
                  <a:pt x="1009" y="69"/>
                </a:cubicBezTo>
                <a:cubicBezTo>
                  <a:pt x="1012" y="70"/>
                  <a:pt x="1012" y="69"/>
                  <a:pt x="1015" y="71"/>
                </a:cubicBezTo>
                <a:cubicBezTo>
                  <a:pt x="1018" y="72"/>
                  <a:pt x="1017" y="73"/>
                  <a:pt x="1020" y="74"/>
                </a:cubicBezTo>
                <a:cubicBezTo>
                  <a:pt x="1029" y="78"/>
                  <a:pt x="1040" y="79"/>
                  <a:pt x="1047" y="83"/>
                </a:cubicBezTo>
                <a:cubicBezTo>
                  <a:pt x="1052" y="86"/>
                  <a:pt x="1053" y="90"/>
                  <a:pt x="1057" y="91"/>
                </a:cubicBezTo>
                <a:cubicBezTo>
                  <a:pt x="1062" y="92"/>
                  <a:pt x="1052" y="85"/>
                  <a:pt x="1061" y="88"/>
                </a:cubicBezTo>
                <a:cubicBezTo>
                  <a:pt x="1067" y="92"/>
                  <a:pt x="1070" y="96"/>
                  <a:pt x="1073" y="100"/>
                </a:cubicBezTo>
                <a:cubicBezTo>
                  <a:pt x="1078" y="99"/>
                  <a:pt x="1087" y="106"/>
                  <a:pt x="1094" y="109"/>
                </a:cubicBezTo>
                <a:cubicBezTo>
                  <a:pt x="1097" y="110"/>
                  <a:pt x="1099" y="110"/>
                  <a:pt x="1102" y="112"/>
                </a:cubicBezTo>
                <a:cubicBezTo>
                  <a:pt x="1112" y="117"/>
                  <a:pt x="1122" y="125"/>
                  <a:pt x="1132" y="132"/>
                </a:cubicBezTo>
                <a:cubicBezTo>
                  <a:pt x="1142" y="139"/>
                  <a:pt x="1152" y="147"/>
                  <a:pt x="1162" y="153"/>
                </a:cubicBezTo>
                <a:cubicBezTo>
                  <a:pt x="1168" y="151"/>
                  <a:pt x="1150" y="144"/>
                  <a:pt x="1153" y="141"/>
                </a:cubicBezTo>
                <a:cubicBezTo>
                  <a:pt x="1158" y="146"/>
                  <a:pt x="1167" y="152"/>
                  <a:pt x="1174" y="158"/>
                </a:cubicBezTo>
                <a:cubicBezTo>
                  <a:pt x="1178" y="160"/>
                  <a:pt x="1178" y="156"/>
                  <a:pt x="1182" y="161"/>
                </a:cubicBezTo>
                <a:cubicBezTo>
                  <a:pt x="1180" y="164"/>
                  <a:pt x="1191" y="176"/>
                  <a:pt x="1197" y="176"/>
                </a:cubicBezTo>
                <a:cubicBezTo>
                  <a:pt x="1197" y="174"/>
                  <a:pt x="1189" y="170"/>
                  <a:pt x="1190" y="168"/>
                </a:cubicBezTo>
                <a:cubicBezTo>
                  <a:pt x="1191" y="166"/>
                  <a:pt x="1193" y="164"/>
                  <a:pt x="1197" y="169"/>
                </a:cubicBezTo>
                <a:cubicBezTo>
                  <a:pt x="1195" y="169"/>
                  <a:pt x="1191" y="169"/>
                  <a:pt x="1198" y="175"/>
                </a:cubicBezTo>
                <a:cubicBezTo>
                  <a:pt x="1205" y="179"/>
                  <a:pt x="1196" y="167"/>
                  <a:pt x="1201" y="171"/>
                </a:cubicBezTo>
                <a:cubicBezTo>
                  <a:pt x="1208" y="178"/>
                  <a:pt x="1208" y="178"/>
                  <a:pt x="1208" y="178"/>
                </a:cubicBezTo>
                <a:cubicBezTo>
                  <a:pt x="1206" y="181"/>
                  <a:pt x="1206" y="181"/>
                  <a:pt x="1206" y="181"/>
                </a:cubicBezTo>
                <a:cubicBezTo>
                  <a:pt x="1209" y="185"/>
                  <a:pt x="1214" y="185"/>
                  <a:pt x="1218" y="189"/>
                </a:cubicBezTo>
                <a:cubicBezTo>
                  <a:pt x="1220" y="191"/>
                  <a:pt x="1223" y="194"/>
                  <a:pt x="1225" y="196"/>
                </a:cubicBezTo>
                <a:cubicBezTo>
                  <a:pt x="1231" y="202"/>
                  <a:pt x="1240" y="208"/>
                  <a:pt x="1248" y="215"/>
                </a:cubicBezTo>
                <a:cubicBezTo>
                  <a:pt x="1252" y="219"/>
                  <a:pt x="1256" y="224"/>
                  <a:pt x="1259" y="226"/>
                </a:cubicBezTo>
                <a:cubicBezTo>
                  <a:pt x="1262" y="229"/>
                  <a:pt x="1269" y="228"/>
                  <a:pt x="1268" y="235"/>
                </a:cubicBezTo>
                <a:cubicBezTo>
                  <a:pt x="1266" y="235"/>
                  <a:pt x="1261" y="228"/>
                  <a:pt x="1259" y="229"/>
                </a:cubicBezTo>
                <a:cubicBezTo>
                  <a:pt x="1265" y="238"/>
                  <a:pt x="1279" y="246"/>
                  <a:pt x="1285" y="257"/>
                </a:cubicBezTo>
                <a:cubicBezTo>
                  <a:pt x="1288" y="259"/>
                  <a:pt x="1285" y="251"/>
                  <a:pt x="1290" y="257"/>
                </a:cubicBezTo>
                <a:cubicBezTo>
                  <a:pt x="1296" y="264"/>
                  <a:pt x="1302" y="268"/>
                  <a:pt x="1308" y="275"/>
                </a:cubicBezTo>
                <a:cubicBezTo>
                  <a:pt x="1313" y="281"/>
                  <a:pt x="1318" y="288"/>
                  <a:pt x="1323" y="294"/>
                </a:cubicBezTo>
                <a:cubicBezTo>
                  <a:pt x="1325" y="297"/>
                  <a:pt x="1328" y="300"/>
                  <a:pt x="1330" y="303"/>
                </a:cubicBezTo>
                <a:cubicBezTo>
                  <a:pt x="1332" y="306"/>
                  <a:pt x="1334" y="309"/>
                  <a:pt x="1336" y="311"/>
                </a:cubicBezTo>
                <a:cubicBezTo>
                  <a:pt x="1339" y="314"/>
                  <a:pt x="1342" y="315"/>
                  <a:pt x="1344" y="318"/>
                </a:cubicBezTo>
                <a:cubicBezTo>
                  <a:pt x="1347" y="322"/>
                  <a:pt x="1348" y="327"/>
                  <a:pt x="1351" y="331"/>
                </a:cubicBezTo>
                <a:cubicBezTo>
                  <a:pt x="1353" y="334"/>
                  <a:pt x="1356" y="336"/>
                  <a:pt x="1358" y="339"/>
                </a:cubicBezTo>
                <a:cubicBezTo>
                  <a:pt x="1362" y="345"/>
                  <a:pt x="1365" y="352"/>
                  <a:pt x="1370" y="356"/>
                </a:cubicBezTo>
                <a:cubicBezTo>
                  <a:pt x="1369" y="353"/>
                  <a:pt x="1366" y="348"/>
                  <a:pt x="1368" y="347"/>
                </a:cubicBezTo>
                <a:cubicBezTo>
                  <a:pt x="1372" y="352"/>
                  <a:pt x="1377" y="359"/>
                  <a:pt x="1375" y="361"/>
                </a:cubicBezTo>
                <a:cubicBezTo>
                  <a:pt x="1374" y="364"/>
                  <a:pt x="1367" y="354"/>
                  <a:pt x="1372" y="363"/>
                </a:cubicBezTo>
                <a:cubicBezTo>
                  <a:pt x="1373" y="365"/>
                  <a:pt x="1375" y="366"/>
                  <a:pt x="1376" y="367"/>
                </a:cubicBezTo>
                <a:cubicBezTo>
                  <a:pt x="1378" y="370"/>
                  <a:pt x="1378" y="371"/>
                  <a:pt x="1379" y="373"/>
                </a:cubicBezTo>
                <a:cubicBezTo>
                  <a:pt x="1383" y="379"/>
                  <a:pt x="1390" y="385"/>
                  <a:pt x="1394" y="396"/>
                </a:cubicBezTo>
                <a:cubicBezTo>
                  <a:pt x="1404" y="396"/>
                  <a:pt x="1410" y="427"/>
                  <a:pt x="1418" y="431"/>
                </a:cubicBezTo>
                <a:cubicBezTo>
                  <a:pt x="1414" y="433"/>
                  <a:pt x="1418" y="442"/>
                  <a:pt x="1423" y="452"/>
                </a:cubicBezTo>
                <a:cubicBezTo>
                  <a:pt x="1425" y="452"/>
                  <a:pt x="1422" y="442"/>
                  <a:pt x="1427" y="448"/>
                </a:cubicBezTo>
                <a:cubicBezTo>
                  <a:pt x="1430" y="454"/>
                  <a:pt x="1429" y="456"/>
                  <a:pt x="1430" y="460"/>
                </a:cubicBezTo>
                <a:cubicBezTo>
                  <a:pt x="1429" y="461"/>
                  <a:pt x="1427" y="455"/>
                  <a:pt x="1425" y="458"/>
                </a:cubicBezTo>
                <a:cubicBezTo>
                  <a:pt x="1428" y="462"/>
                  <a:pt x="1430" y="475"/>
                  <a:pt x="1433" y="473"/>
                </a:cubicBezTo>
                <a:cubicBezTo>
                  <a:pt x="1437" y="471"/>
                  <a:pt x="1428" y="463"/>
                  <a:pt x="1432" y="462"/>
                </a:cubicBezTo>
                <a:cubicBezTo>
                  <a:pt x="1439" y="467"/>
                  <a:pt x="1439" y="483"/>
                  <a:pt x="1440" y="488"/>
                </a:cubicBezTo>
                <a:cubicBezTo>
                  <a:pt x="1441" y="492"/>
                  <a:pt x="1445" y="497"/>
                  <a:pt x="1447" y="504"/>
                </a:cubicBezTo>
                <a:cubicBezTo>
                  <a:pt x="1449" y="511"/>
                  <a:pt x="1449" y="516"/>
                  <a:pt x="1453" y="519"/>
                </a:cubicBezTo>
                <a:cubicBezTo>
                  <a:pt x="1454" y="524"/>
                  <a:pt x="1451" y="524"/>
                  <a:pt x="1453" y="530"/>
                </a:cubicBezTo>
                <a:cubicBezTo>
                  <a:pt x="1455" y="529"/>
                  <a:pt x="1457" y="532"/>
                  <a:pt x="1458" y="536"/>
                </a:cubicBezTo>
                <a:cubicBezTo>
                  <a:pt x="1459" y="541"/>
                  <a:pt x="1459" y="546"/>
                  <a:pt x="1460" y="548"/>
                </a:cubicBezTo>
                <a:cubicBezTo>
                  <a:pt x="1461" y="550"/>
                  <a:pt x="1463" y="549"/>
                  <a:pt x="1464" y="551"/>
                </a:cubicBezTo>
                <a:cubicBezTo>
                  <a:pt x="1465" y="555"/>
                  <a:pt x="1465" y="561"/>
                  <a:pt x="1467" y="566"/>
                </a:cubicBezTo>
                <a:cubicBezTo>
                  <a:pt x="1468" y="570"/>
                  <a:pt x="1469" y="570"/>
                  <a:pt x="1470" y="574"/>
                </a:cubicBezTo>
                <a:cubicBezTo>
                  <a:pt x="1472" y="582"/>
                  <a:pt x="1470" y="580"/>
                  <a:pt x="1473" y="584"/>
                </a:cubicBezTo>
                <a:cubicBezTo>
                  <a:pt x="1476" y="588"/>
                  <a:pt x="1476" y="598"/>
                  <a:pt x="1478" y="605"/>
                </a:cubicBezTo>
                <a:cubicBezTo>
                  <a:pt x="1480" y="604"/>
                  <a:pt x="1482" y="603"/>
                  <a:pt x="1484" y="606"/>
                </a:cubicBezTo>
                <a:cubicBezTo>
                  <a:pt x="1481" y="616"/>
                  <a:pt x="1485" y="624"/>
                  <a:pt x="1488" y="633"/>
                </a:cubicBezTo>
                <a:cubicBezTo>
                  <a:pt x="1489" y="641"/>
                  <a:pt x="1493" y="655"/>
                  <a:pt x="1492" y="658"/>
                </a:cubicBezTo>
                <a:cubicBezTo>
                  <a:pt x="1492" y="661"/>
                  <a:pt x="1489" y="656"/>
                  <a:pt x="1490" y="663"/>
                </a:cubicBezTo>
                <a:cubicBezTo>
                  <a:pt x="1491" y="675"/>
                  <a:pt x="1497" y="687"/>
                  <a:pt x="1496" y="699"/>
                </a:cubicBezTo>
                <a:cubicBezTo>
                  <a:pt x="1497" y="701"/>
                  <a:pt x="1498" y="692"/>
                  <a:pt x="1499" y="698"/>
                </a:cubicBezTo>
                <a:cubicBezTo>
                  <a:pt x="1499" y="720"/>
                  <a:pt x="1502" y="735"/>
                  <a:pt x="1504" y="752"/>
                </a:cubicBezTo>
                <a:cubicBezTo>
                  <a:pt x="1500" y="753"/>
                  <a:pt x="1500" y="765"/>
                  <a:pt x="1500" y="775"/>
                </a:cubicBezTo>
                <a:cubicBezTo>
                  <a:pt x="1501" y="778"/>
                  <a:pt x="1503" y="769"/>
                  <a:pt x="1503" y="776"/>
                </a:cubicBezTo>
                <a:cubicBezTo>
                  <a:pt x="1503" y="786"/>
                  <a:pt x="1505" y="797"/>
                  <a:pt x="1504" y="804"/>
                </a:cubicBezTo>
                <a:cubicBezTo>
                  <a:pt x="1504" y="807"/>
                  <a:pt x="1502" y="808"/>
                  <a:pt x="1502" y="812"/>
                </a:cubicBezTo>
                <a:cubicBezTo>
                  <a:pt x="1502" y="816"/>
                  <a:pt x="1503" y="820"/>
                  <a:pt x="1503" y="823"/>
                </a:cubicBezTo>
                <a:cubicBezTo>
                  <a:pt x="1503" y="826"/>
                  <a:pt x="1502" y="831"/>
                  <a:pt x="1501" y="834"/>
                </a:cubicBezTo>
                <a:cubicBezTo>
                  <a:pt x="1501" y="840"/>
                  <a:pt x="1501" y="845"/>
                  <a:pt x="1501" y="849"/>
                </a:cubicBezTo>
                <a:cubicBezTo>
                  <a:pt x="1500" y="853"/>
                  <a:pt x="1499" y="856"/>
                  <a:pt x="1498" y="859"/>
                </a:cubicBezTo>
                <a:cubicBezTo>
                  <a:pt x="1496" y="866"/>
                  <a:pt x="1494" y="874"/>
                  <a:pt x="1494" y="880"/>
                </a:cubicBezTo>
                <a:cubicBezTo>
                  <a:pt x="1493" y="885"/>
                  <a:pt x="1496" y="889"/>
                  <a:pt x="1495" y="896"/>
                </a:cubicBezTo>
                <a:cubicBezTo>
                  <a:pt x="1494" y="899"/>
                  <a:pt x="1492" y="898"/>
                  <a:pt x="1491" y="904"/>
                </a:cubicBezTo>
                <a:cubicBezTo>
                  <a:pt x="1495" y="906"/>
                  <a:pt x="1493" y="909"/>
                  <a:pt x="1493" y="911"/>
                </a:cubicBezTo>
                <a:cubicBezTo>
                  <a:pt x="1492" y="917"/>
                  <a:pt x="1489" y="933"/>
                  <a:pt x="1489" y="934"/>
                </a:cubicBezTo>
                <a:cubicBezTo>
                  <a:pt x="1488" y="938"/>
                  <a:pt x="1486" y="944"/>
                  <a:pt x="1485" y="947"/>
                </a:cubicBezTo>
                <a:cubicBezTo>
                  <a:pt x="1484" y="950"/>
                  <a:pt x="1485" y="953"/>
                  <a:pt x="1485" y="956"/>
                </a:cubicBezTo>
                <a:cubicBezTo>
                  <a:pt x="1484" y="958"/>
                  <a:pt x="1483" y="959"/>
                  <a:pt x="1482" y="962"/>
                </a:cubicBezTo>
                <a:cubicBezTo>
                  <a:pt x="1482" y="964"/>
                  <a:pt x="1481" y="966"/>
                  <a:pt x="1481" y="969"/>
                </a:cubicBezTo>
                <a:cubicBezTo>
                  <a:pt x="1480" y="972"/>
                  <a:pt x="1479" y="975"/>
                  <a:pt x="1478" y="978"/>
                </a:cubicBezTo>
                <a:cubicBezTo>
                  <a:pt x="1476" y="984"/>
                  <a:pt x="1475" y="991"/>
                  <a:pt x="1474" y="995"/>
                </a:cubicBezTo>
                <a:cubicBezTo>
                  <a:pt x="1473" y="998"/>
                  <a:pt x="1472" y="1007"/>
                  <a:pt x="1472" y="1006"/>
                </a:cubicBezTo>
                <a:cubicBezTo>
                  <a:pt x="1472" y="1008"/>
                  <a:pt x="1470" y="1009"/>
                  <a:pt x="1470" y="1010"/>
                </a:cubicBezTo>
                <a:cubicBezTo>
                  <a:pt x="1467" y="1021"/>
                  <a:pt x="1464" y="1035"/>
                  <a:pt x="1460" y="1046"/>
                </a:cubicBezTo>
                <a:cubicBezTo>
                  <a:pt x="1459" y="1049"/>
                  <a:pt x="1457" y="1049"/>
                  <a:pt x="1456" y="1054"/>
                </a:cubicBezTo>
                <a:cubicBezTo>
                  <a:pt x="1456" y="1054"/>
                  <a:pt x="1456" y="1057"/>
                  <a:pt x="1456" y="1058"/>
                </a:cubicBezTo>
                <a:cubicBezTo>
                  <a:pt x="1455" y="1061"/>
                  <a:pt x="1453" y="1064"/>
                  <a:pt x="1453" y="1066"/>
                </a:cubicBezTo>
                <a:cubicBezTo>
                  <a:pt x="1452" y="1069"/>
                  <a:pt x="1453" y="1071"/>
                  <a:pt x="1453" y="1073"/>
                </a:cubicBezTo>
                <a:cubicBezTo>
                  <a:pt x="1452" y="1081"/>
                  <a:pt x="1450" y="1083"/>
                  <a:pt x="1445" y="1092"/>
                </a:cubicBezTo>
                <a:cubicBezTo>
                  <a:pt x="1442" y="1099"/>
                  <a:pt x="1438" y="1108"/>
                  <a:pt x="1435" y="1113"/>
                </a:cubicBezTo>
                <a:cubicBezTo>
                  <a:pt x="1434" y="1113"/>
                  <a:pt x="1435" y="1110"/>
                  <a:pt x="1433" y="1110"/>
                </a:cubicBezTo>
                <a:cubicBezTo>
                  <a:pt x="1430" y="1115"/>
                  <a:pt x="1432" y="1117"/>
                  <a:pt x="1429" y="1122"/>
                </a:cubicBezTo>
                <a:cubicBezTo>
                  <a:pt x="1427" y="1127"/>
                  <a:pt x="1425" y="1127"/>
                  <a:pt x="1422" y="1131"/>
                </a:cubicBezTo>
                <a:cubicBezTo>
                  <a:pt x="1420" y="1135"/>
                  <a:pt x="1422" y="1135"/>
                  <a:pt x="1420" y="1140"/>
                </a:cubicBezTo>
                <a:cubicBezTo>
                  <a:pt x="1419" y="1142"/>
                  <a:pt x="1413" y="1151"/>
                  <a:pt x="1416" y="1150"/>
                </a:cubicBezTo>
                <a:cubicBezTo>
                  <a:pt x="1420" y="1143"/>
                  <a:pt x="1425" y="1135"/>
                  <a:pt x="1429" y="1130"/>
                </a:cubicBezTo>
                <a:cubicBezTo>
                  <a:pt x="1431" y="1128"/>
                  <a:pt x="1435" y="1120"/>
                  <a:pt x="1435" y="1123"/>
                </a:cubicBezTo>
                <a:cubicBezTo>
                  <a:pt x="1433" y="1127"/>
                  <a:pt x="1431" y="1130"/>
                  <a:pt x="1430" y="1133"/>
                </a:cubicBezTo>
                <a:cubicBezTo>
                  <a:pt x="1424" y="1141"/>
                  <a:pt x="1424" y="1141"/>
                  <a:pt x="1421" y="1148"/>
                </a:cubicBezTo>
                <a:cubicBezTo>
                  <a:pt x="1420" y="1148"/>
                  <a:pt x="1419" y="1149"/>
                  <a:pt x="1418" y="1151"/>
                </a:cubicBezTo>
                <a:cubicBezTo>
                  <a:pt x="1415" y="1156"/>
                  <a:pt x="1414" y="1159"/>
                  <a:pt x="1411" y="1162"/>
                </a:cubicBezTo>
                <a:cubicBezTo>
                  <a:pt x="1410" y="1165"/>
                  <a:pt x="1412" y="1167"/>
                  <a:pt x="1411" y="1170"/>
                </a:cubicBezTo>
                <a:cubicBezTo>
                  <a:pt x="1404" y="1177"/>
                  <a:pt x="1404" y="1184"/>
                  <a:pt x="1401" y="1189"/>
                </a:cubicBezTo>
                <a:cubicBezTo>
                  <a:pt x="1399" y="1192"/>
                  <a:pt x="1396" y="1193"/>
                  <a:pt x="1395" y="1196"/>
                </a:cubicBezTo>
                <a:cubicBezTo>
                  <a:pt x="1393" y="1201"/>
                  <a:pt x="1394" y="1204"/>
                  <a:pt x="1391" y="1209"/>
                </a:cubicBezTo>
                <a:cubicBezTo>
                  <a:pt x="1385" y="1217"/>
                  <a:pt x="1380" y="1216"/>
                  <a:pt x="1384" y="1207"/>
                </a:cubicBezTo>
                <a:cubicBezTo>
                  <a:pt x="1391" y="1199"/>
                  <a:pt x="1398" y="1191"/>
                  <a:pt x="1398" y="1183"/>
                </a:cubicBezTo>
                <a:cubicBezTo>
                  <a:pt x="1390" y="1193"/>
                  <a:pt x="1383" y="1205"/>
                  <a:pt x="1381" y="1210"/>
                </a:cubicBezTo>
                <a:cubicBezTo>
                  <a:pt x="1377" y="1218"/>
                  <a:pt x="1380" y="1216"/>
                  <a:pt x="1378" y="1224"/>
                </a:cubicBezTo>
                <a:cubicBezTo>
                  <a:pt x="1377" y="1226"/>
                  <a:pt x="1374" y="1231"/>
                  <a:pt x="1373" y="1232"/>
                </a:cubicBezTo>
                <a:cubicBezTo>
                  <a:pt x="1373" y="1233"/>
                  <a:pt x="1372" y="1237"/>
                  <a:pt x="1369" y="1237"/>
                </a:cubicBezTo>
                <a:cubicBezTo>
                  <a:pt x="1369" y="1235"/>
                  <a:pt x="1376" y="1223"/>
                  <a:pt x="1371" y="1228"/>
                </a:cubicBezTo>
                <a:cubicBezTo>
                  <a:pt x="1366" y="1236"/>
                  <a:pt x="1367" y="1238"/>
                  <a:pt x="1363" y="1244"/>
                </a:cubicBezTo>
                <a:cubicBezTo>
                  <a:pt x="1357" y="1255"/>
                  <a:pt x="1347" y="1265"/>
                  <a:pt x="1339" y="1275"/>
                </a:cubicBezTo>
                <a:cubicBezTo>
                  <a:pt x="1337" y="1278"/>
                  <a:pt x="1337" y="1281"/>
                  <a:pt x="1335" y="1283"/>
                </a:cubicBezTo>
                <a:cubicBezTo>
                  <a:pt x="1333" y="1286"/>
                  <a:pt x="1328" y="1289"/>
                  <a:pt x="1326" y="1293"/>
                </a:cubicBezTo>
                <a:cubicBezTo>
                  <a:pt x="1322" y="1297"/>
                  <a:pt x="1317" y="1303"/>
                  <a:pt x="1320" y="1305"/>
                </a:cubicBezTo>
                <a:cubicBezTo>
                  <a:pt x="1322" y="1305"/>
                  <a:pt x="1327" y="1298"/>
                  <a:pt x="1330" y="1296"/>
                </a:cubicBezTo>
                <a:cubicBezTo>
                  <a:pt x="1330" y="1296"/>
                  <a:pt x="1332" y="1296"/>
                  <a:pt x="1333" y="1296"/>
                </a:cubicBezTo>
                <a:cubicBezTo>
                  <a:pt x="1337" y="1291"/>
                  <a:pt x="1335" y="1289"/>
                  <a:pt x="1339" y="1284"/>
                </a:cubicBezTo>
                <a:cubicBezTo>
                  <a:pt x="1348" y="1280"/>
                  <a:pt x="1351" y="1271"/>
                  <a:pt x="1356" y="1263"/>
                </a:cubicBezTo>
                <a:cubicBezTo>
                  <a:pt x="1359" y="1261"/>
                  <a:pt x="1363" y="1256"/>
                  <a:pt x="1365" y="1253"/>
                </a:cubicBezTo>
                <a:cubicBezTo>
                  <a:pt x="1369" y="1248"/>
                  <a:pt x="1374" y="1241"/>
                  <a:pt x="1378" y="1234"/>
                </a:cubicBezTo>
                <a:cubicBezTo>
                  <a:pt x="1380" y="1231"/>
                  <a:pt x="1382" y="1228"/>
                  <a:pt x="1384" y="1224"/>
                </a:cubicBezTo>
                <a:cubicBezTo>
                  <a:pt x="1386" y="1221"/>
                  <a:pt x="1388" y="1218"/>
                  <a:pt x="1390" y="1214"/>
                </a:cubicBezTo>
                <a:cubicBezTo>
                  <a:pt x="1393" y="1211"/>
                  <a:pt x="1395" y="1209"/>
                  <a:pt x="1397" y="1206"/>
                </a:cubicBezTo>
                <a:cubicBezTo>
                  <a:pt x="1400" y="1201"/>
                  <a:pt x="1402" y="1196"/>
                  <a:pt x="1404" y="1192"/>
                </a:cubicBezTo>
                <a:cubicBezTo>
                  <a:pt x="1407" y="1187"/>
                  <a:pt x="1410" y="1182"/>
                  <a:pt x="1413" y="1176"/>
                </a:cubicBezTo>
                <a:cubicBezTo>
                  <a:pt x="1417" y="1168"/>
                  <a:pt x="1420" y="1160"/>
                  <a:pt x="1423" y="1152"/>
                </a:cubicBezTo>
                <a:cubicBezTo>
                  <a:pt x="1424" y="1150"/>
                  <a:pt x="1426" y="1148"/>
                  <a:pt x="1428" y="1144"/>
                </a:cubicBezTo>
                <a:cubicBezTo>
                  <a:pt x="1432" y="1138"/>
                  <a:pt x="1437" y="1129"/>
                  <a:pt x="1441" y="1121"/>
                </a:cubicBezTo>
                <a:cubicBezTo>
                  <a:pt x="1445" y="1112"/>
                  <a:pt x="1449" y="1103"/>
                  <a:pt x="1453" y="1095"/>
                </a:cubicBezTo>
                <a:cubicBezTo>
                  <a:pt x="1455" y="1089"/>
                  <a:pt x="1455" y="1085"/>
                  <a:pt x="1457" y="1080"/>
                </a:cubicBezTo>
                <a:cubicBezTo>
                  <a:pt x="1460" y="1073"/>
                  <a:pt x="1463" y="1066"/>
                  <a:pt x="1465" y="1059"/>
                </a:cubicBezTo>
                <a:cubicBezTo>
                  <a:pt x="1467" y="1055"/>
                  <a:pt x="1468" y="1052"/>
                  <a:pt x="1469" y="1048"/>
                </a:cubicBezTo>
                <a:cubicBezTo>
                  <a:pt x="1470" y="1045"/>
                  <a:pt x="1472" y="1042"/>
                  <a:pt x="1473" y="1039"/>
                </a:cubicBezTo>
                <a:cubicBezTo>
                  <a:pt x="1474" y="1036"/>
                  <a:pt x="1476" y="1032"/>
                  <a:pt x="1477" y="1029"/>
                </a:cubicBezTo>
                <a:cubicBezTo>
                  <a:pt x="1478" y="1024"/>
                  <a:pt x="1478" y="1020"/>
                  <a:pt x="1479" y="1015"/>
                </a:cubicBezTo>
                <a:cubicBezTo>
                  <a:pt x="1479" y="1014"/>
                  <a:pt x="1480" y="1012"/>
                  <a:pt x="1481" y="1010"/>
                </a:cubicBezTo>
                <a:cubicBezTo>
                  <a:pt x="1482" y="1008"/>
                  <a:pt x="1483" y="1005"/>
                  <a:pt x="1484" y="1003"/>
                </a:cubicBezTo>
                <a:cubicBezTo>
                  <a:pt x="1487" y="992"/>
                  <a:pt x="1489" y="983"/>
                  <a:pt x="1491" y="978"/>
                </a:cubicBezTo>
                <a:cubicBezTo>
                  <a:pt x="1491" y="975"/>
                  <a:pt x="1493" y="974"/>
                  <a:pt x="1494" y="969"/>
                </a:cubicBezTo>
                <a:cubicBezTo>
                  <a:pt x="1495" y="963"/>
                  <a:pt x="1495" y="958"/>
                  <a:pt x="1496" y="952"/>
                </a:cubicBezTo>
                <a:cubicBezTo>
                  <a:pt x="1498" y="944"/>
                  <a:pt x="1501" y="938"/>
                  <a:pt x="1502" y="931"/>
                </a:cubicBezTo>
                <a:cubicBezTo>
                  <a:pt x="1503" y="927"/>
                  <a:pt x="1502" y="924"/>
                  <a:pt x="1503" y="920"/>
                </a:cubicBezTo>
                <a:cubicBezTo>
                  <a:pt x="1504" y="908"/>
                  <a:pt x="1509" y="893"/>
                  <a:pt x="1509" y="883"/>
                </a:cubicBezTo>
                <a:cubicBezTo>
                  <a:pt x="1509" y="878"/>
                  <a:pt x="1509" y="876"/>
                  <a:pt x="1509" y="872"/>
                </a:cubicBezTo>
                <a:cubicBezTo>
                  <a:pt x="1510" y="863"/>
                  <a:pt x="1512" y="855"/>
                  <a:pt x="1513" y="846"/>
                </a:cubicBezTo>
                <a:cubicBezTo>
                  <a:pt x="1514" y="839"/>
                  <a:pt x="1514" y="832"/>
                  <a:pt x="1514" y="825"/>
                </a:cubicBezTo>
                <a:cubicBezTo>
                  <a:pt x="1514" y="822"/>
                  <a:pt x="1514" y="819"/>
                  <a:pt x="1514" y="816"/>
                </a:cubicBezTo>
                <a:cubicBezTo>
                  <a:pt x="1515" y="813"/>
                  <a:pt x="1514" y="811"/>
                  <a:pt x="1515" y="809"/>
                </a:cubicBezTo>
                <a:cubicBezTo>
                  <a:pt x="1515" y="806"/>
                  <a:pt x="1516" y="801"/>
                  <a:pt x="1516" y="798"/>
                </a:cubicBezTo>
                <a:cubicBezTo>
                  <a:pt x="1516" y="795"/>
                  <a:pt x="1514" y="795"/>
                  <a:pt x="1514" y="791"/>
                </a:cubicBezTo>
                <a:cubicBezTo>
                  <a:pt x="1514" y="791"/>
                  <a:pt x="1514" y="783"/>
                  <a:pt x="1514" y="782"/>
                </a:cubicBezTo>
                <a:cubicBezTo>
                  <a:pt x="1514" y="777"/>
                  <a:pt x="1515" y="774"/>
                  <a:pt x="1515" y="769"/>
                </a:cubicBezTo>
                <a:cubicBezTo>
                  <a:pt x="1515" y="755"/>
                  <a:pt x="1513" y="741"/>
                  <a:pt x="1512" y="732"/>
                </a:cubicBezTo>
                <a:cubicBezTo>
                  <a:pt x="1511" y="721"/>
                  <a:pt x="1512" y="715"/>
                  <a:pt x="1511" y="710"/>
                </a:cubicBezTo>
                <a:cubicBezTo>
                  <a:pt x="1509" y="702"/>
                  <a:pt x="1510" y="694"/>
                  <a:pt x="1509" y="684"/>
                </a:cubicBezTo>
                <a:cubicBezTo>
                  <a:pt x="1508" y="679"/>
                  <a:pt x="1506" y="671"/>
                  <a:pt x="1505" y="665"/>
                </a:cubicBezTo>
                <a:cubicBezTo>
                  <a:pt x="1505" y="662"/>
                  <a:pt x="1506" y="661"/>
                  <a:pt x="1505" y="657"/>
                </a:cubicBezTo>
                <a:cubicBezTo>
                  <a:pt x="1504" y="649"/>
                  <a:pt x="1502" y="642"/>
                  <a:pt x="1501" y="635"/>
                </a:cubicBezTo>
                <a:cubicBezTo>
                  <a:pt x="1501" y="632"/>
                  <a:pt x="1502" y="627"/>
                  <a:pt x="1501" y="624"/>
                </a:cubicBezTo>
                <a:cubicBezTo>
                  <a:pt x="1501" y="625"/>
                  <a:pt x="1498" y="619"/>
                  <a:pt x="1497" y="616"/>
                </a:cubicBezTo>
                <a:cubicBezTo>
                  <a:pt x="1496" y="612"/>
                  <a:pt x="1494" y="605"/>
                  <a:pt x="1493" y="601"/>
                </a:cubicBezTo>
                <a:cubicBezTo>
                  <a:pt x="1492" y="598"/>
                  <a:pt x="1491" y="597"/>
                  <a:pt x="1490" y="593"/>
                </a:cubicBezTo>
                <a:cubicBezTo>
                  <a:pt x="1489" y="588"/>
                  <a:pt x="1487" y="582"/>
                  <a:pt x="1486" y="576"/>
                </a:cubicBezTo>
                <a:cubicBezTo>
                  <a:pt x="1484" y="570"/>
                  <a:pt x="1482" y="563"/>
                  <a:pt x="1481" y="558"/>
                </a:cubicBezTo>
                <a:cubicBezTo>
                  <a:pt x="1480" y="554"/>
                  <a:pt x="1480" y="552"/>
                  <a:pt x="1479" y="547"/>
                </a:cubicBezTo>
                <a:cubicBezTo>
                  <a:pt x="1477" y="540"/>
                  <a:pt x="1473" y="534"/>
                  <a:pt x="1471" y="527"/>
                </a:cubicBezTo>
                <a:cubicBezTo>
                  <a:pt x="1468" y="522"/>
                  <a:pt x="1468" y="516"/>
                  <a:pt x="1466" y="511"/>
                </a:cubicBezTo>
                <a:cubicBezTo>
                  <a:pt x="1464" y="505"/>
                  <a:pt x="1463" y="500"/>
                  <a:pt x="1461" y="495"/>
                </a:cubicBezTo>
                <a:cubicBezTo>
                  <a:pt x="1459" y="490"/>
                  <a:pt x="1456" y="485"/>
                  <a:pt x="1454" y="480"/>
                </a:cubicBezTo>
                <a:cubicBezTo>
                  <a:pt x="1452" y="475"/>
                  <a:pt x="1450" y="470"/>
                  <a:pt x="1448" y="465"/>
                </a:cubicBezTo>
                <a:cubicBezTo>
                  <a:pt x="1447" y="463"/>
                  <a:pt x="1446" y="460"/>
                  <a:pt x="1445" y="458"/>
                </a:cubicBezTo>
                <a:cubicBezTo>
                  <a:pt x="1443" y="456"/>
                  <a:pt x="1442" y="453"/>
                  <a:pt x="1441" y="451"/>
                </a:cubicBezTo>
                <a:cubicBezTo>
                  <a:pt x="1444" y="451"/>
                  <a:pt x="1444" y="448"/>
                  <a:pt x="1441" y="442"/>
                </a:cubicBezTo>
                <a:cubicBezTo>
                  <a:pt x="1437" y="437"/>
                  <a:pt x="1440" y="450"/>
                  <a:pt x="1435" y="442"/>
                </a:cubicBezTo>
                <a:cubicBezTo>
                  <a:pt x="1433" y="430"/>
                  <a:pt x="1430" y="426"/>
                  <a:pt x="1425" y="418"/>
                </a:cubicBezTo>
                <a:cubicBezTo>
                  <a:pt x="1419" y="410"/>
                  <a:pt x="1414" y="399"/>
                  <a:pt x="1409" y="390"/>
                </a:cubicBezTo>
                <a:cubicBezTo>
                  <a:pt x="1407" y="387"/>
                  <a:pt x="1405" y="386"/>
                  <a:pt x="1403" y="383"/>
                </a:cubicBezTo>
                <a:cubicBezTo>
                  <a:pt x="1401" y="380"/>
                  <a:pt x="1401" y="376"/>
                  <a:pt x="1399" y="374"/>
                </a:cubicBezTo>
                <a:cubicBezTo>
                  <a:pt x="1397" y="371"/>
                  <a:pt x="1395" y="370"/>
                  <a:pt x="1393" y="367"/>
                </a:cubicBezTo>
                <a:cubicBezTo>
                  <a:pt x="1392" y="364"/>
                  <a:pt x="1393" y="362"/>
                  <a:pt x="1391" y="359"/>
                </a:cubicBezTo>
                <a:cubicBezTo>
                  <a:pt x="1389" y="355"/>
                  <a:pt x="1385" y="355"/>
                  <a:pt x="1384" y="350"/>
                </a:cubicBezTo>
                <a:cubicBezTo>
                  <a:pt x="1381" y="343"/>
                  <a:pt x="1384" y="342"/>
                  <a:pt x="1378" y="334"/>
                </a:cubicBezTo>
                <a:cubicBezTo>
                  <a:pt x="1373" y="330"/>
                  <a:pt x="1380" y="339"/>
                  <a:pt x="1377" y="340"/>
                </a:cubicBezTo>
                <a:cubicBezTo>
                  <a:pt x="1371" y="331"/>
                  <a:pt x="1366" y="321"/>
                  <a:pt x="1359" y="313"/>
                </a:cubicBezTo>
                <a:cubicBezTo>
                  <a:pt x="1357" y="310"/>
                  <a:pt x="1354" y="308"/>
                  <a:pt x="1352" y="305"/>
                </a:cubicBezTo>
                <a:cubicBezTo>
                  <a:pt x="1348" y="300"/>
                  <a:pt x="1344" y="293"/>
                  <a:pt x="1340" y="288"/>
                </a:cubicBezTo>
                <a:cubicBezTo>
                  <a:pt x="1334" y="281"/>
                  <a:pt x="1329" y="277"/>
                  <a:pt x="1325" y="272"/>
                </a:cubicBezTo>
                <a:cubicBezTo>
                  <a:pt x="1323" y="270"/>
                  <a:pt x="1319" y="264"/>
                  <a:pt x="1317" y="262"/>
                </a:cubicBezTo>
                <a:cubicBezTo>
                  <a:pt x="1313" y="258"/>
                  <a:pt x="1310" y="257"/>
                  <a:pt x="1306" y="252"/>
                </a:cubicBezTo>
                <a:cubicBezTo>
                  <a:pt x="1303" y="249"/>
                  <a:pt x="1300" y="243"/>
                  <a:pt x="1297" y="240"/>
                </a:cubicBezTo>
                <a:cubicBezTo>
                  <a:pt x="1296" y="238"/>
                  <a:pt x="1292" y="236"/>
                  <a:pt x="1289" y="233"/>
                </a:cubicBezTo>
                <a:cubicBezTo>
                  <a:pt x="1286" y="230"/>
                  <a:pt x="1284" y="226"/>
                  <a:pt x="1283" y="225"/>
                </a:cubicBezTo>
                <a:cubicBezTo>
                  <a:pt x="1280" y="223"/>
                  <a:pt x="1279" y="223"/>
                  <a:pt x="1277" y="221"/>
                </a:cubicBezTo>
                <a:cubicBezTo>
                  <a:pt x="1274" y="219"/>
                  <a:pt x="1270" y="215"/>
                  <a:pt x="1265" y="211"/>
                </a:cubicBezTo>
                <a:cubicBezTo>
                  <a:pt x="1261" y="207"/>
                  <a:pt x="1257" y="203"/>
                  <a:pt x="1254" y="200"/>
                </a:cubicBezTo>
                <a:cubicBezTo>
                  <a:pt x="1251" y="197"/>
                  <a:pt x="1251" y="196"/>
                  <a:pt x="1248" y="193"/>
                </a:cubicBezTo>
                <a:cubicBezTo>
                  <a:pt x="1246" y="191"/>
                  <a:pt x="1242" y="190"/>
                  <a:pt x="1239" y="187"/>
                </a:cubicBezTo>
                <a:cubicBezTo>
                  <a:pt x="1237" y="185"/>
                  <a:pt x="1234" y="182"/>
                  <a:pt x="1232" y="180"/>
                </a:cubicBezTo>
                <a:cubicBezTo>
                  <a:pt x="1228" y="178"/>
                  <a:pt x="1226" y="177"/>
                  <a:pt x="1223" y="174"/>
                </a:cubicBezTo>
                <a:cubicBezTo>
                  <a:pt x="1219" y="172"/>
                  <a:pt x="1214" y="167"/>
                  <a:pt x="1209" y="163"/>
                </a:cubicBezTo>
                <a:cubicBezTo>
                  <a:pt x="1204" y="159"/>
                  <a:pt x="1199" y="156"/>
                  <a:pt x="1198" y="155"/>
                </a:cubicBezTo>
                <a:cubicBezTo>
                  <a:pt x="1197" y="154"/>
                  <a:pt x="1196" y="152"/>
                  <a:pt x="1195" y="151"/>
                </a:cubicBezTo>
                <a:cubicBezTo>
                  <a:pt x="1190" y="148"/>
                  <a:pt x="1188" y="149"/>
                  <a:pt x="1184" y="146"/>
                </a:cubicBezTo>
                <a:cubicBezTo>
                  <a:pt x="1181" y="143"/>
                  <a:pt x="1178" y="138"/>
                  <a:pt x="1175" y="136"/>
                </a:cubicBezTo>
                <a:cubicBezTo>
                  <a:pt x="1171" y="134"/>
                  <a:pt x="1168" y="134"/>
                  <a:pt x="1163" y="131"/>
                </a:cubicBezTo>
                <a:cubicBezTo>
                  <a:pt x="1154" y="126"/>
                  <a:pt x="1145" y="120"/>
                  <a:pt x="1147" y="115"/>
                </a:cubicBezTo>
                <a:cubicBezTo>
                  <a:pt x="1141" y="112"/>
                  <a:pt x="1136" y="107"/>
                  <a:pt x="1131" y="105"/>
                </a:cubicBezTo>
                <a:cubicBezTo>
                  <a:pt x="1127" y="103"/>
                  <a:pt x="1125" y="104"/>
                  <a:pt x="1122" y="103"/>
                </a:cubicBezTo>
                <a:cubicBezTo>
                  <a:pt x="1113" y="100"/>
                  <a:pt x="1095" y="90"/>
                  <a:pt x="1084" y="84"/>
                </a:cubicBezTo>
                <a:cubicBezTo>
                  <a:pt x="1082" y="83"/>
                  <a:pt x="1082" y="82"/>
                  <a:pt x="1079" y="80"/>
                </a:cubicBezTo>
                <a:cubicBezTo>
                  <a:pt x="1078" y="80"/>
                  <a:pt x="1077" y="81"/>
                  <a:pt x="1075" y="80"/>
                </a:cubicBezTo>
                <a:cubicBezTo>
                  <a:pt x="1075" y="80"/>
                  <a:pt x="1074" y="78"/>
                  <a:pt x="1074" y="78"/>
                </a:cubicBezTo>
                <a:cubicBezTo>
                  <a:pt x="1067" y="72"/>
                  <a:pt x="1057" y="72"/>
                  <a:pt x="1052" y="69"/>
                </a:cubicBezTo>
                <a:cubicBezTo>
                  <a:pt x="1047" y="67"/>
                  <a:pt x="1045" y="62"/>
                  <a:pt x="1040" y="61"/>
                </a:cubicBezTo>
                <a:cubicBezTo>
                  <a:pt x="1037" y="61"/>
                  <a:pt x="1035" y="56"/>
                  <a:pt x="1032" y="59"/>
                </a:cubicBezTo>
                <a:cubicBezTo>
                  <a:pt x="1034" y="60"/>
                  <a:pt x="1036" y="61"/>
                  <a:pt x="1035" y="62"/>
                </a:cubicBezTo>
                <a:cubicBezTo>
                  <a:pt x="1029" y="60"/>
                  <a:pt x="1025" y="61"/>
                  <a:pt x="1021" y="57"/>
                </a:cubicBezTo>
                <a:cubicBezTo>
                  <a:pt x="1017" y="54"/>
                  <a:pt x="1015" y="54"/>
                  <a:pt x="1012" y="53"/>
                </a:cubicBezTo>
                <a:cubicBezTo>
                  <a:pt x="1009" y="52"/>
                  <a:pt x="1010" y="51"/>
                  <a:pt x="1006" y="50"/>
                </a:cubicBezTo>
                <a:cubicBezTo>
                  <a:pt x="1003" y="49"/>
                  <a:pt x="1002" y="50"/>
                  <a:pt x="998" y="48"/>
                </a:cubicBezTo>
                <a:cubicBezTo>
                  <a:pt x="994" y="47"/>
                  <a:pt x="989" y="43"/>
                  <a:pt x="985" y="42"/>
                </a:cubicBezTo>
                <a:cubicBezTo>
                  <a:pt x="982" y="41"/>
                  <a:pt x="982" y="42"/>
                  <a:pt x="979" y="41"/>
                </a:cubicBezTo>
                <a:cubicBezTo>
                  <a:pt x="975" y="39"/>
                  <a:pt x="972" y="37"/>
                  <a:pt x="968" y="35"/>
                </a:cubicBezTo>
                <a:cubicBezTo>
                  <a:pt x="961" y="34"/>
                  <a:pt x="958" y="37"/>
                  <a:pt x="951" y="32"/>
                </a:cubicBezTo>
                <a:cubicBezTo>
                  <a:pt x="951" y="29"/>
                  <a:pt x="962" y="36"/>
                  <a:pt x="960" y="32"/>
                </a:cubicBezTo>
                <a:cubicBezTo>
                  <a:pt x="954" y="28"/>
                  <a:pt x="952" y="29"/>
                  <a:pt x="944" y="26"/>
                </a:cubicBezTo>
                <a:cubicBezTo>
                  <a:pt x="945" y="30"/>
                  <a:pt x="940" y="28"/>
                  <a:pt x="937" y="28"/>
                </a:cubicBezTo>
                <a:cubicBezTo>
                  <a:pt x="932" y="28"/>
                  <a:pt x="930" y="28"/>
                  <a:pt x="925" y="27"/>
                </a:cubicBezTo>
                <a:cubicBezTo>
                  <a:pt x="921" y="26"/>
                  <a:pt x="918" y="24"/>
                  <a:pt x="915" y="23"/>
                </a:cubicBezTo>
                <a:cubicBezTo>
                  <a:pt x="910" y="22"/>
                  <a:pt x="903" y="22"/>
                  <a:pt x="899" y="21"/>
                </a:cubicBezTo>
                <a:cubicBezTo>
                  <a:pt x="894" y="20"/>
                  <a:pt x="891" y="17"/>
                  <a:pt x="887" y="16"/>
                </a:cubicBezTo>
                <a:cubicBezTo>
                  <a:pt x="884" y="16"/>
                  <a:pt x="875" y="14"/>
                  <a:pt x="873" y="14"/>
                </a:cubicBezTo>
                <a:cubicBezTo>
                  <a:pt x="869" y="14"/>
                  <a:pt x="868" y="15"/>
                  <a:pt x="864" y="15"/>
                </a:cubicBezTo>
                <a:cubicBezTo>
                  <a:pt x="858" y="14"/>
                  <a:pt x="851" y="12"/>
                  <a:pt x="845" y="11"/>
                </a:cubicBezTo>
                <a:cubicBezTo>
                  <a:pt x="838" y="9"/>
                  <a:pt x="832" y="8"/>
                  <a:pt x="826" y="9"/>
                </a:cubicBezTo>
                <a:cubicBezTo>
                  <a:pt x="824" y="8"/>
                  <a:pt x="824" y="6"/>
                  <a:pt x="820" y="5"/>
                </a:cubicBezTo>
                <a:cubicBezTo>
                  <a:pt x="814" y="9"/>
                  <a:pt x="802" y="7"/>
                  <a:pt x="791" y="5"/>
                </a:cubicBezTo>
                <a:cubicBezTo>
                  <a:pt x="788" y="5"/>
                  <a:pt x="782" y="3"/>
                  <a:pt x="779" y="3"/>
                </a:cubicBezTo>
                <a:cubicBezTo>
                  <a:pt x="779" y="3"/>
                  <a:pt x="774" y="4"/>
                  <a:pt x="773" y="4"/>
                </a:cubicBezTo>
                <a:cubicBezTo>
                  <a:pt x="768" y="5"/>
                  <a:pt x="764" y="4"/>
                  <a:pt x="759" y="4"/>
                </a:cubicBezTo>
                <a:cubicBezTo>
                  <a:pt x="755" y="4"/>
                  <a:pt x="750" y="3"/>
                  <a:pt x="746" y="3"/>
                </a:cubicBezTo>
                <a:cubicBezTo>
                  <a:pt x="739" y="3"/>
                  <a:pt x="733" y="7"/>
                  <a:pt x="728" y="3"/>
                </a:cubicBezTo>
                <a:cubicBezTo>
                  <a:pt x="731" y="2"/>
                  <a:pt x="739" y="3"/>
                  <a:pt x="738" y="0"/>
                </a:cubicBezTo>
                <a:cubicBezTo>
                  <a:pt x="731" y="0"/>
                  <a:pt x="725" y="0"/>
                  <a:pt x="718" y="0"/>
                </a:cubicBezTo>
                <a:cubicBezTo>
                  <a:pt x="712" y="0"/>
                  <a:pt x="705" y="0"/>
                  <a:pt x="699" y="1"/>
                </a:cubicBezTo>
                <a:cubicBezTo>
                  <a:pt x="695" y="1"/>
                  <a:pt x="693" y="3"/>
                  <a:pt x="689" y="3"/>
                </a:cubicBezTo>
                <a:cubicBezTo>
                  <a:pt x="686" y="4"/>
                  <a:pt x="684" y="3"/>
                  <a:pt x="681" y="2"/>
                </a:cubicBezTo>
                <a:cubicBezTo>
                  <a:pt x="669" y="2"/>
                  <a:pt x="666" y="5"/>
                  <a:pt x="659" y="5"/>
                </a:cubicBezTo>
                <a:cubicBezTo>
                  <a:pt x="656" y="6"/>
                  <a:pt x="656" y="5"/>
                  <a:pt x="653" y="5"/>
                </a:cubicBezTo>
                <a:cubicBezTo>
                  <a:pt x="646" y="5"/>
                  <a:pt x="636" y="7"/>
                  <a:pt x="632" y="8"/>
                </a:cubicBezTo>
                <a:cubicBezTo>
                  <a:pt x="631" y="8"/>
                  <a:pt x="632" y="10"/>
                  <a:pt x="631" y="10"/>
                </a:cubicBezTo>
                <a:cubicBezTo>
                  <a:pt x="626" y="12"/>
                  <a:pt x="618" y="11"/>
                  <a:pt x="619" y="13"/>
                </a:cubicBezTo>
                <a:cubicBezTo>
                  <a:pt x="616" y="12"/>
                  <a:pt x="613" y="11"/>
                  <a:pt x="604" y="12"/>
                </a:cubicBezTo>
                <a:cubicBezTo>
                  <a:pt x="604" y="15"/>
                  <a:pt x="612" y="14"/>
                  <a:pt x="607" y="16"/>
                </a:cubicBezTo>
                <a:cubicBezTo>
                  <a:pt x="599" y="18"/>
                  <a:pt x="591" y="20"/>
                  <a:pt x="583" y="22"/>
                </a:cubicBezTo>
                <a:cubicBezTo>
                  <a:pt x="579" y="22"/>
                  <a:pt x="575" y="23"/>
                  <a:pt x="571" y="24"/>
                </a:cubicBezTo>
                <a:cubicBezTo>
                  <a:pt x="566" y="24"/>
                  <a:pt x="562" y="26"/>
                  <a:pt x="558" y="27"/>
                </a:cubicBezTo>
                <a:cubicBezTo>
                  <a:pt x="553" y="28"/>
                  <a:pt x="547" y="30"/>
                  <a:pt x="544" y="30"/>
                </a:cubicBezTo>
                <a:cubicBezTo>
                  <a:pt x="544" y="30"/>
                  <a:pt x="543" y="30"/>
                  <a:pt x="542" y="30"/>
                </a:cubicBezTo>
                <a:cubicBezTo>
                  <a:pt x="541" y="30"/>
                  <a:pt x="540" y="29"/>
                  <a:pt x="540" y="29"/>
                </a:cubicBezTo>
                <a:cubicBezTo>
                  <a:pt x="533" y="32"/>
                  <a:pt x="533" y="34"/>
                  <a:pt x="527" y="36"/>
                </a:cubicBezTo>
                <a:cubicBezTo>
                  <a:pt x="524" y="35"/>
                  <a:pt x="512" y="40"/>
                  <a:pt x="511" y="38"/>
                </a:cubicBezTo>
                <a:cubicBezTo>
                  <a:pt x="510" y="40"/>
                  <a:pt x="505" y="42"/>
                  <a:pt x="498" y="44"/>
                </a:cubicBezTo>
                <a:cubicBezTo>
                  <a:pt x="491" y="46"/>
                  <a:pt x="483" y="49"/>
                  <a:pt x="477" y="51"/>
                </a:cubicBezTo>
                <a:cubicBezTo>
                  <a:pt x="471" y="54"/>
                  <a:pt x="467" y="57"/>
                  <a:pt x="463" y="58"/>
                </a:cubicBezTo>
                <a:cubicBezTo>
                  <a:pt x="461" y="59"/>
                  <a:pt x="459" y="59"/>
                  <a:pt x="455" y="60"/>
                </a:cubicBezTo>
                <a:cubicBezTo>
                  <a:pt x="452" y="62"/>
                  <a:pt x="449" y="64"/>
                  <a:pt x="446" y="65"/>
                </a:cubicBezTo>
                <a:cubicBezTo>
                  <a:pt x="443" y="67"/>
                  <a:pt x="440" y="67"/>
                  <a:pt x="438" y="67"/>
                </a:cubicBezTo>
                <a:cubicBezTo>
                  <a:pt x="436" y="68"/>
                  <a:pt x="432" y="71"/>
                  <a:pt x="430" y="73"/>
                </a:cubicBezTo>
                <a:cubicBezTo>
                  <a:pt x="423" y="75"/>
                  <a:pt x="416" y="78"/>
                  <a:pt x="410" y="81"/>
                </a:cubicBezTo>
                <a:cubicBezTo>
                  <a:pt x="402" y="85"/>
                  <a:pt x="397" y="89"/>
                  <a:pt x="390" y="92"/>
                </a:cubicBezTo>
                <a:cubicBezTo>
                  <a:pt x="387" y="93"/>
                  <a:pt x="384" y="93"/>
                  <a:pt x="381" y="94"/>
                </a:cubicBezTo>
                <a:cubicBezTo>
                  <a:pt x="382" y="96"/>
                  <a:pt x="386" y="96"/>
                  <a:pt x="381" y="99"/>
                </a:cubicBezTo>
                <a:cubicBezTo>
                  <a:pt x="375" y="100"/>
                  <a:pt x="373" y="97"/>
                  <a:pt x="365" y="102"/>
                </a:cubicBezTo>
                <a:cubicBezTo>
                  <a:pt x="360" y="105"/>
                  <a:pt x="370" y="104"/>
                  <a:pt x="363" y="108"/>
                </a:cubicBezTo>
                <a:cubicBezTo>
                  <a:pt x="355" y="111"/>
                  <a:pt x="348" y="115"/>
                  <a:pt x="342" y="119"/>
                </a:cubicBezTo>
                <a:cubicBezTo>
                  <a:pt x="336" y="124"/>
                  <a:pt x="330" y="128"/>
                  <a:pt x="324" y="131"/>
                </a:cubicBezTo>
                <a:cubicBezTo>
                  <a:pt x="321" y="133"/>
                  <a:pt x="321" y="130"/>
                  <a:pt x="319" y="131"/>
                </a:cubicBezTo>
                <a:cubicBezTo>
                  <a:pt x="317" y="132"/>
                  <a:pt x="315" y="135"/>
                  <a:pt x="311" y="137"/>
                </a:cubicBezTo>
                <a:cubicBezTo>
                  <a:pt x="304" y="141"/>
                  <a:pt x="307" y="137"/>
                  <a:pt x="302" y="141"/>
                </a:cubicBezTo>
                <a:cubicBezTo>
                  <a:pt x="296" y="145"/>
                  <a:pt x="298" y="147"/>
                  <a:pt x="291" y="153"/>
                </a:cubicBezTo>
                <a:cubicBezTo>
                  <a:pt x="288" y="154"/>
                  <a:pt x="288" y="152"/>
                  <a:pt x="286" y="153"/>
                </a:cubicBezTo>
                <a:cubicBezTo>
                  <a:pt x="287" y="153"/>
                  <a:pt x="275" y="161"/>
                  <a:pt x="275" y="161"/>
                </a:cubicBezTo>
                <a:cubicBezTo>
                  <a:pt x="271" y="166"/>
                  <a:pt x="276" y="168"/>
                  <a:pt x="270" y="171"/>
                </a:cubicBezTo>
                <a:cubicBezTo>
                  <a:pt x="264" y="177"/>
                  <a:pt x="265" y="169"/>
                  <a:pt x="260" y="174"/>
                </a:cubicBezTo>
                <a:cubicBezTo>
                  <a:pt x="258" y="178"/>
                  <a:pt x="263" y="175"/>
                  <a:pt x="261" y="179"/>
                </a:cubicBezTo>
                <a:cubicBezTo>
                  <a:pt x="256" y="182"/>
                  <a:pt x="257" y="183"/>
                  <a:pt x="252" y="187"/>
                </a:cubicBezTo>
                <a:cubicBezTo>
                  <a:pt x="250" y="184"/>
                  <a:pt x="250" y="184"/>
                  <a:pt x="250" y="184"/>
                </a:cubicBezTo>
                <a:cubicBezTo>
                  <a:pt x="244" y="189"/>
                  <a:pt x="240" y="191"/>
                  <a:pt x="232" y="199"/>
                </a:cubicBezTo>
                <a:cubicBezTo>
                  <a:pt x="240" y="200"/>
                  <a:pt x="224" y="208"/>
                  <a:pt x="224" y="214"/>
                </a:cubicBezTo>
                <a:cubicBezTo>
                  <a:pt x="219" y="217"/>
                  <a:pt x="217" y="214"/>
                  <a:pt x="212" y="218"/>
                </a:cubicBezTo>
                <a:cubicBezTo>
                  <a:pt x="210" y="223"/>
                  <a:pt x="208" y="226"/>
                  <a:pt x="204" y="230"/>
                </a:cubicBezTo>
                <a:cubicBezTo>
                  <a:pt x="201" y="233"/>
                  <a:pt x="198" y="233"/>
                  <a:pt x="194" y="236"/>
                </a:cubicBezTo>
                <a:cubicBezTo>
                  <a:pt x="189" y="240"/>
                  <a:pt x="183" y="247"/>
                  <a:pt x="183" y="248"/>
                </a:cubicBezTo>
                <a:cubicBezTo>
                  <a:pt x="182" y="250"/>
                  <a:pt x="180" y="255"/>
                  <a:pt x="178" y="257"/>
                </a:cubicBezTo>
                <a:cubicBezTo>
                  <a:pt x="176" y="259"/>
                  <a:pt x="173" y="261"/>
                  <a:pt x="170" y="263"/>
                </a:cubicBezTo>
                <a:cubicBezTo>
                  <a:pt x="168" y="265"/>
                  <a:pt x="165" y="267"/>
                  <a:pt x="164" y="270"/>
                </a:cubicBezTo>
                <a:cubicBezTo>
                  <a:pt x="160" y="274"/>
                  <a:pt x="169" y="272"/>
                  <a:pt x="163" y="277"/>
                </a:cubicBezTo>
                <a:cubicBezTo>
                  <a:pt x="160" y="280"/>
                  <a:pt x="160" y="276"/>
                  <a:pt x="158" y="276"/>
                </a:cubicBezTo>
                <a:cubicBezTo>
                  <a:pt x="151" y="282"/>
                  <a:pt x="151" y="287"/>
                  <a:pt x="147" y="292"/>
                </a:cubicBezTo>
                <a:cubicBezTo>
                  <a:pt x="146" y="294"/>
                  <a:pt x="142" y="297"/>
                  <a:pt x="140" y="299"/>
                </a:cubicBezTo>
                <a:cubicBezTo>
                  <a:pt x="137" y="304"/>
                  <a:pt x="135" y="308"/>
                  <a:pt x="130" y="314"/>
                </a:cubicBezTo>
                <a:cubicBezTo>
                  <a:pt x="130" y="316"/>
                  <a:pt x="136" y="311"/>
                  <a:pt x="133" y="316"/>
                </a:cubicBezTo>
                <a:cubicBezTo>
                  <a:pt x="132" y="318"/>
                  <a:pt x="130" y="319"/>
                  <a:pt x="129" y="321"/>
                </a:cubicBezTo>
                <a:cubicBezTo>
                  <a:pt x="128" y="322"/>
                  <a:pt x="126" y="324"/>
                  <a:pt x="125" y="325"/>
                </a:cubicBezTo>
                <a:cubicBezTo>
                  <a:pt x="122" y="328"/>
                  <a:pt x="119" y="331"/>
                  <a:pt x="116" y="335"/>
                </a:cubicBezTo>
                <a:cubicBezTo>
                  <a:pt x="114" y="339"/>
                  <a:pt x="113" y="344"/>
                  <a:pt x="111" y="348"/>
                </a:cubicBezTo>
                <a:cubicBezTo>
                  <a:pt x="106" y="354"/>
                  <a:pt x="98" y="362"/>
                  <a:pt x="95" y="366"/>
                </a:cubicBezTo>
                <a:cubicBezTo>
                  <a:pt x="93" y="369"/>
                  <a:pt x="91" y="373"/>
                  <a:pt x="89" y="376"/>
                </a:cubicBezTo>
                <a:cubicBezTo>
                  <a:pt x="87" y="380"/>
                  <a:pt x="85" y="384"/>
                  <a:pt x="83" y="388"/>
                </a:cubicBezTo>
                <a:cubicBezTo>
                  <a:pt x="80" y="391"/>
                  <a:pt x="77" y="395"/>
                  <a:pt x="75" y="399"/>
                </a:cubicBezTo>
                <a:cubicBezTo>
                  <a:pt x="74" y="401"/>
                  <a:pt x="73" y="405"/>
                  <a:pt x="73" y="406"/>
                </a:cubicBezTo>
                <a:cubicBezTo>
                  <a:pt x="71" y="411"/>
                  <a:pt x="67" y="417"/>
                  <a:pt x="64" y="423"/>
                </a:cubicBezTo>
                <a:cubicBezTo>
                  <a:pt x="60" y="429"/>
                  <a:pt x="56" y="436"/>
                  <a:pt x="54" y="443"/>
                </a:cubicBezTo>
                <a:cubicBezTo>
                  <a:pt x="52" y="447"/>
                  <a:pt x="52" y="450"/>
                  <a:pt x="50" y="454"/>
                </a:cubicBezTo>
                <a:cubicBezTo>
                  <a:pt x="49" y="458"/>
                  <a:pt x="47" y="461"/>
                  <a:pt x="46" y="465"/>
                </a:cubicBezTo>
                <a:cubicBezTo>
                  <a:pt x="45" y="467"/>
                  <a:pt x="44" y="469"/>
                  <a:pt x="43" y="471"/>
                </a:cubicBezTo>
                <a:cubicBezTo>
                  <a:pt x="42" y="473"/>
                  <a:pt x="42" y="475"/>
                  <a:pt x="41" y="477"/>
                </a:cubicBezTo>
                <a:cubicBezTo>
                  <a:pt x="38" y="485"/>
                  <a:pt x="35" y="492"/>
                  <a:pt x="32" y="497"/>
                </a:cubicBezTo>
                <a:cubicBezTo>
                  <a:pt x="31" y="499"/>
                  <a:pt x="29" y="501"/>
                  <a:pt x="28" y="504"/>
                </a:cubicBezTo>
                <a:cubicBezTo>
                  <a:pt x="26" y="507"/>
                  <a:pt x="27" y="508"/>
                  <a:pt x="26" y="511"/>
                </a:cubicBezTo>
                <a:cubicBezTo>
                  <a:pt x="24" y="516"/>
                  <a:pt x="20" y="521"/>
                  <a:pt x="19" y="523"/>
                </a:cubicBezTo>
                <a:cubicBezTo>
                  <a:pt x="16" y="529"/>
                  <a:pt x="14" y="536"/>
                  <a:pt x="12" y="540"/>
                </a:cubicBezTo>
                <a:cubicBezTo>
                  <a:pt x="8" y="549"/>
                  <a:pt x="0" y="557"/>
                  <a:pt x="2" y="569"/>
                </a:cubicBezTo>
                <a:cubicBezTo>
                  <a:pt x="3" y="567"/>
                  <a:pt x="4" y="566"/>
                  <a:pt x="5" y="566"/>
                </a:cubicBezTo>
                <a:cubicBezTo>
                  <a:pt x="6" y="570"/>
                  <a:pt x="2" y="573"/>
                  <a:pt x="3" y="578"/>
                </a:cubicBezTo>
                <a:cubicBezTo>
                  <a:pt x="8" y="579"/>
                  <a:pt x="10" y="573"/>
                  <a:pt x="15" y="577"/>
                </a:cubicBezTo>
                <a:cubicBezTo>
                  <a:pt x="15" y="581"/>
                  <a:pt x="17" y="583"/>
                  <a:pt x="16" y="589"/>
                </a:cubicBezTo>
                <a:cubicBezTo>
                  <a:pt x="19" y="591"/>
                  <a:pt x="19" y="580"/>
                  <a:pt x="23" y="583"/>
                </a:cubicBezTo>
                <a:cubicBezTo>
                  <a:pt x="20" y="588"/>
                  <a:pt x="19" y="595"/>
                  <a:pt x="18" y="601"/>
                </a:cubicBezTo>
                <a:cubicBezTo>
                  <a:pt x="21" y="603"/>
                  <a:pt x="25" y="599"/>
                  <a:pt x="23" y="610"/>
                </a:cubicBezTo>
                <a:cubicBezTo>
                  <a:pt x="26" y="611"/>
                  <a:pt x="29" y="603"/>
                  <a:pt x="30" y="608"/>
                </a:cubicBezTo>
                <a:cubicBezTo>
                  <a:pt x="26" y="615"/>
                  <a:pt x="29" y="616"/>
                  <a:pt x="29" y="622"/>
                </a:cubicBezTo>
                <a:cubicBezTo>
                  <a:pt x="28" y="627"/>
                  <a:pt x="27" y="632"/>
                  <a:pt x="26" y="636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4" y="650"/>
                  <a:pt x="24" y="650"/>
                  <a:pt x="24" y="650"/>
                </a:cubicBezTo>
                <a:cubicBezTo>
                  <a:pt x="22" y="660"/>
                  <a:pt x="20" y="669"/>
                  <a:pt x="19" y="677"/>
                </a:cubicBezTo>
                <a:cubicBezTo>
                  <a:pt x="18" y="683"/>
                  <a:pt x="18" y="689"/>
                  <a:pt x="17" y="694"/>
                </a:cubicBezTo>
                <a:cubicBezTo>
                  <a:pt x="17" y="697"/>
                  <a:pt x="15" y="698"/>
                  <a:pt x="15" y="699"/>
                </a:cubicBezTo>
                <a:cubicBezTo>
                  <a:pt x="14" y="703"/>
                  <a:pt x="13" y="709"/>
                  <a:pt x="13" y="712"/>
                </a:cubicBezTo>
                <a:cubicBezTo>
                  <a:pt x="11" y="723"/>
                  <a:pt x="11" y="727"/>
                  <a:pt x="12" y="733"/>
                </a:cubicBezTo>
                <a:cubicBezTo>
                  <a:pt x="13" y="738"/>
                  <a:pt x="13" y="741"/>
                  <a:pt x="14" y="744"/>
                </a:cubicBezTo>
                <a:cubicBezTo>
                  <a:pt x="15" y="746"/>
                  <a:pt x="15" y="748"/>
                  <a:pt x="17" y="748"/>
                </a:cubicBezTo>
                <a:cubicBezTo>
                  <a:pt x="20" y="748"/>
                  <a:pt x="20" y="743"/>
                  <a:pt x="22" y="742"/>
                </a:cubicBezTo>
                <a:cubicBezTo>
                  <a:pt x="23" y="743"/>
                  <a:pt x="22" y="748"/>
                  <a:pt x="24" y="748"/>
                </a:cubicBezTo>
                <a:cubicBezTo>
                  <a:pt x="25" y="739"/>
                  <a:pt x="29" y="746"/>
                  <a:pt x="31" y="745"/>
                </a:cubicBezTo>
                <a:cubicBezTo>
                  <a:pt x="32" y="743"/>
                  <a:pt x="35" y="737"/>
                  <a:pt x="36" y="736"/>
                </a:cubicBezTo>
                <a:cubicBezTo>
                  <a:pt x="37" y="735"/>
                  <a:pt x="38" y="736"/>
                  <a:pt x="39" y="734"/>
                </a:cubicBezTo>
                <a:cubicBezTo>
                  <a:pt x="41" y="728"/>
                  <a:pt x="40" y="718"/>
                  <a:pt x="42" y="711"/>
                </a:cubicBezTo>
                <a:cubicBezTo>
                  <a:pt x="42" y="708"/>
                  <a:pt x="44" y="707"/>
                  <a:pt x="44" y="706"/>
                </a:cubicBezTo>
                <a:cubicBezTo>
                  <a:pt x="46" y="697"/>
                  <a:pt x="45" y="693"/>
                  <a:pt x="49" y="692"/>
                </a:cubicBezTo>
                <a:cubicBezTo>
                  <a:pt x="51" y="693"/>
                  <a:pt x="51" y="697"/>
                  <a:pt x="53" y="697"/>
                </a:cubicBezTo>
                <a:cubicBezTo>
                  <a:pt x="55" y="694"/>
                  <a:pt x="57" y="691"/>
                  <a:pt x="59" y="688"/>
                </a:cubicBezTo>
                <a:cubicBezTo>
                  <a:pt x="59" y="686"/>
                  <a:pt x="60" y="684"/>
                  <a:pt x="60" y="682"/>
                </a:cubicBezTo>
                <a:cubicBezTo>
                  <a:pt x="61" y="680"/>
                  <a:pt x="62" y="678"/>
                  <a:pt x="62" y="675"/>
                </a:cubicBezTo>
                <a:cubicBezTo>
                  <a:pt x="66" y="673"/>
                  <a:pt x="68" y="675"/>
                  <a:pt x="69" y="680"/>
                </a:cubicBezTo>
                <a:cubicBezTo>
                  <a:pt x="69" y="684"/>
                  <a:pt x="68" y="690"/>
                  <a:pt x="66" y="695"/>
                </a:cubicBezTo>
                <a:cubicBezTo>
                  <a:pt x="69" y="698"/>
                  <a:pt x="68" y="706"/>
                  <a:pt x="69" y="713"/>
                </a:cubicBezTo>
                <a:cubicBezTo>
                  <a:pt x="70" y="717"/>
                  <a:pt x="73" y="709"/>
                  <a:pt x="73" y="716"/>
                </a:cubicBezTo>
                <a:cubicBezTo>
                  <a:pt x="71" y="724"/>
                  <a:pt x="72" y="731"/>
                  <a:pt x="72" y="739"/>
                </a:cubicBezTo>
                <a:cubicBezTo>
                  <a:pt x="72" y="741"/>
                  <a:pt x="71" y="744"/>
                  <a:pt x="71" y="747"/>
                </a:cubicBezTo>
                <a:cubicBezTo>
                  <a:pt x="71" y="750"/>
                  <a:pt x="70" y="753"/>
                  <a:pt x="70" y="756"/>
                </a:cubicBezTo>
                <a:cubicBezTo>
                  <a:pt x="71" y="760"/>
                  <a:pt x="72" y="763"/>
                  <a:pt x="72" y="767"/>
                </a:cubicBezTo>
                <a:cubicBezTo>
                  <a:pt x="72" y="770"/>
                  <a:pt x="72" y="773"/>
                  <a:pt x="71" y="776"/>
                </a:cubicBezTo>
                <a:cubicBezTo>
                  <a:pt x="71" y="779"/>
                  <a:pt x="73" y="781"/>
                  <a:pt x="73" y="783"/>
                </a:cubicBezTo>
                <a:cubicBezTo>
                  <a:pt x="73" y="786"/>
                  <a:pt x="72" y="788"/>
                  <a:pt x="72" y="791"/>
                </a:cubicBezTo>
                <a:cubicBezTo>
                  <a:pt x="73" y="798"/>
                  <a:pt x="74" y="811"/>
                  <a:pt x="75" y="820"/>
                </a:cubicBezTo>
                <a:cubicBezTo>
                  <a:pt x="76" y="823"/>
                  <a:pt x="77" y="826"/>
                  <a:pt x="77" y="827"/>
                </a:cubicBezTo>
                <a:cubicBezTo>
                  <a:pt x="77" y="830"/>
                  <a:pt x="76" y="832"/>
                  <a:pt x="76" y="836"/>
                </a:cubicBezTo>
                <a:cubicBezTo>
                  <a:pt x="76" y="837"/>
                  <a:pt x="78" y="839"/>
                  <a:pt x="79" y="842"/>
                </a:cubicBezTo>
                <a:cubicBezTo>
                  <a:pt x="79" y="845"/>
                  <a:pt x="79" y="848"/>
                  <a:pt x="79" y="851"/>
                </a:cubicBezTo>
                <a:cubicBezTo>
                  <a:pt x="81" y="859"/>
                  <a:pt x="84" y="866"/>
                  <a:pt x="84" y="874"/>
                </a:cubicBezTo>
                <a:cubicBezTo>
                  <a:pt x="90" y="868"/>
                  <a:pt x="83" y="855"/>
                  <a:pt x="82" y="847"/>
                </a:cubicBezTo>
                <a:cubicBezTo>
                  <a:pt x="82" y="843"/>
                  <a:pt x="83" y="841"/>
                  <a:pt x="83" y="838"/>
                </a:cubicBezTo>
                <a:cubicBezTo>
                  <a:pt x="84" y="831"/>
                  <a:pt x="83" y="824"/>
                  <a:pt x="84" y="818"/>
                </a:cubicBezTo>
                <a:cubicBezTo>
                  <a:pt x="83" y="814"/>
                  <a:pt x="81" y="821"/>
                  <a:pt x="80" y="815"/>
                </a:cubicBezTo>
                <a:cubicBezTo>
                  <a:pt x="79" y="809"/>
                  <a:pt x="79" y="805"/>
                  <a:pt x="79" y="802"/>
                </a:cubicBezTo>
                <a:cubicBezTo>
                  <a:pt x="79" y="799"/>
                  <a:pt x="79" y="795"/>
                  <a:pt x="78" y="789"/>
                </a:cubicBezTo>
                <a:cubicBezTo>
                  <a:pt x="82" y="789"/>
                  <a:pt x="82" y="789"/>
                  <a:pt x="82" y="789"/>
                </a:cubicBezTo>
                <a:cubicBezTo>
                  <a:pt x="82" y="782"/>
                  <a:pt x="79" y="783"/>
                  <a:pt x="79" y="777"/>
                </a:cubicBezTo>
                <a:cubicBezTo>
                  <a:pt x="83" y="775"/>
                  <a:pt x="81" y="769"/>
                  <a:pt x="81" y="762"/>
                </a:cubicBezTo>
                <a:cubicBezTo>
                  <a:pt x="81" y="759"/>
                  <a:pt x="81" y="754"/>
                  <a:pt x="82" y="750"/>
                </a:cubicBezTo>
                <a:cubicBezTo>
                  <a:pt x="82" y="745"/>
                  <a:pt x="83" y="742"/>
                  <a:pt x="83" y="741"/>
                </a:cubicBezTo>
                <a:cubicBezTo>
                  <a:pt x="85" y="734"/>
                  <a:pt x="83" y="733"/>
                  <a:pt x="83" y="727"/>
                </a:cubicBezTo>
                <a:cubicBezTo>
                  <a:pt x="82" y="722"/>
                  <a:pt x="83" y="719"/>
                  <a:pt x="83" y="715"/>
                </a:cubicBezTo>
                <a:cubicBezTo>
                  <a:pt x="87" y="717"/>
                  <a:pt x="86" y="712"/>
                  <a:pt x="87" y="709"/>
                </a:cubicBezTo>
                <a:cubicBezTo>
                  <a:pt x="87" y="708"/>
                  <a:pt x="89" y="707"/>
                  <a:pt x="89" y="706"/>
                </a:cubicBezTo>
                <a:cubicBezTo>
                  <a:pt x="91" y="703"/>
                  <a:pt x="92" y="700"/>
                  <a:pt x="93" y="698"/>
                </a:cubicBezTo>
                <a:cubicBezTo>
                  <a:pt x="94" y="694"/>
                  <a:pt x="93" y="691"/>
                  <a:pt x="93" y="688"/>
                </a:cubicBezTo>
                <a:cubicBezTo>
                  <a:pt x="94" y="686"/>
                  <a:pt x="95" y="685"/>
                  <a:pt x="96" y="683"/>
                </a:cubicBezTo>
                <a:cubicBezTo>
                  <a:pt x="97" y="680"/>
                  <a:pt x="97" y="680"/>
                  <a:pt x="98" y="679"/>
                </a:cubicBezTo>
                <a:cubicBezTo>
                  <a:pt x="99" y="678"/>
                  <a:pt x="99" y="680"/>
                  <a:pt x="100" y="680"/>
                </a:cubicBezTo>
                <a:cubicBezTo>
                  <a:pt x="100" y="680"/>
                  <a:pt x="101" y="678"/>
                  <a:pt x="102" y="677"/>
                </a:cubicBezTo>
                <a:cubicBezTo>
                  <a:pt x="104" y="677"/>
                  <a:pt x="106" y="678"/>
                  <a:pt x="107" y="676"/>
                </a:cubicBezTo>
                <a:cubicBezTo>
                  <a:pt x="109" y="675"/>
                  <a:pt x="109" y="670"/>
                  <a:pt x="112" y="666"/>
                </a:cubicBezTo>
                <a:cubicBezTo>
                  <a:pt x="113" y="663"/>
                  <a:pt x="116" y="662"/>
                  <a:pt x="118" y="660"/>
                </a:cubicBezTo>
                <a:cubicBezTo>
                  <a:pt x="119" y="659"/>
                  <a:pt x="120" y="655"/>
                  <a:pt x="121" y="654"/>
                </a:cubicBezTo>
                <a:cubicBezTo>
                  <a:pt x="122" y="654"/>
                  <a:pt x="122" y="656"/>
                  <a:pt x="123" y="656"/>
                </a:cubicBezTo>
                <a:cubicBezTo>
                  <a:pt x="125" y="655"/>
                  <a:pt x="123" y="652"/>
                  <a:pt x="124" y="650"/>
                </a:cubicBezTo>
                <a:cubicBezTo>
                  <a:pt x="124" y="649"/>
                  <a:pt x="125" y="652"/>
                  <a:pt x="125" y="652"/>
                </a:cubicBezTo>
                <a:cubicBezTo>
                  <a:pt x="125" y="652"/>
                  <a:pt x="127" y="648"/>
                  <a:pt x="127" y="647"/>
                </a:cubicBezTo>
                <a:cubicBezTo>
                  <a:pt x="128" y="646"/>
                  <a:pt x="128" y="645"/>
                  <a:pt x="129" y="644"/>
                </a:cubicBezTo>
                <a:cubicBezTo>
                  <a:pt x="129" y="644"/>
                  <a:pt x="131" y="644"/>
                  <a:pt x="131" y="643"/>
                </a:cubicBezTo>
                <a:cubicBezTo>
                  <a:pt x="133" y="641"/>
                  <a:pt x="131" y="638"/>
                  <a:pt x="132" y="637"/>
                </a:cubicBezTo>
                <a:cubicBezTo>
                  <a:pt x="132" y="635"/>
                  <a:pt x="134" y="636"/>
                  <a:pt x="134" y="633"/>
                </a:cubicBezTo>
                <a:cubicBezTo>
                  <a:pt x="135" y="631"/>
                  <a:pt x="133" y="629"/>
                  <a:pt x="134" y="626"/>
                </a:cubicBezTo>
                <a:cubicBezTo>
                  <a:pt x="134" y="626"/>
                  <a:pt x="136" y="624"/>
                  <a:pt x="137" y="623"/>
                </a:cubicBezTo>
                <a:cubicBezTo>
                  <a:pt x="138" y="621"/>
                  <a:pt x="138" y="618"/>
                  <a:pt x="139" y="616"/>
                </a:cubicBezTo>
                <a:cubicBezTo>
                  <a:pt x="140" y="613"/>
                  <a:pt x="141" y="613"/>
                  <a:pt x="142" y="610"/>
                </a:cubicBezTo>
                <a:cubicBezTo>
                  <a:pt x="142" y="610"/>
                  <a:pt x="140" y="609"/>
                  <a:pt x="140" y="608"/>
                </a:cubicBezTo>
                <a:cubicBezTo>
                  <a:pt x="140" y="607"/>
                  <a:pt x="142" y="604"/>
                  <a:pt x="142" y="602"/>
                </a:cubicBezTo>
                <a:cubicBezTo>
                  <a:pt x="142" y="600"/>
                  <a:pt x="139" y="601"/>
                  <a:pt x="139" y="596"/>
                </a:cubicBezTo>
                <a:cubicBezTo>
                  <a:pt x="140" y="590"/>
                  <a:pt x="140" y="594"/>
                  <a:pt x="138" y="591"/>
                </a:cubicBezTo>
                <a:cubicBezTo>
                  <a:pt x="138" y="591"/>
                  <a:pt x="138" y="588"/>
                  <a:pt x="138" y="588"/>
                </a:cubicBezTo>
                <a:cubicBezTo>
                  <a:pt x="137" y="587"/>
                  <a:pt x="135" y="588"/>
                  <a:pt x="134" y="588"/>
                </a:cubicBezTo>
                <a:cubicBezTo>
                  <a:pt x="135" y="584"/>
                  <a:pt x="134" y="581"/>
                  <a:pt x="134" y="577"/>
                </a:cubicBezTo>
                <a:cubicBezTo>
                  <a:pt x="132" y="575"/>
                  <a:pt x="129" y="579"/>
                  <a:pt x="128" y="574"/>
                </a:cubicBezTo>
                <a:cubicBezTo>
                  <a:pt x="131" y="572"/>
                  <a:pt x="133" y="565"/>
                  <a:pt x="134" y="563"/>
                </a:cubicBezTo>
                <a:cubicBezTo>
                  <a:pt x="135" y="562"/>
                  <a:pt x="137" y="563"/>
                  <a:pt x="137" y="562"/>
                </a:cubicBezTo>
                <a:cubicBezTo>
                  <a:pt x="138" y="561"/>
                  <a:pt x="139" y="558"/>
                  <a:pt x="140" y="556"/>
                </a:cubicBezTo>
                <a:cubicBezTo>
                  <a:pt x="140" y="555"/>
                  <a:pt x="141" y="555"/>
                  <a:pt x="143" y="552"/>
                </a:cubicBezTo>
                <a:cubicBezTo>
                  <a:pt x="143" y="551"/>
                  <a:pt x="144" y="549"/>
                  <a:pt x="145" y="547"/>
                </a:cubicBezTo>
                <a:cubicBezTo>
                  <a:pt x="147" y="544"/>
                  <a:pt x="148" y="542"/>
                  <a:pt x="148" y="540"/>
                </a:cubicBezTo>
                <a:cubicBezTo>
                  <a:pt x="148" y="540"/>
                  <a:pt x="147" y="538"/>
                  <a:pt x="147" y="537"/>
                </a:cubicBezTo>
                <a:cubicBezTo>
                  <a:pt x="147" y="535"/>
                  <a:pt x="151" y="532"/>
                  <a:pt x="151" y="529"/>
                </a:cubicBezTo>
                <a:cubicBezTo>
                  <a:pt x="151" y="526"/>
                  <a:pt x="149" y="524"/>
                  <a:pt x="148" y="520"/>
                </a:cubicBezTo>
                <a:cubicBezTo>
                  <a:pt x="148" y="519"/>
                  <a:pt x="150" y="516"/>
                  <a:pt x="150" y="515"/>
                </a:cubicBezTo>
                <a:cubicBezTo>
                  <a:pt x="151" y="511"/>
                  <a:pt x="148" y="512"/>
                  <a:pt x="150" y="508"/>
                </a:cubicBezTo>
                <a:cubicBezTo>
                  <a:pt x="151" y="504"/>
                  <a:pt x="154" y="502"/>
                  <a:pt x="156" y="498"/>
                </a:cubicBezTo>
                <a:cubicBezTo>
                  <a:pt x="157" y="496"/>
                  <a:pt x="158" y="492"/>
                  <a:pt x="160" y="489"/>
                </a:cubicBezTo>
                <a:cubicBezTo>
                  <a:pt x="163" y="483"/>
                  <a:pt x="168" y="474"/>
                  <a:pt x="170" y="472"/>
                </a:cubicBezTo>
                <a:cubicBezTo>
                  <a:pt x="171" y="470"/>
                  <a:pt x="171" y="469"/>
                  <a:pt x="171" y="469"/>
                </a:cubicBezTo>
                <a:cubicBezTo>
                  <a:pt x="174" y="465"/>
                  <a:pt x="175" y="465"/>
                  <a:pt x="177" y="463"/>
                </a:cubicBezTo>
                <a:cubicBezTo>
                  <a:pt x="178" y="460"/>
                  <a:pt x="178" y="459"/>
                  <a:pt x="179" y="456"/>
                </a:cubicBezTo>
                <a:cubicBezTo>
                  <a:pt x="182" y="452"/>
                  <a:pt x="186" y="445"/>
                  <a:pt x="189" y="441"/>
                </a:cubicBezTo>
                <a:cubicBezTo>
                  <a:pt x="190" y="440"/>
                  <a:pt x="192" y="439"/>
                  <a:pt x="194" y="437"/>
                </a:cubicBezTo>
                <a:cubicBezTo>
                  <a:pt x="199" y="431"/>
                  <a:pt x="201" y="425"/>
                  <a:pt x="204" y="422"/>
                </a:cubicBezTo>
                <a:cubicBezTo>
                  <a:pt x="204" y="422"/>
                  <a:pt x="206" y="420"/>
                  <a:pt x="208" y="419"/>
                </a:cubicBezTo>
                <a:cubicBezTo>
                  <a:pt x="210" y="417"/>
                  <a:pt x="211" y="415"/>
                  <a:pt x="211" y="415"/>
                </a:cubicBezTo>
                <a:cubicBezTo>
                  <a:pt x="213" y="413"/>
                  <a:pt x="212" y="410"/>
                  <a:pt x="216" y="406"/>
                </a:cubicBezTo>
                <a:cubicBezTo>
                  <a:pt x="222" y="400"/>
                  <a:pt x="227" y="398"/>
                  <a:pt x="231" y="394"/>
                </a:cubicBezTo>
                <a:cubicBezTo>
                  <a:pt x="233" y="392"/>
                  <a:pt x="234" y="389"/>
                  <a:pt x="236" y="387"/>
                </a:cubicBezTo>
                <a:cubicBezTo>
                  <a:pt x="238" y="384"/>
                  <a:pt x="242" y="381"/>
                  <a:pt x="244" y="378"/>
                </a:cubicBezTo>
                <a:cubicBezTo>
                  <a:pt x="247" y="374"/>
                  <a:pt x="250" y="366"/>
                  <a:pt x="254" y="365"/>
                </a:cubicBezTo>
                <a:cubicBezTo>
                  <a:pt x="258" y="364"/>
                  <a:pt x="263" y="353"/>
                  <a:pt x="266" y="350"/>
                </a:cubicBezTo>
                <a:cubicBezTo>
                  <a:pt x="269" y="347"/>
                  <a:pt x="270" y="348"/>
                  <a:pt x="272" y="346"/>
                </a:cubicBezTo>
                <a:cubicBezTo>
                  <a:pt x="279" y="342"/>
                  <a:pt x="279" y="339"/>
                  <a:pt x="282" y="335"/>
                </a:cubicBezTo>
                <a:cubicBezTo>
                  <a:pt x="283" y="334"/>
                  <a:pt x="284" y="333"/>
                  <a:pt x="285" y="331"/>
                </a:cubicBezTo>
                <a:cubicBezTo>
                  <a:pt x="286" y="330"/>
                  <a:pt x="287" y="329"/>
                  <a:pt x="288" y="329"/>
                </a:cubicBezTo>
                <a:cubicBezTo>
                  <a:pt x="291" y="327"/>
                  <a:pt x="293" y="326"/>
                  <a:pt x="295" y="325"/>
                </a:cubicBezTo>
                <a:cubicBezTo>
                  <a:pt x="299" y="322"/>
                  <a:pt x="302" y="321"/>
                  <a:pt x="306" y="317"/>
                </a:cubicBezTo>
                <a:cubicBezTo>
                  <a:pt x="309" y="314"/>
                  <a:pt x="310" y="310"/>
                  <a:pt x="313" y="307"/>
                </a:cubicBezTo>
                <a:cubicBezTo>
                  <a:pt x="315" y="305"/>
                  <a:pt x="319" y="305"/>
                  <a:pt x="322" y="303"/>
                </a:cubicBezTo>
                <a:cubicBezTo>
                  <a:pt x="324" y="302"/>
                  <a:pt x="327" y="300"/>
                  <a:pt x="330" y="297"/>
                </a:cubicBezTo>
                <a:cubicBezTo>
                  <a:pt x="333" y="295"/>
                  <a:pt x="336" y="293"/>
                  <a:pt x="339" y="291"/>
                </a:cubicBezTo>
                <a:cubicBezTo>
                  <a:pt x="343" y="289"/>
                  <a:pt x="346" y="289"/>
                  <a:pt x="348" y="288"/>
                </a:cubicBezTo>
                <a:cubicBezTo>
                  <a:pt x="350" y="286"/>
                  <a:pt x="352" y="283"/>
                  <a:pt x="355" y="281"/>
                </a:cubicBezTo>
                <a:cubicBezTo>
                  <a:pt x="358" y="279"/>
                  <a:pt x="362" y="277"/>
                  <a:pt x="364" y="276"/>
                </a:cubicBezTo>
                <a:cubicBezTo>
                  <a:pt x="367" y="274"/>
                  <a:pt x="363" y="274"/>
                  <a:pt x="367" y="272"/>
                </a:cubicBezTo>
                <a:cubicBezTo>
                  <a:pt x="370" y="270"/>
                  <a:pt x="375" y="262"/>
                  <a:pt x="378" y="260"/>
                </a:cubicBezTo>
                <a:cubicBezTo>
                  <a:pt x="378" y="260"/>
                  <a:pt x="386" y="260"/>
                  <a:pt x="385" y="257"/>
                </a:cubicBezTo>
                <a:cubicBezTo>
                  <a:pt x="385" y="258"/>
                  <a:pt x="384" y="259"/>
                  <a:pt x="386" y="260"/>
                </a:cubicBezTo>
                <a:cubicBezTo>
                  <a:pt x="388" y="259"/>
                  <a:pt x="391" y="260"/>
                  <a:pt x="394" y="258"/>
                </a:cubicBezTo>
                <a:cubicBezTo>
                  <a:pt x="396" y="257"/>
                  <a:pt x="400" y="253"/>
                  <a:pt x="404" y="251"/>
                </a:cubicBezTo>
                <a:cubicBezTo>
                  <a:pt x="408" y="249"/>
                  <a:pt x="410" y="249"/>
                  <a:pt x="411" y="246"/>
                </a:cubicBezTo>
                <a:cubicBezTo>
                  <a:pt x="414" y="245"/>
                  <a:pt x="415" y="247"/>
                  <a:pt x="419" y="245"/>
                </a:cubicBezTo>
                <a:cubicBezTo>
                  <a:pt x="417" y="243"/>
                  <a:pt x="415" y="244"/>
                  <a:pt x="418" y="241"/>
                </a:cubicBezTo>
                <a:cubicBezTo>
                  <a:pt x="422" y="242"/>
                  <a:pt x="425" y="240"/>
                  <a:pt x="428" y="238"/>
                </a:cubicBezTo>
                <a:cubicBezTo>
                  <a:pt x="431" y="236"/>
                  <a:pt x="435" y="234"/>
                  <a:pt x="437" y="233"/>
                </a:cubicBezTo>
                <a:cubicBezTo>
                  <a:pt x="446" y="229"/>
                  <a:pt x="456" y="227"/>
                  <a:pt x="467" y="221"/>
                </a:cubicBezTo>
                <a:cubicBezTo>
                  <a:pt x="470" y="218"/>
                  <a:pt x="473" y="211"/>
                  <a:pt x="478" y="211"/>
                </a:cubicBezTo>
                <a:cubicBezTo>
                  <a:pt x="479" y="212"/>
                  <a:pt x="475" y="213"/>
                  <a:pt x="476" y="215"/>
                </a:cubicBezTo>
                <a:cubicBezTo>
                  <a:pt x="483" y="213"/>
                  <a:pt x="486" y="211"/>
                  <a:pt x="488" y="209"/>
                </a:cubicBezTo>
                <a:cubicBezTo>
                  <a:pt x="489" y="207"/>
                  <a:pt x="490" y="205"/>
                  <a:pt x="494" y="204"/>
                </a:cubicBezTo>
                <a:cubicBezTo>
                  <a:pt x="496" y="205"/>
                  <a:pt x="492" y="207"/>
                  <a:pt x="492" y="207"/>
                </a:cubicBezTo>
                <a:cubicBezTo>
                  <a:pt x="493" y="208"/>
                  <a:pt x="497" y="206"/>
                  <a:pt x="498" y="208"/>
                </a:cubicBezTo>
                <a:cubicBezTo>
                  <a:pt x="492" y="211"/>
                  <a:pt x="482" y="216"/>
                  <a:pt x="479" y="217"/>
                </a:cubicBezTo>
                <a:cubicBezTo>
                  <a:pt x="477" y="218"/>
                  <a:pt x="477" y="217"/>
                  <a:pt x="474" y="218"/>
                </a:cubicBezTo>
                <a:cubicBezTo>
                  <a:pt x="472" y="220"/>
                  <a:pt x="472" y="221"/>
                  <a:pt x="469" y="222"/>
                </a:cubicBezTo>
                <a:cubicBezTo>
                  <a:pt x="466" y="224"/>
                  <a:pt x="462" y="226"/>
                  <a:pt x="458" y="227"/>
                </a:cubicBezTo>
                <a:cubicBezTo>
                  <a:pt x="454" y="229"/>
                  <a:pt x="450" y="231"/>
                  <a:pt x="446" y="233"/>
                </a:cubicBezTo>
                <a:cubicBezTo>
                  <a:pt x="444" y="235"/>
                  <a:pt x="443" y="237"/>
                  <a:pt x="440" y="238"/>
                </a:cubicBezTo>
                <a:cubicBezTo>
                  <a:pt x="436" y="240"/>
                  <a:pt x="431" y="241"/>
                  <a:pt x="427" y="244"/>
                </a:cubicBezTo>
                <a:cubicBezTo>
                  <a:pt x="420" y="249"/>
                  <a:pt x="407" y="255"/>
                  <a:pt x="399" y="261"/>
                </a:cubicBezTo>
                <a:cubicBezTo>
                  <a:pt x="398" y="262"/>
                  <a:pt x="396" y="264"/>
                  <a:pt x="395" y="266"/>
                </a:cubicBezTo>
                <a:cubicBezTo>
                  <a:pt x="392" y="269"/>
                  <a:pt x="388" y="270"/>
                  <a:pt x="386" y="272"/>
                </a:cubicBezTo>
                <a:cubicBezTo>
                  <a:pt x="384" y="275"/>
                  <a:pt x="383" y="277"/>
                  <a:pt x="381" y="279"/>
                </a:cubicBezTo>
                <a:cubicBezTo>
                  <a:pt x="381" y="279"/>
                  <a:pt x="379" y="278"/>
                  <a:pt x="379" y="278"/>
                </a:cubicBezTo>
                <a:cubicBezTo>
                  <a:pt x="377" y="279"/>
                  <a:pt x="378" y="280"/>
                  <a:pt x="377" y="281"/>
                </a:cubicBezTo>
                <a:cubicBezTo>
                  <a:pt x="384" y="282"/>
                  <a:pt x="375" y="290"/>
                  <a:pt x="378" y="294"/>
                </a:cubicBezTo>
                <a:cubicBezTo>
                  <a:pt x="384" y="290"/>
                  <a:pt x="388" y="289"/>
                  <a:pt x="394" y="285"/>
                </a:cubicBezTo>
                <a:cubicBezTo>
                  <a:pt x="397" y="283"/>
                  <a:pt x="399" y="280"/>
                  <a:pt x="402" y="278"/>
                </a:cubicBezTo>
                <a:cubicBezTo>
                  <a:pt x="404" y="276"/>
                  <a:pt x="407" y="276"/>
                  <a:pt x="409" y="275"/>
                </a:cubicBezTo>
                <a:cubicBezTo>
                  <a:pt x="414" y="273"/>
                  <a:pt x="415" y="272"/>
                  <a:pt x="417" y="270"/>
                </a:cubicBezTo>
                <a:cubicBezTo>
                  <a:pt x="419" y="269"/>
                  <a:pt x="420" y="270"/>
                  <a:pt x="422" y="269"/>
                </a:cubicBezTo>
                <a:cubicBezTo>
                  <a:pt x="425" y="267"/>
                  <a:pt x="429" y="264"/>
                  <a:pt x="432" y="262"/>
                </a:cubicBezTo>
                <a:cubicBezTo>
                  <a:pt x="434" y="261"/>
                  <a:pt x="438" y="258"/>
                  <a:pt x="442" y="255"/>
                </a:cubicBezTo>
                <a:cubicBezTo>
                  <a:pt x="446" y="253"/>
                  <a:pt x="450" y="251"/>
                  <a:pt x="451" y="250"/>
                </a:cubicBezTo>
                <a:cubicBezTo>
                  <a:pt x="454" y="249"/>
                  <a:pt x="458" y="249"/>
                  <a:pt x="460" y="247"/>
                </a:cubicBezTo>
                <a:cubicBezTo>
                  <a:pt x="462" y="247"/>
                  <a:pt x="465" y="243"/>
                  <a:pt x="466" y="243"/>
                </a:cubicBezTo>
                <a:cubicBezTo>
                  <a:pt x="471" y="240"/>
                  <a:pt x="478" y="237"/>
                  <a:pt x="482" y="235"/>
                </a:cubicBezTo>
                <a:cubicBezTo>
                  <a:pt x="484" y="234"/>
                  <a:pt x="487" y="234"/>
                  <a:pt x="489" y="233"/>
                </a:cubicBezTo>
                <a:cubicBezTo>
                  <a:pt x="491" y="232"/>
                  <a:pt x="493" y="230"/>
                  <a:pt x="495" y="228"/>
                </a:cubicBezTo>
                <a:cubicBezTo>
                  <a:pt x="500" y="226"/>
                  <a:pt x="507" y="224"/>
                  <a:pt x="515" y="221"/>
                </a:cubicBezTo>
                <a:cubicBezTo>
                  <a:pt x="522" y="219"/>
                  <a:pt x="530" y="217"/>
                  <a:pt x="537" y="214"/>
                </a:cubicBezTo>
                <a:cubicBezTo>
                  <a:pt x="540" y="213"/>
                  <a:pt x="542" y="212"/>
                  <a:pt x="545" y="210"/>
                </a:cubicBezTo>
                <a:cubicBezTo>
                  <a:pt x="547" y="209"/>
                  <a:pt x="549" y="208"/>
                  <a:pt x="552" y="208"/>
                </a:cubicBezTo>
                <a:cubicBezTo>
                  <a:pt x="558" y="206"/>
                  <a:pt x="565" y="205"/>
                  <a:pt x="571" y="204"/>
                </a:cubicBezTo>
                <a:cubicBezTo>
                  <a:pt x="577" y="202"/>
                  <a:pt x="581" y="199"/>
                  <a:pt x="587" y="198"/>
                </a:cubicBezTo>
                <a:cubicBezTo>
                  <a:pt x="592" y="196"/>
                  <a:pt x="598" y="196"/>
                  <a:pt x="604" y="196"/>
                </a:cubicBezTo>
                <a:cubicBezTo>
                  <a:pt x="611" y="195"/>
                  <a:pt x="618" y="194"/>
                  <a:pt x="624" y="193"/>
                </a:cubicBezTo>
                <a:cubicBezTo>
                  <a:pt x="626" y="192"/>
                  <a:pt x="628" y="192"/>
                  <a:pt x="630" y="192"/>
                </a:cubicBezTo>
                <a:cubicBezTo>
                  <a:pt x="632" y="191"/>
                  <a:pt x="633" y="191"/>
                  <a:pt x="635" y="191"/>
                </a:cubicBezTo>
                <a:cubicBezTo>
                  <a:pt x="638" y="191"/>
                  <a:pt x="641" y="191"/>
                  <a:pt x="644" y="190"/>
                </a:cubicBezTo>
                <a:cubicBezTo>
                  <a:pt x="649" y="190"/>
                  <a:pt x="654" y="188"/>
                  <a:pt x="659" y="188"/>
                </a:cubicBezTo>
                <a:cubicBezTo>
                  <a:pt x="662" y="188"/>
                  <a:pt x="666" y="189"/>
                  <a:pt x="669" y="189"/>
                </a:cubicBezTo>
                <a:cubicBezTo>
                  <a:pt x="671" y="189"/>
                  <a:pt x="675" y="186"/>
                  <a:pt x="679" y="186"/>
                </a:cubicBezTo>
                <a:cubicBezTo>
                  <a:pt x="680" y="186"/>
                  <a:pt x="682" y="187"/>
                  <a:pt x="684" y="186"/>
                </a:cubicBezTo>
                <a:cubicBezTo>
                  <a:pt x="687" y="188"/>
                  <a:pt x="683" y="189"/>
                  <a:pt x="686" y="191"/>
                </a:cubicBezTo>
                <a:cubicBezTo>
                  <a:pt x="692" y="191"/>
                  <a:pt x="688" y="186"/>
                  <a:pt x="693" y="186"/>
                </a:cubicBezTo>
                <a:cubicBezTo>
                  <a:pt x="697" y="188"/>
                  <a:pt x="700" y="186"/>
                  <a:pt x="702" y="186"/>
                </a:cubicBezTo>
                <a:cubicBezTo>
                  <a:pt x="704" y="187"/>
                  <a:pt x="703" y="189"/>
                  <a:pt x="707" y="189"/>
                </a:cubicBezTo>
                <a:cubicBezTo>
                  <a:pt x="713" y="188"/>
                  <a:pt x="706" y="186"/>
                  <a:pt x="710" y="185"/>
                </a:cubicBezTo>
                <a:cubicBezTo>
                  <a:pt x="715" y="187"/>
                  <a:pt x="722" y="185"/>
                  <a:pt x="729" y="187"/>
                </a:cubicBezTo>
                <a:cubicBezTo>
                  <a:pt x="732" y="187"/>
                  <a:pt x="733" y="189"/>
                  <a:pt x="736" y="189"/>
                </a:cubicBezTo>
                <a:cubicBezTo>
                  <a:pt x="738" y="190"/>
                  <a:pt x="738" y="189"/>
                  <a:pt x="741" y="189"/>
                </a:cubicBezTo>
                <a:cubicBezTo>
                  <a:pt x="743" y="189"/>
                  <a:pt x="747" y="190"/>
                  <a:pt x="748" y="190"/>
                </a:cubicBezTo>
                <a:cubicBezTo>
                  <a:pt x="752" y="190"/>
                  <a:pt x="754" y="190"/>
                  <a:pt x="758" y="190"/>
                </a:cubicBezTo>
                <a:cubicBezTo>
                  <a:pt x="760" y="191"/>
                  <a:pt x="758" y="191"/>
                  <a:pt x="759" y="192"/>
                </a:cubicBezTo>
                <a:cubicBezTo>
                  <a:pt x="762" y="195"/>
                  <a:pt x="768" y="194"/>
                  <a:pt x="773" y="194"/>
                </a:cubicBezTo>
                <a:cubicBezTo>
                  <a:pt x="777" y="193"/>
                  <a:pt x="782" y="192"/>
                  <a:pt x="784" y="193"/>
                </a:cubicBezTo>
                <a:cubicBezTo>
                  <a:pt x="784" y="194"/>
                  <a:pt x="780" y="194"/>
                  <a:pt x="780" y="194"/>
                </a:cubicBezTo>
                <a:cubicBezTo>
                  <a:pt x="785" y="195"/>
                  <a:pt x="790" y="191"/>
                  <a:pt x="793" y="195"/>
                </a:cubicBezTo>
                <a:cubicBezTo>
                  <a:pt x="790" y="195"/>
                  <a:pt x="787" y="194"/>
                  <a:pt x="786" y="195"/>
                </a:cubicBezTo>
                <a:cubicBezTo>
                  <a:pt x="794" y="199"/>
                  <a:pt x="796" y="194"/>
                  <a:pt x="802" y="194"/>
                </a:cubicBezTo>
                <a:cubicBezTo>
                  <a:pt x="806" y="194"/>
                  <a:pt x="812" y="196"/>
                  <a:pt x="817" y="197"/>
                </a:cubicBezTo>
                <a:cubicBezTo>
                  <a:pt x="820" y="198"/>
                  <a:pt x="824" y="199"/>
                  <a:pt x="828" y="199"/>
                </a:cubicBezTo>
                <a:cubicBezTo>
                  <a:pt x="831" y="200"/>
                  <a:pt x="834" y="201"/>
                  <a:pt x="837" y="202"/>
                </a:cubicBezTo>
                <a:cubicBezTo>
                  <a:pt x="839" y="203"/>
                  <a:pt x="841" y="206"/>
                  <a:pt x="843" y="207"/>
                </a:cubicBezTo>
                <a:cubicBezTo>
                  <a:pt x="845" y="208"/>
                  <a:pt x="849" y="209"/>
                  <a:pt x="852" y="210"/>
                </a:cubicBezTo>
                <a:cubicBezTo>
                  <a:pt x="855" y="211"/>
                  <a:pt x="858" y="212"/>
                  <a:pt x="859" y="213"/>
                </a:cubicBezTo>
                <a:cubicBezTo>
                  <a:pt x="861" y="213"/>
                  <a:pt x="862" y="212"/>
                  <a:pt x="864" y="212"/>
                </a:cubicBezTo>
                <a:cubicBezTo>
                  <a:pt x="864" y="212"/>
                  <a:pt x="865" y="215"/>
                  <a:pt x="867" y="215"/>
                </a:cubicBezTo>
                <a:cubicBezTo>
                  <a:pt x="867" y="215"/>
                  <a:pt x="868" y="213"/>
                  <a:pt x="870" y="214"/>
                </a:cubicBezTo>
                <a:cubicBezTo>
                  <a:pt x="872" y="215"/>
                  <a:pt x="872" y="216"/>
                  <a:pt x="876" y="217"/>
                </a:cubicBezTo>
                <a:cubicBezTo>
                  <a:pt x="880" y="214"/>
                  <a:pt x="886" y="218"/>
                  <a:pt x="896" y="222"/>
                </a:cubicBezTo>
                <a:cubicBezTo>
                  <a:pt x="907" y="225"/>
                  <a:pt x="918" y="230"/>
                  <a:pt x="928" y="234"/>
                </a:cubicBezTo>
                <a:cubicBezTo>
                  <a:pt x="933" y="236"/>
                  <a:pt x="937" y="239"/>
                  <a:pt x="942" y="241"/>
                </a:cubicBezTo>
                <a:cubicBezTo>
                  <a:pt x="946" y="243"/>
                  <a:pt x="950" y="245"/>
                  <a:pt x="953" y="246"/>
                </a:cubicBezTo>
                <a:cubicBezTo>
                  <a:pt x="952" y="248"/>
                  <a:pt x="951" y="249"/>
                  <a:pt x="954" y="250"/>
                </a:cubicBezTo>
                <a:cubicBezTo>
                  <a:pt x="957" y="250"/>
                  <a:pt x="955" y="248"/>
                  <a:pt x="957" y="248"/>
                </a:cubicBezTo>
                <a:cubicBezTo>
                  <a:pt x="959" y="249"/>
                  <a:pt x="965" y="252"/>
                  <a:pt x="968" y="253"/>
                </a:cubicBezTo>
                <a:cubicBezTo>
                  <a:pt x="970" y="254"/>
                  <a:pt x="968" y="254"/>
                  <a:pt x="969" y="255"/>
                </a:cubicBezTo>
                <a:cubicBezTo>
                  <a:pt x="971" y="259"/>
                  <a:pt x="984" y="263"/>
                  <a:pt x="985" y="264"/>
                </a:cubicBezTo>
                <a:cubicBezTo>
                  <a:pt x="985" y="264"/>
                  <a:pt x="987" y="267"/>
                  <a:pt x="988" y="268"/>
                </a:cubicBezTo>
                <a:cubicBezTo>
                  <a:pt x="995" y="274"/>
                  <a:pt x="1000" y="273"/>
                  <a:pt x="1005" y="276"/>
                </a:cubicBezTo>
                <a:cubicBezTo>
                  <a:pt x="1006" y="277"/>
                  <a:pt x="1008" y="280"/>
                  <a:pt x="1010" y="281"/>
                </a:cubicBezTo>
                <a:cubicBezTo>
                  <a:pt x="1011" y="282"/>
                  <a:pt x="1014" y="283"/>
                  <a:pt x="1017" y="285"/>
                </a:cubicBezTo>
                <a:cubicBezTo>
                  <a:pt x="1019" y="286"/>
                  <a:pt x="1018" y="287"/>
                  <a:pt x="1020" y="288"/>
                </a:cubicBezTo>
                <a:cubicBezTo>
                  <a:pt x="1022" y="289"/>
                  <a:pt x="1023" y="289"/>
                  <a:pt x="1026" y="291"/>
                </a:cubicBezTo>
                <a:cubicBezTo>
                  <a:pt x="1028" y="292"/>
                  <a:pt x="1028" y="293"/>
                  <a:pt x="1030" y="295"/>
                </a:cubicBezTo>
                <a:cubicBezTo>
                  <a:pt x="1032" y="296"/>
                  <a:pt x="1033" y="296"/>
                  <a:pt x="1036" y="298"/>
                </a:cubicBezTo>
                <a:cubicBezTo>
                  <a:pt x="1039" y="301"/>
                  <a:pt x="1040" y="303"/>
                  <a:pt x="1043" y="306"/>
                </a:cubicBezTo>
                <a:cubicBezTo>
                  <a:pt x="1045" y="307"/>
                  <a:pt x="1048" y="308"/>
                  <a:pt x="1050" y="309"/>
                </a:cubicBezTo>
                <a:cubicBezTo>
                  <a:pt x="1052" y="311"/>
                  <a:pt x="1053" y="314"/>
                  <a:pt x="1054" y="316"/>
                </a:cubicBezTo>
                <a:cubicBezTo>
                  <a:pt x="1056" y="318"/>
                  <a:pt x="1059" y="319"/>
                  <a:pt x="1060" y="321"/>
                </a:cubicBezTo>
                <a:cubicBezTo>
                  <a:pt x="1063" y="324"/>
                  <a:pt x="1067" y="328"/>
                  <a:pt x="1070" y="331"/>
                </a:cubicBezTo>
                <a:cubicBezTo>
                  <a:pt x="1072" y="333"/>
                  <a:pt x="1073" y="333"/>
                  <a:pt x="1075" y="334"/>
                </a:cubicBezTo>
                <a:cubicBezTo>
                  <a:pt x="1080" y="339"/>
                  <a:pt x="1086" y="345"/>
                  <a:pt x="1092" y="351"/>
                </a:cubicBezTo>
                <a:cubicBezTo>
                  <a:pt x="1097" y="356"/>
                  <a:pt x="1100" y="360"/>
                  <a:pt x="1104" y="364"/>
                </a:cubicBezTo>
                <a:cubicBezTo>
                  <a:pt x="1108" y="368"/>
                  <a:pt x="1112" y="370"/>
                  <a:pt x="1114" y="373"/>
                </a:cubicBezTo>
                <a:cubicBezTo>
                  <a:pt x="1116" y="376"/>
                  <a:pt x="1115" y="379"/>
                  <a:pt x="1117" y="382"/>
                </a:cubicBezTo>
                <a:cubicBezTo>
                  <a:pt x="1119" y="384"/>
                  <a:pt x="1123" y="386"/>
                  <a:pt x="1126" y="388"/>
                </a:cubicBezTo>
                <a:cubicBezTo>
                  <a:pt x="1127" y="390"/>
                  <a:pt x="1126" y="391"/>
                  <a:pt x="1128" y="392"/>
                </a:cubicBezTo>
                <a:cubicBezTo>
                  <a:pt x="1129" y="394"/>
                  <a:pt x="1131" y="394"/>
                  <a:pt x="1133" y="396"/>
                </a:cubicBezTo>
                <a:cubicBezTo>
                  <a:pt x="1134" y="398"/>
                  <a:pt x="1132" y="397"/>
                  <a:pt x="1132" y="399"/>
                </a:cubicBezTo>
                <a:cubicBezTo>
                  <a:pt x="1132" y="402"/>
                  <a:pt x="1140" y="407"/>
                  <a:pt x="1142" y="410"/>
                </a:cubicBezTo>
                <a:cubicBezTo>
                  <a:pt x="1148" y="419"/>
                  <a:pt x="1154" y="430"/>
                  <a:pt x="1159" y="437"/>
                </a:cubicBezTo>
                <a:cubicBezTo>
                  <a:pt x="1160" y="439"/>
                  <a:pt x="1162" y="441"/>
                  <a:pt x="1163" y="443"/>
                </a:cubicBezTo>
                <a:cubicBezTo>
                  <a:pt x="1164" y="445"/>
                  <a:pt x="1164" y="447"/>
                  <a:pt x="1165" y="449"/>
                </a:cubicBezTo>
                <a:cubicBezTo>
                  <a:pt x="1168" y="454"/>
                  <a:pt x="1171" y="459"/>
                  <a:pt x="1173" y="462"/>
                </a:cubicBezTo>
                <a:cubicBezTo>
                  <a:pt x="1173" y="462"/>
                  <a:pt x="1173" y="464"/>
                  <a:pt x="1175" y="466"/>
                </a:cubicBezTo>
                <a:cubicBezTo>
                  <a:pt x="1176" y="468"/>
                  <a:pt x="1178" y="469"/>
                  <a:pt x="1179" y="472"/>
                </a:cubicBezTo>
                <a:cubicBezTo>
                  <a:pt x="1181" y="474"/>
                  <a:pt x="1181" y="478"/>
                  <a:pt x="1182" y="481"/>
                </a:cubicBezTo>
                <a:cubicBezTo>
                  <a:pt x="1183" y="484"/>
                  <a:pt x="1186" y="484"/>
                  <a:pt x="1187" y="488"/>
                </a:cubicBezTo>
                <a:cubicBezTo>
                  <a:pt x="1188" y="494"/>
                  <a:pt x="1191" y="494"/>
                  <a:pt x="1193" y="498"/>
                </a:cubicBezTo>
                <a:cubicBezTo>
                  <a:pt x="1194" y="500"/>
                  <a:pt x="1194" y="502"/>
                  <a:pt x="1195" y="504"/>
                </a:cubicBezTo>
                <a:cubicBezTo>
                  <a:pt x="1195" y="506"/>
                  <a:pt x="1198" y="508"/>
                  <a:pt x="1199" y="510"/>
                </a:cubicBezTo>
                <a:cubicBezTo>
                  <a:pt x="1204" y="520"/>
                  <a:pt x="1202" y="521"/>
                  <a:pt x="1204" y="527"/>
                </a:cubicBezTo>
                <a:cubicBezTo>
                  <a:pt x="1205" y="529"/>
                  <a:pt x="1206" y="530"/>
                  <a:pt x="1207" y="532"/>
                </a:cubicBezTo>
                <a:cubicBezTo>
                  <a:pt x="1209" y="536"/>
                  <a:pt x="1209" y="539"/>
                  <a:pt x="1210" y="541"/>
                </a:cubicBezTo>
                <a:cubicBezTo>
                  <a:pt x="1211" y="543"/>
                  <a:pt x="1213" y="543"/>
                  <a:pt x="1214" y="546"/>
                </a:cubicBezTo>
                <a:cubicBezTo>
                  <a:pt x="1215" y="547"/>
                  <a:pt x="1215" y="549"/>
                  <a:pt x="1216" y="551"/>
                </a:cubicBezTo>
                <a:cubicBezTo>
                  <a:pt x="1217" y="553"/>
                  <a:pt x="1217" y="555"/>
                  <a:pt x="1218" y="557"/>
                </a:cubicBezTo>
                <a:cubicBezTo>
                  <a:pt x="1219" y="562"/>
                  <a:pt x="1220" y="566"/>
                  <a:pt x="1222" y="570"/>
                </a:cubicBezTo>
                <a:cubicBezTo>
                  <a:pt x="1224" y="576"/>
                  <a:pt x="1224" y="574"/>
                  <a:pt x="1224" y="578"/>
                </a:cubicBezTo>
                <a:cubicBezTo>
                  <a:pt x="1224" y="586"/>
                  <a:pt x="1225" y="594"/>
                  <a:pt x="1229" y="598"/>
                </a:cubicBezTo>
                <a:cubicBezTo>
                  <a:pt x="1229" y="602"/>
                  <a:pt x="1228" y="604"/>
                  <a:pt x="1228" y="606"/>
                </a:cubicBezTo>
                <a:cubicBezTo>
                  <a:pt x="1229" y="615"/>
                  <a:pt x="1241" y="624"/>
                  <a:pt x="1236" y="629"/>
                </a:cubicBezTo>
                <a:cubicBezTo>
                  <a:pt x="1234" y="626"/>
                  <a:pt x="1234" y="617"/>
                  <a:pt x="1232" y="619"/>
                </a:cubicBezTo>
                <a:cubicBezTo>
                  <a:pt x="1233" y="624"/>
                  <a:pt x="1234" y="628"/>
                  <a:pt x="1235" y="632"/>
                </a:cubicBezTo>
                <a:cubicBezTo>
                  <a:pt x="1236" y="636"/>
                  <a:pt x="1237" y="640"/>
                  <a:pt x="1238" y="644"/>
                </a:cubicBezTo>
                <a:cubicBezTo>
                  <a:pt x="1239" y="647"/>
                  <a:pt x="1239" y="651"/>
                  <a:pt x="1240" y="654"/>
                </a:cubicBezTo>
                <a:cubicBezTo>
                  <a:pt x="1240" y="656"/>
                  <a:pt x="1240" y="658"/>
                  <a:pt x="1241" y="659"/>
                </a:cubicBezTo>
                <a:cubicBezTo>
                  <a:pt x="1241" y="661"/>
                  <a:pt x="1241" y="662"/>
                  <a:pt x="1241" y="664"/>
                </a:cubicBezTo>
                <a:cubicBezTo>
                  <a:pt x="1239" y="665"/>
                  <a:pt x="1240" y="657"/>
                  <a:pt x="1237" y="660"/>
                </a:cubicBezTo>
                <a:cubicBezTo>
                  <a:pt x="1236" y="665"/>
                  <a:pt x="1240" y="676"/>
                  <a:pt x="1238" y="679"/>
                </a:cubicBezTo>
                <a:cubicBezTo>
                  <a:pt x="1244" y="680"/>
                  <a:pt x="1239" y="690"/>
                  <a:pt x="1241" y="693"/>
                </a:cubicBezTo>
                <a:cubicBezTo>
                  <a:pt x="1244" y="688"/>
                  <a:pt x="1242" y="702"/>
                  <a:pt x="1244" y="705"/>
                </a:cubicBezTo>
                <a:cubicBezTo>
                  <a:pt x="1242" y="705"/>
                  <a:pt x="1241" y="702"/>
                  <a:pt x="1239" y="705"/>
                </a:cubicBezTo>
                <a:cubicBezTo>
                  <a:pt x="1240" y="708"/>
                  <a:pt x="1241" y="712"/>
                  <a:pt x="1242" y="715"/>
                </a:cubicBezTo>
                <a:cubicBezTo>
                  <a:pt x="1242" y="718"/>
                  <a:pt x="1243" y="720"/>
                  <a:pt x="1243" y="722"/>
                </a:cubicBezTo>
                <a:cubicBezTo>
                  <a:pt x="1244" y="724"/>
                  <a:pt x="1246" y="722"/>
                  <a:pt x="1246" y="727"/>
                </a:cubicBezTo>
                <a:cubicBezTo>
                  <a:pt x="1246" y="730"/>
                  <a:pt x="1245" y="731"/>
                  <a:pt x="1245" y="735"/>
                </a:cubicBezTo>
                <a:cubicBezTo>
                  <a:pt x="1245" y="738"/>
                  <a:pt x="1246" y="741"/>
                  <a:pt x="1246" y="744"/>
                </a:cubicBezTo>
                <a:cubicBezTo>
                  <a:pt x="1246" y="746"/>
                  <a:pt x="1246" y="748"/>
                  <a:pt x="1245" y="749"/>
                </a:cubicBezTo>
                <a:cubicBezTo>
                  <a:pt x="1242" y="748"/>
                  <a:pt x="1243" y="743"/>
                  <a:pt x="1241" y="743"/>
                </a:cubicBezTo>
                <a:cubicBezTo>
                  <a:pt x="1240" y="747"/>
                  <a:pt x="1238" y="755"/>
                  <a:pt x="1239" y="760"/>
                </a:cubicBezTo>
                <a:cubicBezTo>
                  <a:pt x="1239" y="763"/>
                  <a:pt x="1241" y="763"/>
                  <a:pt x="1242" y="766"/>
                </a:cubicBezTo>
                <a:cubicBezTo>
                  <a:pt x="1242" y="767"/>
                  <a:pt x="1242" y="768"/>
                  <a:pt x="1243" y="769"/>
                </a:cubicBezTo>
                <a:cubicBezTo>
                  <a:pt x="1243" y="771"/>
                  <a:pt x="1243" y="773"/>
                  <a:pt x="1243" y="774"/>
                </a:cubicBezTo>
                <a:cubicBezTo>
                  <a:pt x="1242" y="778"/>
                  <a:pt x="1242" y="781"/>
                  <a:pt x="1242" y="780"/>
                </a:cubicBezTo>
                <a:cubicBezTo>
                  <a:pt x="1242" y="781"/>
                  <a:pt x="1240" y="777"/>
                  <a:pt x="1240" y="777"/>
                </a:cubicBezTo>
                <a:cubicBezTo>
                  <a:pt x="1237" y="780"/>
                  <a:pt x="1241" y="781"/>
                  <a:pt x="1241" y="783"/>
                </a:cubicBezTo>
                <a:cubicBezTo>
                  <a:pt x="1240" y="784"/>
                  <a:pt x="1238" y="784"/>
                  <a:pt x="1237" y="785"/>
                </a:cubicBezTo>
                <a:cubicBezTo>
                  <a:pt x="1236" y="786"/>
                  <a:pt x="1237" y="789"/>
                  <a:pt x="1236" y="790"/>
                </a:cubicBezTo>
                <a:cubicBezTo>
                  <a:pt x="1236" y="794"/>
                  <a:pt x="1241" y="797"/>
                  <a:pt x="1239" y="799"/>
                </a:cubicBezTo>
                <a:cubicBezTo>
                  <a:pt x="1238" y="799"/>
                  <a:pt x="1238" y="796"/>
                  <a:pt x="1237" y="796"/>
                </a:cubicBezTo>
                <a:cubicBezTo>
                  <a:pt x="1235" y="802"/>
                  <a:pt x="1233" y="808"/>
                  <a:pt x="1233" y="817"/>
                </a:cubicBezTo>
                <a:cubicBezTo>
                  <a:pt x="1236" y="820"/>
                  <a:pt x="1234" y="811"/>
                  <a:pt x="1237" y="813"/>
                </a:cubicBezTo>
                <a:cubicBezTo>
                  <a:pt x="1237" y="820"/>
                  <a:pt x="1234" y="817"/>
                  <a:pt x="1234" y="823"/>
                </a:cubicBezTo>
                <a:cubicBezTo>
                  <a:pt x="1232" y="825"/>
                  <a:pt x="1231" y="821"/>
                  <a:pt x="1230" y="827"/>
                </a:cubicBezTo>
                <a:cubicBezTo>
                  <a:pt x="1229" y="830"/>
                  <a:pt x="1232" y="829"/>
                  <a:pt x="1232" y="831"/>
                </a:cubicBezTo>
                <a:cubicBezTo>
                  <a:pt x="1229" y="832"/>
                  <a:pt x="1231" y="835"/>
                  <a:pt x="1231" y="837"/>
                </a:cubicBezTo>
                <a:cubicBezTo>
                  <a:pt x="1231" y="839"/>
                  <a:pt x="1229" y="842"/>
                  <a:pt x="1229" y="844"/>
                </a:cubicBezTo>
                <a:cubicBezTo>
                  <a:pt x="1229" y="844"/>
                  <a:pt x="1231" y="846"/>
                  <a:pt x="1231" y="847"/>
                </a:cubicBezTo>
                <a:cubicBezTo>
                  <a:pt x="1231" y="849"/>
                  <a:pt x="1229" y="852"/>
                  <a:pt x="1229" y="853"/>
                </a:cubicBezTo>
                <a:cubicBezTo>
                  <a:pt x="1227" y="852"/>
                  <a:pt x="1229" y="847"/>
                  <a:pt x="1229" y="844"/>
                </a:cubicBezTo>
                <a:cubicBezTo>
                  <a:pt x="1228" y="845"/>
                  <a:pt x="1227" y="846"/>
                  <a:pt x="1226" y="847"/>
                </a:cubicBezTo>
                <a:cubicBezTo>
                  <a:pt x="1225" y="849"/>
                  <a:pt x="1225" y="851"/>
                  <a:pt x="1224" y="853"/>
                </a:cubicBezTo>
                <a:cubicBezTo>
                  <a:pt x="1224" y="857"/>
                  <a:pt x="1224" y="861"/>
                  <a:pt x="1223" y="865"/>
                </a:cubicBezTo>
                <a:cubicBezTo>
                  <a:pt x="1222" y="868"/>
                  <a:pt x="1219" y="870"/>
                  <a:pt x="1218" y="874"/>
                </a:cubicBezTo>
                <a:cubicBezTo>
                  <a:pt x="1217" y="876"/>
                  <a:pt x="1218" y="877"/>
                  <a:pt x="1218" y="879"/>
                </a:cubicBezTo>
                <a:cubicBezTo>
                  <a:pt x="1216" y="887"/>
                  <a:pt x="1216" y="888"/>
                  <a:pt x="1216" y="894"/>
                </a:cubicBezTo>
                <a:cubicBezTo>
                  <a:pt x="1211" y="894"/>
                  <a:pt x="1211" y="905"/>
                  <a:pt x="1209" y="911"/>
                </a:cubicBezTo>
                <a:cubicBezTo>
                  <a:pt x="1209" y="912"/>
                  <a:pt x="1207" y="914"/>
                  <a:pt x="1206" y="916"/>
                </a:cubicBezTo>
                <a:cubicBezTo>
                  <a:pt x="1205" y="917"/>
                  <a:pt x="1205" y="919"/>
                  <a:pt x="1204" y="921"/>
                </a:cubicBezTo>
                <a:cubicBezTo>
                  <a:pt x="1204" y="922"/>
                  <a:pt x="1204" y="924"/>
                  <a:pt x="1203" y="925"/>
                </a:cubicBezTo>
                <a:cubicBezTo>
                  <a:pt x="1202" y="926"/>
                  <a:pt x="1200" y="929"/>
                  <a:pt x="1199" y="930"/>
                </a:cubicBezTo>
                <a:cubicBezTo>
                  <a:pt x="1195" y="938"/>
                  <a:pt x="1196" y="941"/>
                  <a:pt x="1193" y="941"/>
                </a:cubicBezTo>
                <a:cubicBezTo>
                  <a:pt x="1191" y="941"/>
                  <a:pt x="1190" y="949"/>
                  <a:pt x="1189" y="950"/>
                </a:cubicBezTo>
                <a:cubicBezTo>
                  <a:pt x="1188" y="953"/>
                  <a:pt x="1187" y="953"/>
                  <a:pt x="1186" y="955"/>
                </a:cubicBezTo>
                <a:cubicBezTo>
                  <a:pt x="1186" y="957"/>
                  <a:pt x="1186" y="957"/>
                  <a:pt x="1185" y="959"/>
                </a:cubicBezTo>
                <a:cubicBezTo>
                  <a:pt x="1185" y="961"/>
                  <a:pt x="1183" y="961"/>
                  <a:pt x="1182" y="964"/>
                </a:cubicBezTo>
                <a:cubicBezTo>
                  <a:pt x="1182" y="964"/>
                  <a:pt x="1182" y="965"/>
                  <a:pt x="1181" y="967"/>
                </a:cubicBezTo>
                <a:cubicBezTo>
                  <a:pt x="1178" y="972"/>
                  <a:pt x="1174" y="980"/>
                  <a:pt x="1170" y="986"/>
                </a:cubicBezTo>
                <a:cubicBezTo>
                  <a:pt x="1170" y="988"/>
                  <a:pt x="1175" y="987"/>
                  <a:pt x="1171" y="993"/>
                </a:cubicBezTo>
                <a:cubicBezTo>
                  <a:pt x="1167" y="995"/>
                  <a:pt x="1171" y="989"/>
                  <a:pt x="1168" y="988"/>
                </a:cubicBezTo>
                <a:cubicBezTo>
                  <a:pt x="1166" y="996"/>
                  <a:pt x="1162" y="998"/>
                  <a:pt x="1160" y="1001"/>
                </a:cubicBezTo>
                <a:cubicBezTo>
                  <a:pt x="1159" y="1003"/>
                  <a:pt x="1160" y="1003"/>
                  <a:pt x="1159" y="1005"/>
                </a:cubicBezTo>
                <a:cubicBezTo>
                  <a:pt x="1158" y="1007"/>
                  <a:pt x="1156" y="1008"/>
                  <a:pt x="1154" y="1009"/>
                </a:cubicBezTo>
                <a:cubicBezTo>
                  <a:pt x="1150" y="1015"/>
                  <a:pt x="1144" y="1023"/>
                  <a:pt x="1141" y="1029"/>
                </a:cubicBezTo>
                <a:cubicBezTo>
                  <a:pt x="1139" y="1032"/>
                  <a:pt x="1138" y="1037"/>
                  <a:pt x="1136" y="1041"/>
                </a:cubicBezTo>
                <a:cubicBezTo>
                  <a:pt x="1134" y="1044"/>
                  <a:pt x="1132" y="1048"/>
                  <a:pt x="1129" y="1051"/>
                </a:cubicBezTo>
                <a:cubicBezTo>
                  <a:pt x="1126" y="1054"/>
                  <a:pt x="1123" y="1057"/>
                  <a:pt x="1121" y="1062"/>
                </a:cubicBezTo>
                <a:cubicBezTo>
                  <a:pt x="1117" y="1059"/>
                  <a:pt x="1117" y="1059"/>
                  <a:pt x="1117" y="1059"/>
                </a:cubicBezTo>
                <a:cubicBezTo>
                  <a:pt x="1113" y="1063"/>
                  <a:pt x="1116" y="1064"/>
                  <a:pt x="1115" y="1066"/>
                </a:cubicBezTo>
                <a:cubicBezTo>
                  <a:pt x="1110" y="1064"/>
                  <a:pt x="1109" y="1071"/>
                  <a:pt x="1105" y="1076"/>
                </a:cubicBezTo>
                <a:cubicBezTo>
                  <a:pt x="1105" y="1075"/>
                  <a:pt x="1102" y="1078"/>
                  <a:pt x="1101" y="1078"/>
                </a:cubicBezTo>
                <a:cubicBezTo>
                  <a:pt x="1098" y="1081"/>
                  <a:pt x="1095" y="1085"/>
                  <a:pt x="1094" y="1088"/>
                </a:cubicBezTo>
                <a:cubicBezTo>
                  <a:pt x="1090" y="1089"/>
                  <a:pt x="1094" y="1084"/>
                  <a:pt x="1090" y="1085"/>
                </a:cubicBezTo>
                <a:cubicBezTo>
                  <a:pt x="1087" y="1090"/>
                  <a:pt x="1083" y="1093"/>
                  <a:pt x="1080" y="1097"/>
                </a:cubicBezTo>
                <a:cubicBezTo>
                  <a:pt x="1078" y="1099"/>
                  <a:pt x="1077" y="1102"/>
                  <a:pt x="1075" y="1104"/>
                </a:cubicBezTo>
                <a:cubicBezTo>
                  <a:pt x="1072" y="1107"/>
                  <a:pt x="1067" y="1108"/>
                  <a:pt x="1064" y="1110"/>
                </a:cubicBezTo>
                <a:cubicBezTo>
                  <a:pt x="1062" y="1112"/>
                  <a:pt x="1060" y="1116"/>
                  <a:pt x="1058" y="1118"/>
                </a:cubicBezTo>
                <a:cubicBezTo>
                  <a:pt x="1052" y="1123"/>
                  <a:pt x="1044" y="1127"/>
                  <a:pt x="1037" y="1133"/>
                </a:cubicBezTo>
                <a:cubicBezTo>
                  <a:pt x="1030" y="1138"/>
                  <a:pt x="1024" y="1144"/>
                  <a:pt x="1018" y="1148"/>
                </a:cubicBezTo>
                <a:cubicBezTo>
                  <a:pt x="1012" y="1151"/>
                  <a:pt x="1006" y="1153"/>
                  <a:pt x="1001" y="1157"/>
                </a:cubicBezTo>
                <a:cubicBezTo>
                  <a:pt x="999" y="1158"/>
                  <a:pt x="998" y="1161"/>
                  <a:pt x="996" y="1162"/>
                </a:cubicBezTo>
                <a:cubicBezTo>
                  <a:pt x="992" y="1166"/>
                  <a:pt x="988" y="1167"/>
                  <a:pt x="984" y="1169"/>
                </a:cubicBezTo>
                <a:cubicBezTo>
                  <a:pt x="980" y="1170"/>
                  <a:pt x="976" y="1171"/>
                  <a:pt x="972" y="1173"/>
                </a:cubicBezTo>
                <a:cubicBezTo>
                  <a:pt x="970" y="1174"/>
                  <a:pt x="968" y="1176"/>
                  <a:pt x="966" y="1177"/>
                </a:cubicBezTo>
                <a:cubicBezTo>
                  <a:pt x="965" y="1178"/>
                  <a:pt x="962" y="1177"/>
                  <a:pt x="962" y="1177"/>
                </a:cubicBezTo>
                <a:cubicBezTo>
                  <a:pt x="960" y="1179"/>
                  <a:pt x="958" y="1182"/>
                  <a:pt x="956" y="1183"/>
                </a:cubicBezTo>
                <a:cubicBezTo>
                  <a:pt x="953" y="1183"/>
                  <a:pt x="952" y="1182"/>
                  <a:pt x="949" y="1183"/>
                </a:cubicBezTo>
                <a:cubicBezTo>
                  <a:pt x="947" y="1184"/>
                  <a:pt x="944" y="1187"/>
                  <a:pt x="942" y="1188"/>
                </a:cubicBezTo>
                <a:cubicBezTo>
                  <a:pt x="938" y="1190"/>
                  <a:pt x="932" y="1191"/>
                  <a:pt x="929" y="1192"/>
                </a:cubicBezTo>
                <a:cubicBezTo>
                  <a:pt x="928" y="1192"/>
                  <a:pt x="928" y="1193"/>
                  <a:pt x="927" y="1194"/>
                </a:cubicBezTo>
                <a:cubicBezTo>
                  <a:pt x="926" y="1195"/>
                  <a:pt x="919" y="1197"/>
                  <a:pt x="917" y="1198"/>
                </a:cubicBezTo>
                <a:cubicBezTo>
                  <a:pt x="915" y="1199"/>
                  <a:pt x="913" y="1199"/>
                  <a:pt x="911" y="1200"/>
                </a:cubicBezTo>
                <a:cubicBezTo>
                  <a:pt x="909" y="1200"/>
                  <a:pt x="907" y="1200"/>
                  <a:pt x="905" y="1201"/>
                </a:cubicBezTo>
                <a:cubicBezTo>
                  <a:pt x="902" y="1202"/>
                  <a:pt x="899" y="1204"/>
                  <a:pt x="896" y="1205"/>
                </a:cubicBezTo>
                <a:cubicBezTo>
                  <a:pt x="894" y="1205"/>
                  <a:pt x="893" y="1205"/>
                  <a:pt x="891" y="1205"/>
                </a:cubicBezTo>
                <a:cubicBezTo>
                  <a:pt x="889" y="1206"/>
                  <a:pt x="887" y="1208"/>
                  <a:pt x="887" y="1208"/>
                </a:cubicBezTo>
                <a:cubicBezTo>
                  <a:pt x="886" y="1208"/>
                  <a:pt x="883" y="1208"/>
                  <a:pt x="881" y="1208"/>
                </a:cubicBezTo>
                <a:cubicBezTo>
                  <a:pt x="881" y="1208"/>
                  <a:pt x="879" y="1208"/>
                  <a:pt x="878" y="1208"/>
                </a:cubicBezTo>
                <a:cubicBezTo>
                  <a:pt x="878" y="1208"/>
                  <a:pt x="876" y="1207"/>
                  <a:pt x="876" y="1207"/>
                </a:cubicBezTo>
                <a:cubicBezTo>
                  <a:pt x="875" y="1207"/>
                  <a:pt x="874" y="1209"/>
                  <a:pt x="871" y="1210"/>
                </a:cubicBezTo>
                <a:cubicBezTo>
                  <a:pt x="868" y="1211"/>
                  <a:pt x="866" y="1211"/>
                  <a:pt x="864" y="1212"/>
                </a:cubicBezTo>
                <a:cubicBezTo>
                  <a:pt x="862" y="1213"/>
                  <a:pt x="860" y="1215"/>
                  <a:pt x="858" y="1216"/>
                </a:cubicBezTo>
                <a:cubicBezTo>
                  <a:pt x="852" y="1217"/>
                  <a:pt x="847" y="1214"/>
                  <a:pt x="844" y="1215"/>
                </a:cubicBezTo>
                <a:cubicBezTo>
                  <a:pt x="840" y="1215"/>
                  <a:pt x="837" y="1216"/>
                  <a:pt x="832" y="1217"/>
                </a:cubicBezTo>
                <a:cubicBezTo>
                  <a:pt x="828" y="1219"/>
                  <a:pt x="824" y="1220"/>
                  <a:pt x="819" y="1221"/>
                </a:cubicBezTo>
                <a:cubicBezTo>
                  <a:pt x="814" y="1223"/>
                  <a:pt x="809" y="1223"/>
                  <a:pt x="805" y="1224"/>
                </a:cubicBezTo>
                <a:cubicBezTo>
                  <a:pt x="800" y="1224"/>
                  <a:pt x="795" y="1225"/>
                  <a:pt x="791" y="1226"/>
                </a:cubicBezTo>
                <a:cubicBezTo>
                  <a:pt x="786" y="1227"/>
                  <a:pt x="779" y="1229"/>
                  <a:pt x="775" y="1230"/>
                </a:cubicBezTo>
                <a:cubicBezTo>
                  <a:pt x="773" y="1230"/>
                  <a:pt x="770" y="1231"/>
                  <a:pt x="768" y="1231"/>
                </a:cubicBezTo>
                <a:cubicBezTo>
                  <a:pt x="766" y="1231"/>
                  <a:pt x="764" y="1231"/>
                  <a:pt x="761" y="1231"/>
                </a:cubicBezTo>
                <a:cubicBezTo>
                  <a:pt x="757" y="1231"/>
                  <a:pt x="752" y="1231"/>
                  <a:pt x="748" y="1231"/>
                </a:cubicBezTo>
                <a:cubicBezTo>
                  <a:pt x="743" y="1232"/>
                  <a:pt x="739" y="1232"/>
                  <a:pt x="736" y="1232"/>
                </a:cubicBezTo>
                <a:cubicBezTo>
                  <a:pt x="732" y="1233"/>
                  <a:pt x="729" y="1234"/>
                  <a:pt x="727" y="1236"/>
                </a:cubicBezTo>
                <a:cubicBezTo>
                  <a:pt x="728" y="1235"/>
                  <a:pt x="728" y="1239"/>
                  <a:pt x="727" y="1239"/>
                </a:cubicBezTo>
                <a:cubicBezTo>
                  <a:pt x="726" y="1242"/>
                  <a:pt x="725" y="1241"/>
                  <a:pt x="725" y="1243"/>
                </a:cubicBezTo>
                <a:cubicBezTo>
                  <a:pt x="725" y="1243"/>
                  <a:pt x="726" y="1245"/>
                  <a:pt x="727" y="1247"/>
                </a:cubicBezTo>
                <a:cubicBezTo>
                  <a:pt x="727" y="1252"/>
                  <a:pt x="725" y="1250"/>
                  <a:pt x="730" y="1254"/>
                </a:cubicBezTo>
                <a:cubicBezTo>
                  <a:pt x="735" y="1257"/>
                  <a:pt x="734" y="1256"/>
                  <a:pt x="742" y="1258"/>
                </a:cubicBezTo>
                <a:cubicBezTo>
                  <a:pt x="746" y="1259"/>
                  <a:pt x="748" y="1260"/>
                  <a:pt x="749" y="1259"/>
                </a:cubicBezTo>
                <a:cubicBezTo>
                  <a:pt x="749" y="1259"/>
                  <a:pt x="750" y="1260"/>
                  <a:pt x="750" y="1260"/>
                </a:cubicBezTo>
                <a:cubicBezTo>
                  <a:pt x="752" y="1260"/>
                  <a:pt x="756" y="1259"/>
                  <a:pt x="758" y="1259"/>
                </a:cubicBezTo>
                <a:cubicBezTo>
                  <a:pt x="760" y="1259"/>
                  <a:pt x="762" y="1260"/>
                  <a:pt x="764" y="1260"/>
                </a:cubicBezTo>
                <a:cubicBezTo>
                  <a:pt x="764" y="1260"/>
                  <a:pt x="767" y="1259"/>
                  <a:pt x="769" y="1259"/>
                </a:cubicBezTo>
                <a:cubicBezTo>
                  <a:pt x="772" y="1259"/>
                  <a:pt x="776" y="1260"/>
                  <a:pt x="779" y="1260"/>
                </a:cubicBezTo>
                <a:cubicBezTo>
                  <a:pt x="782" y="1260"/>
                  <a:pt x="785" y="1259"/>
                  <a:pt x="787" y="1259"/>
                </a:cubicBezTo>
                <a:cubicBezTo>
                  <a:pt x="790" y="1259"/>
                  <a:pt x="794" y="1259"/>
                  <a:pt x="797" y="1259"/>
                </a:cubicBezTo>
                <a:cubicBezTo>
                  <a:pt x="800" y="1260"/>
                  <a:pt x="803" y="1260"/>
                  <a:pt x="805" y="1259"/>
                </a:cubicBezTo>
                <a:cubicBezTo>
                  <a:pt x="807" y="1259"/>
                  <a:pt x="808" y="1257"/>
                  <a:pt x="811" y="1257"/>
                </a:cubicBezTo>
                <a:cubicBezTo>
                  <a:pt x="814" y="1257"/>
                  <a:pt x="818" y="1258"/>
                  <a:pt x="824" y="1258"/>
                </a:cubicBezTo>
                <a:cubicBezTo>
                  <a:pt x="827" y="1258"/>
                  <a:pt x="831" y="1255"/>
                  <a:pt x="836" y="1255"/>
                </a:cubicBezTo>
                <a:cubicBezTo>
                  <a:pt x="838" y="1254"/>
                  <a:pt x="841" y="1255"/>
                  <a:pt x="843" y="1255"/>
                </a:cubicBezTo>
                <a:cubicBezTo>
                  <a:pt x="846" y="1254"/>
                  <a:pt x="849" y="1252"/>
                  <a:pt x="851" y="1252"/>
                </a:cubicBezTo>
                <a:cubicBezTo>
                  <a:pt x="852" y="1251"/>
                  <a:pt x="855" y="1253"/>
                  <a:pt x="857" y="1253"/>
                </a:cubicBezTo>
                <a:cubicBezTo>
                  <a:pt x="861" y="1251"/>
                  <a:pt x="866" y="1249"/>
                  <a:pt x="870" y="1248"/>
                </a:cubicBezTo>
                <a:cubicBezTo>
                  <a:pt x="871" y="1248"/>
                  <a:pt x="874" y="1248"/>
                  <a:pt x="876" y="1248"/>
                </a:cubicBezTo>
                <a:cubicBezTo>
                  <a:pt x="878" y="1247"/>
                  <a:pt x="878" y="1246"/>
                  <a:pt x="881" y="1245"/>
                </a:cubicBezTo>
                <a:cubicBezTo>
                  <a:pt x="884" y="1244"/>
                  <a:pt x="884" y="1247"/>
                  <a:pt x="887" y="1246"/>
                </a:cubicBezTo>
                <a:cubicBezTo>
                  <a:pt x="890" y="1241"/>
                  <a:pt x="894" y="1242"/>
                  <a:pt x="898" y="1241"/>
                </a:cubicBezTo>
                <a:cubicBezTo>
                  <a:pt x="900" y="1241"/>
                  <a:pt x="904" y="1238"/>
                  <a:pt x="904" y="1240"/>
                </a:cubicBezTo>
                <a:cubicBezTo>
                  <a:pt x="901" y="1241"/>
                  <a:pt x="897" y="1241"/>
                  <a:pt x="898" y="1244"/>
                </a:cubicBezTo>
                <a:cubicBezTo>
                  <a:pt x="902" y="1243"/>
                  <a:pt x="904" y="1242"/>
                  <a:pt x="905" y="1240"/>
                </a:cubicBezTo>
                <a:cubicBezTo>
                  <a:pt x="907" y="1239"/>
                  <a:pt x="908" y="1237"/>
                  <a:pt x="910" y="1236"/>
                </a:cubicBezTo>
                <a:cubicBezTo>
                  <a:pt x="911" y="1238"/>
                  <a:pt x="915" y="1234"/>
                  <a:pt x="919" y="1233"/>
                </a:cubicBezTo>
                <a:cubicBezTo>
                  <a:pt x="923" y="1233"/>
                  <a:pt x="922" y="1235"/>
                  <a:pt x="926" y="1234"/>
                </a:cubicBezTo>
                <a:cubicBezTo>
                  <a:pt x="932" y="1232"/>
                  <a:pt x="937" y="1225"/>
                  <a:pt x="942" y="1226"/>
                </a:cubicBezTo>
                <a:cubicBezTo>
                  <a:pt x="944" y="1228"/>
                  <a:pt x="936" y="1229"/>
                  <a:pt x="940" y="1230"/>
                </a:cubicBezTo>
                <a:cubicBezTo>
                  <a:pt x="943" y="1229"/>
                  <a:pt x="943" y="1226"/>
                  <a:pt x="946" y="1224"/>
                </a:cubicBezTo>
                <a:cubicBezTo>
                  <a:pt x="948" y="1223"/>
                  <a:pt x="952" y="1223"/>
                  <a:pt x="954" y="1222"/>
                </a:cubicBezTo>
                <a:cubicBezTo>
                  <a:pt x="957" y="1221"/>
                  <a:pt x="958" y="1219"/>
                  <a:pt x="960" y="1218"/>
                </a:cubicBezTo>
                <a:cubicBezTo>
                  <a:pt x="961" y="1217"/>
                  <a:pt x="964" y="1217"/>
                  <a:pt x="965" y="1217"/>
                </a:cubicBezTo>
                <a:cubicBezTo>
                  <a:pt x="967" y="1216"/>
                  <a:pt x="969" y="1214"/>
                  <a:pt x="970" y="1215"/>
                </a:cubicBezTo>
                <a:cubicBezTo>
                  <a:pt x="971" y="1217"/>
                  <a:pt x="966" y="1218"/>
                  <a:pt x="966" y="1220"/>
                </a:cubicBezTo>
                <a:cubicBezTo>
                  <a:pt x="970" y="1218"/>
                  <a:pt x="974" y="1216"/>
                  <a:pt x="977" y="1214"/>
                </a:cubicBezTo>
                <a:cubicBezTo>
                  <a:pt x="980" y="1213"/>
                  <a:pt x="983" y="1211"/>
                  <a:pt x="984" y="1210"/>
                </a:cubicBezTo>
                <a:cubicBezTo>
                  <a:pt x="984" y="1209"/>
                  <a:pt x="984" y="1209"/>
                  <a:pt x="986" y="1208"/>
                </a:cubicBezTo>
                <a:cubicBezTo>
                  <a:pt x="989" y="1204"/>
                  <a:pt x="991" y="1204"/>
                  <a:pt x="993" y="1203"/>
                </a:cubicBezTo>
                <a:cubicBezTo>
                  <a:pt x="995" y="1203"/>
                  <a:pt x="997" y="1202"/>
                  <a:pt x="1001" y="1200"/>
                </a:cubicBezTo>
                <a:cubicBezTo>
                  <a:pt x="1003" y="1198"/>
                  <a:pt x="1005" y="1196"/>
                  <a:pt x="1006" y="1195"/>
                </a:cubicBezTo>
                <a:cubicBezTo>
                  <a:pt x="1010" y="1194"/>
                  <a:pt x="1015" y="1196"/>
                  <a:pt x="1017" y="1191"/>
                </a:cubicBezTo>
                <a:cubicBezTo>
                  <a:pt x="1016" y="1192"/>
                  <a:pt x="1015" y="1190"/>
                  <a:pt x="1016" y="1189"/>
                </a:cubicBezTo>
                <a:cubicBezTo>
                  <a:pt x="1019" y="1188"/>
                  <a:pt x="1022" y="1189"/>
                  <a:pt x="1026" y="1188"/>
                </a:cubicBezTo>
                <a:cubicBezTo>
                  <a:pt x="1030" y="1185"/>
                  <a:pt x="1033" y="1180"/>
                  <a:pt x="1038" y="1177"/>
                </a:cubicBezTo>
                <a:cubicBezTo>
                  <a:pt x="1041" y="1175"/>
                  <a:pt x="1043" y="1177"/>
                  <a:pt x="1047" y="1175"/>
                </a:cubicBezTo>
                <a:cubicBezTo>
                  <a:pt x="1047" y="1174"/>
                  <a:pt x="1050" y="1170"/>
                  <a:pt x="1052" y="1169"/>
                </a:cubicBezTo>
                <a:cubicBezTo>
                  <a:pt x="1052" y="1168"/>
                  <a:pt x="1053" y="1165"/>
                  <a:pt x="1056" y="1165"/>
                </a:cubicBezTo>
                <a:cubicBezTo>
                  <a:pt x="1058" y="1167"/>
                  <a:pt x="1052" y="1170"/>
                  <a:pt x="1053" y="1171"/>
                </a:cubicBezTo>
                <a:cubicBezTo>
                  <a:pt x="1057" y="1169"/>
                  <a:pt x="1061" y="1166"/>
                  <a:pt x="1065" y="1163"/>
                </a:cubicBezTo>
                <a:cubicBezTo>
                  <a:pt x="1069" y="1160"/>
                  <a:pt x="1072" y="1157"/>
                  <a:pt x="1075" y="1156"/>
                </a:cubicBezTo>
                <a:cubicBezTo>
                  <a:pt x="1076" y="1153"/>
                  <a:pt x="1072" y="1155"/>
                  <a:pt x="1074" y="1153"/>
                </a:cubicBezTo>
                <a:cubicBezTo>
                  <a:pt x="1077" y="1149"/>
                  <a:pt x="1087" y="1143"/>
                  <a:pt x="1088" y="1142"/>
                </a:cubicBezTo>
                <a:cubicBezTo>
                  <a:pt x="1088" y="1141"/>
                  <a:pt x="1087" y="1141"/>
                  <a:pt x="1089" y="1139"/>
                </a:cubicBezTo>
                <a:cubicBezTo>
                  <a:pt x="1091" y="1138"/>
                  <a:pt x="1092" y="1138"/>
                  <a:pt x="1094" y="1136"/>
                </a:cubicBezTo>
                <a:cubicBezTo>
                  <a:pt x="1098" y="1132"/>
                  <a:pt x="1102" y="1127"/>
                  <a:pt x="1106" y="1123"/>
                </a:cubicBezTo>
                <a:cubicBezTo>
                  <a:pt x="1108" y="1122"/>
                  <a:pt x="1108" y="1124"/>
                  <a:pt x="1111" y="1121"/>
                </a:cubicBezTo>
                <a:cubicBezTo>
                  <a:pt x="1115" y="1117"/>
                  <a:pt x="1119" y="1109"/>
                  <a:pt x="1125" y="1107"/>
                </a:cubicBezTo>
                <a:cubicBezTo>
                  <a:pt x="1126" y="1108"/>
                  <a:pt x="1124" y="1109"/>
                  <a:pt x="1125" y="1110"/>
                </a:cubicBezTo>
                <a:cubicBezTo>
                  <a:pt x="1131" y="1106"/>
                  <a:pt x="1138" y="1100"/>
                  <a:pt x="1143" y="1092"/>
                </a:cubicBezTo>
                <a:cubicBezTo>
                  <a:pt x="1143" y="1091"/>
                  <a:pt x="1142" y="1088"/>
                  <a:pt x="1143" y="1087"/>
                </a:cubicBezTo>
                <a:cubicBezTo>
                  <a:pt x="1144" y="1085"/>
                  <a:pt x="1147" y="1083"/>
                  <a:pt x="1149" y="1080"/>
                </a:cubicBezTo>
                <a:cubicBezTo>
                  <a:pt x="1151" y="1078"/>
                  <a:pt x="1152" y="1074"/>
                  <a:pt x="1155" y="1074"/>
                </a:cubicBezTo>
                <a:cubicBezTo>
                  <a:pt x="1158" y="1075"/>
                  <a:pt x="1153" y="1080"/>
                  <a:pt x="1155" y="1083"/>
                </a:cubicBezTo>
                <a:cubicBezTo>
                  <a:pt x="1160" y="1076"/>
                  <a:pt x="1157" y="1075"/>
                  <a:pt x="1158" y="1071"/>
                </a:cubicBezTo>
                <a:cubicBezTo>
                  <a:pt x="1161" y="1063"/>
                  <a:pt x="1166" y="1063"/>
                  <a:pt x="1169" y="1060"/>
                </a:cubicBezTo>
                <a:cubicBezTo>
                  <a:pt x="1172" y="1057"/>
                  <a:pt x="1174" y="1052"/>
                  <a:pt x="1178" y="1050"/>
                </a:cubicBezTo>
                <a:cubicBezTo>
                  <a:pt x="1176" y="1056"/>
                  <a:pt x="1169" y="1064"/>
                  <a:pt x="1165" y="1072"/>
                </a:cubicBezTo>
                <a:cubicBezTo>
                  <a:pt x="1164" y="1071"/>
                  <a:pt x="1162" y="1070"/>
                  <a:pt x="1161" y="1073"/>
                </a:cubicBezTo>
                <a:cubicBezTo>
                  <a:pt x="1158" y="1074"/>
                  <a:pt x="1162" y="1076"/>
                  <a:pt x="1161" y="1078"/>
                </a:cubicBezTo>
                <a:cubicBezTo>
                  <a:pt x="1159" y="1081"/>
                  <a:pt x="1150" y="1088"/>
                  <a:pt x="1143" y="1097"/>
                </a:cubicBezTo>
                <a:cubicBezTo>
                  <a:pt x="1141" y="1100"/>
                  <a:pt x="1140" y="1102"/>
                  <a:pt x="1138" y="1104"/>
                </a:cubicBezTo>
                <a:cubicBezTo>
                  <a:pt x="1137" y="1106"/>
                  <a:pt x="1134" y="1107"/>
                  <a:pt x="1132" y="1109"/>
                </a:cubicBezTo>
                <a:cubicBezTo>
                  <a:pt x="1131" y="1110"/>
                  <a:pt x="1129" y="1112"/>
                  <a:pt x="1128" y="1114"/>
                </a:cubicBezTo>
                <a:cubicBezTo>
                  <a:pt x="1126" y="1115"/>
                  <a:pt x="1125" y="1117"/>
                  <a:pt x="1124" y="1118"/>
                </a:cubicBezTo>
                <a:cubicBezTo>
                  <a:pt x="1122" y="1120"/>
                  <a:pt x="1124" y="1122"/>
                  <a:pt x="1121" y="1125"/>
                </a:cubicBezTo>
                <a:cubicBezTo>
                  <a:pt x="1119" y="1128"/>
                  <a:pt x="1118" y="1124"/>
                  <a:pt x="1115" y="1128"/>
                </a:cubicBezTo>
                <a:cubicBezTo>
                  <a:pt x="1115" y="1131"/>
                  <a:pt x="1113" y="1133"/>
                  <a:pt x="1110" y="1135"/>
                </a:cubicBezTo>
                <a:cubicBezTo>
                  <a:pt x="1107" y="1137"/>
                  <a:pt x="1104" y="1139"/>
                  <a:pt x="1101" y="1143"/>
                </a:cubicBezTo>
                <a:cubicBezTo>
                  <a:pt x="1100" y="1142"/>
                  <a:pt x="1102" y="1141"/>
                  <a:pt x="1100" y="1140"/>
                </a:cubicBezTo>
                <a:cubicBezTo>
                  <a:pt x="1098" y="1143"/>
                  <a:pt x="1096" y="1146"/>
                  <a:pt x="1094" y="1148"/>
                </a:cubicBezTo>
                <a:cubicBezTo>
                  <a:pt x="1093" y="1151"/>
                  <a:pt x="1091" y="1154"/>
                  <a:pt x="1089" y="1156"/>
                </a:cubicBezTo>
                <a:cubicBezTo>
                  <a:pt x="1085" y="1159"/>
                  <a:pt x="1084" y="1157"/>
                  <a:pt x="1082" y="1159"/>
                </a:cubicBezTo>
                <a:cubicBezTo>
                  <a:pt x="1082" y="1160"/>
                  <a:pt x="1081" y="1163"/>
                  <a:pt x="1078" y="1164"/>
                </a:cubicBezTo>
                <a:cubicBezTo>
                  <a:pt x="1076" y="1166"/>
                  <a:pt x="1074" y="1165"/>
                  <a:pt x="1071" y="1167"/>
                </a:cubicBezTo>
                <a:cubicBezTo>
                  <a:pt x="1071" y="1167"/>
                  <a:pt x="1070" y="1168"/>
                  <a:pt x="1069" y="1169"/>
                </a:cubicBezTo>
                <a:cubicBezTo>
                  <a:pt x="1068" y="1170"/>
                  <a:pt x="1066" y="1171"/>
                  <a:pt x="1067" y="1171"/>
                </a:cubicBezTo>
                <a:cubicBezTo>
                  <a:pt x="1063" y="1175"/>
                  <a:pt x="1061" y="1181"/>
                  <a:pt x="1057" y="1184"/>
                </a:cubicBezTo>
                <a:cubicBezTo>
                  <a:pt x="1056" y="1185"/>
                  <a:pt x="1053" y="1186"/>
                  <a:pt x="1051" y="1187"/>
                </a:cubicBezTo>
                <a:cubicBezTo>
                  <a:pt x="1044" y="1191"/>
                  <a:pt x="1040" y="1194"/>
                  <a:pt x="1036" y="1199"/>
                </a:cubicBezTo>
                <a:cubicBezTo>
                  <a:pt x="1034" y="1198"/>
                  <a:pt x="1037" y="1193"/>
                  <a:pt x="1032" y="1197"/>
                </a:cubicBezTo>
                <a:cubicBezTo>
                  <a:pt x="1027" y="1200"/>
                  <a:pt x="1033" y="1201"/>
                  <a:pt x="1031" y="1202"/>
                </a:cubicBezTo>
                <a:cubicBezTo>
                  <a:pt x="1025" y="1203"/>
                  <a:pt x="1021" y="1208"/>
                  <a:pt x="1016" y="1212"/>
                </a:cubicBezTo>
                <a:cubicBezTo>
                  <a:pt x="1014" y="1213"/>
                  <a:pt x="1013" y="1212"/>
                  <a:pt x="1010" y="1214"/>
                </a:cubicBezTo>
                <a:cubicBezTo>
                  <a:pt x="1010" y="1213"/>
                  <a:pt x="1009" y="1215"/>
                  <a:pt x="1008" y="1216"/>
                </a:cubicBezTo>
                <a:cubicBezTo>
                  <a:pt x="1007" y="1217"/>
                  <a:pt x="1005" y="1217"/>
                  <a:pt x="1004" y="1218"/>
                </a:cubicBezTo>
                <a:cubicBezTo>
                  <a:pt x="1001" y="1220"/>
                  <a:pt x="999" y="1222"/>
                  <a:pt x="996" y="1224"/>
                </a:cubicBezTo>
                <a:cubicBezTo>
                  <a:pt x="994" y="1225"/>
                  <a:pt x="992" y="1224"/>
                  <a:pt x="991" y="1225"/>
                </a:cubicBezTo>
                <a:cubicBezTo>
                  <a:pt x="988" y="1227"/>
                  <a:pt x="986" y="1229"/>
                  <a:pt x="983" y="1231"/>
                </a:cubicBezTo>
                <a:cubicBezTo>
                  <a:pt x="981" y="1232"/>
                  <a:pt x="978" y="1234"/>
                  <a:pt x="975" y="1235"/>
                </a:cubicBezTo>
                <a:cubicBezTo>
                  <a:pt x="972" y="1236"/>
                  <a:pt x="970" y="1235"/>
                  <a:pt x="967" y="1236"/>
                </a:cubicBezTo>
                <a:cubicBezTo>
                  <a:pt x="964" y="1238"/>
                  <a:pt x="960" y="1240"/>
                  <a:pt x="957" y="1242"/>
                </a:cubicBezTo>
                <a:cubicBezTo>
                  <a:pt x="953" y="1244"/>
                  <a:pt x="950" y="1246"/>
                  <a:pt x="946" y="1249"/>
                </a:cubicBezTo>
                <a:cubicBezTo>
                  <a:pt x="944" y="1249"/>
                  <a:pt x="944" y="1249"/>
                  <a:pt x="943" y="1249"/>
                </a:cubicBezTo>
                <a:cubicBezTo>
                  <a:pt x="941" y="1250"/>
                  <a:pt x="941" y="1251"/>
                  <a:pt x="939" y="1252"/>
                </a:cubicBezTo>
                <a:cubicBezTo>
                  <a:pt x="935" y="1254"/>
                  <a:pt x="929" y="1256"/>
                  <a:pt x="924" y="1258"/>
                </a:cubicBezTo>
                <a:cubicBezTo>
                  <a:pt x="918" y="1261"/>
                  <a:pt x="913" y="1263"/>
                  <a:pt x="909" y="1264"/>
                </a:cubicBezTo>
                <a:cubicBezTo>
                  <a:pt x="909" y="1264"/>
                  <a:pt x="907" y="1266"/>
                  <a:pt x="904" y="1267"/>
                </a:cubicBezTo>
                <a:cubicBezTo>
                  <a:pt x="902" y="1268"/>
                  <a:pt x="902" y="1266"/>
                  <a:pt x="899" y="1267"/>
                </a:cubicBezTo>
                <a:cubicBezTo>
                  <a:pt x="896" y="1268"/>
                  <a:pt x="894" y="1271"/>
                  <a:pt x="890" y="1272"/>
                </a:cubicBezTo>
                <a:cubicBezTo>
                  <a:pt x="889" y="1273"/>
                  <a:pt x="886" y="1273"/>
                  <a:pt x="883" y="1273"/>
                </a:cubicBezTo>
                <a:cubicBezTo>
                  <a:pt x="876" y="1274"/>
                  <a:pt x="868" y="1278"/>
                  <a:pt x="863" y="1279"/>
                </a:cubicBezTo>
                <a:cubicBezTo>
                  <a:pt x="861" y="1280"/>
                  <a:pt x="860" y="1279"/>
                  <a:pt x="857" y="1279"/>
                </a:cubicBezTo>
                <a:cubicBezTo>
                  <a:pt x="855" y="1280"/>
                  <a:pt x="852" y="1282"/>
                  <a:pt x="849" y="1283"/>
                </a:cubicBezTo>
                <a:cubicBezTo>
                  <a:pt x="844" y="1285"/>
                  <a:pt x="843" y="1283"/>
                  <a:pt x="842" y="1284"/>
                </a:cubicBezTo>
                <a:cubicBezTo>
                  <a:pt x="840" y="1284"/>
                  <a:pt x="837" y="1286"/>
                  <a:pt x="835" y="1286"/>
                </a:cubicBezTo>
                <a:cubicBezTo>
                  <a:pt x="835" y="1286"/>
                  <a:pt x="834" y="1286"/>
                  <a:pt x="833" y="1287"/>
                </a:cubicBezTo>
                <a:cubicBezTo>
                  <a:pt x="831" y="1287"/>
                  <a:pt x="830" y="1287"/>
                  <a:pt x="829" y="1287"/>
                </a:cubicBezTo>
                <a:cubicBezTo>
                  <a:pt x="822" y="1287"/>
                  <a:pt x="821" y="1288"/>
                  <a:pt x="821" y="1285"/>
                </a:cubicBezTo>
                <a:cubicBezTo>
                  <a:pt x="813" y="1289"/>
                  <a:pt x="804" y="1293"/>
                  <a:pt x="793" y="1294"/>
                </a:cubicBezTo>
                <a:cubicBezTo>
                  <a:pt x="791" y="1294"/>
                  <a:pt x="792" y="1294"/>
                  <a:pt x="791" y="1293"/>
                </a:cubicBezTo>
                <a:cubicBezTo>
                  <a:pt x="788" y="1292"/>
                  <a:pt x="781" y="1295"/>
                  <a:pt x="777" y="1295"/>
                </a:cubicBezTo>
                <a:cubicBezTo>
                  <a:pt x="771" y="1295"/>
                  <a:pt x="767" y="1291"/>
                  <a:pt x="762" y="1293"/>
                </a:cubicBezTo>
                <a:cubicBezTo>
                  <a:pt x="762" y="1294"/>
                  <a:pt x="764" y="1295"/>
                  <a:pt x="762" y="1295"/>
                </a:cubicBezTo>
                <a:cubicBezTo>
                  <a:pt x="757" y="1297"/>
                  <a:pt x="749" y="1296"/>
                  <a:pt x="743" y="1296"/>
                </a:cubicBezTo>
                <a:cubicBezTo>
                  <a:pt x="741" y="1297"/>
                  <a:pt x="737" y="1299"/>
                  <a:pt x="735" y="1299"/>
                </a:cubicBezTo>
                <a:cubicBezTo>
                  <a:pt x="734" y="1300"/>
                  <a:pt x="726" y="1299"/>
                  <a:pt x="723" y="1299"/>
                </a:cubicBezTo>
                <a:cubicBezTo>
                  <a:pt x="716" y="1299"/>
                  <a:pt x="707" y="1299"/>
                  <a:pt x="700" y="1300"/>
                </a:cubicBezTo>
                <a:cubicBezTo>
                  <a:pt x="698" y="1299"/>
                  <a:pt x="695" y="1298"/>
                  <a:pt x="693" y="1298"/>
                </a:cubicBezTo>
                <a:cubicBezTo>
                  <a:pt x="690" y="1298"/>
                  <a:pt x="688" y="1298"/>
                  <a:pt x="685" y="1298"/>
                </a:cubicBezTo>
                <a:cubicBezTo>
                  <a:pt x="683" y="1298"/>
                  <a:pt x="680" y="1297"/>
                  <a:pt x="678" y="1297"/>
                </a:cubicBezTo>
                <a:cubicBezTo>
                  <a:pt x="675" y="1297"/>
                  <a:pt x="675" y="1298"/>
                  <a:pt x="672" y="1298"/>
                </a:cubicBezTo>
                <a:cubicBezTo>
                  <a:pt x="669" y="1298"/>
                  <a:pt x="666" y="1296"/>
                  <a:pt x="664" y="1295"/>
                </a:cubicBezTo>
                <a:cubicBezTo>
                  <a:pt x="662" y="1295"/>
                  <a:pt x="661" y="1296"/>
                  <a:pt x="658" y="1296"/>
                </a:cubicBezTo>
                <a:cubicBezTo>
                  <a:pt x="655" y="1295"/>
                  <a:pt x="652" y="1294"/>
                  <a:pt x="649" y="1294"/>
                </a:cubicBezTo>
                <a:cubicBezTo>
                  <a:pt x="645" y="1294"/>
                  <a:pt x="641" y="1294"/>
                  <a:pt x="638" y="1294"/>
                </a:cubicBezTo>
                <a:cubicBezTo>
                  <a:pt x="634" y="1293"/>
                  <a:pt x="630" y="1291"/>
                  <a:pt x="625" y="1290"/>
                </a:cubicBezTo>
                <a:cubicBezTo>
                  <a:pt x="622" y="1290"/>
                  <a:pt x="618" y="1289"/>
                  <a:pt x="615" y="1289"/>
                </a:cubicBezTo>
                <a:cubicBezTo>
                  <a:pt x="612" y="1289"/>
                  <a:pt x="608" y="1289"/>
                  <a:pt x="605" y="1288"/>
                </a:cubicBezTo>
                <a:cubicBezTo>
                  <a:pt x="603" y="1287"/>
                  <a:pt x="603" y="1286"/>
                  <a:pt x="601" y="1286"/>
                </a:cubicBezTo>
                <a:cubicBezTo>
                  <a:pt x="599" y="1286"/>
                  <a:pt x="596" y="1286"/>
                  <a:pt x="594" y="1285"/>
                </a:cubicBezTo>
                <a:cubicBezTo>
                  <a:pt x="593" y="1285"/>
                  <a:pt x="591" y="1283"/>
                  <a:pt x="590" y="1283"/>
                </a:cubicBezTo>
                <a:cubicBezTo>
                  <a:pt x="586" y="1282"/>
                  <a:pt x="580" y="1283"/>
                  <a:pt x="577" y="1282"/>
                </a:cubicBezTo>
                <a:cubicBezTo>
                  <a:pt x="574" y="1278"/>
                  <a:pt x="571" y="1279"/>
                  <a:pt x="566" y="1278"/>
                </a:cubicBezTo>
                <a:cubicBezTo>
                  <a:pt x="558" y="1276"/>
                  <a:pt x="553" y="1274"/>
                  <a:pt x="548" y="1273"/>
                </a:cubicBezTo>
                <a:cubicBezTo>
                  <a:pt x="539" y="1270"/>
                  <a:pt x="530" y="1264"/>
                  <a:pt x="521" y="1261"/>
                </a:cubicBezTo>
                <a:cubicBezTo>
                  <a:pt x="515" y="1259"/>
                  <a:pt x="512" y="1258"/>
                  <a:pt x="508" y="1256"/>
                </a:cubicBezTo>
                <a:cubicBezTo>
                  <a:pt x="502" y="1253"/>
                  <a:pt x="497" y="1252"/>
                  <a:pt x="491" y="1250"/>
                </a:cubicBezTo>
                <a:cubicBezTo>
                  <a:pt x="483" y="1246"/>
                  <a:pt x="474" y="1242"/>
                  <a:pt x="466" y="1237"/>
                </a:cubicBezTo>
                <a:cubicBezTo>
                  <a:pt x="462" y="1235"/>
                  <a:pt x="457" y="1233"/>
                  <a:pt x="453" y="1231"/>
                </a:cubicBezTo>
                <a:cubicBezTo>
                  <a:pt x="451" y="1229"/>
                  <a:pt x="449" y="1228"/>
                  <a:pt x="446" y="1227"/>
                </a:cubicBezTo>
                <a:cubicBezTo>
                  <a:pt x="444" y="1226"/>
                  <a:pt x="442" y="1225"/>
                  <a:pt x="440" y="1224"/>
                </a:cubicBezTo>
                <a:cubicBezTo>
                  <a:pt x="439" y="1226"/>
                  <a:pt x="442" y="1227"/>
                  <a:pt x="443" y="1229"/>
                </a:cubicBezTo>
                <a:cubicBezTo>
                  <a:pt x="445" y="1231"/>
                  <a:pt x="447" y="1232"/>
                  <a:pt x="446" y="1234"/>
                </a:cubicBezTo>
                <a:cubicBezTo>
                  <a:pt x="443" y="1233"/>
                  <a:pt x="434" y="1229"/>
                  <a:pt x="432" y="1226"/>
                </a:cubicBezTo>
                <a:cubicBezTo>
                  <a:pt x="430" y="1222"/>
                  <a:pt x="435" y="1224"/>
                  <a:pt x="436" y="1222"/>
                </a:cubicBezTo>
                <a:cubicBezTo>
                  <a:pt x="432" y="1217"/>
                  <a:pt x="423" y="1214"/>
                  <a:pt x="418" y="1210"/>
                </a:cubicBezTo>
                <a:cubicBezTo>
                  <a:pt x="417" y="1209"/>
                  <a:pt x="416" y="1206"/>
                  <a:pt x="414" y="1205"/>
                </a:cubicBezTo>
                <a:cubicBezTo>
                  <a:pt x="414" y="1205"/>
                  <a:pt x="412" y="1206"/>
                  <a:pt x="412" y="1206"/>
                </a:cubicBezTo>
                <a:cubicBezTo>
                  <a:pt x="409" y="1205"/>
                  <a:pt x="406" y="1203"/>
                  <a:pt x="403" y="1201"/>
                </a:cubicBezTo>
                <a:cubicBezTo>
                  <a:pt x="401" y="1199"/>
                  <a:pt x="398" y="1197"/>
                  <a:pt x="397" y="1196"/>
                </a:cubicBezTo>
                <a:cubicBezTo>
                  <a:pt x="394" y="1194"/>
                  <a:pt x="390" y="1191"/>
                  <a:pt x="387" y="1189"/>
                </a:cubicBezTo>
                <a:cubicBezTo>
                  <a:pt x="385" y="1188"/>
                  <a:pt x="383" y="1186"/>
                  <a:pt x="382" y="1185"/>
                </a:cubicBezTo>
                <a:cubicBezTo>
                  <a:pt x="380" y="1184"/>
                  <a:pt x="378" y="1182"/>
                  <a:pt x="377" y="1181"/>
                </a:cubicBezTo>
                <a:cubicBezTo>
                  <a:pt x="375" y="1179"/>
                  <a:pt x="375" y="1177"/>
                  <a:pt x="372" y="1174"/>
                </a:cubicBezTo>
                <a:cubicBezTo>
                  <a:pt x="372" y="1174"/>
                  <a:pt x="368" y="1172"/>
                  <a:pt x="367" y="1171"/>
                </a:cubicBezTo>
                <a:cubicBezTo>
                  <a:pt x="364" y="1168"/>
                  <a:pt x="364" y="1166"/>
                  <a:pt x="362" y="1165"/>
                </a:cubicBezTo>
                <a:cubicBezTo>
                  <a:pt x="361" y="1164"/>
                  <a:pt x="356" y="1161"/>
                  <a:pt x="355" y="1163"/>
                </a:cubicBezTo>
                <a:cubicBezTo>
                  <a:pt x="355" y="1167"/>
                  <a:pt x="363" y="1168"/>
                  <a:pt x="361" y="1171"/>
                </a:cubicBezTo>
                <a:cubicBezTo>
                  <a:pt x="355" y="1166"/>
                  <a:pt x="350" y="1161"/>
                  <a:pt x="346" y="1157"/>
                </a:cubicBezTo>
                <a:cubicBezTo>
                  <a:pt x="343" y="1155"/>
                  <a:pt x="340" y="1154"/>
                  <a:pt x="339" y="1152"/>
                </a:cubicBezTo>
                <a:cubicBezTo>
                  <a:pt x="337" y="1150"/>
                  <a:pt x="337" y="1147"/>
                  <a:pt x="335" y="1145"/>
                </a:cubicBezTo>
                <a:cubicBezTo>
                  <a:pt x="332" y="1140"/>
                  <a:pt x="324" y="1134"/>
                  <a:pt x="321" y="1131"/>
                </a:cubicBezTo>
                <a:cubicBezTo>
                  <a:pt x="314" y="1125"/>
                  <a:pt x="306" y="1112"/>
                  <a:pt x="301" y="1110"/>
                </a:cubicBezTo>
                <a:cubicBezTo>
                  <a:pt x="299" y="1110"/>
                  <a:pt x="296" y="1109"/>
                  <a:pt x="295" y="1108"/>
                </a:cubicBezTo>
                <a:cubicBezTo>
                  <a:pt x="289" y="1104"/>
                  <a:pt x="289" y="1101"/>
                  <a:pt x="286" y="1097"/>
                </a:cubicBezTo>
                <a:cubicBezTo>
                  <a:pt x="284" y="1094"/>
                  <a:pt x="281" y="1092"/>
                  <a:pt x="279" y="1089"/>
                </a:cubicBezTo>
                <a:cubicBezTo>
                  <a:pt x="279" y="1089"/>
                  <a:pt x="279" y="1088"/>
                  <a:pt x="280" y="1088"/>
                </a:cubicBezTo>
                <a:cubicBezTo>
                  <a:pt x="280" y="1087"/>
                  <a:pt x="279" y="1086"/>
                  <a:pt x="278" y="1086"/>
                </a:cubicBezTo>
                <a:cubicBezTo>
                  <a:pt x="279" y="1088"/>
                  <a:pt x="279" y="1089"/>
                  <a:pt x="278" y="1090"/>
                </a:cubicBezTo>
                <a:cubicBezTo>
                  <a:pt x="275" y="1085"/>
                  <a:pt x="272" y="1078"/>
                  <a:pt x="277" y="1081"/>
                </a:cubicBezTo>
                <a:cubicBezTo>
                  <a:pt x="275" y="1077"/>
                  <a:pt x="269" y="1079"/>
                  <a:pt x="268" y="1076"/>
                </a:cubicBezTo>
                <a:cubicBezTo>
                  <a:pt x="268" y="1076"/>
                  <a:pt x="266" y="1067"/>
                  <a:pt x="269" y="1068"/>
                </a:cubicBezTo>
                <a:cubicBezTo>
                  <a:pt x="272" y="1071"/>
                  <a:pt x="270" y="1073"/>
                  <a:pt x="271" y="1075"/>
                </a:cubicBezTo>
                <a:cubicBezTo>
                  <a:pt x="275" y="1071"/>
                  <a:pt x="268" y="1064"/>
                  <a:pt x="263" y="1058"/>
                </a:cubicBezTo>
                <a:cubicBezTo>
                  <a:pt x="261" y="1056"/>
                  <a:pt x="258" y="1055"/>
                  <a:pt x="257" y="1054"/>
                </a:cubicBezTo>
                <a:cubicBezTo>
                  <a:pt x="254" y="1051"/>
                  <a:pt x="254" y="1049"/>
                  <a:pt x="252" y="1048"/>
                </a:cubicBezTo>
                <a:cubicBezTo>
                  <a:pt x="248" y="1049"/>
                  <a:pt x="257" y="1056"/>
                  <a:pt x="254" y="1057"/>
                </a:cubicBezTo>
                <a:cubicBezTo>
                  <a:pt x="252" y="1053"/>
                  <a:pt x="248" y="1048"/>
                  <a:pt x="245" y="1043"/>
                </a:cubicBezTo>
                <a:cubicBezTo>
                  <a:pt x="242" y="1039"/>
                  <a:pt x="239" y="1035"/>
                  <a:pt x="239" y="1031"/>
                </a:cubicBezTo>
                <a:cubicBezTo>
                  <a:pt x="241" y="1033"/>
                  <a:pt x="242" y="1034"/>
                  <a:pt x="244" y="1035"/>
                </a:cubicBezTo>
                <a:cubicBezTo>
                  <a:pt x="238" y="1028"/>
                  <a:pt x="238" y="1020"/>
                  <a:pt x="234" y="1019"/>
                </a:cubicBezTo>
                <a:cubicBezTo>
                  <a:pt x="233" y="1023"/>
                  <a:pt x="240" y="1026"/>
                  <a:pt x="237" y="1028"/>
                </a:cubicBezTo>
                <a:cubicBezTo>
                  <a:pt x="235" y="1027"/>
                  <a:pt x="234" y="1025"/>
                  <a:pt x="232" y="1023"/>
                </a:cubicBezTo>
                <a:cubicBezTo>
                  <a:pt x="230" y="1021"/>
                  <a:pt x="228" y="1016"/>
                  <a:pt x="226" y="1018"/>
                </a:cubicBezTo>
                <a:cubicBezTo>
                  <a:pt x="227" y="1024"/>
                  <a:pt x="232" y="1027"/>
                  <a:pt x="235" y="1030"/>
                </a:cubicBezTo>
                <a:cubicBezTo>
                  <a:pt x="234" y="1032"/>
                  <a:pt x="235" y="1035"/>
                  <a:pt x="237" y="1038"/>
                </a:cubicBezTo>
                <a:cubicBezTo>
                  <a:pt x="238" y="1040"/>
                  <a:pt x="241" y="1043"/>
                  <a:pt x="242" y="1046"/>
                </a:cubicBezTo>
                <a:cubicBezTo>
                  <a:pt x="245" y="1050"/>
                  <a:pt x="248" y="1054"/>
                  <a:pt x="250" y="1058"/>
                </a:cubicBezTo>
                <a:cubicBezTo>
                  <a:pt x="252" y="1061"/>
                  <a:pt x="253" y="1059"/>
                  <a:pt x="255" y="1062"/>
                </a:cubicBezTo>
                <a:cubicBezTo>
                  <a:pt x="257" y="1065"/>
                  <a:pt x="256" y="1066"/>
                  <a:pt x="258" y="1069"/>
                </a:cubicBezTo>
                <a:cubicBezTo>
                  <a:pt x="261" y="1075"/>
                  <a:pt x="266" y="1079"/>
                  <a:pt x="270" y="1085"/>
                </a:cubicBezTo>
                <a:cubicBezTo>
                  <a:pt x="274" y="1090"/>
                  <a:pt x="277" y="1094"/>
                  <a:pt x="280" y="1098"/>
                </a:cubicBezTo>
                <a:cubicBezTo>
                  <a:pt x="283" y="1102"/>
                  <a:pt x="286" y="1106"/>
                  <a:pt x="290" y="1111"/>
                </a:cubicBezTo>
                <a:cubicBezTo>
                  <a:pt x="292" y="1114"/>
                  <a:pt x="295" y="1117"/>
                  <a:pt x="297" y="1120"/>
                </a:cubicBezTo>
                <a:cubicBezTo>
                  <a:pt x="300" y="1123"/>
                  <a:pt x="303" y="1126"/>
                  <a:pt x="305" y="1128"/>
                </a:cubicBezTo>
                <a:cubicBezTo>
                  <a:pt x="307" y="1130"/>
                  <a:pt x="310" y="1131"/>
                  <a:pt x="311" y="1132"/>
                </a:cubicBezTo>
                <a:cubicBezTo>
                  <a:pt x="314" y="1134"/>
                  <a:pt x="314" y="1138"/>
                  <a:pt x="316" y="1140"/>
                </a:cubicBezTo>
                <a:cubicBezTo>
                  <a:pt x="319" y="1143"/>
                  <a:pt x="323" y="1147"/>
                  <a:pt x="327" y="1150"/>
                </a:cubicBezTo>
                <a:cubicBezTo>
                  <a:pt x="329" y="1152"/>
                  <a:pt x="331" y="1152"/>
                  <a:pt x="333" y="1154"/>
                </a:cubicBezTo>
                <a:cubicBezTo>
                  <a:pt x="335" y="1156"/>
                  <a:pt x="336" y="1159"/>
                  <a:pt x="338" y="1161"/>
                </a:cubicBezTo>
                <a:cubicBezTo>
                  <a:pt x="345" y="1168"/>
                  <a:pt x="354" y="1174"/>
                  <a:pt x="357" y="1178"/>
                </a:cubicBezTo>
                <a:cubicBezTo>
                  <a:pt x="359" y="1182"/>
                  <a:pt x="359" y="1181"/>
                  <a:pt x="362" y="1183"/>
                </a:cubicBezTo>
                <a:cubicBezTo>
                  <a:pt x="364" y="1185"/>
                  <a:pt x="364" y="1186"/>
                  <a:pt x="366" y="1188"/>
                </a:cubicBezTo>
                <a:cubicBezTo>
                  <a:pt x="368" y="1189"/>
                  <a:pt x="371" y="1191"/>
                  <a:pt x="373" y="1193"/>
                </a:cubicBezTo>
                <a:cubicBezTo>
                  <a:pt x="376" y="1195"/>
                  <a:pt x="378" y="1196"/>
                  <a:pt x="381" y="1198"/>
                </a:cubicBezTo>
                <a:cubicBezTo>
                  <a:pt x="383" y="1200"/>
                  <a:pt x="384" y="1202"/>
                  <a:pt x="386" y="1203"/>
                </a:cubicBezTo>
                <a:cubicBezTo>
                  <a:pt x="388" y="1204"/>
                  <a:pt x="390" y="1204"/>
                  <a:pt x="392" y="1205"/>
                </a:cubicBezTo>
                <a:cubicBezTo>
                  <a:pt x="394" y="1206"/>
                  <a:pt x="395" y="1208"/>
                  <a:pt x="397" y="1210"/>
                </a:cubicBezTo>
                <a:cubicBezTo>
                  <a:pt x="403" y="1213"/>
                  <a:pt x="411" y="1217"/>
                  <a:pt x="414" y="1219"/>
                </a:cubicBezTo>
                <a:cubicBezTo>
                  <a:pt x="416" y="1220"/>
                  <a:pt x="417" y="1223"/>
                  <a:pt x="419" y="1225"/>
                </a:cubicBezTo>
                <a:cubicBezTo>
                  <a:pt x="423" y="1228"/>
                  <a:pt x="427" y="1230"/>
                  <a:pt x="430" y="1232"/>
                </a:cubicBezTo>
                <a:cubicBezTo>
                  <a:pt x="426" y="1232"/>
                  <a:pt x="429" y="1235"/>
                  <a:pt x="431" y="1236"/>
                </a:cubicBezTo>
                <a:cubicBezTo>
                  <a:pt x="438" y="1241"/>
                  <a:pt x="439" y="1238"/>
                  <a:pt x="445" y="1240"/>
                </a:cubicBezTo>
                <a:cubicBezTo>
                  <a:pt x="447" y="1240"/>
                  <a:pt x="449" y="1243"/>
                  <a:pt x="452" y="1245"/>
                </a:cubicBezTo>
                <a:cubicBezTo>
                  <a:pt x="454" y="1245"/>
                  <a:pt x="456" y="1245"/>
                  <a:pt x="458" y="1246"/>
                </a:cubicBezTo>
                <a:cubicBezTo>
                  <a:pt x="460" y="1246"/>
                  <a:pt x="464" y="1250"/>
                  <a:pt x="467" y="1251"/>
                </a:cubicBezTo>
                <a:cubicBezTo>
                  <a:pt x="471" y="1253"/>
                  <a:pt x="476" y="1255"/>
                  <a:pt x="479" y="1257"/>
                </a:cubicBezTo>
                <a:cubicBezTo>
                  <a:pt x="481" y="1258"/>
                  <a:pt x="482" y="1260"/>
                  <a:pt x="485" y="1261"/>
                </a:cubicBezTo>
                <a:cubicBezTo>
                  <a:pt x="490" y="1264"/>
                  <a:pt x="496" y="1264"/>
                  <a:pt x="501" y="1266"/>
                </a:cubicBezTo>
                <a:cubicBezTo>
                  <a:pt x="504" y="1267"/>
                  <a:pt x="509" y="1268"/>
                  <a:pt x="512" y="1270"/>
                </a:cubicBezTo>
                <a:cubicBezTo>
                  <a:pt x="512" y="1270"/>
                  <a:pt x="512" y="1272"/>
                  <a:pt x="513" y="1272"/>
                </a:cubicBezTo>
                <a:cubicBezTo>
                  <a:pt x="516" y="1276"/>
                  <a:pt x="527" y="1277"/>
                  <a:pt x="535" y="1280"/>
                </a:cubicBezTo>
                <a:cubicBezTo>
                  <a:pt x="539" y="1281"/>
                  <a:pt x="549" y="1284"/>
                  <a:pt x="558" y="1287"/>
                </a:cubicBezTo>
                <a:cubicBezTo>
                  <a:pt x="567" y="1290"/>
                  <a:pt x="575" y="1292"/>
                  <a:pt x="577" y="1293"/>
                </a:cubicBezTo>
                <a:cubicBezTo>
                  <a:pt x="582" y="1296"/>
                  <a:pt x="584" y="1295"/>
                  <a:pt x="589" y="1295"/>
                </a:cubicBezTo>
                <a:cubicBezTo>
                  <a:pt x="594" y="1295"/>
                  <a:pt x="599" y="1297"/>
                  <a:pt x="605" y="1298"/>
                </a:cubicBezTo>
                <a:cubicBezTo>
                  <a:pt x="608" y="1299"/>
                  <a:pt x="611" y="1300"/>
                  <a:pt x="614" y="1301"/>
                </a:cubicBezTo>
                <a:cubicBezTo>
                  <a:pt x="617" y="1302"/>
                  <a:pt x="620" y="1302"/>
                  <a:pt x="623" y="1303"/>
                </a:cubicBezTo>
                <a:cubicBezTo>
                  <a:pt x="627" y="1304"/>
                  <a:pt x="630" y="1304"/>
                  <a:pt x="634" y="1305"/>
                </a:cubicBezTo>
                <a:cubicBezTo>
                  <a:pt x="637" y="1306"/>
                  <a:pt x="640" y="1306"/>
                  <a:pt x="644" y="1307"/>
                </a:cubicBezTo>
                <a:cubicBezTo>
                  <a:pt x="649" y="1307"/>
                  <a:pt x="655" y="1307"/>
                  <a:pt x="660" y="1307"/>
                </a:cubicBezTo>
                <a:cubicBezTo>
                  <a:pt x="664" y="1308"/>
                  <a:pt x="668" y="1310"/>
                  <a:pt x="672" y="1310"/>
                </a:cubicBezTo>
                <a:cubicBezTo>
                  <a:pt x="678" y="1311"/>
                  <a:pt x="685" y="1310"/>
                  <a:pt x="689" y="1311"/>
                </a:cubicBezTo>
                <a:cubicBezTo>
                  <a:pt x="693" y="1311"/>
                  <a:pt x="695" y="1314"/>
                  <a:pt x="698" y="1313"/>
                </a:cubicBezTo>
                <a:cubicBezTo>
                  <a:pt x="703" y="1309"/>
                  <a:pt x="710" y="1311"/>
                  <a:pt x="719" y="1312"/>
                </a:cubicBezTo>
                <a:cubicBezTo>
                  <a:pt x="722" y="1312"/>
                  <a:pt x="724" y="1310"/>
                  <a:pt x="726" y="1310"/>
                </a:cubicBezTo>
                <a:cubicBezTo>
                  <a:pt x="732" y="1310"/>
                  <a:pt x="737" y="1311"/>
                  <a:pt x="741" y="1310"/>
                </a:cubicBezTo>
                <a:cubicBezTo>
                  <a:pt x="744" y="1310"/>
                  <a:pt x="745" y="1309"/>
                  <a:pt x="747" y="1309"/>
                </a:cubicBezTo>
                <a:cubicBezTo>
                  <a:pt x="749" y="1309"/>
                  <a:pt x="753" y="1311"/>
                  <a:pt x="753" y="1310"/>
                </a:cubicBezTo>
                <a:cubicBezTo>
                  <a:pt x="754" y="1310"/>
                  <a:pt x="753" y="1309"/>
                  <a:pt x="755" y="1309"/>
                </a:cubicBezTo>
                <a:cubicBezTo>
                  <a:pt x="758" y="1309"/>
                  <a:pt x="761" y="1312"/>
                  <a:pt x="764" y="1310"/>
                </a:cubicBezTo>
                <a:cubicBezTo>
                  <a:pt x="767" y="1309"/>
                  <a:pt x="762" y="1305"/>
                  <a:pt x="768" y="1305"/>
                </a:cubicBezTo>
                <a:cubicBezTo>
                  <a:pt x="770" y="1305"/>
                  <a:pt x="770" y="1306"/>
                  <a:pt x="771" y="1307"/>
                </a:cubicBezTo>
                <a:cubicBezTo>
                  <a:pt x="773" y="1308"/>
                  <a:pt x="771" y="1308"/>
                  <a:pt x="774" y="1308"/>
                </a:cubicBezTo>
                <a:cubicBezTo>
                  <a:pt x="780" y="1309"/>
                  <a:pt x="786" y="1305"/>
                  <a:pt x="793" y="1304"/>
                </a:cubicBezTo>
                <a:cubicBezTo>
                  <a:pt x="796" y="1304"/>
                  <a:pt x="799" y="1305"/>
                  <a:pt x="802" y="1305"/>
                </a:cubicBezTo>
                <a:cubicBezTo>
                  <a:pt x="805" y="1304"/>
                  <a:pt x="807" y="1303"/>
                  <a:pt x="810" y="1302"/>
                </a:cubicBezTo>
                <a:cubicBezTo>
                  <a:pt x="816" y="1301"/>
                  <a:pt x="824" y="1301"/>
                  <a:pt x="832" y="1300"/>
                </a:cubicBezTo>
                <a:cubicBezTo>
                  <a:pt x="836" y="1299"/>
                  <a:pt x="839" y="1296"/>
                  <a:pt x="843" y="1296"/>
                </a:cubicBezTo>
                <a:cubicBezTo>
                  <a:pt x="846" y="1295"/>
                  <a:pt x="849" y="1296"/>
                  <a:pt x="852" y="1295"/>
                </a:cubicBezTo>
                <a:cubicBezTo>
                  <a:pt x="855" y="1295"/>
                  <a:pt x="858" y="1294"/>
                  <a:pt x="861" y="1293"/>
                </a:cubicBezTo>
                <a:cubicBezTo>
                  <a:pt x="864" y="1293"/>
                  <a:pt x="867" y="1292"/>
                  <a:pt x="870" y="1291"/>
                </a:cubicBezTo>
                <a:cubicBezTo>
                  <a:pt x="875" y="1289"/>
                  <a:pt x="881" y="1287"/>
                  <a:pt x="884" y="1285"/>
                </a:cubicBezTo>
                <a:cubicBezTo>
                  <a:pt x="886" y="1285"/>
                  <a:pt x="884" y="1283"/>
                  <a:pt x="888" y="1283"/>
                </a:cubicBezTo>
                <a:cubicBezTo>
                  <a:pt x="891" y="1281"/>
                  <a:pt x="890" y="1285"/>
                  <a:pt x="894" y="1283"/>
                </a:cubicBezTo>
                <a:cubicBezTo>
                  <a:pt x="898" y="1282"/>
                  <a:pt x="898" y="1279"/>
                  <a:pt x="902" y="1278"/>
                </a:cubicBezTo>
                <a:cubicBezTo>
                  <a:pt x="910" y="1280"/>
                  <a:pt x="916" y="1276"/>
                  <a:pt x="922" y="1273"/>
                </a:cubicBezTo>
                <a:cubicBezTo>
                  <a:pt x="927" y="1271"/>
                  <a:pt x="933" y="1268"/>
                  <a:pt x="939" y="1265"/>
                </a:cubicBezTo>
                <a:cubicBezTo>
                  <a:pt x="945" y="1263"/>
                  <a:pt x="951" y="1260"/>
                  <a:pt x="955" y="1258"/>
                </a:cubicBezTo>
                <a:cubicBezTo>
                  <a:pt x="957" y="1257"/>
                  <a:pt x="961" y="1256"/>
                  <a:pt x="964" y="1254"/>
                </a:cubicBezTo>
                <a:cubicBezTo>
                  <a:pt x="966" y="1253"/>
                  <a:pt x="968" y="1251"/>
                  <a:pt x="970" y="1250"/>
                </a:cubicBezTo>
                <a:cubicBezTo>
                  <a:pt x="974" y="1248"/>
                  <a:pt x="978" y="1248"/>
                  <a:pt x="983" y="1246"/>
                </a:cubicBezTo>
                <a:cubicBezTo>
                  <a:pt x="990" y="1243"/>
                  <a:pt x="997" y="1237"/>
                  <a:pt x="1005" y="1233"/>
                </a:cubicBezTo>
                <a:cubicBezTo>
                  <a:pt x="1009" y="1230"/>
                  <a:pt x="1012" y="1230"/>
                  <a:pt x="1016" y="1228"/>
                </a:cubicBezTo>
                <a:cubicBezTo>
                  <a:pt x="1020" y="1225"/>
                  <a:pt x="1023" y="1222"/>
                  <a:pt x="1027" y="1219"/>
                </a:cubicBezTo>
                <a:cubicBezTo>
                  <a:pt x="1030" y="1216"/>
                  <a:pt x="1035" y="1214"/>
                  <a:pt x="1036" y="1214"/>
                </a:cubicBezTo>
                <a:cubicBezTo>
                  <a:pt x="1038" y="1212"/>
                  <a:pt x="1039" y="1209"/>
                  <a:pt x="1041" y="1208"/>
                </a:cubicBezTo>
                <a:cubicBezTo>
                  <a:pt x="1047" y="1203"/>
                  <a:pt x="1054" y="1201"/>
                  <a:pt x="1058" y="1198"/>
                </a:cubicBezTo>
                <a:cubicBezTo>
                  <a:pt x="1059" y="1197"/>
                  <a:pt x="1061" y="1193"/>
                  <a:pt x="1063" y="1192"/>
                </a:cubicBezTo>
                <a:cubicBezTo>
                  <a:pt x="1066" y="1189"/>
                  <a:pt x="1070" y="1188"/>
                  <a:pt x="1074" y="1186"/>
                </a:cubicBezTo>
                <a:cubicBezTo>
                  <a:pt x="1081" y="1181"/>
                  <a:pt x="1089" y="1174"/>
                  <a:pt x="1096" y="1168"/>
                </a:cubicBezTo>
                <a:cubicBezTo>
                  <a:pt x="1097" y="1166"/>
                  <a:pt x="1099" y="1163"/>
                  <a:pt x="1101" y="1162"/>
                </a:cubicBezTo>
                <a:cubicBezTo>
                  <a:pt x="1103" y="1160"/>
                  <a:pt x="1105" y="1160"/>
                  <a:pt x="1107" y="1157"/>
                </a:cubicBezTo>
                <a:cubicBezTo>
                  <a:pt x="1110" y="1155"/>
                  <a:pt x="1113" y="1152"/>
                  <a:pt x="1115" y="1149"/>
                </a:cubicBezTo>
                <a:cubicBezTo>
                  <a:pt x="1118" y="1145"/>
                  <a:pt x="1121" y="1142"/>
                  <a:pt x="1124" y="1139"/>
                </a:cubicBezTo>
                <a:cubicBezTo>
                  <a:pt x="1125" y="1138"/>
                  <a:pt x="1128" y="1136"/>
                  <a:pt x="1129" y="1134"/>
                </a:cubicBezTo>
                <a:cubicBezTo>
                  <a:pt x="1132" y="1131"/>
                  <a:pt x="1133" y="1127"/>
                  <a:pt x="1136" y="1124"/>
                </a:cubicBezTo>
                <a:cubicBezTo>
                  <a:pt x="1139" y="1121"/>
                  <a:pt x="1142" y="1117"/>
                  <a:pt x="1144" y="1115"/>
                </a:cubicBezTo>
                <a:cubicBezTo>
                  <a:pt x="1146" y="1113"/>
                  <a:pt x="1151" y="1110"/>
                  <a:pt x="1154" y="1110"/>
                </a:cubicBezTo>
                <a:cubicBezTo>
                  <a:pt x="1151" y="1114"/>
                  <a:pt x="1148" y="1117"/>
                  <a:pt x="1145" y="1121"/>
                </a:cubicBezTo>
                <a:cubicBezTo>
                  <a:pt x="1144" y="1122"/>
                  <a:pt x="1143" y="1124"/>
                  <a:pt x="1141" y="1125"/>
                </a:cubicBezTo>
                <a:cubicBezTo>
                  <a:pt x="1140" y="1127"/>
                  <a:pt x="1139" y="1128"/>
                  <a:pt x="1138" y="1129"/>
                </a:cubicBezTo>
                <a:cubicBezTo>
                  <a:pt x="1124" y="1148"/>
                  <a:pt x="1101" y="1168"/>
                  <a:pt x="1087" y="1182"/>
                </a:cubicBezTo>
                <a:cubicBezTo>
                  <a:pt x="1085" y="1184"/>
                  <a:pt x="1085" y="1186"/>
                  <a:pt x="1083" y="1188"/>
                </a:cubicBezTo>
                <a:cubicBezTo>
                  <a:pt x="1082" y="1189"/>
                  <a:pt x="1082" y="1188"/>
                  <a:pt x="1082" y="1188"/>
                </a:cubicBezTo>
                <a:cubicBezTo>
                  <a:pt x="1080" y="1189"/>
                  <a:pt x="1081" y="1190"/>
                  <a:pt x="1081" y="1190"/>
                </a:cubicBezTo>
                <a:cubicBezTo>
                  <a:pt x="1075" y="1195"/>
                  <a:pt x="1073" y="1198"/>
                  <a:pt x="1073" y="1201"/>
                </a:cubicBezTo>
                <a:cubicBezTo>
                  <a:pt x="1071" y="1203"/>
                  <a:pt x="1069" y="1205"/>
                  <a:pt x="1067" y="1207"/>
                </a:cubicBezTo>
                <a:cubicBezTo>
                  <a:pt x="1065" y="1208"/>
                  <a:pt x="1063" y="1210"/>
                  <a:pt x="1062" y="1211"/>
                </a:cubicBezTo>
                <a:cubicBezTo>
                  <a:pt x="1066" y="1213"/>
                  <a:pt x="1066" y="1216"/>
                  <a:pt x="1071" y="1217"/>
                </a:cubicBezTo>
                <a:cubicBezTo>
                  <a:pt x="1064" y="1222"/>
                  <a:pt x="1059" y="1223"/>
                  <a:pt x="1059" y="1229"/>
                </a:cubicBezTo>
                <a:cubicBezTo>
                  <a:pt x="1057" y="1229"/>
                  <a:pt x="1056" y="1231"/>
                  <a:pt x="1055" y="1232"/>
                </a:cubicBezTo>
                <a:cubicBezTo>
                  <a:pt x="1052" y="1233"/>
                  <a:pt x="1052" y="1232"/>
                  <a:pt x="1048" y="1234"/>
                </a:cubicBezTo>
                <a:cubicBezTo>
                  <a:pt x="1046" y="1235"/>
                  <a:pt x="1046" y="1236"/>
                  <a:pt x="1044" y="1238"/>
                </a:cubicBezTo>
                <a:cubicBezTo>
                  <a:pt x="1040" y="1240"/>
                  <a:pt x="1035" y="1239"/>
                  <a:pt x="1032" y="1243"/>
                </a:cubicBezTo>
                <a:cubicBezTo>
                  <a:pt x="1031" y="1247"/>
                  <a:pt x="1038" y="1242"/>
                  <a:pt x="1035" y="1245"/>
                </a:cubicBezTo>
                <a:cubicBezTo>
                  <a:pt x="1032" y="1245"/>
                  <a:pt x="1029" y="1247"/>
                  <a:pt x="1027" y="1248"/>
                </a:cubicBezTo>
                <a:cubicBezTo>
                  <a:pt x="1025" y="1249"/>
                  <a:pt x="1023" y="1251"/>
                  <a:pt x="1021" y="1252"/>
                </a:cubicBezTo>
                <a:cubicBezTo>
                  <a:pt x="1019" y="1253"/>
                  <a:pt x="1019" y="1252"/>
                  <a:pt x="1016" y="1254"/>
                </a:cubicBezTo>
                <a:cubicBezTo>
                  <a:pt x="1014" y="1255"/>
                  <a:pt x="1014" y="1257"/>
                  <a:pt x="1011" y="1258"/>
                </a:cubicBezTo>
                <a:cubicBezTo>
                  <a:pt x="1005" y="1261"/>
                  <a:pt x="1001" y="1260"/>
                  <a:pt x="996" y="1263"/>
                </a:cubicBezTo>
                <a:cubicBezTo>
                  <a:pt x="994" y="1265"/>
                  <a:pt x="992" y="1269"/>
                  <a:pt x="988" y="1271"/>
                </a:cubicBezTo>
                <a:cubicBezTo>
                  <a:pt x="986" y="1272"/>
                  <a:pt x="982" y="1272"/>
                  <a:pt x="980" y="1273"/>
                </a:cubicBezTo>
                <a:cubicBezTo>
                  <a:pt x="979" y="1275"/>
                  <a:pt x="978" y="1277"/>
                  <a:pt x="975" y="1277"/>
                </a:cubicBezTo>
                <a:cubicBezTo>
                  <a:pt x="971" y="1276"/>
                  <a:pt x="967" y="1280"/>
                  <a:pt x="962" y="1282"/>
                </a:cubicBezTo>
                <a:cubicBezTo>
                  <a:pt x="960" y="1283"/>
                  <a:pt x="956" y="1285"/>
                  <a:pt x="951" y="1287"/>
                </a:cubicBezTo>
                <a:cubicBezTo>
                  <a:pt x="947" y="1288"/>
                  <a:pt x="942" y="1290"/>
                  <a:pt x="941" y="1290"/>
                </a:cubicBezTo>
                <a:cubicBezTo>
                  <a:pt x="939" y="1291"/>
                  <a:pt x="938" y="1293"/>
                  <a:pt x="935" y="1295"/>
                </a:cubicBezTo>
                <a:cubicBezTo>
                  <a:pt x="934" y="1295"/>
                  <a:pt x="932" y="1294"/>
                  <a:pt x="930" y="1295"/>
                </a:cubicBezTo>
                <a:cubicBezTo>
                  <a:pt x="928" y="1296"/>
                  <a:pt x="928" y="1297"/>
                  <a:pt x="925" y="1298"/>
                </a:cubicBezTo>
                <a:cubicBezTo>
                  <a:pt x="921" y="1299"/>
                  <a:pt x="917" y="1299"/>
                  <a:pt x="914" y="1300"/>
                </a:cubicBezTo>
                <a:cubicBezTo>
                  <a:pt x="911" y="1301"/>
                  <a:pt x="909" y="1304"/>
                  <a:pt x="907" y="1305"/>
                </a:cubicBezTo>
                <a:cubicBezTo>
                  <a:pt x="904" y="1306"/>
                  <a:pt x="901" y="1307"/>
                  <a:pt x="898" y="1308"/>
                </a:cubicBezTo>
                <a:cubicBezTo>
                  <a:pt x="895" y="1309"/>
                  <a:pt x="892" y="1309"/>
                  <a:pt x="888" y="1309"/>
                </a:cubicBezTo>
                <a:cubicBezTo>
                  <a:pt x="884" y="1311"/>
                  <a:pt x="879" y="1316"/>
                  <a:pt x="877" y="1313"/>
                </a:cubicBezTo>
                <a:cubicBezTo>
                  <a:pt x="876" y="1312"/>
                  <a:pt x="879" y="1312"/>
                  <a:pt x="879" y="1311"/>
                </a:cubicBezTo>
                <a:cubicBezTo>
                  <a:pt x="873" y="1312"/>
                  <a:pt x="866" y="1314"/>
                  <a:pt x="867" y="1317"/>
                </a:cubicBezTo>
                <a:cubicBezTo>
                  <a:pt x="866" y="1316"/>
                  <a:pt x="862" y="1316"/>
                  <a:pt x="860" y="1316"/>
                </a:cubicBezTo>
                <a:cubicBezTo>
                  <a:pt x="858" y="1317"/>
                  <a:pt x="850" y="1318"/>
                  <a:pt x="848" y="1319"/>
                </a:cubicBezTo>
                <a:cubicBezTo>
                  <a:pt x="845" y="1320"/>
                  <a:pt x="844" y="1322"/>
                  <a:pt x="840" y="1322"/>
                </a:cubicBezTo>
                <a:cubicBezTo>
                  <a:pt x="837" y="1323"/>
                  <a:pt x="833" y="1323"/>
                  <a:pt x="828" y="1323"/>
                </a:cubicBezTo>
                <a:cubicBezTo>
                  <a:pt x="823" y="1324"/>
                  <a:pt x="818" y="1325"/>
                  <a:pt x="814" y="1327"/>
                </a:cubicBezTo>
                <a:cubicBezTo>
                  <a:pt x="809" y="1328"/>
                  <a:pt x="804" y="1328"/>
                  <a:pt x="800" y="1329"/>
                </a:cubicBezTo>
                <a:cubicBezTo>
                  <a:pt x="798" y="1329"/>
                  <a:pt x="795" y="1328"/>
                  <a:pt x="792" y="1328"/>
                </a:cubicBezTo>
                <a:cubicBezTo>
                  <a:pt x="790" y="1328"/>
                  <a:pt x="790" y="1329"/>
                  <a:pt x="788" y="1330"/>
                </a:cubicBezTo>
                <a:cubicBezTo>
                  <a:pt x="786" y="1330"/>
                  <a:pt x="786" y="1329"/>
                  <a:pt x="783" y="1330"/>
                </a:cubicBezTo>
                <a:cubicBezTo>
                  <a:pt x="781" y="1330"/>
                  <a:pt x="779" y="1332"/>
                  <a:pt x="777" y="1332"/>
                </a:cubicBezTo>
                <a:cubicBezTo>
                  <a:pt x="774" y="1332"/>
                  <a:pt x="772" y="1330"/>
                  <a:pt x="769" y="1331"/>
                </a:cubicBezTo>
                <a:cubicBezTo>
                  <a:pt x="768" y="1335"/>
                  <a:pt x="779" y="1330"/>
                  <a:pt x="776" y="1335"/>
                </a:cubicBezTo>
                <a:cubicBezTo>
                  <a:pt x="764" y="1337"/>
                  <a:pt x="759" y="1334"/>
                  <a:pt x="751" y="1338"/>
                </a:cubicBezTo>
                <a:cubicBezTo>
                  <a:pt x="747" y="1337"/>
                  <a:pt x="753" y="1334"/>
                  <a:pt x="749" y="1334"/>
                </a:cubicBezTo>
                <a:cubicBezTo>
                  <a:pt x="748" y="1336"/>
                  <a:pt x="740" y="1337"/>
                  <a:pt x="735" y="1337"/>
                </a:cubicBezTo>
                <a:cubicBezTo>
                  <a:pt x="732" y="1337"/>
                  <a:pt x="728" y="1337"/>
                  <a:pt x="724" y="1337"/>
                </a:cubicBezTo>
                <a:cubicBezTo>
                  <a:pt x="720" y="1337"/>
                  <a:pt x="717" y="1336"/>
                  <a:pt x="714" y="1336"/>
                </a:cubicBezTo>
                <a:cubicBezTo>
                  <a:pt x="713" y="1333"/>
                  <a:pt x="724" y="1337"/>
                  <a:pt x="721" y="1333"/>
                </a:cubicBezTo>
                <a:cubicBezTo>
                  <a:pt x="715" y="1332"/>
                  <a:pt x="708" y="1334"/>
                  <a:pt x="701" y="1333"/>
                </a:cubicBezTo>
                <a:cubicBezTo>
                  <a:pt x="697" y="1333"/>
                  <a:pt x="693" y="1329"/>
                  <a:pt x="689" y="1331"/>
                </a:cubicBezTo>
                <a:cubicBezTo>
                  <a:pt x="685" y="1332"/>
                  <a:pt x="693" y="1334"/>
                  <a:pt x="693" y="1335"/>
                </a:cubicBezTo>
                <a:cubicBezTo>
                  <a:pt x="692" y="1337"/>
                  <a:pt x="686" y="1335"/>
                  <a:pt x="681" y="1335"/>
                </a:cubicBezTo>
                <a:cubicBezTo>
                  <a:pt x="678" y="1336"/>
                  <a:pt x="678" y="1337"/>
                  <a:pt x="675" y="1337"/>
                </a:cubicBezTo>
                <a:cubicBezTo>
                  <a:pt x="674" y="1337"/>
                  <a:pt x="672" y="1335"/>
                  <a:pt x="670" y="1334"/>
                </a:cubicBezTo>
                <a:cubicBezTo>
                  <a:pt x="669" y="1334"/>
                  <a:pt x="667" y="1334"/>
                  <a:pt x="665" y="1334"/>
                </a:cubicBezTo>
                <a:cubicBezTo>
                  <a:pt x="664" y="1334"/>
                  <a:pt x="663" y="1333"/>
                  <a:pt x="664" y="1332"/>
                </a:cubicBezTo>
                <a:cubicBezTo>
                  <a:pt x="674" y="1333"/>
                  <a:pt x="682" y="1336"/>
                  <a:pt x="684" y="1329"/>
                </a:cubicBezTo>
                <a:cubicBezTo>
                  <a:pt x="679" y="1330"/>
                  <a:pt x="674" y="1330"/>
                  <a:pt x="669" y="1329"/>
                </a:cubicBezTo>
                <a:cubicBezTo>
                  <a:pt x="663" y="1329"/>
                  <a:pt x="658" y="1328"/>
                  <a:pt x="652" y="1327"/>
                </a:cubicBezTo>
                <a:cubicBezTo>
                  <a:pt x="647" y="1327"/>
                  <a:pt x="641" y="1326"/>
                  <a:pt x="636" y="1325"/>
                </a:cubicBezTo>
                <a:cubicBezTo>
                  <a:pt x="630" y="1324"/>
                  <a:pt x="625" y="1323"/>
                  <a:pt x="619" y="1322"/>
                </a:cubicBezTo>
                <a:cubicBezTo>
                  <a:pt x="615" y="1325"/>
                  <a:pt x="624" y="1327"/>
                  <a:pt x="622" y="1331"/>
                </a:cubicBezTo>
                <a:cubicBezTo>
                  <a:pt x="611" y="1329"/>
                  <a:pt x="611" y="1329"/>
                  <a:pt x="611" y="1329"/>
                </a:cubicBezTo>
                <a:cubicBezTo>
                  <a:pt x="612" y="1328"/>
                  <a:pt x="616" y="1329"/>
                  <a:pt x="615" y="1326"/>
                </a:cubicBezTo>
                <a:cubicBezTo>
                  <a:pt x="608" y="1326"/>
                  <a:pt x="601" y="1325"/>
                  <a:pt x="595" y="1323"/>
                </a:cubicBezTo>
                <a:cubicBezTo>
                  <a:pt x="588" y="1322"/>
                  <a:pt x="582" y="1320"/>
                  <a:pt x="576" y="1318"/>
                </a:cubicBezTo>
                <a:cubicBezTo>
                  <a:pt x="570" y="1316"/>
                  <a:pt x="564" y="1314"/>
                  <a:pt x="558" y="1312"/>
                </a:cubicBezTo>
                <a:cubicBezTo>
                  <a:pt x="553" y="1311"/>
                  <a:pt x="547" y="1310"/>
                  <a:pt x="541" y="1310"/>
                </a:cubicBezTo>
                <a:cubicBezTo>
                  <a:pt x="543" y="1307"/>
                  <a:pt x="538" y="1307"/>
                  <a:pt x="540" y="1305"/>
                </a:cubicBezTo>
                <a:cubicBezTo>
                  <a:pt x="542" y="1305"/>
                  <a:pt x="547" y="1308"/>
                  <a:pt x="546" y="1305"/>
                </a:cubicBezTo>
                <a:cubicBezTo>
                  <a:pt x="540" y="1302"/>
                  <a:pt x="534" y="1300"/>
                  <a:pt x="529" y="1298"/>
                </a:cubicBezTo>
                <a:cubicBezTo>
                  <a:pt x="524" y="1297"/>
                  <a:pt x="520" y="1298"/>
                  <a:pt x="518" y="1297"/>
                </a:cubicBezTo>
                <a:cubicBezTo>
                  <a:pt x="515" y="1297"/>
                  <a:pt x="513" y="1295"/>
                  <a:pt x="510" y="1295"/>
                </a:cubicBezTo>
                <a:cubicBezTo>
                  <a:pt x="510" y="1295"/>
                  <a:pt x="507" y="1295"/>
                  <a:pt x="505" y="1295"/>
                </a:cubicBezTo>
                <a:cubicBezTo>
                  <a:pt x="504" y="1295"/>
                  <a:pt x="502" y="1293"/>
                  <a:pt x="500" y="1293"/>
                </a:cubicBezTo>
                <a:cubicBezTo>
                  <a:pt x="496" y="1292"/>
                  <a:pt x="495" y="1293"/>
                  <a:pt x="493" y="1292"/>
                </a:cubicBezTo>
                <a:cubicBezTo>
                  <a:pt x="488" y="1290"/>
                  <a:pt x="484" y="1287"/>
                  <a:pt x="480" y="1284"/>
                </a:cubicBezTo>
                <a:cubicBezTo>
                  <a:pt x="476" y="1283"/>
                  <a:pt x="482" y="1288"/>
                  <a:pt x="476" y="1286"/>
                </a:cubicBezTo>
                <a:cubicBezTo>
                  <a:pt x="475" y="1283"/>
                  <a:pt x="473" y="1282"/>
                  <a:pt x="470" y="1280"/>
                </a:cubicBezTo>
                <a:cubicBezTo>
                  <a:pt x="468" y="1279"/>
                  <a:pt x="469" y="1278"/>
                  <a:pt x="468" y="1277"/>
                </a:cubicBezTo>
                <a:cubicBezTo>
                  <a:pt x="466" y="1276"/>
                  <a:pt x="464" y="1277"/>
                  <a:pt x="463" y="1276"/>
                </a:cubicBezTo>
                <a:cubicBezTo>
                  <a:pt x="460" y="1274"/>
                  <a:pt x="454" y="1269"/>
                  <a:pt x="452" y="1268"/>
                </a:cubicBezTo>
                <a:cubicBezTo>
                  <a:pt x="449" y="1266"/>
                  <a:pt x="443" y="1265"/>
                  <a:pt x="439" y="1263"/>
                </a:cubicBezTo>
                <a:cubicBezTo>
                  <a:pt x="437" y="1262"/>
                  <a:pt x="438" y="1261"/>
                  <a:pt x="437" y="1261"/>
                </a:cubicBezTo>
                <a:cubicBezTo>
                  <a:pt x="436" y="1261"/>
                  <a:pt x="434" y="1261"/>
                  <a:pt x="432" y="1260"/>
                </a:cubicBezTo>
                <a:cubicBezTo>
                  <a:pt x="430" y="1258"/>
                  <a:pt x="429" y="1256"/>
                  <a:pt x="428" y="1255"/>
                </a:cubicBezTo>
                <a:cubicBezTo>
                  <a:pt x="426" y="1254"/>
                  <a:pt x="426" y="1256"/>
                  <a:pt x="424" y="1255"/>
                </a:cubicBezTo>
                <a:cubicBezTo>
                  <a:pt x="424" y="1255"/>
                  <a:pt x="422" y="1250"/>
                  <a:pt x="418" y="1250"/>
                </a:cubicBezTo>
                <a:cubicBezTo>
                  <a:pt x="416" y="1250"/>
                  <a:pt x="420" y="1255"/>
                  <a:pt x="416" y="1253"/>
                </a:cubicBezTo>
                <a:cubicBezTo>
                  <a:pt x="411" y="1250"/>
                  <a:pt x="408" y="1246"/>
                  <a:pt x="404" y="1243"/>
                </a:cubicBezTo>
                <a:cubicBezTo>
                  <a:pt x="400" y="1241"/>
                  <a:pt x="397" y="1241"/>
                  <a:pt x="394" y="1239"/>
                </a:cubicBezTo>
                <a:cubicBezTo>
                  <a:pt x="394" y="1238"/>
                  <a:pt x="396" y="1237"/>
                  <a:pt x="394" y="1236"/>
                </a:cubicBezTo>
                <a:cubicBezTo>
                  <a:pt x="395" y="1236"/>
                  <a:pt x="389" y="1238"/>
                  <a:pt x="389" y="1236"/>
                </a:cubicBezTo>
                <a:cubicBezTo>
                  <a:pt x="388" y="1233"/>
                  <a:pt x="390" y="1235"/>
                  <a:pt x="391" y="1233"/>
                </a:cubicBezTo>
                <a:cubicBezTo>
                  <a:pt x="388" y="1230"/>
                  <a:pt x="386" y="1228"/>
                  <a:pt x="383" y="1227"/>
                </a:cubicBezTo>
                <a:cubicBezTo>
                  <a:pt x="380" y="1225"/>
                  <a:pt x="378" y="1223"/>
                  <a:pt x="375" y="1221"/>
                </a:cubicBezTo>
                <a:cubicBezTo>
                  <a:pt x="369" y="1218"/>
                  <a:pt x="365" y="1213"/>
                  <a:pt x="360" y="1209"/>
                </a:cubicBezTo>
                <a:cubicBezTo>
                  <a:pt x="356" y="1205"/>
                  <a:pt x="352" y="1202"/>
                  <a:pt x="349" y="1202"/>
                </a:cubicBezTo>
                <a:cubicBezTo>
                  <a:pt x="350" y="1203"/>
                  <a:pt x="351" y="1204"/>
                  <a:pt x="351" y="1205"/>
                </a:cubicBezTo>
                <a:cubicBezTo>
                  <a:pt x="348" y="1200"/>
                  <a:pt x="343" y="1199"/>
                  <a:pt x="339" y="1197"/>
                </a:cubicBezTo>
                <a:cubicBezTo>
                  <a:pt x="336" y="1194"/>
                  <a:pt x="337" y="1192"/>
                  <a:pt x="334" y="1189"/>
                </a:cubicBezTo>
                <a:cubicBezTo>
                  <a:pt x="331" y="1187"/>
                  <a:pt x="330" y="1188"/>
                  <a:pt x="327" y="1185"/>
                </a:cubicBezTo>
                <a:cubicBezTo>
                  <a:pt x="328" y="1184"/>
                  <a:pt x="329" y="1185"/>
                  <a:pt x="330" y="1184"/>
                </a:cubicBezTo>
                <a:cubicBezTo>
                  <a:pt x="327" y="1181"/>
                  <a:pt x="324" y="1181"/>
                  <a:pt x="321" y="1178"/>
                </a:cubicBezTo>
                <a:cubicBezTo>
                  <a:pt x="319" y="1177"/>
                  <a:pt x="318" y="1174"/>
                  <a:pt x="316" y="1172"/>
                </a:cubicBezTo>
                <a:cubicBezTo>
                  <a:pt x="309" y="1165"/>
                  <a:pt x="298" y="1158"/>
                  <a:pt x="292" y="1151"/>
                </a:cubicBezTo>
                <a:cubicBezTo>
                  <a:pt x="289" y="1148"/>
                  <a:pt x="288" y="1144"/>
                  <a:pt x="285" y="1141"/>
                </a:cubicBezTo>
                <a:cubicBezTo>
                  <a:pt x="285" y="1141"/>
                  <a:pt x="283" y="1141"/>
                  <a:pt x="283" y="1141"/>
                </a:cubicBezTo>
                <a:cubicBezTo>
                  <a:pt x="282" y="1140"/>
                  <a:pt x="280" y="1138"/>
                  <a:pt x="279" y="1137"/>
                </a:cubicBezTo>
                <a:cubicBezTo>
                  <a:pt x="277" y="1134"/>
                  <a:pt x="275" y="1129"/>
                  <a:pt x="272" y="1126"/>
                </a:cubicBezTo>
                <a:cubicBezTo>
                  <a:pt x="270" y="1123"/>
                  <a:pt x="267" y="1121"/>
                  <a:pt x="264" y="1118"/>
                </a:cubicBezTo>
                <a:cubicBezTo>
                  <a:pt x="261" y="1115"/>
                  <a:pt x="260" y="1111"/>
                  <a:pt x="257" y="1108"/>
                </a:cubicBezTo>
                <a:cubicBezTo>
                  <a:pt x="256" y="1106"/>
                  <a:pt x="253" y="1105"/>
                  <a:pt x="251" y="1103"/>
                </a:cubicBezTo>
                <a:cubicBezTo>
                  <a:pt x="250" y="1102"/>
                  <a:pt x="251" y="1101"/>
                  <a:pt x="250" y="1100"/>
                </a:cubicBezTo>
                <a:cubicBezTo>
                  <a:pt x="249" y="1098"/>
                  <a:pt x="247" y="1097"/>
                  <a:pt x="246" y="1095"/>
                </a:cubicBezTo>
                <a:cubicBezTo>
                  <a:pt x="244" y="1093"/>
                  <a:pt x="243" y="1091"/>
                  <a:pt x="241" y="1089"/>
                </a:cubicBezTo>
                <a:cubicBezTo>
                  <a:pt x="238" y="1085"/>
                  <a:pt x="235" y="1081"/>
                  <a:pt x="232" y="1077"/>
                </a:cubicBezTo>
                <a:cubicBezTo>
                  <a:pt x="231" y="1076"/>
                  <a:pt x="230" y="1074"/>
                  <a:pt x="229" y="1073"/>
                </a:cubicBezTo>
                <a:cubicBezTo>
                  <a:pt x="228" y="1071"/>
                  <a:pt x="227" y="1069"/>
                  <a:pt x="226" y="1068"/>
                </a:cubicBezTo>
                <a:cubicBezTo>
                  <a:pt x="224" y="1064"/>
                  <a:pt x="222" y="1061"/>
                  <a:pt x="220" y="1058"/>
                </a:cubicBezTo>
                <a:cubicBezTo>
                  <a:pt x="217" y="1053"/>
                  <a:pt x="213" y="1049"/>
                  <a:pt x="210" y="1044"/>
                </a:cubicBezTo>
                <a:cubicBezTo>
                  <a:pt x="209" y="1041"/>
                  <a:pt x="208" y="1038"/>
                  <a:pt x="206" y="1036"/>
                </a:cubicBezTo>
                <a:cubicBezTo>
                  <a:pt x="205" y="1033"/>
                  <a:pt x="203" y="1032"/>
                  <a:pt x="201" y="1030"/>
                </a:cubicBezTo>
                <a:cubicBezTo>
                  <a:pt x="199" y="1027"/>
                  <a:pt x="197" y="1023"/>
                  <a:pt x="195" y="1020"/>
                </a:cubicBezTo>
                <a:cubicBezTo>
                  <a:pt x="194" y="1016"/>
                  <a:pt x="192" y="1013"/>
                  <a:pt x="190" y="1009"/>
                </a:cubicBezTo>
                <a:cubicBezTo>
                  <a:pt x="187" y="1001"/>
                  <a:pt x="184" y="993"/>
                  <a:pt x="180" y="987"/>
                </a:cubicBezTo>
                <a:cubicBezTo>
                  <a:pt x="179" y="985"/>
                  <a:pt x="177" y="983"/>
                  <a:pt x="176" y="980"/>
                </a:cubicBezTo>
                <a:cubicBezTo>
                  <a:pt x="173" y="977"/>
                  <a:pt x="172" y="968"/>
                  <a:pt x="169" y="970"/>
                </a:cubicBezTo>
                <a:cubicBezTo>
                  <a:pt x="169" y="972"/>
                  <a:pt x="170" y="974"/>
                  <a:pt x="170" y="976"/>
                </a:cubicBezTo>
                <a:cubicBezTo>
                  <a:pt x="171" y="978"/>
                  <a:pt x="172" y="980"/>
                  <a:pt x="173" y="982"/>
                </a:cubicBezTo>
                <a:cubicBezTo>
                  <a:pt x="175" y="985"/>
                  <a:pt x="177" y="989"/>
                  <a:pt x="180" y="994"/>
                </a:cubicBezTo>
                <a:cubicBezTo>
                  <a:pt x="181" y="997"/>
                  <a:pt x="183" y="1001"/>
                  <a:pt x="184" y="1004"/>
                </a:cubicBezTo>
                <a:cubicBezTo>
                  <a:pt x="186" y="1007"/>
                  <a:pt x="188" y="1011"/>
                  <a:pt x="189" y="1014"/>
                </a:cubicBezTo>
                <a:cubicBezTo>
                  <a:pt x="193" y="1021"/>
                  <a:pt x="195" y="1027"/>
                  <a:pt x="199" y="1031"/>
                </a:cubicBezTo>
                <a:cubicBezTo>
                  <a:pt x="200" y="1033"/>
                  <a:pt x="202" y="1033"/>
                  <a:pt x="203" y="1035"/>
                </a:cubicBezTo>
                <a:cubicBezTo>
                  <a:pt x="204" y="1037"/>
                  <a:pt x="204" y="1041"/>
                  <a:pt x="205" y="1042"/>
                </a:cubicBezTo>
                <a:cubicBezTo>
                  <a:pt x="207" y="1046"/>
                  <a:pt x="211" y="1051"/>
                  <a:pt x="212" y="1052"/>
                </a:cubicBezTo>
                <a:cubicBezTo>
                  <a:pt x="212" y="1054"/>
                  <a:pt x="212" y="1055"/>
                  <a:pt x="213" y="1057"/>
                </a:cubicBezTo>
                <a:cubicBezTo>
                  <a:pt x="213" y="1057"/>
                  <a:pt x="215" y="1057"/>
                  <a:pt x="215" y="1057"/>
                </a:cubicBezTo>
                <a:cubicBezTo>
                  <a:pt x="216" y="1058"/>
                  <a:pt x="217" y="1060"/>
                  <a:pt x="217" y="1061"/>
                </a:cubicBezTo>
                <a:cubicBezTo>
                  <a:pt x="220" y="1065"/>
                  <a:pt x="223" y="1069"/>
                  <a:pt x="225" y="1072"/>
                </a:cubicBezTo>
                <a:cubicBezTo>
                  <a:pt x="227" y="1076"/>
                  <a:pt x="228" y="1079"/>
                  <a:pt x="227" y="1081"/>
                </a:cubicBezTo>
                <a:cubicBezTo>
                  <a:pt x="222" y="1077"/>
                  <a:pt x="219" y="1068"/>
                  <a:pt x="216" y="1064"/>
                </a:cubicBezTo>
                <a:cubicBezTo>
                  <a:pt x="213" y="1060"/>
                  <a:pt x="209" y="1056"/>
                  <a:pt x="206" y="1052"/>
                </a:cubicBezTo>
                <a:cubicBezTo>
                  <a:pt x="205" y="1050"/>
                  <a:pt x="206" y="1049"/>
                  <a:pt x="205" y="1048"/>
                </a:cubicBezTo>
                <a:cubicBezTo>
                  <a:pt x="203" y="1044"/>
                  <a:pt x="200" y="1038"/>
                  <a:pt x="196" y="1033"/>
                </a:cubicBezTo>
                <a:cubicBezTo>
                  <a:pt x="196" y="1031"/>
                  <a:pt x="195" y="1030"/>
                  <a:pt x="194" y="1028"/>
                </a:cubicBezTo>
                <a:cubicBezTo>
                  <a:pt x="193" y="1027"/>
                  <a:pt x="192" y="1025"/>
                  <a:pt x="191" y="1024"/>
                </a:cubicBezTo>
                <a:cubicBezTo>
                  <a:pt x="190" y="1021"/>
                  <a:pt x="188" y="1018"/>
                  <a:pt x="187" y="1016"/>
                </a:cubicBezTo>
                <a:cubicBezTo>
                  <a:pt x="184" y="1010"/>
                  <a:pt x="182" y="1006"/>
                  <a:pt x="180" y="1001"/>
                </a:cubicBezTo>
                <a:cubicBezTo>
                  <a:pt x="178" y="996"/>
                  <a:pt x="174" y="992"/>
                  <a:pt x="172" y="987"/>
                </a:cubicBezTo>
                <a:cubicBezTo>
                  <a:pt x="170" y="983"/>
                  <a:pt x="168" y="978"/>
                  <a:pt x="166" y="974"/>
                </a:cubicBezTo>
                <a:cubicBezTo>
                  <a:pt x="165" y="972"/>
                  <a:pt x="163" y="970"/>
                  <a:pt x="162" y="967"/>
                </a:cubicBezTo>
                <a:cubicBezTo>
                  <a:pt x="160" y="964"/>
                  <a:pt x="159" y="957"/>
                  <a:pt x="156" y="959"/>
                </a:cubicBezTo>
                <a:cubicBezTo>
                  <a:pt x="159" y="965"/>
                  <a:pt x="160" y="972"/>
                  <a:pt x="163" y="977"/>
                </a:cubicBezTo>
                <a:cubicBezTo>
                  <a:pt x="164" y="980"/>
                  <a:pt x="166" y="981"/>
                  <a:pt x="168" y="984"/>
                </a:cubicBezTo>
                <a:cubicBezTo>
                  <a:pt x="168" y="985"/>
                  <a:pt x="168" y="987"/>
                  <a:pt x="169" y="990"/>
                </a:cubicBezTo>
                <a:cubicBezTo>
                  <a:pt x="172" y="995"/>
                  <a:pt x="175" y="1000"/>
                  <a:pt x="178" y="1006"/>
                </a:cubicBezTo>
                <a:cubicBezTo>
                  <a:pt x="181" y="1011"/>
                  <a:pt x="184" y="1016"/>
                  <a:pt x="186" y="1021"/>
                </a:cubicBezTo>
                <a:cubicBezTo>
                  <a:pt x="188" y="1026"/>
                  <a:pt x="190" y="1031"/>
                  <a:pt x="193" y="1036"/>
                </a:cubicBezTo>
                <a:cubicBezTo>
                  <a:pt x="196" y="1040"/>
                  <a:pt x="198" y="1045"/>
                  <a:pt x="200" y="1049"/>
                </a:cubicBezTo>
                <a:cubicBezTo>
                  <a:pt x="201" y="1051"/>
                  <a:pt x="203" y="1053"/>
                  <a:pt x="204" y="1055"/>
                </a:cubicBezTo>
                <a:cubicBezTo>
                  <a:pt x="205" y="1057"/>
                  <a:pt x="206" y="1059"/>
                  <a:pt x="207" y="1060"/>
                </a:cubicBezTo>
                <a:cubicBezTo>
                  <a:pt x="209" y="1062"/>
                  <a:pt x="211" y="1062"/>
                  <a:pt x="212" y="1064"/>
                </a:cubicBezTo>
                <a:cubicBezTo>
                  <a:pt x="214" y="1067"/>
                  <a:pt x="214" y="1071"/>
                  <a:pt x="216" y="1075"/>
                </a:cubicBezTo>
                <a:cubicBezTo>
                  <a:pt x="218" y="1079"/>
                  <a:pt x="220" y="1081"/>
                  <a:pt x="223" y="1085"/>
                </a:cubicBezTo>
                <a:cubicBezTo>
                  <a:pt x="225" y="1088"/>
                  <a:pt x="228" y="1091"/>
                  <a:pt x="230" y="1094"/>
                </a:cubicBezTo>
                <a:cubicBezTo>
                  <a:pt x="233" y="1098"/>
                  <a:pt x="235" y="1102"/>
                  <a:pt x="238" y="1106"/>
                </a:cubicBezTo>
                <a:cubicBezTo>
                  <a:pt x="241" y="1109"/>
                  <a:pt x="244" y="1113"/>
                  <a:pt x="246" y="1117"/>
                </a:cubicBezTo>
                <a:cubicBezTo>
                  <a:pt x="249" y="1121"/>
                  <a:pt x="252" y="1126"/>
                  <a:pt x="256" y="1129"/>
                </a:cubicBezTo>
                <a:cubicBezTo>
                  <a:pt x="257" y="1132"/>
                  <a:pt x="259" y="1131"/>
                  <a:pt x="260" y="1134"/>
                </a:cubicBezTo>
                <a:cubicBezTo>
                  <a:pt x="266" y="1140"/>
                  <a:pt x="269" y="1147"/>
                  <a:pt x="275" y="1152"/>
                </a:cubicBezTo>
                <a:cubicBezTo>
                  <a:pt x="281" y="1157"/>
                  <a:pt x="282" y="1160"/>
                  <a:pt x="287" y="1164"/>
                </a:cubicBezTo>
                <a:cubicBezTo>
                  <a:pt x="289" y="1166"/>
                  <a:pt x="291" y="1168"/>
                  <a:pt x="293" y="1169"/>
                </a:cubicBezTo>
                <a:cubicBezTo>
                  <a:pt x="295" y="1171"/>
                  <a:pt x="294" y="1173"/>
                  <a:pt x="296" y="1175"/>
                </a:cubicBezTo>
                <a:cubicBezTo>
                  <a:pt x="298" y="1176"/>
                  <a:pt x="300" y="1176"/>
                  <a:pt x="302" y="1178"/>
                </a:cubicBezTo>
                <a:cubicBezTo>
                  <a:pt x="302" y="1178"/>
                  <a:pt x="303" y="1181"/>
                  <a:pt x="305" y="1182"/>
                </a:cubicBezTo>
                <a:cubicBezTo>
                  <a:pt x="306" y="1183"/>
                  <a:pt x="307" y="1183"/>
                  <a:pt x="309" y="1185"/>
                </a:cubicBezTo>
                <a:cubicBezTo>
                  <a:pt x="311" y="1187"/>
                  <a:pt x="313" y="1191"/>
                  <a:pt x="315" y="1194"/>
                </a:cubicBezTo>
                <a:cubicBezTo>
                  <a:pt x="319" y="1198"/>
                  <a:pt x="325" y="1202"/>
                  <a:pt x="331" y="1207"/>
                </a:cubicBezTo>
                <a:cubicBezTo>
                  <a:pt x="332" y="1209"/>
                  <a:pt x="334" y="1212"/>
                  <a:pt x="336" y="1214"/>
                </a:cubicBezTo>
                <a:cubicBezTo>
                  <a:pt x="339" y="1217"/>
                  <a:pt x="344" y="1220"/>
                  <a:pt x="344" y="1220"/>
                </a:cubicBezTo>
                <a:cubicBezTo>
                  <a:pt x="346" y="1221"/>
                  <a:pt x="348" y="1225"/>
                  <a:pt x="351" y="1227"/>
                </a:cubicBezTo>
                <a:cubicBezTo>
                  <a:pt x="353" y="1228"/>
                  <a:pt x="356" y="1227"/>
                  <a:pt x="358" y="1229"/>
                </a:cubicBezTo>
                <a:cubicBezTo>
                  <a:pt x="360" y="1230"/>
                  <a:pt x="361" y="1232"/>
                  <a:pt x="364" y="1234"/>
                </a:cubicBezTo>
                <a:cubicBezTo>
                  <a:pt x="367" y="1236"/>
                  <a:pt x="372" y="1238"/>
                  <a:pt x="376" y="1241"/>
                </a:cubicBezTo>
                <a:cubicBezTo>
                  <a:pt x="383" y="1245"/>
                  <a:pt x="388" y="1250"/>
                  <a:pt x="395" y="1255"/>
                </a:cubicBezTo>
                <a:cubicBezTo>
                  <a:pt x="398" y="1257"/>
                  <a:pt x="401" y="1257"/>
                  <a:pt x="404" y="1259"/>
                </a:cubicBezTo>
                <a:cubicBezTo>
                  <a:pt x="406" y="1261"/>
                  <a:pt x="408" y="1264"/>
                  <a:pt x="411" y="1265"/>
                </a:cubicBezTo>
                <a:cubicBezTo>
                  <a:pt x="420" y="1272"/>
                  <a:pt x="433" y="1277"/>
                  <a:pt x="441" y="1282"/>
                </a:cubicBezTo>
                <a:cubicBezTo>
                  <a:pt x="444" y="1283"/>
                  <a:pt x="446" y="1286"/>
                  <a:pt x="448" y="1287"/>
                </a:cubicBezTo>
                <a:cubicBezTo>
                  <a:pt x="451" y="1289"/>
                  <a:pt x="456" y="1291"/>
                  <a:pt x="461" y="1293"/>
                </a:cubicBezTo>
                <a:cubicBezTo>
                  <a:pt x="463" y="1294"/>
                  <a:pt x="465" y="1296"/>
                  <a:pt x="467" y="1297"/>
                </a:cubicBezTo>
                <a:cubicBezTo>
                  <a:pt x="470" y="1298"/>
                  <a:pt x="473" y="1298"/>
                  <a:pt x="475" y="1300"/>
                </a:cubicBezTo>
                <a:cubicBezTo>
                  <a:pt x="480" y="1302"/>
                  <a:pt x="487" y="1307"/>
                  <a:pt x="490" y="1309"/>
                </a:cubicBezTo>
                <a:cubicBezTo>
                  <a:pt x="497" y="1313"/>
                  <a:pt x="499" y="1311"/>
                  <a:pt x="506" y="1312"/>
                </a:cubicBezTo>
                <a:cubicBezTo>
                  <a:pt x="507" y="1313"/>
                  <a:pt x="511" y="1315"/>
                  <a:pt x="514" y="1316"/>
                </a:cubicBezTo>
                <a:cubicBezTo>
                  <a:pt x="517" y="1317"/>
                  <a:pt x="522" y="1319"/>
                  <a:pt x="525" y="1320"/>
                </a:cubicBezTo>
                <a:cubicBezTo>
                  <a:pt x="528" y="1321"/>
                  <a:pt x="529" y="1320"/>
                  <a:pt x="531" y="1320"/>
                </a:cubicBezTo>
                <a:cubicBezTo>
                  <a:pt x="542" y="1322"/>
                  <a:pt x="544" y="1326"/>
                  <a:pt x="549" y="1328"/>
                </a:cubicBezTo>
                <a:cubicBezTo>
                  <a:pt x="552" y="1329"/>
                  <a:pt x="557" y="1328"/>
                  <a:pt x="560" y="1329"/>
                </a:cubicBezTo>
                <a:cubicBezTo>
                  <a:pt x="563" y="1330"/>
                  <a:pt x="566" y="1332"/>
                  <a:pt x="569" y="1333"/>
                </a:cubicBezTo>
                <a:cubicBezTo>
                  <a:pt x="572" y="1334"/>
                  <a:pt x="574" y="1334"/>
                  <a:pt x="577" y="1334"/>
                </a:cubicBezTo>
                <a:cubicBezTo>
                  <a:pt x="579" y="1335"/>
                  <a:pt x="579" y="1336"/>
                  <a:pt x="583" y="1336"/>
                </a:cubicBezTo>
                <a:cubicBezTo>
                  <a:pt x="588" y="1337"/>
                  <a:pt x="597" y="1339"/>
                  <a:pt x="602" y="1340"/>
                </a:cubicBezTo>
                <a:cubicBezTo>
                  <a:pt x="604" y="1340"/>
                  <a:pt x="605" y="1342"/>
                  <a:pt x="608" y="1343"/>
                </a:cubicBezTo>
                <a:cubicBezTo>
                  <a:pt x="610" y="1343"/>
                  <a:pt x="613" y="1343"/>
                  <a:pt x="615" y="1344"/>
                </a:cubicBezTo>
                <a:cubicBezTo>
                  <a:pt x="619" y="1345"/>
                  <a:pt x="621" y="1346"/>
                  <a:pt x="623" y="1347"/>
                </a:cubicBezTo>
                <a:cubicBezTo>
                  <a:pt x="622" y="1347"/>
                  <a:pt x="627" y="1347"/>
                  <a:pt x="628" y="1347"/>
                </a:cubicBezTo>
                <a:cubicBezTo>
                  <a:pt x="629" y="1347"/>
                  <a:pt x="632" y="1347"/>
                  <a:pt x="635" y="1347"/>
                </a:cubicBezTo>
                <a:cubicBezTo>
                  <a:pt x="638" y="1347"/>
                  <a:pt x="640" y="1348"/>
                  <a:pt x="642" y="1348"/>
                </a:cubicBezTo>
                <a:cubicBezTo>
                  <a:pt x="643" y="1348"/>
                  <a:pt x="642" y="1350"/>
                  <a:pt x="642" y="1350"/>
                </a:cubicBezTo>
                <a:cubicBezTo>
                  <a:pt x="645" y="1352"/>
                  <a:pt x="658" y="1351"/>
                  <a:pt x="656" y="1350"/>
                </a:cubicBezTo>
                <a:cubicBezTo>
                  <a:pt x="659" y="1351"/>
                  <a:pt x="662" y="1353"/>
                  <a:pt x="664" y="1353"/>
                </a:cubicBezTo>
                <a:cubicBezTo>
                  <a:pt x="665" y="1353"/>
                  <a:pt x="668" y="1351"/>
                  <a:pt x="669" y="1351"/>
                </a:cubicBezTo>
                <a:cubicBezTo>
                  <a:pt x="671" y="1351"/>
                  <a:pt x="671" y="1352"/>
                  <a:pt x="672" y="1352"/>
                </a:cubicBezTo>
                <a:cubicBezTo>
                  <a:pt x="673" y="1352"/>
                  <a:pt x="674" y="1352"/>
                  <a:pt x="676" y="1352"/>
                </a:cubicBezTo>
                <a:cubicBezTo>
                  <a:pt x="687" y="1352"/>
                  <a:pt x="694" y="1355"/>
                  <a:pt x="701" y="1354"/>
                </a:cubicBezTo>
                <a:cubicBezTo>
                  <a:pt x="703" y="1354"/>
                  <a:pt x="707" y="1352"/>
                  <a:pt x="709" y="1352"/>
                </a:cubicBezTo>
                <a:cubicBezTo>
                  <a:pt x="710" y="1352"/>
                  <a:pt x="711" y="1354"/>
                  <a:pt x="714" y="1354"/>
                </a:cubicBezTo>
                <a:cubicBezTo>
                  <a:pt x="717" y="1354"/>
                  <a:pt x="718" y="1353"/>
                  <a:pt x="720" y="1353"/>
                </a:cubicBezTo>
                <a:cubicBezTo>
                  <a:pt x="722" y="1353"/>
                  <a:pt x="725" y="1354"/>
                  <a:pt x="727" y="1355"/>
                </a:cubicBezTo>
                <a:cubicBezTo>
                  <a:pt x="736" y="1356"/>
                  <a:pt x="739" y="1353"/>
                  <a:pt x="746" y="1353"/>
                </a:cubicBezTo>
                <a:cubicBezTo>
                  <a:pt x="748" y="1353"/>
                  <a:pt x="751" y="1354"/>
                  <a:pt x="754" y="1354"/>
                </a:cubicBezTo>
                <a:cubicBezTo>
                  <a:pt x="761" y="1353"/>
                  <a:pt x="758" y="1351"/>
                  <a:pt x="762" y="1353"/>
                </a:cubicBezTo>
                <a:cubicBezTo>
                  <a:pt x="764" y="1354"/>
                  <a:pt x="768" y="1354"/>
                  <a:pt x="773" y="1353"/>
                </a:cubicBezTo>
                <a:cubicBezTo>
                  <a:pt x="777" y="1352"/>
                  <a:pt x="783" y="1351"/>
                  <a:pt x="788" y="1351"/>
                </a:cubicBezTo>
                <a:cubicBezTo>
                  <a:pt x="794" y="1350"/>
                  <a:pt x="800" y="1352"/>
                  <a:pt x="804" y="1351"/>
                </a:cubicBezTo>
                <a:cubicBezTo>
                  <a:pt x="807" y="1350"/>
                  <a:pt x="810" y="1348"/>
                  <a:pt x="813" y="1348"/>
                </a:cubicBezTo>
                <a:cubicBezTo>
                  <a:pt x="822" y="1346"/>
                  <a:pt x="836" y="1343"/>
                  <a:pt x="847" y="1341"/>
                </a:cubicBezTo>
                <a:cubicBezTo>
                  <a:pt x="849" y="1341"/>
                  <a:pt x="852" y="1342"/>
                  <a:pt x="853" y="1341"/>
                </a:cubicBezTo>
                <a:cubicBezTo>
                  <a:pt x="858" y="1341"/>
                  <a:pt x="867" y="1338"/>
                  <a:pt x="871" y="1337"/>
                </a:cubicBezTo>
                <a:cubicBezTo>
                  <a:pt x="873" y="1336"/>
                  <a:pt x="874" y="1333"/>
                  <a:pt x="876" y="1333"/>
                </a:cubicBezTo>
                <a:cubicBezTo>
                  <a:pt x="880" y="1331"/>
                  <a:pt x="884" y="1332"/>
                  <a:pt x="889" y="1331"/>
                </a:cubicBezTo>
                <a:cubicBezTo>
                  <a:pt x="894" y="1330"/>
                  <a:pt x="900" y="1327"/>
                  <a:pt x="903" y="1327"/>
                </a:cubicBezTo>
                <a:cubicBezTo>
                  <a:pt x="905" y="1326"/>
                  <a:pt x="907" y="1327"/>
                  <a:pt x="908" y="1327"/>
                </a:cubicBezTo>
                <a:cubicBezTo>
                  <a:pt x="916" y="1325"/>
                  <a:pt x="921" y="1322"/>
                  <a:pt x="926" y="1320"/>
                </a:cubicBezTo>
                <a:cubicBezTo>
                  <a:pt x="928" y="1319"/>
                  <a:pt x="930" y="1318"/>
                  <a:pt x="932" y="1318"/>
                </a:cubicBezTo>
                <a:cubicBezTo>
                  <a:pt x="934" y="1317"/>
                  <a:pt x="936" y="1317"/>
                  <a:pt x="938" y="1316"/>
                </a:cubicBezTo>
                <a:cubicBezTo>
                  <a:pt x="941" y="1316"/>
                  <a:pt x="944" y="1315"/>
                  <a:pt x="947" y="1314"/>
                </a:cubicBezTo>
                <a:cubicBezTo>
                  <a:pt x="953" y="1312"/>
                  <a:pt x="959" y="1308"/>
                  <a:pt x="966" y="1305"/>
                </a:cubicBezTo>
                <a:cubicBezTo>
                  <a:pt x="969" y="1303"/>
                  <a:pt x="973" y="1303"/>
                  <a:pt x="977" y="1301"/>
                </a:cubicBezTo>
                <a:cubicBezTo>
                  <a:pt x="977" y="1301"/>
                  <a:pt x="979" y="1299"/>
                  <a:pt x="982" y="1297"/>
                </a:cubicBezTo>
                <a:cubicBezTo>
                  <a:pt x="985" y="1296"/>
                  <a:pt x="986" y="1297"/>
                  <a:pt x="987" y="1297"/>
                </a:cubicBezTo>
                <a:cubicBezTo>
                  <a:pt x="989" y="1296"/>
                  <a:pt x="992" y="1293"/>
                  <a:pt x="996" y="1291"/>
                </a:cubicBezTo>
                <a:cubicBezTo>
                  <a:pt x="1000" y="1289"/>
                  <a:pt x="1003" y="1287"/>
                  <a:pt x="1007" y="1285"/>
                </a:cubicBezTo>
                <a:cubicBezTo>
                  <a:pt x="1013" y="1282"/>
                  <a:pt x="1030" y="1273"/>
                  <a:pt x="1033" y="1271"/>
                </a:cubicBezTo>
                <a:cubicBezTo>
                  <a:pt x="1034" y="1271"/>
                  <a:pt x="1033" y="1270"/>
                  <a:pt x="1035" y="1269"/>
                </a:cubicBezTo>
                <a:cubicBezTo>
                  <a:pt x="1037" y="1268"/>
                  <a:pt x="1038" y="1269"/>
                  <a:pt x="1040" y="1267"/>
                </a:cubicBezTo>
                <a:cubicBezTo>
                  <a:pt x="1046" y="1264"/>
                  <a:pt x="1049" y="1262"/>
                  <a:pt x="1052" y="1261"/>
                </a:cubicBezTo>
                <a:cubicBezTo>
                  <a:pt x="1058" y="1259"/>
                  <a:pt x="1069" y="1254"/>
                  <a:pt x="1071" y="1248"/>
                </a:cubicBezTo>
                <a:cubicBezTo>
                  <a:pt x="1078" y="1248"/>
                  <a:pt x="1080" y="1243"/>
                  <a:pt x="1084" y="1239"/>
                </a:cubicBezTo>
                <a:cubicBezTo>
                  <a:pt x="1091" y="1233"/>
                  <a:pt x="1091" y="1233"/>
                  <a:pt x="1098" y="1229"/>
                </a:cubicBezTo>
                <a:cubicBezTo>
                  <a:pt x="1102" y="1226"/>
                  <a:pt x="1105" y="1223"/>
                  <a:pt x="1107" y="1222"/>
                </a:cubicBezTo>
                <a:cubicBezTo>
                  <a:pt x="1107" y="1222"/>
                  <a:pt x="1108" y="1223"/>
                  <a:pt x="1108" y="1223"/>
                </a:cubicBezTo>
                <a:cubicBezTo>
                  <a:pt x="1111" y="1223"/>
                  <a:pt x="1113" y="1220"/>
                  <a:pt x="1115" y="1217"/>
                </a:cubicBezTo>
                <a:cubicBezTo>
                  <a:pt x="1118" y="1214"/>
                  <a:pt x="1119" y="1211"/>
                  <a:pt x="1121" y="1210"/>
                </a:cubicBezTo>
                <a:cubicBezTo>
                  <a:pt x="1123" y="1208"/>
                  <a:pt x="1127" y="1206"/>
                  <a:pt x="1129" y="1204"/>
                </a:cubicBezTo>
                <a:cubicBezTo>
                  <a:pt x="1131" y="1202"/>
                  <a:pt x="1131" y="1201"/>
                  <a:pt x="1133" y="1199"/>
                </a:cubicBezTo>
                <a:cubicBezTo>
                  <a:pt x="1140" y="1193"/>
                  <a:pt x="1149" y="1185"/>
                  <a:pt x="1157" y="1178"/>
                </a:cubicBezTo>
                <a:cubicBezTo>
                  <a:pt x="1159" y="1176"/>
                  <a:pt x="1159" y="1173"/>
                  <a:pt x="1161" y="1171"/>
                </a:cubicBezTo>
                <a:cubicBezTo>
                  <a:pt x="1163" y="1169"/>
                  <a:pt x="1165" y="1169"/>
                  <a:pt x="1167" y="1167"/>
                </a:cubicBezTo>
                <a:cubicBezTo>
                  <a:pt x="1169" y="1165"/>
                  <a:pt x="1171" y="1163"/>
                  <a:pt x="1173" y="1161"/>
                </a:cubicBezTo>
                <a:cubicBezTo>
                  <a:pt x="1176" y="1161"/>
                  <a:pt x="1174" y="1163"/>
                  <a:pt x="1177" y="1163"/>
                </a:cubicBezTo>
                <a:cubicBezTo>
                  <a:pt x="1179" y="1161"/>
                  <a:pt x="1182" y="1155"/>
                  <a:pt x="1183" y="1157"/>
                </a:cubicBezTo>
                <a:cubicBezTo>
                  <a:pt x="1185" y="1160"/>
                  <a:pt x="1178" y="1164"/>
                  <a:pt x="1176" y="1168"/>
                </a:cubicBezTo>
                <a:cubicBezTo>
                  <a:pt x="1172" y="1173"/>
                  <a:pt x="1168" y="1180"/>
                  <a:pt x="1164" y="1184"/>
                </a:cubicBezTo>
                <a:cubicBezTo>
                  <a:pt x="1161" y="1187"/>
                  <a:pt x="1158" y="1187"/>
                  <a:pt x="1155" y="1190"/>
                </a:cubicBezTo>
                <a:cubicBezTo>
                  <a:pt x="1147" y="1196"/>
                  <a:pt x="1148" y="1199"/>
                  <a:pt x="1144" y="1203"/>
                </a:cubicBezTo>
                <a:cubicBezTo>
                  <a:pt x="1143" y="1205"/>
                  <a:pt x="1137" y="1207"/>
                  <a:pt x="1137" y="1210"/>
                </a:cubicBezTo>
                <a:cubicBezTo>
                  <a:pt x="1139" y="1209"/>
                  <a:pt x="1144" y="1208"/>
                  <a:pt x="1142" y="1210"/>
                </a:cubicBezTo>
                <a:cubicBezTo>
                  <a:pt x="1137" y="1217"/>
                  <a:pt x="1132" y="1215"/>
                  <a:pt x="1128" y="1218"/>
                </a:cubicBezTo>
                <a:cubicBezTo>
                  <a:pt x="1127" y="1219"/>
                  <a:pt x="1127" y="1221"/>
                  <a:pt x="1126" y="1221"/>
                </a:cubicBezTo>
                <a:cubicBezTo>
                  <a:pt x="1124" y="1224"/>
                  <a:pt x="1120" y="1225"/>
                  <a:pt x="1121" y="1228"/>
                </a:cubicBezTo>
                <a:cubicBezTo>
                  <a:pt x="1125" y="1224"/>
                  <a:pt x="1130" y="1221"/>
                  <a:pt x="1128" y="1225"/>
                </a:cubicBezTo>
                <a:cubicBezTo>
                  <a:pt x="1123" y="1230"/>
                  <a:pt x="1119" y="1228"/>
                  <a:pt x="1113" y="1232"/>
                </a:cubicBezTo>
                <a:cubicBezTo>
                  <a:pt x="1109" y="1234"/>
                  <a:pt x="1107" y="1238"/>
                  <a:pt x="1102" y="1242"/>
                </a:cubicBezTo>
                <a:cubicBezTo>
                  <a:pt x="1102" y="1242"/>
                  <a:pt x="1099" y="1244"/>
                  <a:pt x="1098" y="1245"/>
                </a:cubicBezTo>
                <a:cubicBezTo>
                  <a:pt x="1092" y="1248"/>
                  <a:pt x="1080" y="1258"/>
                  <a:pt x="1075" y="1259"/>
                </a:cubicBezTo>
                <a:cubicBezTo>
                  <a:pt x="1078" y="1261"/>
                  <a:pt x="1074" y="1265"/>
                  <a:pt x="1072" y="1267"/>
                </a:cubicBezTo>
                <a:cubicBezTo>
                  <a:pt x="1072" y="1267"/>
                  <a:pt x="1066" y="1271"/>
                  <a:pt x="1063" y="1272"/>
                </a:cubicBezTo>
                <a:cubicBezTo>
                  <a:pt x="1063" y="1272"/>
                  <a:pt x="1063" y="1270"/>
                  <a:pt x="1062" y="1270"/>
                </a:cubicBezTo>
                <a:cubicBezTo>
                  <a:pt x="1062" y="1270"/>
                  <a:pt x="1060" y="1272"/>
                  <a:pt x="1060" y="1272"/>
                </a:cubicBezTo>
                <a:cubicBezTo>
                  <a:pt x="1059" y="1272"/>
                  <a:pt x="1057" y="1271"/>
                  <a:pt x="1057" y="1271"/>
                </a:cubicBezTo>
                <a:cubicBezTo>
                  <a:pt x="1053" y="1272"/>
                  <a:pt x="1048" y="1276"/>
                  <a:pt x="1047" y="1278"/>
                </a:cubicBezTo>
                <a:cubicBezTo>
                  <a:pt x="1048" y="1278"/>
                  <a:pt x="1049" y="1281"/>
                  <a:pt x="1049" y="1284"/>
                </a:cubicBezTo>
                <a:cubicBezTo>
                  <a:pt x="1044" y="1287"/>
                  <a:pt x="1043" y="1284"/>
                  <a:pt x="1046" y="1282"/>
                </a:cubicBezTo>
                <a:cubicBezTo>
                  <a:pt x="1039" y="1284"/>
                  <a:pt x="1041" y="1287"/>
                  <a:pt x="1040" y="1288"/>
                </a:cubicBezTo>
                <a:cubicBezTo>
                  <a:pt x="1038" y="1290"/>
                  <a:pt x="1035" y="1294"/>
                  <a:pt x="1031" y="1293"/>
                </a:cubicBezTo>
                <a:cubicBezTo>
                  <a:pt x="1034" y="1291"/>
                  <a:pt x="1035" y="1289"/>
                  <a:pt x="1036" y="1288"/>
                </a:cubicBezTo>
                <a:cubicBezTo>
                  <a:pt x="1031" y="1288"/>
                  <a:pt x="1027" y="1294"/>
                  <a:pt x="1021" y="1297"/>
                </a:cubicBezTo>
                <a:cubicBezTo>
                  <a:pt x="1018" y="1298"/>
                  <a:pt x="1016" y="1298"/>
                  <a:pt x="1013" y="1299"/>
                </a:cubicBezTo>
                <a:cubicBezTo>
                  <a:pt x="1011" y="1300"/>
                  <a:pt x="1013" y="1302"/>
                  <a:pt x="1011" y="1302"/>
                </a:cubicBezTo>
                <a:cubicBezTo>
                  <a:pt x="1009" y="1303"/>
                  <a:pt x="1007" y="1303"/>
                  <a:pt x="1005" y="1304"/>
                </a:cubicBezTo>
                <a:cubicBezTo>
                  <a:pt x="1001" y="1305"/>
                  <a:pt x="998" y="1307"/>
                  <a:pt x="994" y="1309"/>
                </a:cubicBezTo>
                <a:cubicBezTo>
                  <a:pt x="990" y="1311"/>
                  <a:pt x="987" y="1312"/>
                  <a:pt x="983" y="1314"/>
                </a:cubicBezTo>
                <a:cubicBezTo>
                  <a:pt x="981" y="1316"/>
                  <a:pt x="979" y="1319"/>
                  <a:pt x="977" y="1320"/>
                </a:cubicBezTo>
                <a:cubicBezTo>
                  <a:pt x="975" y="1321"/>
                  <a:pt x="971" y="1324"/>
                  <a:pt x="966" y="1326"/>
                </a:cubicBezTo>
                <a:cubicBezTo>
                  <a:pt x="962" y="1328"/>
                  <a:pt x="958" y="1330"/>
                  <a:pt x="958" y="1330"/>
                </a:cubicBezTo>
                <a:cubicBezTo>
                  <a:pt x="954" y="1332"/>
                  <a:pt x="947" y="1331"/>
                  <a:pt x="944" y="1332"/>
                </a:cubicBezTo>
                <a:cubicBezTo>
                  <a:pt x="940" y="1335"/>
                  <a:pt x="939" y="1338"/>
                  <a:pt x="935" y="1341"/>
                </a:cubicBezTo>
                <a:cubicBezTo>
                  <a:pt x="932" y="1339"/>
                  <a:pt x="926" y="1343"/>
                  <a:pt x="925" y="1344"/>
                </a:cubicBezTo>
                <a:cubicBezTo>
                  <a:pt x="924" y="1344"/>
                  <a:pt x="922" y="1343"/>
                  <a:pt x="921" y="1343"/>
                </a:cubicBezTo>
                <a:cubicBezTo>
                  <a:pt x="915" y="1343"/>
                  <a:pt x="911" y="1348"/>
                  <a:pt x="904" y="1350"/>
                </a:cubicBezTo>
                <a:cubicBezTo>
                  <a:pt x="901" y="1350"/>
                  <a:pt x="901" y="1347"/>
                  <a:pt x="895" y="1350"/>
                </a:cubicBezTo>
                <a:cubicBezTo>
                  <a:pt x="894" y="1353"/>
                  <a:pt x="904" y="1351"/>
                  <a:pt x="896" y="1353"/>
                </a:cubicBezTo>
                <a:cubicBezTo>
                  <a:pt x="889" y="1356"/>
                  <a:pt x="897" y="1348"/>
                  <a:pt x="890" y="1350"/>
                </a:cubicBezTo>
                <a:cubicBezTo>
                  <a:pt x="881" y="1353"/>
                  <a:pt x="888" y="1355"/>
                  <a:pt x="887" y="1357"/>
                </a:cubicBezTo>
                <a:cubicBezTo>
                  <a:pt x="882" y="1359"/>
                  <a:pt x="881" y="1356"/>
                  <a:pt x="878" y="1356"/>
                </a:cubicBezTo>
                <a:cubicBezTo>
                  <a:pt x="875" y="1356"/>
                  <a:pt x="872" y="1358"/>
                  <a:pt x="870" y="1358"/>
                </a:cubicBezTo>
                <a:cubicBezTo>
                  <a:pt x="868" y="1358"/>
                  <a:pt x="868" y="1357"/>
                  <a:pt x="864" y="1357"/>
                </a:cubicBezTo>
                <a:cubicBezTo>
                  <a:pt x="862" y="1358"/>
                  <a:pt x="859" y="1360"/>
                  <a:pt x="856" y="1360"/>
                </a:cubicBezTo>
                <a:cubicBezTo>
                  <a:pt x="853" y="1362"/>
                  <a:pt x="848" y="1363"/>
                  <a:pt x="845" y="1363"/>
                </a:cubicBezTo>
                <a:cubicBezTo>
                  <a:pt x="840" y="1364"/>
                  <a:pt x="826" y="1365"/>
                  <a:pt x="823" y="1366"/>
                </a:cubicBezTo>
                <a:cubicBezTo>
                  <a:pt x="822" y="1366"/>
                  <a:pt x="820" y="1367"/>
                  <a:pt x="818" y="1368"/>
                </a:cubicBezTo>
                <a:cubicBezTo>
                  <a:pt x="816" y="1369"/>
                  <a:pt x="813" y="1369"/>
                  <a:pt x="811" y="1370"/>
                </a:cubicBezTo>
                <a:cubicBezTo>
                  <a:pt x="807" y="1372"/>
                  <a:pt x="802" y="1373"/>
                  <a:pt x="798" y="1373"/>
                </a:cubicBezTo>
                <a:cubicBezTo>
                  <a:pt x="795" y="1372"/>
                  <a:pt x="798" y="1372"/>
                  <a:pt x="797" y="1370"/>
                </a:cubicBezTo>
                <a:cubicBezTo>
                  <a:pt x="789" y="1371"/>
                  <a:pt x="796" y="1372"/>
                  <a:pt x="791" y="1374"/>
                </a:cubicBezTo>
                <a:cubicBezTo>
                  <a:pt x="787" y="1376"/>
                  <a:pt x="781" y="1376"/>
                  <a:pt x="776" y="1376"/>
                </a:cubicBezTo>
                <a:cubicBezTo>
                  <a:pt x="771" y="1376"/>
                  <a:pt x="766" y="1376"/>
                  <a:pt x="763" y="1377"/>
                </a:cubicBezTo>
                <a:cubicBezTo>
                  <a:pt x="762" y="1376"/>
                  <a:pt x="764" y="1375"/>
                  <a:pt x="764" y="1374"/>
                </a:cubicBezTo>
                <a:cubicBezTo>
                  <a:pt x="761" y="1373"/>
                  <a:pt x="758" y="1373"/>
                  <a:pt x="755" y="1374"/>
                </a:cubicBezTo>
                <a:cubicBezTo>
                  <a:pt x="752" y="1375"/>
                  <a:pt x="749" y="1376"/>
                  <a:pt x="746" y="1376"/>
                </a:cubicBezTo>
                <a:cubicBezTo>
                  <a:pt x="741" y="1377"/>
                  <a:pt x="733" y="1378"/>
                  <a:pt x="731" y="1378"/>
                </a:cubicBezTo>
                <a:cubicBezTo>
                  <a:pt x="728" y="1378"/>
                  <a:pt x="727" y="1376"/>
                  <a:pt x="724" y="1376"/>
                </a:cubicBezTo>
                <a:cubicBezTo>
                  <a:pt x="722" y="1377"/>
                  <a:pt x="719" y="1378"/>
                  <a:pt x="716" y="1378"/>
                </a:cubicBezTo>
                <a:cubicBezTo>
                  <a:pt x="711" y="1379"/>
                  <a:pt x="705" y="1377"/>
                  <a:pt x="699" y="1378"/>
                </a:cubicBezTo>
                <a:cubicBezTo>
                  <a:pt x="697" y="1378"/>
                  <a:pt x="696" y="1379"/>
                  <a:pt x="693" y="1378"/>
                </a:cubicBezTo>
                <a:cubicBezTo>
                  <a:pt x="688" y="1378"/>
                  <a:pt x="682" y="1376"/>
                  <a:pt x="676" y="1376"/>
                </a:cubicBezTo>
                <a:cubicBezTo>
                  <a:pt x="672" y="1376"/>
                  <a:pt x="667" y="1376"/>
                  <a:pt x="664" y="1375"/>
                </a:cubicBezTo>
                <a:cubicBezTo>
                  <a:pt x="662" y="1375"/>
                  <a:pt x="658" y="1373"/>
                  <a:pt x="656" y="1373"/>
                </a:cubicBezTo>
                <a:cubicBezTo>
                  <a:pt x="653" y="1373"/>
                  <a:pt x="650" y="1375"/>
                  <a:pt x="648" y="1375"/>
                </a:cubicBezTo>
                <a:cubicBezTo>
                  <a:pt x="648" y="1373"/>
                  <a:pt x="644" y="1372"/>
                  <a:pt x="639" y="1371"/>
                </a:cubicBezTo>
                <a:cubicBezTo>
                  <a:pt x="637" y="1371"/>
                  <a:pt x="634" y="1370"/>
                  <a:pt x="632" y="1370"/>
                </a:cubicBezTo>
                <a:cubicBezTo>
                  <a:pt x="630" y="1370"/>
                  <a:pt x="628" y="1369"/>
                  <a:pt x="627" y="1369"/>
                </a:cubicBezTo>
                <a:cubicBezTo>
                  <a:pt x="624" y="1369"/>
                  <a:pt x="620" y="1371"/>
                  <a:pt x="618" y="1371"/>
                </a:cubicBezTo>
                <a:cubicBezTo>
                  <a:pt x="617" y="1371"/>
                  <a:pt x="614" y="1369"/>
                  <a:pt x="610" y="1369"/>
                </a:cubicBezTo>
                <a:cubicBezTo>
                  <a:pt x="601" y="1368"/>
                  <a:pt x="593" y="1366"/>
                  <a:pt x="585" y="1366"/>
                </a:cubicBezTo>
                <a:cubicBezTo>
                  <a:pt x="588" y="1366"/>
                  <a:pt x="591" y="1364"/>
                  <a:pt x="586" y="1362"/>
                </a:cubicBezTo>
                <a:cubicBezTo>
                  <a:pt x="579" y="1362"/>
                  <a:pt x="584" y="1364"/>
                  <a:pt x="582" y="1365"/>
                </a:cubicBezTo>
                <a:cubicBezTo>
                  <a:pt x="576" y="1364"/>
                  <a:pt x="571" y="1365"/>
                  <a:pt x="569" y="1363"/>
                </a:cubicBezTo>
                <a:cubicBezTo>
                  <a:pt x="567" y="1361"/>
                  <a:pt x="570" y="1362"/>
                  <a:pt x="566" y="1360"/>
                </a:cubicBezTo>
                <a:cubicBezTo>
                  <a:pt x="564" y="1359"/>
                  <a:pt x="563" y="1360"/>
                  <a:pt x="563" y="1360"/>
                </a:cubicBezTo>
                <a:cubicBezTo>
                  <a:pt x="559" y="1359"/>
                  <a:pt x="554" y="1356"/>
                  <a:pt x="553" y="1359"/>
                </a:cubicBezTo>
                <a:cubicBezTo>
                  <a:pt x="554" y="1356"/>
                  <a:pt x="549" y="1355"/>
                  <a:pt x="547" y="1354"/>
                </a:cubicBezTo>
                <a:cubicBezTo>
                  <a:pt x="540" y="1355"/>
                  <a:pt x="532" y="1355"/>
                  <a:pt x="525" y="1351"/>
                </a:cubicBezTo>
                <a:cubicBezTo>
                  <a:pt x="525" y="1351"/>
                  <a:pt x="526" y="1350"/>
                  <a:pt x="526" y="1349"/>
                </a:cubicBezTo>
                <a:cubicBezTo>
                  <a:pt x="525" y="1347"/>
                  <a:pt x="517" y="1347"/>
                  <a:pt x="513" y="1345"/>
                </a:cubicBezTo>
                <a:cubicBezTo>
                  <a:pt x="511" y="1345"/>
                  <a:pt x="511" y="1343"/>
                  <a:pt x="507" y="1342"/>
                </a:cubicBezTo>
                <a:cubicBezTo>
                  <a:pt x="503" y="1341"/>
                  <a:pt x="499" y="1341"/>
                  <a:pt x="496" y="1340"/>
                </a:cubicBezTo>
                <a:cubicBezTo>
                  <a:pt x="493" y="1339"/>
                  <a:pt x="490" y="1337"/>
                  <a:pt x="487" y="1335"/>
                </a:cubicBezTo>
                <a:cubicBezTo>
                  <a:pt x="482" y="1333"/>
                  <a:pt x="476" y="1330"/>
                  <a:pt x="472" y="1328"/>
                </a:cubicBezTo>
                <a:cubicBezTo>
                  <a:pt x="467" y="1326"/>
                  <a:pt x="463" y="1325"/>
                  <a:pt x="458" y="1324"/>
                </a:cubicBezTo>
                <a:cubicBezTo>
                  <a:pt x="454" y="1323"/>
                  <a:pt x="449" y="1321"/>
                  <a:pt x="445" y="1319"/>
                </a:cubicBezTo>
                <a:cubicBezTo>
                  <a:pt x="440" y="1317"/>
                  <a:pt x="435" y="1315"/>
                  <a:pt x="430" y="1312"/>
                </a:cubicBezTo>
                <a:cubicBezTo>
                  <a:pt x="425" y="1310"/>
                  <a:pt x="421" y="1307"/>
                  <a:pt x="417" y="1305"/>
                </a:cubicBezTo>
                <a:cubicBezTo>
                  <a:pt x="413" y="1304"/>
                  <a:pt x="410" y="1302"/>
                  <a:pt x="407" y="1300"/>
                </a:cubicBezTo>
                <a:cubicBezTo>
                  <a:pt x="404" y="1298"/>
                  <a:pt x="401" y="1296"/>
                  <a:pt x="398" y="1294"/>
                </a:cubicBezTo>
                <a:cubicBezTo>
                  <a:pt x="391" y="1290"/>
                  <a:pt x="385" y="1286"/>
                  <a:pt x="378" y="1283"/>
                </a:cubicBezTo>
                <a:cubicBezTo>
                  <a:pt x="374" y="1281"/>
                  <a:pt x="377" y="1279"/>
                  <a:pt x="374" y="1276"/>
                </a:cubicBezTo>
                <a:cubicBezTo>
                  <a:pt x="367" y="1278"/>
                  <a:pt x="361" y="1271"/>
                  <a:pt x="354" y="1267"/>
                </a:cubicBezTo>
                <a:cubicBezTo>
                  <a:pt x="349" y="1263"/>
                  <a:pt x="345" y="1261"/>
                  <a:pt x="341" y="1257"/>
                </a:cubicBezTo>
                <a:cubicBezTo>
                  <a:pt x="338" y="1255"/>
                  <a:pt x="334" y="1252"/>
                  <a:pt x="331" y="1250"/>
                </a:cubicBezTo>
                <a:cubicBezTo>
                  <a:pt x="328" y="1248"/>
                  <a:pt x="325" y="1246"/>
                  <a:pt x="323" y="1245"/>
                </a:cubicBezTo>
                <a:cubicBezTo>
                  <a:pt x="322" y="1243"/>
                  <a:pt x="321" y="1241"/>
                  <a:pt x="320" y="1241"/>
                </a:cubicBezTo>
                <a:cubicBezTo>
                  <a:pt x="316" y="1239"/>
                  <a:pt x="312" y="1238"/>
                  <a:pt x="309" y="1236"/>
                </a:cubicBezTo>
                <a:cubicBezTo>
                  <a:pt x="304" y="1232"/>
                  <a:pt x="301" y="1227"/>
                  <a:pt x="296" y="1223"/>
                </a:cubicBezTo>
                <a:cubicBezTo>
                  <a:pt x="292" y="1219"/>
                  <a:pt x="288" y="1215"/>
                  <a:pt x="283" y="1212"/>
                </a:cubicBezTo>
                <a:cubicBezTo>
                  <a:pt x="286" y="1215"/>
                  <a:pt x="289" y="1220"/>
                  <a:pt x="290" y="1222"/>
                </a:cubicBezTo>
                <a:cubicBezTo>
                  <a:pt x="291" y="1222"/>
                  <a:pt x="292" y="1225"/>
                  <a:pt x="292" y="1225"/>
                </a:cubicBezTo>
                <a:cubicBezTo>
                  <a:pt x="294" y="1228"/>
                  <a:pt x="302" y="1228"/>
                  <a:pt x="301" y="1233"/>
                </a:cubicBezTo>
                <a:cubicBezTo>
                  <a:pt x="297" y="1227"/>
                  <a:pt x="292" y="1228"/>
                  <a:pt x="287" y="1225"/>
                </a:cubicBezTo>
                <a:cubicBezTo>
                  <a:pt x="285" y="1223"/>
                  <a:pt x="285" y="1222"/>
                  <a:pt x="283" y="1220"/>
                </a:cubicBezTo>
                <a:cubicBezTo>
                  <a:pt x="280" y="1217"/>
                  <a:pt x="277" y="1216"/>
                  <a:pt x="275" y="1213"/>
                </a:cubicBezTo>
                <a:cubicBezTo>
                  <a:pt x="273" y="1211"/>
                  <a:pt x="271" y="1208"/>
                  <a:pt x="268" y="1206"/>
                </a:cubicBezTo>
                <a:cubicBezTo>
                  <a:pt x="266" y="1204"/>
                  <a:pt x="264" y="1203"/>
                  <a:pt x="261" y="1201"/>
                </a:cubicBezTo>
                <a:cubicBezTo>
                  <a:pt x="260" y="1201"/>
                  <a:pt x="259" y="1199"/>
                  <a:pt x="257" y="1197"/>
                </a:cubicBezTo>
                <a:cubicBezTo>
                  <a:pt x="256" y="1196"/>
                  <a:pt x="255" y="1195"/>
                  <a:pt x="254" y="1196"/>
                </a:cubicBezTo>
                <a:cubicBezTo>
                  <a:pt x="260" y="1204"/>
                  <a:pt x="268" y="1211"/>
                  <a:pt x="273" y="1216"/>
                </a:cubicBezTo>
                <a:cubicBezTo>
                  <a:pt x="278" y="1222"/>
                  <a:pt x="285" y="1227"/>
                  <a:pt x="292" y="1233"/>
                </a:cubicBezTo>
                <a:cubicBezTo>
                  <a:pt x="295" y="1235"/>
                  <a:pt x="298" y="1238"/>
                  <a:pt x="302" y="1241"/>
                </a:cubicBezTo>
                <a:cubicBezTo>
                  <a:pt x="305" y="1243"/>
                  <a:pt x="309" y="1245"/>
                  <a:pt x="312" y="1248"/>
                </a:cubicBezTo>
                <a:cubicBezTo>
                  <a:pt x="317" y="1251"/>
                  <a:pt x="325" y="1257"/>
                  <a:pt x="327" y="1259"/>
                </a:cubicBezTo>
                <a:cubicBezTo>
                  <a:pt x="331" y="1262"/>
                  <a:pt x="333" y="1266"/>
                  <a:pt x="337" y="1269"/>
                </a:cubicBezTo>
                <a:cubicBezTo>
                  <a:pt x="341" y="1272"/>
                  <a:pt x="345" y="1275"/>
                  <a:pt x="350" y="1278"/>
                </a:cubicBezTo>
                <a:cubicBezTo>
                  <a:pt x="356" y="1281"/>
                  <a:pt x="361" y="1283"/>
                  <a:pt x="366" y="1286"/>
                </a:cubicBezTo>
                <a:cubicBezTo>
                  <a:pt x="368" y="1288"/>
                  <a:pt x="369" y="1290"/>
                  <a:pt x="372" y="1292"/>
                </a:cubicBezTo>
                <a:cubicBezTo>
                  <a:pt x="375" y="1293"/>
                  <a:pt x="379" y="1294"/>
                  <a:pt x="382" y="1296"/>
                </a:cubicBezTo>
                <a:cubicBezTo>
                  <a:pt x="384" y="1297"/>
                  <a:pt x="386" y="1301"/>
                  <a:pt x="388" y="1302"/>
                </a:cubicBezTo>
                <a:cubicBezTo>
                  <a:pt x="391" y="1304"/>
                  <a:pt x="396" y="1306"/>
                  <a:pt x="401" y="1309"/>
                </a:cubicBezTo>
                <a:cubicBezTo>
                  <a:pt x="409" y="1313"/>
                  <a:pt x="413" y="1317"/>
                  <a:pt x="419" y="1319"/>
                </a:cubicBezTo>
                <a:cubicBezTo>
                  <a:pt x="422" y="1321"/>
                  <a:pt x="424" y="1321"/>
                  <a:pt x="427" y="1322"/>
                </a:cubicBezTo>
                <a:cubicBezTo>
                  <a:pt x="430" y="1324"/>
                  <a:pt x="433" y="1327"/>
                  <a:pt x="437" y="1329"/>
                </a:cubicBezTo>
                <a:cubicBezTo>
                  <a:pt x="440" y="1330"/>
                  <a:pt x="445" y="1332"/>
                  <a:pt x="449" y="1334"/>
                </a:cubicBezTo>
                <a:cubicBezTo>
                  <a:pt x="454" y="1336"/>
                  <a:pt x="459" y="1338"/>
                  <a:pt x="463" y="1340"/>
                </a:cubicBezTo>
                <a:cubicBezTo>
                  <a:pt x="469" y="1342"/>
                  <a:pt x="474" y="1344"/>
                  <a:pt x="480" y="1347"/>
                </a:cubicBezTo>
                <a:cubicBezTo>
                  <a:pt x="485" y="1349"/>
                  <a:pt x="491" y="1351"/>
                  <a:pt x="496" y="1353"/>
                </a:cubicBezTo>
                <a:cubicBezTo>
                  <a:pt x="501" y="1355"/>
                  <a:pt x="505" y="1355"/>
                  <a:pt x="509" y="1357"/>
                </a:cubicBezTo>
                <a:cubicBezTo>
                  <a:pt x="516" y="1359"/>
                  <a:pt x="523" y="1363"/>
                  <a:pt x="530" y="1365"/>
                </a:cubicBezTo>
                <a:cubicBezTo>
                  <a:pt x="535" y="1366"/>
                  <a:pt x="538" y="1367"/>
                  <a:pt x="543" y="1368"/>
                </a:cubicBezTo>
                <a:cubicBezTo>
                  <a:pt x="550" y="1369"/>
                  <a:pt x="558" y="1372"/>
                  <a:pt x="565" y="1374"/>
                </a:cubicBezTo>
                <a:cubicBezTo>
                  <a:pt x="568" y="1375"/>
                  <a:pt x="572" y="1376"/>
                  <a:pt x="576" y="1377"/>
                </a:cubicBezTo>
                <a:cubicBezTo>
                  <a:pt x="580" y="1377"/>
                  <a:pt x="584" y="1378"/>
                  <a:pt x="588" y="1379"/>
                </a:cubicBezTo>
                <a:cubicBezTo>
                  <a:pt x="591" y="1380"/>
                  <a:pt x="595" y="1380"/>
                  <a:pt x="599" y="1381"/>
                </a:cubicBezTo>
                <a:cubicBezTo>
                  <a:pt x="602" y="1381"/>
                  <a:pt x="606" y="1382"/>
                  <a:pt x="610" y="1382"/>
                </a:cubicBezTo>
                <a:cubicBezTo>
                  <a:pt x="616" y="1383"/>
                  <a:pt x="623" y="1386"/>
                  <a:pt x="630" y="1387"/>
                </a:cubicBezTo>
                <a:cubicBezTo>
                  <a:pt x="633" y="1388"/>
                  <a:pt x="633" y="1387"/>
                  <a:pt x="636" y="1387"/>
                </a:cubicBezTo>
                <a:cubicBezTo>
                  <a:pt x="641" y="1387"/>
                  <a:pt x="647" y="1388"/>
                  <a:pt x="652" y="1389"/>
                </a:cubicBezTo>
                <a:cubicBezTo>
                  <a:pt x="658" y="1390"/>
                  <a:pt x="661" y="1390"/>
                  <a:pt x="667" y="1390"/>
                </a:cubicBezTo>
                <a:cubicBezTo>
                  <a:pt x="671" y="1391"/>
                  <a:pt x="674" y="1392"/>
                  <a:pt x="679" y="1392"/>
                </a:cubicBezTo>
                <a:cubicBezTo>
                  <a:pt x="682" y="1392"/>
                  <a:pt x="685" y="1391"/>
                  <a:pt x="687" y="1391"/>
                </a:cubicBezTo>
                <a:cubicBezTo>
                  <a:pt x="689" y="1391"/>
                  <a:pt x="691" y="1393"/>
                  <a:pt x="694" y="1393"/>
                </a:cubicBezTo>
                <a:cubicBezTo>
                  <a:pt x="694" y="1393"/>
                  <a:pt x="697" y="1392"/>
                  <a:pt x="699" y="1392"/>
                </a:cubicBezTo>
                <a:cubicBezTo>
                  <a:pt x="703" y="1392"/>
                  <a:pt x="707" y="1392"/>
                  <a:pt x="709" y="1392"/>
                </a:cubicBezTo>
                <a:cubicBezTo>
                  <a:pt x="708" y="1392"/>
                  <a:pt x="715" y="1392"/>
                  <a:pt x="714" y="1392"/>
                </a:cubicBezTo>
                <a:cubicBezTo>
                  <a:pt x="716" y="1392"/>
                  <a:pt x="718" y="1394"/>
                  <a:pt x="720" y="1394"/>
                </a:cubicBezTo>
                <a:cubicBezTo>
                  <a:pt x="723" y="1394"/>
                  <a:pt x="728" y="1393"/>
                  <a:pt x="732" y="1393"/>
                </a:cubicBezTo>
                <a:cubicBezTo>
                  <a:pt x="735" y="1392"/>
                  <a:pt x="737" y="1393"/>
                  <a:pt x="740" y="1393"/>
                </a:cubicBezTo>
                <a:cubicBezTo>
                  <a:pt x="748" y="1392"/>
                  <a:pt x="755" y="1391"/>
                  <a:pt x="762" y="1388"/>
                </a:cubicBezTo>
                <a:cubicBezTo>
                  <a:pt x="766" y="1390"/>
                  <a:pt x="770" y="1390"/>
                  <a:pt x="775" y="1390"/>
                </a:cubicBezTo>
                <a:cubicBezTo>
                  <a:pt x="778" y="1389"/>
                  <a:pt x="780" y="1389"/>
                  <a:pt x="783" y="1388"/>
                </a:cubicBezTo>
                <a:cubicBezTo>
                  <a:pt x="786" y="1388"/>
                  <a:pt x="789" y="1388"/>
                  <a:pt x="793" y="1387"/>
                </a:cubicBezTo>
                <a:cubicBezTo>
                  <a:pt x="797" y="1386"/>
                  <a:pt x="806" y="1385"/>
                  <a:pt x="811" y="1385"/>
                </a:cubicBezTo>
                <a:cubicBezTo>
                  <a:pt x="815" y="1385"/>
                  <a:pt x="816" y="1386"/>
                  <a:pt x="819" y="1386"/>
                </a:cubicBezTo>
                <a:cubicBezTo>
                  <a:pt x="820" y="1385"/>
                  <a:pt x="820" y="1383"/>
                  <a:pt x="823" y="1383"/>
                </a:cubicBezTo>
                <a:cubicBezTo>
                  <a:pt x="827" y="1382"/>
                  <a:pt x="827" y="1384"/>
                  <a:pt x="832" y="1383"/>
                </a:cubicBezTo>
                <a:cubicBezTo>
                  <a:pt x="838" y="1381"/>
                  <a:pt x="844" y="1379"/>
                  <a:pt x="851" y="1378"/>
                </a:cubicBezTo>
                <a:cubicBezTo>
                  <a:pt x="857" y="1376"/>
                  <a:pt x="864" y="1374"/>
                  <a:pt x="870" y="1374"/>
                </a:cubicBezTo>
                <a:cubicBezTo>
                  <a:pt x="868" y="1379"/>
                  <a:pt x="874" y="1378"/>
                  <a:pt x="874" y="1382"/>
                </a:cubicBezTo>
                <a:cubicBezTo>
                  <a:pt x="878" y="1380"/>
                  <a:pt x="883" y="1379"/>
                  <a:pt x="887" y="1378"/>
                </a:cubicBezTo>
                <a:cubicBezTo>
                  <a:pt x="891" y="1378"/>
                  <a:pt x="894" y="1378"/>
                  <a:pt x="895" y="1379"/>
                </a:cubicBezTo>
                <a:cubicBezTo>
                  <a:pt x="888" y="1382"/>
                  <a:pt x="879" y="1384"/>
                  <a:pt x="872" y="1385"/>
                </a:cubicBezTo>
                <a:cubicBezTo>
                  <a:pt x="864" y="1387"/>
                  <a:pt x="856" y="1389"/>
                  <a:pt x="850" y="1391"/>
                </a:cubicBezTo>
                <a:cubicBezTo>
                  <a:pt x="846" y="1392"/>
                  <a:pt x="844" y="1393"/>
                  <a:pt x="841" y="1394"/>
                </a:cubicBezTo>
                <a:cubicBezTo>
                  <a:pt x="839" y="1395"/>
                  <a:pt x="838" y="1394"/>
                  <a:pt x="834" y="1395"/>
                </a:cubicBezTo>
                <a:cubicBezTo>
                  <a:pt x="832" y="1395"/>
                  <a:pt x="832" y="1397"/>
                  <a:pt x="830" y="1397"/>
                </a:cubicBezTo>
                <a:cubicBezTo>
                  <a:pt x="830" y="1397"/>
                  <a:pt x="827" y="1396"/>
                  <a:pt x="826" y="1396"/>
                </a:cubicBezTo>
                <a:cubicBezTo>
                  <a:pt x="811" y="1397"/>
                  <a:pt x="812" y="1404"/>
                  <a:pt x="803" y="1406"/>
                </a:cubicBezTo>
                <a:cubicBezTo>
                  <a:pt x="801" y="1404"/>
                  <a:pt x="810" y="1400"/>
                  <a:pt x="802" y="1401"/>
                </a:cubicBezTo>
                <a:cubicBezTo>
                  <a:pt x="802" y="1407"/>
                  <a:pt x="798" y="1401"/>
                  <a:pt x="798" y="1401"/>
                </a:cubicBezTo>
                <a:cubicBezTo>
                  <a:pt x="795" y="1401"/>
                  <a:pt x="790" y="1404"/>
                  <a:pt x="786" y="1404"/>
                </a:cubicBezTo>
                <a:cubicBezTo>
                  <a:pt x="781" y="1406"/>
                  <a:pt x="774" y="1406"/>
                  <a:pt x="768" y="1407"/>
                </a:cubicBezTo>
                <a:cubicBezTo>
                  <a:pt x="764" y="1408"/>
                  <a:pt x="761" y="1408"/>
                  <a:pt x="758" y="1408"/>
                </a:cubicBezTo>
                <a:cubicBezTo>
                  <a:pt x="754" y="1408"/>
                  <a:pt x="751" y="1409"/>
                  <a:pt x="748" y="1409"/>
                </a:cubicBezTo>
                <a:cubicBezTo>
                  <a:pt x="743" y="1410"/>
                  <a:pt x="737" y="1411"/>
                  <a:pt x="732" y="1411"/>
                </a:cubicBezTo>
                <a:cubicBezTo>
                  <a:pt x="729" y="1412"/>
                  <a:pt x="726" y="1412"/>
                  <a:pt x="724" y="1412"/>
                </a:cubicBezTo>
                <a:cubicBezTo>
                  <a:pt x="721" y="1412"/>
                  <a:pt x="719" y="1411"/>
                  <a:pt x="717" y="1410"/>
                </a:cubicBezTo>
                <a:cubicBezTo>
                  <a:pt x="719" y="1408"/>
                  <a:pt x="723" y="1409"/>
                  <a:pt x="728" y="1409"/>
                </a:cubicBezTo>
                <a:cubicBezTo>
                  <a:pt x="732" y="1409"/>
                  <a:pt x="735" y="1408"/>
                  <a:pt x="736" y="1405"/>
                </a:cubicBezTo>
                <a:cubicBezTo>
                  <a:pt x="730" y="1407"/>
                  <a:pt x="726" y="1406"/>
                  <a:pt x="723" y="1406"/>
                </a:cubicBezTo>
                <a:cubicBezTo>
                  <a:pt x="720" y="1406"/>
                  <a:pt x="720" y="1408"/>
                  <a:pt x="716" y="1408"/>
                </a:cubicBezTo>
                <a:cubicBezTo>
                  <a:pt x="712" y="1408"/>
                  <a:pt x="705" y="1405"/>
                  <a:pt x="701" y="1409"/>
                </a:cubicBezTo>
                <a:cubicBezTo>
                  <a:pt x="704" y="1409"/>
                  <a:pt x="708" y="1409"/>
                  <a:pt x="708" y="1411"/>
                </a:cubicBezTo>
                <a:cubicBezTo>
                  <a:pt x="704" y="1413"/>
                  <a:pt x="701" y="1412"/>
                  <a:pt x="697" y="1412"/>
                </a:cubicBezTo>
                <a:cubicBezTo>
                  <a:pt x="696" y="1412"/>
                  <a:pt x="694" y="1412"/>
                  <a:pt x="692" y="1412"/>
                </a:cubicBezTo>
                <a:cubicBezTo>
                  <a:pt x="690" y="1411"/>
                  <a:pt x="689" y="1411"/>
                  <a:pt x="687" y="1411"/>
                </a:cubicBezTo>
                <a:cubicBezTo>
                  <a:pt x="684" y="1411"/>
                  <a:pt x="681" y="1412"/>
                  <a:pt x="678" y="1413"/>
                </a:cubicBezTo>
                <a:cubicBezTo>
                  <a:pt x="672" y="1413"/>
                  <a:pt x="665" y="1411"/>
                  <a:pt x="659" y="1411"/>
                </a:cubicBezTo>
                <a:cubicBezTo>
                  <a:pt x="657" y="1411"/>
                  <a:pt x="656" y="1411"/>
                  <a:pt x="655" y="1411"/>
                </a:cubicBezTo>
                <a:cubicBezTo>
                  <a:pt x="652" y="1411"/>
                  <a:pt x="650" y="1410"/>
                  <a:pt x="646" y="1410"/>
                </a:cubicBezTo>
                <a:cubicBezTo>
                  <a:pt x="643" y="1411"/>
                  <a:pt x="628" y="1409"/>
                  <a:pt x="625" y="1408"/>
                </a:cubicBezTo>
                <a:cubicBezTo>
                  <a:pt x="625" y="1408"/>
                  <a:pt x="625" y="1406"/>
                  <a:pt x="624" y="1406"/>
                </a:cubicBezTo>
                <a:cubicBezTo>
                  <a:pt x="622" y="1405"/>
                  <a:pt x="617" y="1405"/>
                  <a:pt x="617" y="1405"/>
                </a:cubicBezTo>
                <a:cubicBezTo>
                  <a:pt x="619" y="1406"/>
                  <a:pt x="621" y="1406"/>
                  <a:pt x="620" y="1408"/>
                </a:cubicBezTo>
                <a:cubicBezTo>
                  <a:pt x="610" y="1409"/>
                  <a:pt x="595" y="1405"/>
                  <a:pt x="587" y="1403"/>
                </a:cubicBezTo>
                <a:cubicBezTo>
                  <a:pt x="584" y="1403"/>
                  <a:pt x="581" y="1404"/>
                  <a:pt x="578" y="1403"/>
                </a:cubicBezTo>
                <a:cubicBezTo>
                  <a:pt x="576" y="1403"/>
                  <a:pt x="576" y="1402"/>
                  <a:pt x="573" y="1401"/>
                </a:cubicBezTo>
                <a:cubicBezTo>
                  <a:pt x="564" y="1400"/>
                  <a:pt x="554" y="1398"/>
                  <a:pt x="544" y="1395"/>
                </a:cubicBezTo>
                <a:cubicBezTo>
                  <a:pt x="534" y="1393"/>
                  <a:pt x="524" y="1390"/>
                  <a:pt x="514" y="1387"/>
                </a:cubicBezTo>
                <a:cubicBezTo>
                  <a:pt x="512" y="1387"/>
                  <a:pt x="511" y="1388"/>
                  <a:pt x="509" y="1388"/>
                </a:cubicBezTo>
                <a:cubicBezTo>
                  <a:pt x="509" y="1388"/>
                  <a:pt x="506" y="1386"/>
                  <a:pt x="504" y="1385"/>
                </a:cubicBezTo>
                <a:cubicBezTo>
                  <a:pt x="503" y="1385"/>
                  <a:pt x="494" y="1384"/>
                  <a:pt x="497" y="1382"/>
                </a:cubicBezTo>
                <a:cubicBezTo>
                  <a:pt x="491" y="1379"/>
                  <a:pt x="493" y="1385"/>
                  <a:pt x="486" y="1382"/>
                </a:cubicBezTo>
                <a:cubicBezTo>
                  <a:pt x="482" y="1378"/>
                  <a:pt x="472" y="1376"/>
                  <a:pt x="465" y="1372"/>
                </a:cubicBezTo>
                <a:cubicBezTo>
                  <a:pt x="463" y="1371"/>
                  <a:pt x="463" y="1369"/>
                  <a:pt x="459" y="1368"/>
                </a:cubicBezTo>
                <a:cubicBezTo>
                  <a:pt x="456" y="1372"/>
                  <a:pt x="448" y="1365"/>
                  <a:pt x="442" y="1363"/>
                </a:cubicBezTo>
                <a:cubicBezTo>
                  <a:pt x="439" y="1362"/>
                  <a:pt x="435" y="1362"/>
                  <a:pt x="432" y="1361"/>
                </a:cubicBezTo>
                <a:cubicBezTo>
                  <a:pt x="430" y="1360"/>
                  <a:pt x="427" y="1357"/>
                  <a:pt x="424" y="1356"/>
                </a:cubicBezTo>
                <a:cubicBezTo>
                  <a:pt x="422" y="1354"/>
                  <a:pt x="418" y="1351"/>
                  <a:pt x="415" y="1350"/>
                </a:cubicBezTo>
                <a:cubicBezTo>
                  <a:pt x="411" y="1349"/>
                  <a:pt x="407" y="1348"/>
                  <a:pt x="403" y="1346"/>
                </a:cubicBezTo>
                <a:cubicBezTo>
                  <a:pt x="400" y="1344"/>
                  <a:pt x="398" y="1342"/>
                  <a:pt x="394" y="1340"/>
                </a:cubicBezTo>
                <a:cubicBezTo>
                  <a:pt x="390" y="1339"/>
                  <a:pt x="396" y="1343"/>
                  <a:pt x="391" y="1342"/>
                </a:cubicBezTo>
                <a:cubicBezTo>
                  <a:pt x="389" y="1340"/>
                  <a:pt x="387" y="1339"/>
                  <a:pt x="384" y="1338"/>
                </a:cubicBezTo>
                <a:cubicBezTo>
                  <a:pt x="381" y="1337"/>
                  <a:pt x="379" y="1335"/>
                  <a:pt x="376" y="1333"/>
                </a:cubicBezTo>
                <a:cubicBezTo>
                  <a:pt x="373" y="1331"/>
                  <a:pt x="372" y="1329"/>
                  <a:pt x="369" y="1327"/>
                </a:cubicBezTo>
                <a:cubicBezTo>
                  <a:pt x="367" y="1326"/>
                  <a:pt x="363" y="1325"/>
                  <a:pt x="361" y="1323"/>
                </a:cubicBezTo>
                <a:cubicBezTo>
                  <a:pt x="353" y="1319"/>
                  <a:pt x="341" y="1311"/>
                  <a:pt x="334" y="1306"/>
                </a:cubicBezTo>
                <a:cubicBezTo>
                  <a:pt x="330" y="1303"/>
                  <a:pt x="328" y="1300"/>
                  <a:pt x="325" y="1298"/>
                </a:cubicBezTo>
                <a:cubicBezTo>
                  <a:pt x="322" y="1296"/>
                  <a:pt x="319" y="1295"/>
                  <a:pt x="316" y="1294"/>
                </a:cubicBezTo>
                <a:cubicBezTo>
                  <a:pt x="314" y="1293"/>
                  <a:pt x="313" y="1290"/>
                  <a:pt x="310" y="1288"/>
                </a:cubicBezTo>
                <a:cubicBezTo>
                  <a:pt x="307" y="1286"/>
                  <a:pt x="304" y="1286"/>
                  <a:pt x="302" y="1284"/>
                </a:cubicBezTo>
                <a:cubicBezTo>
                  <a:pt x="300" y="1283"/>
                  <a:pt x="298" y="1279"/>
                  <a:pt x="295" y="1278"/>
                </a:cubicBezTo>
                <a:cubicBezTo>
                  <a:pt x="294" y="1277"/>
                  <a:pt x="293" y="1277"/>
                  <a:pt x="290" y="1275"/>
                </a:cubicBezTo>
                <a:cubicBezTo>
                  <a:pt x="288" y="1273"/>
                  <a:pt x="288" y="1272"/>
                  <a:pt x="285" y="1270"/>
                </a:cubicBezTo>
                <a:cubicBezTo>
                  <a:pt x="282" y="1268"/>
                  <a:pt x="280" y="1268"/>
                  <a:pt x="277" y="1266"/>
                </a:cubicBezTo>
                <a:cubicBezTo>
                  <a:pt x="275" y="1264"/>
                  <a:pt x="274" y="1261"/>
                  <a:pt x="272" y="1258"/>
                </a:cubicBezTo>
                <a:cubicBezTo>
                  <a:pt x="270" y="1257"/>
                  <a:pt x="267" y="1256"/>
                  <a:pt x="265" y="1255"/>
                </a:cubicBezTo>
                <a:cubicBezTo>
                  <a:pt x="263" y="1253"/>
                  <a:pt x="261" y="1250"/>
                  <a:pt x="259" y="1248"/>
                </a:cubicBezTo>
                <a:cubicBezTo>
                  <a:pt x="256" y="1246"/>
                  <a:pt x="252" y="1242"/>
                  <a:pt x="249" y="1239"/>
                </a:cubicBezTo>
                <a:cubicBezTo>
                  <a:pt x="245" y="1236"/>
                  <a:pt x="241" y="1232"/>
                  <a:pt x="237" y="1229"/>
                </a:cubicBezTo>
                <a:cubicBezTo>
                  <a:pt x="235" y="1227"/>
                  <a:pt x="233" y="1225"/>
                  <a:pt x="231" y="1223"/>
                </a:cubicBezTo>
                <a:cubicBezTo>
                  <a:pt x="229" y="1222"/>
                  <a:pt x="228" y="1220"/>
                  <a:pt x="226" y="1218"/>
                </a:cubicBezTo>
                <a:cubicBezTo>
                  <a:pt x="222" y="1214"/>
                  <a:pt x="218" y="1210"/>
                  <a:pt x="215" y="1207"/>
                </a:cubicBezTo>
                <a:cubicBezTo>
                  <a:pt x="214" y="1205"/>
                  <a:pt x="211" y="1201"/>
                  <a:pt x="210" y="1200"/>
                </a:cubicBezTo>
                <a:cubicBezTo>
                  <a:pt x="207" y="1197"/>
                  <a:pt x="206" y="1198"/>
                  <a:pt x="204" y="1195"/>
                </a:cubicBezTo>
                <a:cubicBezTo>
                  <a:pt x="201" y="1193"/>
                  <a:pt x="202" y="1192"/>
                  <a:pt x="200" y="1189"/>
                </a:cubicBezTo>
                <a:cubicBezTo>
                  <a:pt x="198" y="1187"/>
                  <a:pt x="195" y="1185"/>
                  <a:pt x="194" y="1185"/>
                </a:cubicBezTo>
                <a:cubicBezTo>
                  <a:pt x="192" y="1182"/>
                  <a:pt x="193" y="1181"/>
                  <a:pt x="191" y="1178"/>
                </a:cubicBezTo>
                <a:cubicBezTo>
                  <a:pt x="189" y="1176"/>
                  <a:pt x="187" y="1175"/>
                  <a:pt x="185" y="1173"/>
                </a:cubicBezTo>
                <a:cubicBezTo>
                  <a:pt x="184" y="1172"/>
                  <a:pt x="179" y="1164"/>
                  <a:pt x="177" y="1162"/>
                </a:cubicBezTo>
                <a:cubicBezTo>
                  <a:pt x="175" y="1159"/>
                  <a:pt x="172" y="1155"/>
                  <a:pt x="169" y="1152"/>
                </a:cubicBezTo>
                <a:cubicBezTo>
                  <a:pt x="167" y="1148"/>
                  <a:pt x="164" y="1144"/>
                  <a:pt x="161" y="1140"/>
                </a:cubicBezTo>
                <a:cubicBezTo>
                  <a:pt x="158" y="1135"/>
                  <a:pt x="155" y="1131"/>
                  <a:pt x="152" y="1127"/>
                </a:cubicBezTo>
                <a:cubicBezTo>
                  <a:pt x="149" y="1122"/>
                  <a:pt x="146" y="1117"/>
                  <a:pt x="143" y="1113"/>
                </a:cubicBezTo>
                <a:cubicBezTo>
                  <a:pt x="140" y="1108"/>
                  <a:pt x="137" y="1103"/>
                  <a:pt x="134" y="1099"/>
                </a:cubicBezTo>
                <a:cubicBezTo>
                  <a:pt x="131" y="1094"/>
                  <a:pt x="129" y="1089"/>
                  <a:pt x="126" y="1085"/>
                </a:cubicBezTo>
                <a:cubicBezTo>
                  <a:pt x="121" y="1077"/>
                  <a:pt x="116" y="1069"/>
                  <a:pt x="113" y="1063"/>
                </a:cubicBezTo>
                <a:cubicBezTo>
                  <a:pt x="111" y="1060"/>
                  <a:pt x="108" y="1057"/>
                  <a:pt x="106" y="1054"/>
                </a:cubicBezTo>
                <a:cubicBezTo>
                  <a:pt x="106" y="1054"/>
                  <a:pt x="107" y="1052"/>
                  <a:pt x="107" y="1052"/>
                </a:cubicBezTo>
                <a:cubicBezTo>
                  <a:pt x="107" y="1047"/>
                  <a:pt x="103" y="1044"/>
                  <a:pt x="102" y="1040"/>
                </a:cubicBezTo>
                <a:cubicBezTo>
                  <a:pt x="100" y="1037"/>
                  <a:pt x="97" y="1029"/>
                  <a:pt x="95" y="1026"/>
                </a:cubicBezTo>
                <a:cubicBezTo>
                  <a:pt x="93" y="1021"/>
                  <a:pt x="91" y="1015"/>
                  <a:pt x="89" y="1010"/>
                </a:cubicBezTo>
                <a:cubicBezTo>
                  <a:pt x="89" y="1009"/>
                  <a:pt x="86" y="1007"/>
                  <a:pt x="85" y="1004"/>
                </a:cubicBezTo>
                <a:cubicBezTo>
                  <a:pt x="84" y="1002"/>
                  <a:pt x="85" y="1002"/>
                  <a:pt x="84" y="999"/>
                </a:cubicBezTo>
                <a:cubicBezTo>
                  <a:pt x="83" y="995"/>
                  <a:pt x="81" y="991"/>
                  <a:pt x="79" y="987"/>
                </a:cubicBezTo>
                <a:cubicBezTo>
                  <a:pt x="78" y="982"/>
                  <a:pt x="76" y="978"/>
                  <a:pt x="74" y="972"/>
                </a:cubicBezTo>
                <a:cubicBezTo>
                  <a:pt x="72" y="967"/>
                  <a:pt x="71" y="962"/>
                  <a:pt x="69" y="957"/>
                </a:cubicBezTo>
                <a:cubicBezTo>
                  <a:pt x="67" y="951"/>
                  <a:pt x="65" y="946"/>
                  <a:pt x="64" y="940"/>
                </a:cubicBezTo>
                <a:cubicBezTo>
                  <a:pt x="62" y="935"/>
                  <a:pt x="60" y="929"/>
                  <a:pt x="59" y="924"/>
                </a:cubicBezTo>
                <a:cubicBezTo>
                  <a:pt x="57" y="919"/>
                  <a:pt x="54" y="916"/>
                  <a:pt x="53" y="911"/>
                </a:cubicBezTo>
                <a:cubicBezTo>
                  <a:pt x="50" y="902"/>
                  <a:pt x="49" y="894"/>
                  <a:pt x="46" y="890"/>
                </a:cubicBezTo>
                <a:cubicBezTo>
                  <a:pt x="46" y="890"/>
                  <a:pt x="45" y="891"/>
                  <a:pt x="45" y="891"/>
                </a:cubicBezTo>
                <a:cubicBezTo>
                  <a:pt x="44" y="890"/>
                  <a:pt x="43" y="887"/>
                  <a:pt x="43" y="887"/>
                </a:cubicBezTo>
                <a:cubicBezTo>
                  <a:pt x="42" y="887"/>
                  <a:pt x="40" y="890"/>
                  <a:pt x="40" y="890"/>
                </a:cubicBezTo>
                <a:cubicBezTo>
                  <a:pt x="37" y="888"/>
                  <a:pt x="36" y="881"/>
                  <a:pt x="34" y="883"/>
                </a:cubicBezTo>
                <a:cubicBezTo>
                  <a:pt x="33" y="884"/>
                  <a:pt x="32" y="891"/>
                  <a:pt x="33" y="897"/>
                </a:cubicBezTo>
                <a:cubicBezTo>
                  <a:pt x="33" y="900"/>
                  <a:pt x="36" y="904"/>
                  <a:pt x="37" y="907"/>
                </a:cubicBezTo>
                <a:cubicBezTo>
                  <a:pt x="38" y="910"/>
                  <a:pt x="37" y="912"/>
                  <a:pt x="37" y="915"/>
                </a:cubicBezTo>
                <a:cubicBezTo>
                  <a:pt x="38" y="917"/>
                  <a:pt x="39" y="917"/>
                  <a:pt x="39" y="920"/>
                </a:cubicBezTo>
                <a:cubicBezTo>
                  <a:pt x="40" y="923"/>
                  <a:pt x="39" y="924"/>
                  <a:pt x="40" y="927"/>
                </a:cubicBezTo>
                <a:cubicBezTo>
                  <a:pt x="42" y="932"/>
                  <a:pt x="44" y="936"/>
                  <a:pt x="46" y="941"/>
                </a:cubicBezTo>
                <a:cubicBezTo>
                  <a:pt x="47" y="945"/>
                  <a:pt x="48" y="949"/>
                  <a:pt x="49" y="953"/>
                </a:cubicBezTo>
                <a:cubicBezTo>
                  <a:pt x="50" y="957"/>
                  <a:pt x="52" y="962"/>
                  <a:pt x="53" y="966"/>
                </a:cubicBezTo>
                <a:cubicBezTo>
                  <a:pt x="55" y="972"/>
                  <a:pt x="59" y="977"/>
                  <a:pt x="60" y="983"/>
                </a:cubicBezTo>
                <a:cubicBezTo>
                  <a:pt x="62" y="988"/>
                  <a:pt x="63" y="991"/>
                  <a:pt x="66" y="996"/>
                </a:cubicBezTo>
                <a:cubicBezTo>
                  <a:pt x="68" y="1003"/>
                  <a:pt x="71" y="1010"/>
                  <a:pt x="74" y="1017"/>
                </a:cubicBezTo>
                <a:cubicBezTo>
                  <a:pt x="77" y="1024"/>
                  <a:pt x="80" y="1032"/>
                  <a:pt x="83" y="1040"/>
                </a:cubicBezTo>
                <a:cubicBezTo>
                  <a:pt x="86" y="1047"/>
                  <a:pt x="89" y="1054"/>
                  <a:pt x="92" y="1061"/>
                </a:cubicBezTo>
                <a:cubicBezTo>
                  <a:pt x="96" y="1068"/>
                  <a:pt x="99" y="1074"/>
                  <a:pt x="102" y="1079"/>
                </a:cubicBezTo>
                <a:cubicBezTo>
                  <a:pt x="104" y="1081"/>
                  <a:pt x="106" y="1082"/>
                  <a:pt x="107" y="1084"/>
                </a:cubicBezTo>
                <a:cubicBezTo>
                  <a:pt x="110" y="1088"/>
                  <a:pt x="112" y="1093"/>
                  <a:pt x="114" y="1098"/>
                </a:cubicBezTo>
                <a:cubicBezTo>
                  <a:pt x="115" y="1101"/>
                  <a:pt x="117" y="1103"/>
                  <a:pt x="118" y="1106"/>
                </a:cubicBezTo>
                <a:cubicBezTo>
                  <a:pt x="119" y="1108"/>
                  <a:pt x="120" y="1110"/>
                  <a:pt x="121" y="1112"/>
                </a:cubicBezTo>
                <a:cubicBezTo>
                  <a:pt x="123" y="1114"/>
                  <a:pt x="126" y="1117"/>
                  <a:pt x="128" y="1119"/>
                </a:cubicBezTo>
                <a:cubicBezTo>
                  <a:pt x="129" y="1121"/>
                  <a:pt x="130" y="1125"/>
                  <a:pt x="132" y="1127"/>
                </a:cubicBezTo>
                <a:cubicBezTo>
                  <a:pt x="133" y="1130"/>
                  <a:pt x="135" y="1133"/>
                  <a:pt x="137" y="1136"/>
                </a:cubicBezTo>
                <a:cubicBezTo>
                  <a:pt x="139" y="1138"/>
                  <a:pt x="141" y="1141"/>
                  <a:pt x="143" y="1144"/>
                </a:cubicBezTo>
                <a:cubicBezTo>
                  <a:pt x="146" y="1149"/>
                  <a:pt x="150" y="1153"/>
                  <a:pt x="154" y="1157"/>
                </a:cubicBezTo>
                <a:cubicBezTo>
                  <a:pt x="158" y="1162"/>
                  <a:pt x="162" y="1166"/>
                  <a:pt x="165" y="1171"/>
                </a:cubicBezTo>
                <a:cubicBezTo>
                  <a:pt x="167" y="1173"/>
                  <a:pt x="169" y="1176"/>
                  <a:pt x="170" y="1178"/>
                </a:cubicBezTo>
                <a:cubicBezTo>
                  <a:pt x="176" y="1186"/>
                  <a:pt x="184" y="1194"/>
                  <a:pt x="188" y="1200"/>
                </a:cubicBezTo>
                <a:cubicBezTo>
                  <a:pt x="190" y="1202"/>
                  <a:pt x="190" y="1205"/>
                  <a:pt x="192" y="1208"/>
                </a:cubicBezTo>
                <a:cubicBezTo>
                  <a:pt x="196" y="1213"/>
                  <a:pt x="202" y="1217"/>
                  <a:pt x="203" y="1218"/>
                </a:cubicBezTo>
                <a:cubicBezTo>
                  <a:pt x="208" y="1224"/>
                  <a:pt x="208" y="1228"/>
                  <a:pt x="215" y="1229"/>
                </a:cubicBezTo>
                <a:cubicBezTo>
                  <a:pt x="217" y="1232"/>
                  <a:pt x="218" y="1234"/>
                  <a:pt x="219" y="1237"/>
                </a:cubicBezTo>
                <a:cubicBezTo>
                  <a:pt x="221" y="1239"/>
                  <a:pt x="222" y="1241"/>
                  <a:pt x="224" y="1244"/>
                </a:cubicBezTo>
                <a:cubicBezTo>
                  <a:pt x="225" y="1244"/>
                  <a:pt x="229" y="1247"/>
                  <a:pt x="231" y="1249"/>
                </a:cubicBezTo>
                <a:cubicBezTo>
                  <a:pt x="232" y="1251"/>
                  <a:pt x="235" y="1254"/>
                  <a:pt x="235" y="1256"/>
                </a:cubicBezTo>
                <a:cubicBezTo>
                  <a:pt x="231" y="1252"/>
                  <a:pt x="225" y="1247"/>
                  <a:pt x="219" y="1242"/>
                </a:cubicBezTo>
                <a:cubicBezTo>
                  <a:pt x="213" y="1236"/>
                  <a:pt x="208" y="1231"/>
                  <a:pt x="205" y="1228"/>
                </a:cubicBezTo>
                <a:cubicBezTo>
                  <a:pt x="202" y="1225"/>
                  <a:pt x="198" y="1220"/>
                  <a:pt x="194" y="1216"/>
                </a:cubicBezTo>
                <a:cubicBezTo>
                  <a:pt x="190" y="1212"/>
                  <a:pt x="187" y="1208"/>
                  <a:pt x="184" y="1205"/>
                </a:cubicBezTo>
                <a:cubicBezTo>
                  <a:pt x="182" y="1203"/>
                  <a:pt x="179" y="1203"/>
                  <a:pt x="177" y="1201"/>
                </a:cubicBezTo>
                <a:cubicBezTo>
                  <a:pt x="175" y="1200"/>
                  <a:pt x="173" y="1198"/>
                  <a:pt x="173" y="1198"/>
                </a:cubicBezTo>
                <a:cubicBezTo>
                  <a:pt x="167" y="1193"/>
                  <a:pt x="168" y="1190"/>
                  <a:pt x="164" y="1186"/>
                </a:cubicBezTo>
                <a:cubicBezTo>
                  <a:pt x="160" y="1182"/>
                  <a:pt x="155" y="1179"/>
                  <a:pt x="151" y="1175"/>
                </a:cubicBezTo>
                <a:cubicBezTo>
                  <a:pt x="148" y="1171"/>
                  <a:pt x="145" y="1167"/>
                  <a:pt x="142" y="1163"/>
                </a:cubicBezTo>
                <a:cubicBezTo>
                  <a:pt x="141" y="1161"/>
                  <a:pt x="138" y="1160"/>
                  <a:pt x="137" y="1157"/>
                </a:cubicBezTo>
                <a:cubicBezTo>
                  <a:pt x="135" y="1155"/>
                  <a:pt x="133" y="1152"/>
                  <a:pt x="131" y="1150"/>
                </a:cubicBezTo>
                <a:cubicBezTo>
                  <a:pt x="128" y="1147"/>
                  <a:pt x="126" y="1145"/>
                  <a:pt x="123" y="1143"/>
                </a:cubicBezTo>
                <a:cubicBezTo>
                  <a:pt x="121" y="1141"/>
                  <a:pt x="118" y="1140"/>
                  <a:pt x="116" y="1137"/>
                </a:cubicBezTo>
                <a:cubicBezTo>
                  <a:pt x="113" y="1140"/>
                  <a:pt x="118" y="1143"/>
                  <a:pt x="116" y="1144"/>
                </a:cubicBezTo>
                <a:cubicBezTo>
                  <a:pt x="115" y="1144"/>
                  <a:pt x="111" y="1137"/>
                  <a:pt x="110" y="1141"/>
                </a:cubicBezTo>
                <a:cubicBezTo>
                  <a:pt x="113" y="1151"/>
                  <a:pt x="118" y="1156"/>
                  <a:pt x="124" y="1164"/>
                </a:cubicBezTo>
                <a:cubicBezTo>
                  <a:pt x="128" y="1169"/>
                  <a:pt x="132" y="1177"/>
                  <a:pt x="136" y="1181"/>
                </a:cubicBezTo>
                <a:cubicBezTo>
                  <a:pt x="138" y="1183"/>
                  <a:pt x="139" y="1182"/>
                  <a:pt x="141" y="1184"/>
                </a:cubicBezTo>
                <a:cubicBezTo>
                  <a:pt x="143" y="1186"/>
                  <a:pt x="143" y="1188"/>
                  <a:pt x="145" y="1191"/>
                </a:cubicBezTo>
                <a:cubicBezTo>
                  <a:pt x="149" y="1196"/>
                  <a:pt x="154" y="1200"/>
                  <a:pt x="158" y="1205"/>
                </a:cubicBezTo>
                <a:cubicBezTo>
                  <a:pt x="162" y="1210"/>
                  <a:pt x="166" y="1215"/>
                  <a:pt x="170" y="1219"/>
                </a:cubicBezTo>
                <a:cubicBezTo>
                  <a:pt x="173" y="1222"/>
                  <a:pt x="176" y="1224"/>
                  <a:pt x="179" y="1227"/>
                </a:cubicBezTo>
                <a:cubicBezTo>
                  <a:pt x="187" y="1234"/>
                  <a:pt x="194" y="1244"/>
                  <a:pt x="202" y="1252"/>
                </a:cubicBezTo>
                <a:cubicBezTo>
                  <a:pt x="205" y="1254"/>
                  <a:pt x="209" y="1256"/>
                  <a:pt x="212" y="1258"/>
                </a:cubicBezTo>
                <a:cubicBezTo>
                  <a:pt x="218" y="1264"/>
                  <a:pt x="223" y="1270"/>
                  <a:pt x="230" y="1275"/>
                </a:cubicBezTo>
                <a:cubicBezTo>
                  <a:pt x="233" y="1278"/>
                  <a:pt x="237" y="1280"/>
                  <a:pt x="241" y="1283"/>
                </a:cubicBezTo>
                <a:cubicBezTo>
                  <a:pt x="246" y="1287"/>
                  <a:pt x="251" y="1292"/>
                  <a:pt x="257" y="1297"/>
                </a:cubicBezTo>
                <a:cubicBezTo>
                  <a:pt x="263" y="1302"/>
                  <a:pt x="268" y="1306"/>
                  <a:pt x="274" y="1311"/>
                </a:cubicBezTo>
                <a:cubicBezTo>
                  <a:pt x="277" y="1313"/>
                  <a:pt x="280" y="1315"/>
                  <a:pt x="283" y="1317"/>
                </a:cubicBezTo>
                <a:cubicBezTo>
                  <a:pt x="287" y="1319"/>
                  <a:pt x="290" y="1322"/>
                  <a:pt x="294" y="1324"/>
                </a:cubicBezTo>
                <a:cubicBezTo>
                  <a:pt x="301" y="1329"/>
                  <a:pt x="308" y="1333"/>
                  <a:pt x="313" y="1336"/>
                </a:cubicBezTo>
                <a:cubicBezTo>
                  <a:pt x="316" y="1338"/>
                  <a:pt x="318" y="1340"/>
                  <a:pt x="319" y="1341"/>
                </a:cubicBezTo>
                <a:cubicBezTo>
                  <a:pt x="320" y="1341"/>
                  <a:pt x="324" y="1342"/>
                  <a:pt x="326" y="1344"/>
                </a:cubicBezTo>
                <a:cubicBezTo>
                  <a:pt x="328" y="1345"/>
                  <a:pt x="328" y="1346"/>
                  <a:pt x="331" y="1348"/>
                </a:cubicBezTo>
                <a:cubicBezTo>
                  <a:pt x="333" y="1349"/>
                  <a:pt x="335" y="1349"/>
                  <a:pt x="338" y="1350"/>
                </a:cubicBezTo>
                <a:cubicBezTo>
                  <a:pt x="338" y="1350"/>
                  <a:pt x="340" y="1352"/>
                  <a:pt x="342" y="1354"/>
                </a:cubicBezTo>
                <a:cubicBezTo>
                  <a:pt x="348" y="1357"/>
                  <a:pt x="356" y="1361"/>
                  <a:pt x="363" y="1365"/>
                </a:cubicBezTo>
                <a:cubicBezTo>
                  <a:pt x="366" y="1368"/>
                  <a:pt x="370" y="1370"/>
                  <a:pt x="373" y="1371"/>
                </a:cubicBezTo>
                <a:cubicBezTo>
                  <a:pt x="377" y="1373"/>
                  <a:pt x="380" y="1375"/>
                  <a:pt x="384" y="1376"/>
                </a:cubicBezTo>
                <a:cubicBezTo>
                  <a:pt x="387" y="1377"/>
                  <a:pt x="390" y="1377"/>
                  <a:pt x="393" y="1379"/>
                </a:cubicBezTo>
                <a:cubicBezTo>
                  <a:pt x="397" y="1381"/>
                  <a:pt x="401" y="1385"/>
                  <a:pt x="405" y="1387"/>
                </a:cubicBezTo>
                <a:cubicBezTo>
                  <a:pt x="409" y="1389"/>
                  <a:pt x="414" y="1390"/>
                  <a:pt x="419" y="1392"/>
                </a:cubicBezTo>
                <a:cubicBezTo>
                  <a:pt x="422" y="1393"/>
                  <a:pt x="422" y="1395"/>
                  <a:pt x="426" y="1396"/>
                </a:cubicBezTo>
                <a:cubicBezTo>
                  <a:pt x="431" y="1398"/>
                  <a:pt x="432" y="1399"/>
                  <a:pt x="438" y="1401"/>
                </a:cubicBezTo>
                <a:cubicBezTo>
                  <a:pt x="440" y="1402"/>
                  <a:pt x="441" y="1402"/>
                  <a:pt x="445" y="1403"/>
                </a:cubicBezTo>
                <a:cubicBezTo>
                  <a:pt x="449" y="1405"/>
                  <a:pt x="453" y="1408"/>
                  <a:pt x="457" y="1409"/>
                </a:cubicBezTo>
                <a:cubicBezTo>
                  <a:pt x="460" y="1410"/>
                  <a:pt x="463" y="1409"/>
                  <a:pt x="467" y="1410"/>
                </a:cubicBezTo>
                <a:cubicBezTo>
                  <a:pt x="468" y="1410"/>
                  <a:pt x="469" y="1412"/>
                  <a:pt x="472" y="1413"/>
                </a:cubicBezTo>
                <a:cubicBezTo>
                  <a:pt x="480" y="1416"/>
                  <a:pt x="492" y="1420"/>
                  <a:pt x="504" y="1423"/>
                </a:cubicBezTo>
                <a:cubicBezTo>
                  <a:pt x="510" y="1425"/>
                  <a:pt x="515" y="1427"/>
                  <a:pt x="521" y="1428"/>
                </a:cubicBezTo>
                <a:cubicBezTo>
                  <a:pt x="527" y="1429"/>
                  <a:pt x="532" y="1430"/>
                  <a:pt x="536" y="1431"/>
                </a:cubicBezTo>
                <a:cubicBezTo>
                  <a:pt x="538" y="1432"/>
                  <a:pt x="538" y="1433"/>
                  <a:pt x="541" y="1433"/>
                </a:cubicBezTo>
                <a:cubicBezTo>
                  <a:pt x="542" y="1434"/>
                  <a:pt x="543" y="1432"/>
                  <a:pt x="544" y="1432"/>
                </a:cubicBezTo>
                <a:cubicBezTo>
                  <a:pt x="551" y="1432"/>
                  <a:pt x="556" y="1437"/>
                  <a:pt x="561" y="1438"/>
                </a:cubicBezTo>
                <a:cubicBezTo>
                  <a:pt x="565" y="1439"/>
                  <a:pt x="570" y="1438"/>
                  <a:pt x="575" y="1439"/>
                </a:cubicBezTo>
                <a:cubicBezTo>
                  <a:pt x="582" y="1440"/>
                  <a:pt x="589" y="1443"/>
                  <a:pt x="598" y="1444"/>
                </a:cubicBezTo>
                <a:cubicBezTo>
                  <a:pt x="603" y="1445"/>
                  <a:pt x="608" y="1445"/>
                  <a:pt x="613" y="1445"/>
                </a:cubicBezTo>
                <a:cubicBezTo>
                  <a:pt x="618" y="1446"/>
                  <a:pt x="623" y="1446"/>
                  <a:pt x="628" y="1446"/>
                </a:cubicBezTo>
                <a:cubicBezTo>
                  <a:pt x="631" y="1446"/>
                  <a:pt x="634" y="1448"/>
                  <a:pt x="637" y="1448"/>
                </a:cubicBezTo>
                <a:cubicBezTo>
                  <a:pt x="643" y="1448"/>
                  <a:pt x="649" y="1449"/>
                  <a:pt x="655" y="1449"/>
                </a:cubicBezTo>
                <a:cubicBezTo>
                  <a:pt x="661" y="1449"/>
                  <a:pt x="667" y="1449"/>
                  <a:pt x="673" y="1449"/>
                </a:cubicBezTo>
                <a:cubicBezTo>
                  <a:pt x="676" y="1449"/>
                  <a:pt x="679" y="1450"/>
                  <a:pt x="680" y="1450"/>
                </a:cubicBezTo>
                <a:cubicBezTo>
                  <a:pt x="683" y="1450"/>
                  <a:pt x="683" y="1449"/>
                  <a:pt x="688" y="1449"/>
                </a:cubicBezTo>
                <a:cubicBezTo>
                  <a:pt x="690" y="1450"/>
                  <a:pt x="692" y="1451"/>
                  <a:pt x="693" y="1451"/>
                </a:cubicBezTo>
                <a:cubicBezTo>
                  <a:pt x="696" y="1451"/>
                  <a:pt x="697" y="1450"/>
                  <a:pt x="699" y="1450"/>
                </a:cubicBezTo>
                <a:cubicBezTo>
                  <a:pt x="702" y="1450"/>
                  <a:pt x="703" y="1451"/>
                  <a:pt x="706" y="1451"/>
                </a:cubicBezTo>
                <a:cubicBezTo>
                  <a:pt x="712" y="1451"/>
                  <a:pt x="719" y="1450"/>
                  <a:pt x="725" y="1450"/>
                </a:cubicBezTo>
                <a:cubicBezTo>
                  <a:pt x="732" y="1450"/>
                  <a:pt x="738" y="1449"/>
                  <a:pt x="743" y="1449"/>
                </a:cubicBezTo>
                <a:cubicBezTo>
                  <a:pt x="745" y="1449"/>
                  <a:pt x="748" y="1451"/>
                  <a:pt x="751" y="1451"/>
                </a:cubicBezTo>
                <a:cubicBezTo>
                  <a:pt x="751" y="1450"/>
                  <a:pt x="756" y="1449"/>
                  <a:pt x="756" y="1448"/>
                </a:cubicBezTo>
                <a:cubicBezTo>
                  <a:pt x="759" y="1448"/>
                  <a:pt x="763" y="1449"/>
                  <a:pt x="766" y="1448"/>
                </a:cubicBezTo>
                <a:cubicBezTo>
                  <a:pt x="769" y="1447"/>
                  <a:pt x="770" y="1443"/>
                  <a:pt x="775" y="1443"/>
                </a:cubicBezTo>
                <a:cubicBezTo>
                  <a:pt x="780" y="1445"/>
                  <a:pt x="787" y="1445"/>
                  <a:pt x="795" y="1444"/>
                </a:cubicBezTo>
                <a:cubicBezTo>
                  <a:pt x="802" y="1443"/>
                  <a:pt x="811" y="1441"/>
                  <a:pt x="819" y="1440"/>
                </a:cubicBezTo>
                <a:cubicBezTo>
                  <a:pt x="822" y="1439"/>
                  <a:pt x="826" y="1439"/>
                  <a:pt x="829" y="1439"/>
                </a:cubicBezTo>
                <a:cubicBezTo>
                  <a:pt x="833" y="1439"/>
                  <a:pt x="836" y="1439"/>
                  <a:pt x="839" y="1438"/>
                </a:cubicBezTo>
                <a:cubicBezTo>
                  <a:pt x="842" y="1437"/>
                  <a:pt x="845" y="1436"/>
                  <a:pt x="848" y="1435"/>
                </a:cubicBezTo>
                <a:cubicBezTo>
                  <a:pt x="852" y="1435"/>
                  <a:pt x="853" y="1435"/>
                  <a:pt x="856" y="1434"/>
                </a:cubicBezTo>
                <a:cubicBezTo>
                  <a:pt x="861" y="1433"/>
                  <a:pt x="865" y="1431"/>
                  <a:pt x="870" y="1429"/>
                </a:cubicBezTo>
                <a:cubicBezTo>
                  <a:pt x="878" y="1427"/>
                  <a:pt x="886" y="1426"/>
                  <a:pt x="895" y="1424"/>
                </a:cubicBezTo>
                <a:cubicBezTo>
                  <a:pt x="903" y="1422"/>
                  <a:pt x="908" y="1418"/>
                  <a:pt x="915" y="1417"/>
                </a:cubicBezTo>
                <a:cubicBezTo>
                  <a:pt x="918" y="1416"/>
                  <a:pt x="920" y="1417"/>
                  <a:pt x="924" y="1416"/>
                </a:cubicBezTo>
                <a:cubicBezTo>
                  <a:pt x="926" y="1415"/>
                  <a:pt x="930" y="1412"/>
                  <a:pt x="932" y="1411"/>
                </a:cubicBezTo>
                <a:cubicBezTo>
                  <a:pt x="944" y="1406"/>
                  <a:pt x="961" y="1402"/>
                  <a:pt x="967" y="1399"/>
                </a:cubicBezTo>
                <a:cubicBezTo>
                  <a:pt x="969" y="1398"/>
                  <a:pt x="969" y="1396"/>
                  <a:pt x="970" y="1396"/>
                </a:cubicBezTo>
                <a:cubicBezTo>
                  <a:pt x="971" y="1395"/>
                  <a:pt x="975" y="1395"/>
                  <a:pt x="978" y="1394"/>
                </a:cubicBezTo>
                <a:cubicBezTo>
                  <a:pt x="987" y="1392"/>
                  <a:pt x="993" y="1388"/>
                  <a:pt x="1000" y="1384"/>
                </a:cubicBezTo>
                <a:cubicBezTo>
                  <a:pt x="1003" y="1383"/>
                  <a:pt x="1007" y="1382"/>
                  <a:pt x="1012" y="1379"/>
                </a:cubicBezTo>
                <a:cubicBezTo>
                  <a:pt x="1017" y="1377"/>
                  <a:pt x="1021" y="1374"/>
                  <a:pt x="1024" y="1374"/>
                </a:cubicBezTo>
                <a:cubicBezTo>
                  <a:pt x="1025" y="1373"/>
                  <a:pt x="1026" y="1376"/>
                  <a:pt x="1027" y="1376"/>
                </a:cubicBezTo>
                <a:cubicBezTo>
                  <a:pt x="1029" y="1376"/>
                  <a:pt x="1032" y="1373"/>
                  <a:pt x="1034" y="1373"/>
                </a:cubicBezTo>
                <a:cubicBezTo>
                  <a:pt x="1035" y="1373"/>
                  <a:pt x="1034" y="1375"/>
                  <a:pt x="1035" y="1375"/>
                </a:cubicBezTo>
                <a:cubicBezTo>
                  <a:pt x="1040" y="1374"/>
                  <a:pt x="1045" y="1373"/>
                  <a:pt x="1048" y="1372"/>
                </a:cubicBezTo>
                <a:cubicBezTo>
                  <a:pt x="1052" y="1371"/>
                  <a:pt x="1056" y="1370"/>
                  <a:pt x="1058" y="1370"/>
                </a:cubicBezTo>
                <a:cubicBezTo>
                  <a:pt x="1060" y="1369"/>
                  <a:pt x="1062" y="1367"/>
                  <a:pt x="1064" y="1366"/>
                </a:cubicBezTo>
                <a:cubicBezTo>
                  <a:pt x="1069" y="1364"/>
                  <a:pt x="1070" y="1365"/>
                  <a:pt x="1074" y="1363"/>
                </a:cubicBezTo>
                <a:cubicBezTo>
                  <a:pt x="1077" y="1362"/>
                  <a:pt x="1079" y="1359"/>
                  <a:pt x="1082" y="1358"/>
                </a:cubicBezTo>
                <a:cubicBezTo>
                  <a:pt x="1085" y="1356"/>
                  <a:pt x="1087" y="1357"/>
                  <a:pt x="1089" y="1355"/>
                </a:cubicBezTo>
                <a:cubicBezTo>
                  <a:pt x="1097" y="1351"/>
                  <a:pt x="1097" y="1351"/>
                  <a:pt x="1102" y="1350"/>
                </a:cubicBezTo>
                <a:cubicBezTo>
                  <a:pt x="1104" y="1349"/>
                  <a:pt x="1105" y="1348"/>
                  <a:pt x="1107" y="1348"/>
                </a:cubicBezTo>
                <a:cubicBezTo>
                  <a:pt x="1110" y="1347"/>
                  <a:pt x="1109" y="1351"/>
                  <a:pt x="1112" y="1351"/>
                </a:cubicBezTo>
                <a:cubicBezTo>
                  <a:pt x="1114" y="1351"/>
                  <a:pt x="1123" y="1349"/>
                  <a:pt x="1126" y="1347"/>
                </a:cubicBezTo>
                <a:cubicBezTo>
                  <a:pt x="1128" y="1346"/>
                  <a:pt x="1128" y="1345"/>
                  <a:pt x="1133" y="1341"/>
                </a:cubicBezTo>
                <a:cubicBezTo>
                  <a:pt x="1136" y="1339"/>
                  <a:pt x="1137" y="1340"/>
                  <a:pt x="1140" y="1337"/>
                </a:cubicBezTo>
                <a:cubicBezTo>
                  <a:pt x="1143" y="1334"/>
                  <a:pt x="1146" y="1331"/>
                  <a:pt x="1150" y="1327"/>
                </a:cubicBezTo>
                <a:cubicBezTo>
                  <a:pt x="1152" y="1325"/>
                  <a:pt x="1155" y="1323"/>
                  <a:pt x="1158" y="1321"/>
                </a:cubicBezTo>
                <a:cubicBezTo>
                  <a:pt x="1160" y="1318"/>
                  <a:pt x="1163" y="1316"/>
                  <a:pt x="1166" y="1313"/>
                </a:cubicBezTo>
                <a:cubicBezTo>
                  <a:pt x="1172" y="1308"/>
                  <a:pt x="1179" y="1303"/>
                  <a:pt x="1184" y="1299"/>
                </a:cubicBezTo>
                <a:cubicBezTo>
                  <a:pt x="1186" y="1297"/>
                  <a:pt x="1188" y="1297"/>
                  <a:pt x="1190" y="1296"/>
                </a:cubicBezTo>
                <a:cubicBezTo>
                  <a:pt x="1192" y="1294"/>
                  <a:pt x="1195" y="1291"/>
                  <a:pt x="1198" y="1288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10" y="1280"/>
                  <a:pt x="1212" y="1277"/>
                  <a:pt x="1215" y="1275"/>
                </a:cubicBezTo>
                <a:cubicBezTo>
                  <a:pt x="1218" y="1272"/>
                  <a:pt x="1221" y="1270"/>
                  <a:pt x="1224" y="1267"/>
                </a:cubicBezTo>
                <a:cubicBezTo>
                  <a:pt x="1230" y="1262"/>
                  <a:pt x="1235" y="1256"/>
                  <a:pt x="1241" y="1250"/>
                </a:cubicBezTo>
                <a:cubicBezTo>
                  <a:pt x="1246" y="1245"/>
                  <a:pt x="1252" y="1241"/>
                  <a:pt x="1257" y="1236"/>
                </a:cubicBezTo>
                <a:cubicBezTo>
                  <a:pt x="1260" y="1233"/>
                  <a:pt x="1262" y="1229"/>
                  <a:pt x="1264" y="1227"/>
                </a:cubicBezTo>
                <a:cubicBezTo>
                  <a:pt x="1267" y="1224"/>
                  <a:pt x="1270" y="1223"/>
                  <a:pt x="1272" y="1221"/>
                </a:cubicBezTo>
                <a:cubicBezTo>
                  <a:pt x="1278" y="1214"/>
                  <a:pt x="1283" y="1207"/>
                  <a:pt x="1288" y="1200"/>
                </a:cubicBezTo>
                <a:cubicBezTo>
                  <a:pt x="1290" y="1198"/>
                  <a:pt x="1293" y="1196"/>
                  <a:pt x="1295" y="1194"/>
                </a:cubicBezTo>
                <a:cubicBezTo>
                  <a:pt x="1299" y="1189"/>
                  <a:pt x="1306" y="1180"/>
                  <a:pt x="1306" y="1180"/>
                </a:cubicBezTo>
                <a:cubicBezTo>
                  <a:pt x="1307" y="1178"/>
                  <a:pt x="1307" y="1177"/>
                  <a:pt x="1308" y="1176"/>
                </a:cubicBezTo>
                <a:cubicBezTo>
                  <a:pt x="1310" y="1173"/>
                  <a:pt x="1313" y="1171"/>
                  <a:pt x="1315" y="1169"/>
                </a:cubicBezTo>
                <a:cubicBezTo>
                  <a:pt x="1321" y="1161"/>
                  <a:pt x="1323" y="1156"/>
                  <a:pt x="1327" y="1151"/>
                </a:cubicBezTo>
                <a:cubicBezTo>
                  <a:pt x="1329" y="1147"/>
                  <a:pt x="1332" y="1146"/>
                  <a:pt x="1333" y="1143"/>
                </a:cubicBezTo>
                <a:cubicBezTo>
                  <a:pt x="1336" y="1138"/>
                  <a:pt x="1336" y="1130"/>
                  <a:pt x="1341" y="1129"/>
                </a:cubicBezTo>
                <a:cubicBezTo>
                  <a:pt x="1342" y="1137"/>
                  <a:pt x="1333" y="1148"/>
                  <a:pt x="1326" y="1157"/>
                </a:cubicBezTo>
                <a:cubicBezTo>
                  <a:pt x="1322" y="1163"/>
                  <a:pt x="1320" y="1169"/>
                  <a:pt x="1316" y="1174"/>
                </a:cubicBezTo>
                <a:cubicBezTo>
                  <a:pt x="1314" y="1177"/>
                  <a:pt x="1311" y="1180"/>
                  <a:pt x="1310" y="1182"/>
                </a:cubicBezTo>
                <a:cubicBezTo>
                  <a:pt x="1305" y="1189"/>
                  <a:pt x="1300" y="1200"/>
                  <a:pt x="1295" y="1206"/>
                </a:cubicBezTo>
                <a:cubicBezTo>
                  <a:pt x="1293" y="1209"/>
                  <a:pt x="1289" y="1211"/>
                  <a:pt x="1287" y="1215"/>
                </a:cubicBezTo>
                <a:cubicBezTo>
                  <a:pt x="1283" y="1220"/>
                  <a:pt x="1279" y="1225"/>
                  <a:pt x="1275" y="1231"/>
                </a:cubicBezTo>
                <a:cubicBezTo>
                  <a:pt x="1271" y="1237"/>
                  <a:pt x="1267" y="1242"/>
                  <a:pt x="1263" y="1246"/>
                </a:cubicBezTo>
                <a:cubicBezTo>
                  <a:pt x="1258" y="1252"/>
                  <a:pt x="1252" y="1256"/>
                  <a:pt x="1247" y="1262"/>
                </a:cubicBezTo>
                <a:cubicBezTo>
                  <a:pt x="1246" y="1263"/>
                  <a:pt x="1244" y="1267"/>
                  <a:pt x="1243" y="1268"/>
                </a:cubicBezTo>
                <a:cubicBezTo>
                  <a:pt x="1238" y="1273"/>
                  <a:pt x="1231" y="1282"/>
                  <a:pt x="1226" y="1286"/>
                </a:cubicBezTo>
                <a:cubicBezTo>
                  <a:pt x="1224" y="1287"/>
                  <a:pt x="1221" y="1288"/>
                  <a:pt x="1219" y="1290"/>
                </a:cubicBezTo>
                <a:cubicBezTo>
                  <a:pt x="1217" y="1292"/>
                  <a:pt x="1218" y="1294"/>
                  <a:pt x="1216" y="1296"/>
                </a:cubicBezTo>
                <a:cubicBezTo>
                  <a:pt x="1217" y="1295"/>
                  <a:pt x="1215" y="1297"/>
                  <a:pt x="1214" y="1297"/>
                </a:cubicBezTo>
                <a:cubicBezTo>
                  <a:pt x="1209" y="1301"/>
                  <a:pt x="1206" y="1307"/>
                  <a:pt x="1204" y="1309"/>
                </a:cubicBezTo>
                <a:cubicBezTo>
                  <a:pt x="1189" y="1323"/>
                  <a:pt x="1171" y="1337"/>
                  <a:pt x="1153" y="1351"/>
                </a:cubicBezTo>
                <a:cubicBezTo>
                  <a:pt x="1149" y="1354"/>
                  <a:pt x="1146" y="1357"/>
                  <a:pt x="1142" y="1360"/>
                </a:cubicBezTo>
                <a:cubicBezTo>
                  <a:pt x="1139" y="1363"/>
                  <a:pt x="1135" y="1366"/>
                  <a:pt x="1131" y="1368"/>
                </a:cubicBezTo>
                <a:cubicBezTo>
                  <a:pt x="1128" y="1370"/>
                  <a:pt x="1125" y="1371"/>
                  <a:pt x="1122" y="1373"/>
                </a:cubicBezTo>
                <a:cubicBezTo>
                  <a:pt x="1120" y="1375"/>
                  <a:pt x="1117" y="1377"/>
                  <a:pt x="1115" y="1379"/>
                </a:cubicBezTo>
                <a:cubicBezTo>
                  <a:pt x="1112" y="1382"/>
                  <a:pt x="1110" y="1384"/>
                  <a:pt x="1107" y="1386"/>
                </a:cubicBezTo>
                <a:cubicBezTo>
                  <a:pt x="1104" y="1387"/>
                  <a:pt x="1100" y="1389"/>
                  <a:pt x="1098" y="1390"/>
                </a:cubicBezTo>
                <a:cubicBezTo>
                  <a:pt x="1095" y="1392"/>
                  <a:pt x="1092" y="1394"/>
                  <a:pt x="1089" y="1396"/>
                </a:cubicBezTo>
                <a:cubicBezTo>
                  <a:pt x="1086" y="1398"/>
                  <a:pt x="1083" y="1400"/>
                  <a:pt x="1079" y="1402"/>
                </a:cubicBezTo>
                <a:cubicBezTo>
                  <a:pt x="1076" y="1404"/>
                  <a:pt x="1075" y="1404"/>
                  <a:pt x="1072" y="1406"/>
                </a:cubicBezTo>
                <a:cubicBezTo>
                  <a:pt x="1071" y="1406"/>
                  <a:pt x="1068" y="1409"/>
                  <a:pt x="1065" y="1410"/>
                </a:cubicBezTo>
                <a:cubicBezTo>
                  <a:pt x="1062" y="1412"/>
                  <a:pt x="1059" y="1413"/>
                  <a:pt x="1056" y="1414"/>
                </a:cubicBezTo>
                <a:cubicBezTo>
                  <a:pt x="1050" y="1418"/>
                  <a:pt x="1045" y="1422"/>
                  <a:pt x="1039" y="1425"/>
                </a:cubicBezTo>
                <a:cubicBezTo>
                  <a:pt x="1035" y="1427"/>
                  <a:pt x="1030" y="1428"/>
                  <a:pt x="1026" y="1430"/>
                </a:cubicBezTo>
                <a:cubicBezTo>
                  <a:pt x="1019" y="1432"/>
                  <a:pt x="1013" y="1435"/>
                  <a:pt x="1007" y="1437"/>
                </a:cubicBezTo>
                <a:cubicBezTo>
                  <a:pt x="1001" y="1440"/>
                  <a:pt x="995" y="1442"/>
                  <a:pt x="990" y="1444"/>
                </a:cubicBezTo>
                <a:cubicBezTo>
                  <a:pt x="987" y="1446"/>
                  <a:pt x="987" y="1447"/>
                  <a:pt x="983" y="1448"/>
                </a:cubicBezTo>
                <a:cubicBezTo>
                  <a:pt x="974" y="1452"/>
                  <a:pt x="964" y="1453"/>
                  <a:pt x="957" y="1457"/>
                </a:cubicBezTo>
                <a:cubicBezTo>
                  <a:pt x="953" y="1458"/>
                  <a:pt x="951" y="1461"/>
                  <a:pt x="948" y="1462"/>
                </a:cubicBezTo>
                <a:cubicBezTo>
                  <a:pt x="945" y="1463"/>
                  <a:pt x="940" y="1462"/>
                  <a:pt x="938" y="1463"/>
                </a:cubicBezTo>
                <a:cubicBezTo>
                  <a:pt x="934" y="1464"/>
                  <a:pt x="930" y="1467"/>
                  <a:pt x="927" y="1468"/>
                </a:cubicBezTo>
                <a:cubicBezTo>
                  <a:pt x="922" y="1469"/>
                  <a:pt x="918" y="1469"/>
                  <a:pt x="913" y="1470"/>
                </a:cubicBezTo>
                <a:cubicBezTo>
                  <a:pt x="893" y="1474"/>
                  <a:pt x="876" y="1481"/>
                  <a:pt x="858" y="1483"/>
                </a:cubicBezTo>
                <a:cubicBezTo>
                  <a:pt x="854" y="1483"/>
                  <a:pt x="846" y="1485"/>
                  <a:pt x="841" y="1485"/>
                </a:cubicBezTo>
                <a:cubicBezTo>
                  <a:pt x="838" y="1486"/>
                  <a:pt x="834" y="1485"/>
                  <a:pt x="831" y="1485"/>
                </a:cubicBezTo>
                <a:cubicBezTo>
                  <a:pt x="828" y="1486"/>
                  <a:pt x="825" y="1486"/>
                  <a:pt x="823" y="1487"/>
                </a:cubicBezTo>
                <a:cubicBezTo>
                  <a:pt x="819" y="1487"/>
                  <a:pt x="816" y="1486"/>
                  <a:pt x="813" y="1487"/>
                </a:cubicBezTo>
                <a:cubicBezTo>
                  <a:pt x="809" y="1487"/>
                  <a:pt x="806" y="1487"/>
                  <a:pt x="802" y="1487"/>
                </a:cubicBezTo>
                <a:cubicBezTo>
                  <a:pt x="798" y="1487"/>
                  <a:pt x="794" y="1487"/>
                  <a:pt x="790" y="1488"/>
                </a:cubicBezTo>
                <a:cubicBezTo>
                  <a:pt x="783" y="1488"/>
                  <a:pt x="776" y="1488"/>
                  <a:pt x="769" y="1488"/>
                </a:cubicBezTo>
                <a:cubicBezTo>
                  <a:pt x="765" y="1488"/>
                  <a:pt x="761" y="1489"/>
                  <a:pt x="758" y="1489"/>
                </a:cubicBezTo>
                <a:cubicBezTo>
                  <a:pt x="755" y="1489"/>
                  <a:pt x="752" y="1489"/>
                  <a:pt x="749" y="1489"/>
                </a:cubicBezTo>
                <a:cubicBezTo>
                  <a:pt x="744" y="1490"/>
                  <a:pt x="739" y="1491"/>
                  <a:pt x="734" y="1492"/>
                </a:cubicBezTo>
                <a:cubicBezTo>
                  <a:pt x="734" y="1499"/>
                  <a:pt x="741" y="1502"/>
                  <a:pt x="736" y="1506"/>
                </a:cubicBezTo>
                <a:cubicBezTo>
                  <a:pt x="729" y="1506"/>
                  <a:pt x="722" y="1506"/>
                  <a:pt x="716" y="1505"/>
                </a:cubicBezTo>
                <a:cubicBezTo>
                  <a:pt x="715" y="1502"/>
                  <a:pt x="715" y="1503"/>
                  <a:pt x="716" y="1501"/>
                </a:cubicBezTo>
                <a:cubicBezTo>
                  <a:pt x="711" y="1500"/>
                  <a:pt x="706" y="1498"/>
                  <a:pt x="701" y="1497"/>
                </a:cubicBezTo>
                <a:cubicBezTo>
                  <a:pt x="695" y="1496"/>
                  <a:pt x="689" y="1495"/>
                  <a:pt x="682" y="1495"/>
                </a:cubicBezTo>
                <a:cubicBezTo>
                  <a:pt x="680" y="1495"/>
                  <a:pt x="679" y="1496"/>
                  <a:pt x="676" y="1497"/>
                </a:cubicBezTo>
                <a:cubicBezTo>
                  <a:pt x="674" y="1497"/>
                  <a:pt x="671" y="1497"/>
                  <a:pt x="668" y="1497"/>
                </a:cubicBezTo>
                <a:cubicBezTo>
                  <a:pt x="664" y="1498"/>
                  <a:pt x="666" y="1501"/>
                  <a:pt x="664" y="1502"/>
                </a:cubicBezTo>
                <a:cubicBezTo>
                  <a:pt x="661" y="1504"/>
                  <a:pt x="657" y="1505"/>
                  <a:pt x="652" y="1504"/>
                </a:cubicBezTo>
                <a:cubicBezTo>
                  <a:pt x="648" y="1504"/>
                  <a:pt x="643" y="1503"/>
                  <a:pt x="638" y="1503"/>
                </a:cubicBezTo>
                <a:cubicBezTo>
                  <a:pt x="634" y="1503"/>
                  <a:pt x="625" y="1502"/>
                  <a:pt x="624" y="1502"/>
                </a:cubicBezTo>
                <a:cubicBezTo>
                  <a:pt x="623" y="1503"/>
                  <a:pt x="615" y="1509"/>
                  <a:pt x="615" y="1509"/>
                </a:cubicBezTo>
                <a:cubicBezTo>
                  <a:pt x="612" y="1511"/>
                  <a:pt x="614" y="1514"/>
                  <a:pt x="614" y="1515"/>
                </a:cubicBezTo>
                <a:cubicBezTo>
                  <a:pt x="614" y="1517"/>
                  <a:pt x="612" y="1516"/>
                  <a:pt x="612" y="1518"/>
                </a:cubicBezTo>
                <a:cubicBezTo>
                  <a:pt x="612" y="1520"/>
                  <a:pt x="615" y="1522"/>
                  <a:pt x="611" y="1524"/>
                </a:cubicBezTo>
                <a:cubicBezTo>
                  <a:pt x="619" y="1526"/>
                  <a:pt x="624" y="1530"/>
                  <a:pt x="633" y="1532"/>
                </a:cubicBezTo>
                <a:cubicBezTo>
                  <a:pt x="636" y="1533"/>
                  <a:pt x="643" y="1532"/>
                  <a:pt x="650" y="1533"/>
                </a:cubicBezTo>
                <a:cubicBezTo>
                  <a:pt x="657" y="1533"/>
                  <a:pt x="660" y="1534"/>
                  <a:pt x="667" y="1533"/>
                </a:cubicBezTo>
                <a:cubicBezTo>
                  <a:pt x="671" y="1532"/>
                  <a:pt x="673" y="1531"/>
                  <a:pt x="677" y="1531"/>
                </a:cubicBezTo>
                <a:cubicBezTo>
                  <a:pt x="684" y="1531"/>
                  <a:pt x="690" y="1532"/>
                  <a:pt x="694" y="1532"/>
                </a:cubicBezTo>
                <a:cubicBezTo>
                  <a:pt x="699" y="1531"/>
                  <a:pt x="703" y="1529"/>
                  <a:pt x="708" y="1528"/>
                </a:cubicBezTo>
                <a:cubicBezTo>
                  <a:pt x="710" y="1528"/>
                  <a:pt x="716" y="1529"/>
                  <a:pt x="719" y="1529"/>
                </a:cubicBezTo>
                <a:cubicBezTo>
                  <a:pt x="722" y="1529"/>
                  <a:pt x="725" y="1529"/>
                  <a:pt x="728" y="1529"/>
                </a:cubicBezTo>
                <a:cubicBezTo>
                  <a:pt x="731" y="1529"/>
                  <a:pt x="734" y="1529"/>
                  <a:pt x="737" y="1529"/>
                </a:cubicBezTo>
                <a:cubicBezTo>
                  <a:pt x="749" y="1528"/>
                  <a:pt x="760" y="1526"/>
                  <a:pt x="768" y="1526"/>
                </a:cubicBezTo>
                <a:cubicBezTo>
                  <a:pt x="773" y="1525"/>
                  <a:pt x="776" y="1526"/>
                  <a:pt x="781" y="1525"/>
                </a:cubicBezTo>
                <a:cubicBezTo>
                  <a:pt x="785" y="1525"/>
                  <a:pt x="789" y="1523"/>
                  <a:pt x="793" y="1522"/>
                </a:cubicBezTo>
                <a:cubicBezTo>
                  <a:pt x="801" y="1521"/>
                  <a:pt x="803" y="1523"/>
                  <a:pt x="806" y="1523"/>
                </a:cubicBezTo>
                <a:cubicBezTo>
                  <a:pt x="809" y="1522"/>
                  <a:pt x="813" y="1520"/>
                  <a:pt x="818" y="1519"/>
                </a:cubicBezTo>
                <a:cubicBezTo>
                  <a:pt x="828" y="1517"/>
                  <a:pt x="838" y="1516"/>
                  <a:pt x="844" y="1515"/>
                </a:cubicBezTo>
                <a:cubicBezTo>
                  <a:pt x="847" y="1514"/>
                  <a:pt x="851" y="1512"/>
                  <a:pt x="856" y="1511"/>
                </a:cubicBezTo>
                <a:cubicBezTo>
                  <a:pt x="856" y="1511"/>
                  <a:pt x="859" y="1510"/>
                  <a:pt x="862" y="1510"/>
                </a:cubicBezTo>
                <a:cubicBezTo>
                  <a:pt x="865" y="1509"/>
                  <a:pt x="868" y="1508"/>
                  <a:pt x="870" y="1508"/>
                </a:cubicBezTo>
                <a:cubicBezTo>
                  <a:pt x="873" y="1507"/>
                  <a:pt x="874" y="1504"/>
                  <a:pt x="877" y="1503"/>
                </a:cubicBezTo>
                <a:cubicBezTo>
                  <a:pt x="880" y="1503"/>
                  <a:pt x="884" y="1503"/>
                  <a:pt x="888" y="1502"/>
                </a:cubicBezTo>
                <a:cubicBezTo>
                  <a:pt x="894" y="1500"/>
                  <a:pt x="897" y="1497"/>
                  <a:pt x="903" y="1496"/>
                </a:cubicBezTo>
                <a:cubicBezTo>
                  <a:pt x="908" y="1495"/>
                  <a:pt x="909" y="1499"/>
                  <a:pt x="916" y="1496"/>
                </a:cubicBezTo>
                <a:cubicBezTo>
                  <a:pt x="922" y="1494"/>
                  <a:pt x="915" y="1494"/>
                  <a:pt x="919" y="1492"/>
                </a:cubicBezTo>
                <a:cubicBezTo>
                  <a:pt x="923" y="1491"/>
                  <a:pt x="925" y="1491"/>
                  <a:pt x="929" y="1490"/>
                </a:cubicBezTo>
                <a:cubicBezTo>
                  <a:pt x="932" y="1490"/>
                  <a:pt x="932" y="1489"/>
                  <a:pt x="935" y="1488"/>
                </a:cubicBezTo>
                <a:cubicBezTo>
                  <a:pt x="937" y="1487"/>
                  <a:pt x="938" y="1488"/>
                  <a:pt x="941" y="1487"/>
                </a:cubicBezTo>
                <a:cubicBezTo>
                  <a:pt x="945" y="1485"/>
                  <a:pt x="945" y="1484"/>
                  <a:pt x="948" y="1482"/>
                </a:cubicBezTo>
                <a:cubicBezTo>
                  <a:pt x="952" y="1481"/>
                  <a:pt x="956" y="1482"/>
                  <a:pt x="959" y="1481"/>
                </a:cubicBezTo>
                <a:cubicBezTo>
                  <a:pt x="972" y="1477"/>
                  <a:pt x="978" y="1472"/>
                  <a:pt x="985" y="1469"/>
                </a:cubicBezTo>
                <a:cubicBezTo>
                  <a:pt x="992" y="1466"/>
                  <a:pt x="995" y="1467"/>
                  <a:pt x="997" y="1466"/>
                </a:cubicBezTo>
                <a:cubicBezTo>
                  <a:pt x="1001" y="1464"/>
                  <a:pt x="1004" y="1461"/>
                  <a:pt x="1008" y="1460"/>
                </a:cubicBezTo>
                <a:cubicBezTo>
                  <a:pt x="1012" y="1458"/>
                  <a:pt x="1017" y="1457"/>
                  <a:pt x="1022" y="1455"/>
                </a:cubicBezTo>
                <a:cubicBezTo>
                  <a:pt x="1025" y="1454"/>
                  <a:pt x="1037" y="1448"/>
                  <a:pt x="1040" y="1446"/>
                </a:cubicBezTo>
                <a:cubicBezTo>
                  <a:pt x="1044" y="1443"/>
                  <a:pt x="1047" y="1440"/>
                  <a:pt x="1050" y="1439"/>
                </a:cubicBezTo>
                <a:cubicBezTo>
                  <a:pt x="1051" y="1439"/>
                  <a:pt x="1056" y="1438"/>
                  <a:pt x="1057" y="1438"/>
                </a:cubicBezTo>
                <a:cubicBezTo>
                  <a:pt x="1060" y="1437"/>
                  <a:pt x="1063" y="1435"/>
                  <a:pt x="1067" y="1433"/>
                </a:cubicBezTo>
                <a:cubicBezTo>
                  <a:pt x="1070" y="1432"/>
                  <a:pt x="1073" y="1430"/>
                  <a:pt x="1076" y="1428"/>
                </a:cubicBezTo>
                <a:cubicBezTo>
                  <a:pt x="1082" y="1424"/>
                  <a:pt x="1089" y="1420"/>
                  <a:pt x="1096" y="1416"/>
                </a:cubicBezTo>
                <a:cubicBezTo>
                  <a:pt x="1103" y="1412"/>
                  <a:pt x="1109" y="1409"/>
                  <a:pt x="1114" y="1405"/>
                </a:cubicBezTo>
                <a:cubicBezTo>
                  <a:pt x="1118" y="1403"/>
                  <a:pt x="1120" y="1400"/>
                  <a:pt x="1124" y="1397"/>
                </a:cubicBezTo>
                <a:cubicBezTo>
                  <a:pt x="1130" y="1393"/>
                  <a:pt x="1136" y="1390"/>
                  <a:pt x="1143" y="1386"/>
                </a:cubicBezTo>
                <a:cubicBezTo>
                  <a:pt x="1150" y="1382"/>
                  <a:pt x="1157" y="1378"/>
                  <a:pt x="1163" y="1371"/>
                </a:cubicBezTo>
                <a:cubicBezTo>
                  <a:pt x="1167" y="1369"/>
                  <a:pt x="1167" y="1366"/>
                  <a:pt x="1171" y="1364"/>
                </a:cubicBezTo>
                <a:cubicBezTo>
                  <a:pt x="1172" y="1362"/>
                  <a:pt x="1175" y="1362"/>
                  <a:pt x="1178" y="1360"/>
                </a:cubicBezTo>
                <a:cubicBezTo>
                  <a:pt x="1180" y="1358"/>
                  <a:pt x="1184" y="1354"/>
                  <a:pt x="1186" y="1353"/>
                </a:cubicBezTo>
                <a:cubicBezTo>
                  <a:pt x="1191" y="1349"/>
                  <a:pt x="1196" y="1344"/>
                  <a:pt x="1201" y="1340"/>
                </a:cubicBezTo>
                <a:cubicBezTo>
                  <a:pt x="1206" y="1336"/>
                  <a:pt x="1210" y="1333"/>
                  <a:pt x="1214" y="1330"/>
                </a:cubicBezTo>
                <a:cubicBezTo>
                  <a:pt x="1218" y="1327"/>
                  <a:pt x="1221" y="1323"/>
                  <a:pt x="1224" y="1319"/>
                </a:cubicBezTo>
                <a:cubicBezTo>
                  <a:pt x="1224" y="1317"/>
                  <a:pt x="1223" y="1316"/>
                  <a:pt x="1231" y="1308"/>
                </a:cubicBezTo>
                <a:cubicBezTo>
                  <a:pt x="1235" y="1307"/>
                  <a:pt x="1234" y="1306"/>
                  <a:pt x="1235" y="1309"/>
                </a:cubicBezTo>
                <a:cubicBezTo>
                  <a:pt x="1242" y="1304"/>
                  <a:pt x="1245" y="1299"/>
                  <a:pt x="1247" y="1295"/>
                </a:cubicBezTo>
                <a:cubicBezTo>
                  <a:pt x="1250" y="1291"/>
                  <a:pt x="1251" y="1287"/>
                  <a:pt x="1256" y="1282"/>
                </a:cubicBezTo>
                <a:cubicBezTo>
                  <a:pt x="1260" y="1281"/>
                  <a:pt x="1267" y="1280"/>
                  <a:pt x="1270" y="1272"/>
                </a:cubicBezTo>
                <a:cubicBezTo>
                  <a:pt x="1267" y="1275"/>
                  <a:pt x="1265" y="1277"/>
                  <a:pt x="1263" y="1277"/>
                </a:cubicBezTo>
                <a:cubicBezTo>
                  <a:pt x="1269" y="1266"/>
                  <a:pt x="1278" y="1264"/>
                  <a:pt x="1284" y="1259"/>
                </a:cubicBezTo>
                <a:cubicBezTo>
                  <a:pt x="1287" y="1250"/>
                  <a:pt x="1299" y="1241"/>
                  <a:pt x="1305" y="1232"/>
                </a:cubicBezTo>
                <a:cubicBezTo>
                  <a:pt x="1307" y="1229"/>
                  <a:pt x="1307" y="1227"/>
                  <a:pt x="1309" y="1224"/>
                </a:cubicBezTo>
                <a:cubicBezTo>
                  <a:pt x="1315" y="1215"/>
                  <a:pt x="1323" y="1207"/>
                  <a:pt x="1330" y="1197"/>
                </a:cubicBezTo>
                <a:cubicBezTo>
                  <a:pt x="1335" y="1190"/>
                  <a:pt x="1337" y="1186"/>
                  <a:pt x="1341" y="1181"/>
                </a:cubicBezTo>
                <a:cubicBezTo>
                  <a:pt x="1343" y="1178"/>
                  <a:pt x="1342" y="1177"/>
                  <a:pt x="1344" y="1174"/>
                </a:cubicBezTo>
                <a:cubicBezTo>
                  <a:pt x="1346" y="1172"/>
                  <a:pt x="1347" y="1172"/>
                  <a:pt x="1349" y="1169"/>
                </a:cubicBezTo>
                <a:cubicBezTo>
                  <a:pt x="1351" y="1164"/>
                  <a:pt x="1352" y="1160"/>
                  <a:pt x="1354" y="1156"/>
                </a:cubicBezTo>
                <a:cubicBezTo>
                  <a:pt x="1355" y="1153"/>
                  <a:pt x="1358" y="1150"/>
                  <a:pt x="1360" y="1147"/>
                </a:cubicBezTo>
                <a:cubicBezTo>
                  <a:pt x="1363" y="1142"/>
                  <a:pt x="1365" y="1136"/>
                  <a:pt x="1368" y="1131"/>
                </a:cubicBezTo>
                <a:cubicBezTo>
                  <a:pt x="1373" y="1123"/>
                  <a:pt x="1379" y="1113"/>
                  <a:pt x="1381" y="1110"/>
                </a:cubicBezTo>
                <a:cubicBezTo>
                  <a:pt x="1382" y="1107"/>
                  <a:pt x="1382" y="1104"/>
                  <a:pt x="1383" y="1102"/>
                </a:cubicBezTo>
                <a:cubicBezTo>
                  <a:pt x="1385" y="1098"/>
                  <a:pt x="1388" y="1094"/>
                  <a:pt x="1390" y="1089"/>
                </a:cubicBezTo>
                <a:cubicBezTo>
                  <a:pt x="1391" y="1087"/>
                  <a:pt x="1392" y="1082"/>
                  <a:pt x="1394" y="1080"/>
                </a:cubicBezTo>
                <a:cubicBezTo>
                  <a:pt x="1396" y="1074"/>
                  <a:pt x="1400" y="1070"/>
                  <a:pt x="1402" y="1063"/>
                </a:cubicBezTo>
                <a:cubicBezTo>
                  <a:pt x="1405" y="1056"/>
                  <a:pt x="1408" y="1051"/>
                  <a:pt x="1410" y="1044"/>
                </a:cubicBezTo>
                <a:cubicBezTo>
                  <a:pt x="1411" y="1041"/>
                  <a:pt x="1411" y="1038"/>
                  <a:pt x="1412" y="1034"/>
                </a:cubicBezTo>
                <a:cubicBezTo>
                  <a:pt x="1415" y="1026"/>
                  <a:pt x="1418" y="1018"/>
                  <a:pt x="1421" y="1010"/>
                </a:cubicBezTo>
                <a:cubicBezTo>
                  <a:pt x="1424" y="1001"/>
                  <a:pt x="1428" y="994"/>
                  <a:pt x="1429" y="986"/>
                </a:cubicBezTo>
                <a:cubicBezTo>
                  <a:pt x="1430" y="983"/>
                  <a:pt x="1429" y="981"/>
                  <a:pt x="1430" y="978"/>
                </a:cubicBezTo>
                <a:cubicBezTo>
                  <a:pt x="1431" y="974"/>
                  <a:pt x="1433" y="969"/>
                  <a:pt x="1434" y="966"/>
                </a:cubicBezTo>
                <a:cubicBezTo>
                  <a:pt x="1437" y="956"/>
                  <a:pt x="1438" y="946"/>
                  <a:pt x="1440" y="936"/>
                </a:cubicBezTo>
                <a:cubicBezTo>
                  <a:pt x="1441" y="933"/>
                  <a:pt x="1443" y="930"/>
                  <a:pt x="1444" y="926"/>
                </a:cubicBezTo>
                <a:cubicBezTo>
                  <a:pt x="1444" y="923"/>
                  <a:pt x="1444" y="920"/>
                  <a:pt x="1445" y="916"/>
                </a:cubicBezTo>
                <a:cubicBezTo>
                  <a:pt x="1446" y="910"/>
                  <a:pt x="1448" y="904"/>
                  <a:pt x="1449" y="898"/>
                </a:cubicBezTo>
                <a:cubicBezTo>
                  <a:pt x="1450" y="894"/>
                  <a:pt x="1451" y="889"/>
                  <a:pt x="1451" y="883"/>
                </a:cubicBezTo>
                <a:cubicBezTo>
                  <a:pt x="1452" y="876"/>
                  <a:pt x="1452" y="870"/>
                  <a:pt x="1453" y="864"/>
                </a:cubicBezTo>
                <a:cubicBezTo>
                  <a:pt x="1454" y="859"/>
                  <a:pt x="1456" y="854"/>
                  <a:pt x="1456" y="852"/>
                </a:cubicBezTo>
                <a:cubicBezTo>
                  <a:pt x="1456" y="847"/>
                  <a:pt x="1454" y="849"/>
                  <a:pt x="1454" y="844"/>
                </a:cubicBezTo>
                <a:cubicBezTo>
                  <a:pt x="1454" y="841"/>
                  <a:pt x="1456" y="837"/>
                  <a:pt x="1457" y="834"/>
                </a:cubicBezTo>
                <a:cubicBezTo>
                  <a:pt x="1459" y="824"/>
                  <a:pt x="1459" y="816"/>
                  <a:pt x="1459" y="808"/>
                </a:cubicBezTo>
                <a:cubicBezTo>
                  <a:pt x="1459" y="800"/>
                  <a:pt x="1459" y="791"/>
                  <a:pt x="1459" y="781"/>
                </a:cubicBezTo>
                <a:cubicBezTo>
                  <a:pt x="1459" y="778"/>
                  <a:pt x="1460" y="776"/>
                  <a:pt x="1460" y="773"/>
                </a:cubicBezTo>
                <a:cubicBezTo>
                  <a:pt x="1460" y="771"/>
                  <a:pt x="1460" y="768"/>
                  <a:pt x="1460" y="766"/>
                </a:cubicBezTo>
                <a:cubicBezTo>
                  <a:pt x="1460" y="761"/>
                  <a:pt x="1461" y="756"/>
                  <a:pt x="1460" y="750"/>
                </a:cubicBezTo>
                <a:cubicBezTo>
                  <a:pt x="1460" y="745"/>
                  <a:pt x="1460" y="740"/>
                  <a:pt x="1460" y="735"/>
                </a:cubicBezTo>
                <a:cubicBezTo>
                  <a:pt x="1460" y="730"/>
                  <a:pt x="1460" y="725"/>
                  <a:pt x="1459" y="720"/>
                </a:cubicBezTo>
                <a:cubicBezTo>
                  <a:pt x="1459" y="710"/>
                  <a:pt x="1458" y="702"/>
                  <a:pt x="1457" y="697"/>
                </a:cubicBezTo>
                <a:cubicBezTo>
                  <a:pt x="1457" y="694"/>
                  <a:pt x="1453" y="693"/>
                  <a:pt x="1454" y="690"/>
                </a:cubicBezTo>
                <a:cubicBezTo>
                  <a:pt x="1456" y="690"/>
                  <a:pt x="1456" y="687"/>
                  <a:pt x="1456" y="683"/>
                </a:cubicBezTo>
                <a:cubicBezTo>
                  <a:pt x="1456" y="684"/>
                  <a:pt x="1455" y="673"/>
                  <a:pt x="1455" y="675"/>
                </a:cubicBezTo>
                <a:cubicBezTo>
                  <a:pt x="1454" y="668"/>
                  <a:pt x="1451" y="667"/>
                  <a:pt x="1451" y="661"/>
                </a:cubicBezTo>
                <a:cubicBezTo>
                  <a:pt x="1450" y="657"/>
                  <a:pt x="1452" y="652"/>
                  <a:pt x="1451" y="647"/>
                </a:cubicBezTo>
                <a:cubicBezTo>
                  <a:pt x="1451" y="645"/>
                  <a:pt x="1449" y="637"/>
                  <a:pt x="1448" y="633"/>
                </a:cubicBezTo>
                <a:cubicBezTo>
                  <a:pt x="1447" y="630"/>
                  <a:pt x="1447" y="630"/>
                  <a:pt x="1446" y="625"/>
                </a:cubicBezTo>
                <a:cubicBezTo>
                  <a:pt x="1445" y="622"/>
                  <a:pt x="1447" y="621"/>
                  <a:pt x="1446" y="617"/>
                </a:cubicBezTo>
                <a:cubicBezTo>
                  <a:pt x="1446" y="613"/>
                  <a:pt x="1443" y="607"/>
                  <a:pt x="1442" y="601"/>
                </a:cubicBezTo>
                <a:cubicBezTo>
                  <a:pt x="1441" y="596"/>
                  <a:pt x="1439" y="589"/>
                  <a:pt x="1438" y="583"/>
                </a:cubicBezTo>
                <a:cubicBezTo>
                  <a:pt x="1436" y="576"/>
                  <a:pt x="1434" y="569"/>
                  <a:pt x="1433" y="563"/>
                </a:cubicBezTo>
                <a:cubicBezTo>
                  <a:pt x="1431" y="556"/>
                  <a:pt x="1429" y="549"/>
                  <a:pt x="1427" y="542"/>
                </a:cubicBezTo>
                <a:cubicBezTo>
                  <a:pt x="1425" y="536"/>
                  <a:pt x="1423" y="529"/>
                  <a:pt x="1420" y="523"/>
                </a:cubicBezTo>
                <a:cubicBezTo>
                  <a:pt x="1419" y="520"/>
                  <a:pt x="1416" y="516"/>
                  <a:pt x="1415" y="512"/>
                </a:cubicBezTo>
                <a:cubicBezTo>
                  <a:pt x="1414" y="510"/>
                  <a:pt x="1414" y="509"/>
                  <a:pt x="1414" y="506"/>
                </a:cubicBezTo>
                <a:cubicBezTo>
                  <a:pt x="1411" y="498"/>
                  <a:pt x="1408" y="492"/>
                  <a:pt x="1406" y="487"/>
                </a:cubicBezTo>
                <a:cubicBezTo>
                  <a:pt x="1403" y="482"/>
                  <a:pt x="1401" y="477"/>
                  <a:pt x="1399" y="471"/>
                </a:cubicBezTo>
                <a:cubicBezTo>
                  <a:pt x="1398" y="468"/>
                  <a:pt x="1398" y="466"/>
                  <a:pt x="1397" y="463"/>
                </a:cubicBezTo>
                <a:cubicBezTo>
                  <a:pt x="1395" y="457"/>
                  <a:pt x="1390" y="448"/>
                  <a:pt x="1389" y="446"/>
                </a:cubicBezTo>
                <a:cubicBezTo>
                  <a:pt x="1389" y="446"/>
                  <a:pt x="1389" y="443"/>
                  <a:pt x="1388" y="440"/>
                </a:cubicBezTo>
                <a:cubicBezTo>
                  <a:pt x="1385" y="437"/>
                  <a:pt x="1382" y="433"/>
                  <a:pt x="1380" y="428"/>
                </a:cubicBezTo>
                <a:cubicBezTo>
                  <a:pt x="1377" y="423"/>
                  <a:pt x="1375" y="416"/>
                  <a:pt x="1372" y="412"/>
                </a:cubicBezTo>
                <a:cubicBezTo>
                  <a:pt x="1368" y="404"/>
                  <a:pt x="1361" y="400"/>
                  <a:pt x="1358" y="392"/>
                </a:cubicBezTo>
                <a:cubicBezTo>
                  <a:pt x="1360" y="390"/>
                  <a:pt x="1362" y="396"/>
                  <a:pt x="1364" y="396"/>
                </a:cubicBezTo>
                <a:cubicBezTo>
                  <a:pt x="1358" y="387"/>
                  <a:pt x="1358" y="382"/>
                  <a:pt x="1352" y="374"/>
                </a:cubicBezTo>
                <a:cubicBezTo>
                  <a:pt x="1350" y="372"/>
                  <a:pt x="1349" y="375"/>
                  <a:pt x="1347" y="372"/>
                </a:cubicBezTo>
                <a:cubicBezTo>
                  <a:pt x="1341" y="364"/>
                  <a:pt x="1338" y="355"/>
                  <a:pt x="1332" y="346"/>
                </a:cubicBezTo>
                <a:cubicBezTo>
                  <a:pt x="1328" y="340"/>
                  <a:pt x="1319" y="331"/>
                  <a:pt x="1316" y="326"/>
                </a:cubicBezTo>
                <a:cubicBezTo>
                  <a:pt x="1313" y="322"/>
                  <a:pt x="1313" y="317"/>
                  <a:pt x="1309" y="313"/>
                </a:cubicBezTo>
                <a:cubicBezTo>
                  <a:pt x="1307" y="310"/>
                  <a:pt x="1304" y="308"/>
                  <a:pt x="1302" y="306"/>
                </a:cubicBezTo>
                <a:cubicBezTo>
                  <a:pt x="1300" y="303"/>
                  <a:pt x="1295" y="297"/>
                  <a:pt x="1290" y="292"/>
                </a:cubicBezTo>
                <a:cubicBezTo>
                  <a:pt x="1286" y="286"/>
                  <a:pt x="1282" y="282"/>
                  <a:pt x="1281" y="281"/>
                </a:cubicBezTo>
                <a:cubicBezTo>
                  <a:pt x="1279" y="278"/>
                  <a:pt x="1280" y="274"/>
                  <a:pt x="1277" y="271"/>
                </a:cubicBezTo>
                <a:cubicBezTo>
                  <a:pt x="1276" y="271"/>
                  <a:pt x="1276" y="273"/>
                  <a:pt x="1274" y="271"/>
                </a:cubicBezTo>
                <a:cubicBezTo>
                  <a:pt x="1269" y="259"/>
                  <a:pt x="1251" y="242"/>
                  <a:pt x="1240" y="228"/>
                </a:cubicBezTo>
                <a:cubicBezTo>
                  <a:pt x="1234" y="224"/>
                  <a:pt x="1239" y="233"/>
                  <a:pt x="1231" y="225"/>
                </a:cubicBezTo>
                <a:cubicBezTo>
                  <a:pt x="1228" y="222"/>
                  <a:pt x="1235" y="226"/>
                  <a:pt x="1232" y="221"/>
                </a:cubicBezTo>
                <a:cubicBezTo>
                  <a:pt x="1226" y="218"/>
                  <a:pt x="1225" y="213"/>
                  <a:pt x="1220" y="208"/>
                </a:cubicBezTo>
                <a:close/>
                <a:moveTo>
                  <a:pt x="1479" y="999"/>
                </a:moveTo>
                <a:cubicBezTo>
                  <a:pt x="1481" y="1003"/>
                  <a:pt x="1478" y="1013"/>
                  <a:pt x="1475" y="1014"/>
                </a:cubicBezTo>
                <a:cubicBezTo>
                  <a:pt x="1474" y="1015"/>
                  <a:pt x="1473" y="1012"/>
                  <a:pt x="1474" y="1009"/>
                </a:cubicBezTo>
                <a:cubicBezTo>
                  <a:pt x="1475" y="1006"/>
                  <a:pt x="1476" y="1002"/>
                  <a:pt x="1479" y="999"/>
                </a:cubicBezTo>
                <a:close/>
                <a:moveTo>
                  <a:pt x="1491" y="957"/>
                </a:moveTo>
                <a:cubicBezTo>
                  <a:pt x="1488" y="958"/>
                  <a:pt x="1490" y="942"/>
                  <a:pt x="1494" y="938"/>
                </a:cubicBezTo>
                <a:cubicBezTo>
                  <a:pt x="1497" y="942"/>
                  <a:pt x="1491" y="950"/>
                  <a:pt x="1491" y="957"/>
                </a:cubicBezTo>
                <a:close/>
                <a:moveTo>
                  <a:pt x="1509" y="769"/>
                </a:moveTo>
                <a:cubicBezTo>
                  <a:pt x="1509" y="776"/>
                  <a:pt x="1509" y="784"/>
                  <a:pt x="1508" y="791"/>
                </a:cubicBezTo>
                <a:cubicBezTo>
                  <a:pt x="1506" y="793"/>
                  <a:pt x="1506" y="778"/>
                  <a:pt x="1506" y="776"/>
                </a:cubicBezTo>
                <a:cubicBezTo>
                  <a:pt x="1507" y="771"/>
                  <a:pt x="1508" y="768"/>
                  <a:pt x="1509" y="769"/>
                </a:cubicBezTo>
                <a:close/>
                <a:moveTo>
                  <a:pt x="1371" y="341"/>
                </a:moveTo>
                <a:cubicBezTo>
                  <a:pt x="1374" y="345"/>
                  <a:pt x="1377" y="349"/>
                  <a:pt x="1377" y="352"/>
                </a:cubicBezTo>
                <a:cubicBezTo>
                  <a:pt x="1376" y="354"/>
                  <a:pt x="1366" y="339"/>
                  <a:pt x="1371" y="341"/>
                </a:cubicBezTo>
                <a:close/>
                <a:moveTo>
                  <a:pt x="1128" y="106"/>
                </a:moveTo>
                <a:cubicBezTo>
                  <a:pt x="1136" y="111"/>
                  <a:pt x="1136" y="111"/>
                  <a:pt x="1136" y="111"/>
                </a:cubicBezTo>
                <a:cubicBezTo>
                  <a:pt x="1138" y="115"/>
                  <a:pt x="1123" y="106"/>
                  <a:pt x="1128" y="106"/>
                </a:cubicBezTo>
                <a:close/>
                <a:moveTo>
                  <a:pt x="1179" y="148"/>
                </a:moveTo>
                <a:cubicBezTo>
                  <a:pt x="1177" y="147"/>
                  <a:pt x="1174" y="145"/>
                  <a:pt x="1172" y="143"/>
                </a:cubicBezTo>
                <a:cubicBezTo>
                  <a:pt x="1170" y="142"/>
                  <a:pt x="1168" y="140"/>
                  <a:pt x="1170" y="139"/>
                </a:cubicBezTo>
                <a:cubicBezTo>
                  <a:pt x="1175" y="142"/>
                  <a:pt x="1181" y="146"/>
                  <a:pt x="1179" y="148"/>
                </a:cubicBezTo>
                <a:close/>
                <a:moveTo>
                  <a:pt x="1285" y="248"/>
                </a:moveTo>
                <a:cubicBezTo>
                  <a:pt x="1283" y="248"/>
                  <a:pt x="1281" y="248"/>
                  <a:pt x="1279" y="246"/>
                </a:cubicBezTo>
                <a:cubicBezTo>
                  <a:pt x="1277" y="245"/>
                  <a:pt x="1275" y="243"/>
                  <a:pt x="1273" y="239"/>
                </a:cubicBezTo>
                <a:cubicBezTo>
                  <a:pt x="1276" y="239"/>
                  <a:pt x="1280" y="241"/>
                  <a:pt x="1285" y="248"/>
                </a:cubicBezTo>
                <a:close/>
                <a:moveTo>
                  <a:pt x="923" y="32"/>
                </a:moveTo>
                <a:cubicBezTo>
                  <a:pt x="937" y="36"/>
                  <a:pt x="937" y="36"/>
                  <a:pt x="937" y="36"/>
                </a:cubicBezTo>
                <a:cubicBezTo>
                  <a:pt x="936" y="37"/>
                  <a:pt x="936" y="37"/>
                  <a:pt x="936" y="37"/>
                </a:cubicBezTo>
                <a:cubicBezTo>
                  <a:pt x="923" y="33"/>
                  <a:pt x="923" y="33"/>
                  <a:pt x="923" y="33"/>
                </a:cubicBezTo>
                <a:lnTo>
                  <a:pt x="923" y="32"/>
                </a:lnTo>
                <a:close/>
                <a:moveTo>
                  <a:pt x="980" y="55"/>
                </a:moveTo>
                <a:cubicBezTo>
                  <a:pt x="979" y="57"/>
                  <a:pt x="979" y="57"/>
                  <a:pt x="979" y="57"/>
                </a:cubicBezTo>
                <a:cubicBezTo>
                  <a:pt x="974" y="56"/>
                  <a:pt x="972" y="54"/>
                  <a:pt x="970" y="53"/>
                </a:cubicBezTo>
                <a:cubicBezTo>
                  <a:pt x="972" y="52"/>
                  <a:pt x="975" y="53"/>
                  <a:pt x="980" y="55"/>
                </a:cubicBezTo>
                <a:close/>
                <a:moveTo>
                  <a:pt x="969" y="56"/>
                </a:moveTo>
                <a:cubicBezTo>
                  <a:pt x="964" y="59"/>
                  <a:pt x="944" y="51"/>
                  <a:pt x="935" y="50"/>
                </a:cubicBezTo>
                <a:cubicBezTo>
                  <a:pt x="935" y="48"/>
                  <a:pt x="937" y="49"/>
                  <a:pt x="938" y="47"/>
                </a:cubicBezTo>
                <a:cubicBezTo>
                  <a:pt x="939" y="45"/>
                  <a:pt x="929" y="45"/>
                  <a:pt x="933" y="43"/>
                </a:cubicBezTo>
                <a:cubicBezTo>
                  <a:pt x="944" y="46"/>
                  <a:pt x="956" y="50"/>
                  <a:pt x="969" y="56"/>
                </a:cubicBezTo>
                <a:close/>
                <a:moveTo>
                  <a:pt x="890" y="37"/>
                </a:moveTo>
                <a:cubicBezTo>
                  <a:pt x="889" y="38"/>
                  <a:pt x="884" y="36"/>
                  <a:pt x="880" y="34"/>
                </a:cubicBezTo>
                <a:cubicBezTo>
                  <a:pt x="877" y="33"/>
                  <a:pt x="869" y="33"/>
                  <a:pt x="871" y="30"/>
                </a:cubicBezTo>
                <a:cubicBezTo>
                  <a:pt x="876" y="31"/>
                  <a:pt x="892" y="33"/>
                  <a:pt x="890" y="37"/>
                </a:cubicBezTo>
                <a:close/>
                <a:moveTo>
                  <a:pt x="1078" y="117"/>
                </a:moveTo>
                <a:cubicBezTo>
                  <a:pt x="1078" y="120"/>
                  <a:pt x="1069" y="114"/>
                  <a:pt x="1069" y="112"/>
                </a:cubicBezTo>
                <a:cubicBezTo>
                  <a:pt x="1069" y="110"/>
                  <a:pt x="1078" y="115"/>
                  <a:pt x="1078" y="117"/>
                </a:cubicBezTo>
                <a:close/>
                <a:moveTo>
                  <a:pt x="1353" y="1115"/>
                </a:moveTo>
                <a:cubicBezTo>
                  <a:pt x="1350" y="1113"/>
                  <a:pt x="1355" y="1103"/>
                  <a:pt x="1358" y="1098"/>
                </a:cubicBezTo>
                <a:cubicBezTo>
                  <a:pt x="1358" y="1096"/>
                  <a:pt x="1360" y="1096"/>
                  <a:pt x="1360" y="1095"/>
                </a:cubicBezTo>
                <a:cubicBezTo>
                  <a:pt x="1362" y="1092"/>
                  <a:pt x="1361" y="1091"/>
                  <a:pt x="1362" y="1089"/>
                </a:cubicBezTo>
                <a:cubicBezTo>
                  <a:pt x="1365" y="1084"/>
                  <a:pt x="1369" y="1079"/>
                  <a:pt x="1371" y="1071"/>
                </a:cubicBezTo>
                <a:cubicBezTo>
                  <a:pt x="1375" y="1069"/>
                  <a:pt x="1370" y="1077"/>
                  <a:pt x="1369" y="1079"/>
                </a:cubicBezTo>
                <a:cubicBezTo>
                  <a:pt x="1369" y="1079"/>
                  <a:pt x="1371" y="1079"/>
                  <a:pt x="1371" y="1080"/>
                </a:cubicBezTo>
                <a:cubicBezTo>
                  <a:pt x="1370" y="1083"/>
                  <a:pt x="1367" y="1086"/>
                  <a:pt x="1365" y="1090"/>
                </a:cubicBezTo>
                <a:cubicBezTo>
                  <a:pt x="1361" y="1098"/>
                  <a:pt x="1358" y="1107"/>
                  <a:pt x="1353" y="1115"/>
                </a:cubicBezTo>
                <a:close/>
                <a:moveTo>
                  <a:pt x="1079" y="126"/>
                </a:moveTo>
                <a:cubicBezTo>
                  <a:pt x="1067" y="124"/>
                  <a:pt x="1073" y="115"/>
                  <a:pt x="1079" y="126"/>
                </a:cubicBezTo>
                <a:close/>
                <a:moveTo>
                  <a:pt x="1260" y="278"/>
                </a:moveTo>
                <a:cubicBezTo>
                  <a:pt x="1257" y="276"/>
                  <a:pt x="1253" y="273"/>
                  <a:pt x="1248" y="269"/>
                </a:cubicBezTo>
                <a:cubicBezTo>
                  <a:pt x="1243" y="265"/>
                  <a:pt x="1238" y="260"/>
                  <a:pt x="1235" y="255"/>
                </a:cubicBezTo>
                <a:cubicBezTo>
                  <a:pt x="1235" y="254"/>
                  <a:pt x="1238" y="254"/>
                  <a:pt x="1238" y="253"/>
                </a:cubicBezTo>
                <a:cubicBezTo>
                  <a:pt x="1237" y="252"/>
                  <a:pt x="1225" y="240"/>
                  <a:pt x="1232" y="244"/>
                </a:cubicBezTo>
                <a:cubicBezTo>
                  <a:pt x="1236" y="245"/>
                  <a:pt x="1235" y="249"/>
                  <a:pt x="1238" y="252"/>
                </a:cubicBezTo>
                <a:cubicBezTo>
                  <a:pt x="1245" y="260"/>
                  <a:pt x="1257" y="270"/>
                  <a:pt x="1260" y="278"/>
                </a:cubicBezTo>
                <a:close/>
                <a:moveTo>
                  <a:pt x="1213" y="227"/>
                </a:moveTo>
                <a:cubicBezTo>
                  <a:pt x="1212" y="229"/>
                  <a:pt x="1211" y="228"/>
                  <a:pt x="1209" y="228"/>
                </a:cubicBezTo>
                <a:cubicBezTo>
                  <a:pt x="1213" y="232"/>
                  <a:pt x="1214" y="230"/>
                  <a:pt x="1218" y="233"/>
                </a:cubicBezTo>
                <a:cubicBezTo>
                  <a:pt x="1221" y="235"/>
                  <a:pt x="1225" y="241"/>
                  <a:pt x="1227" y="244"/>
                </a:cubicBezTo>
                <a:cubicBezTo>
                  <a:pt x="1225" y="247"/>
                  <a:pt x="1218" y="238"/>
                  <a:pt x="1215" y="236"/>
                </a:cubicBezTo>
                <a:cubicBezTo>
                  <a:pt x="1213" y="234"/>
                  <a:pt x="1209" y="231"/>
                  <a:pt x="1206" y="228"/>
                </a:cubicBezTo>
                <a:cubicBezTo>
                  <a:pt x="1204" y="226"/>
                  <a:pt x="1202" y="224"/>
                  <a:pt x="1200" y="222"/>
                </a:cubicBezTo>
                <a:cubicBezTo>
                  <a:pt x="1198" y="221"/>
                  <a:pt x="1196" y="219"/>
                  <a:pt x="1195" y="218"/>
                </a:cubicBezTo>
                <a:cubicBezTo>
                  <a:pt x="1192" y="216"/>
                  <a:pt x="1188" y="212"/>
                  <a:pt x="1187" y="215"/>
                </a:cubicBezTo>
                <a:cubicBezTo>
                  <a:pt x="1182" y="211"/>
                  <a:pt x="1185" y="210"/>
                  <a:pt x="1181" y="206"/>
                </a:cubicBezTo>
                <a:cubicBezTo>
                  <a:pt x="1178" y="202"/>
                  <a:pt x="1176" y="204"/>
                  <a:pt x="1173" y="201"/>
                </a:cubicBezTo>
                <a:cubicBezTo>
                  <a:pt x="1168" y="198"/>
                  <a:pt x="1164" y="192"/>
                  <a:pt x="1160" y="189"/>
                </a:cubicBezTo>
                <a:cubicBezTo>
                  <a:pt x="1152" y="183"/>
                  <a:pt x="1144" y="180"/>
                  <a:pt x="1134" y="174"/>
                </a:cubicBezTo>
                <a:cubicBezTo>
                  <a:pt x="1126" y="169"/>
                  <a:pt x="1123" y="164"/>
                  <a:pt x="1115" y="158"/>
                </a:cubicBezTo>
                <a:cubicBezTo>
                  <a:pt x="1111" y="156"/>
                  <a:pt x="1107" y="155"/>
                  <a:pt x="1104" y="153"/>
                </a:cubicBezTo>
                <a:cubicBezTo>
                  <a:pt x="1100" y="151"/>
                  <a:pt x="1100" y="150"/>
                  <a:pt x="1098" y="148"/>
                </a:cubicBezTo>
                <a:cubicBezTo>
                  <a:pt x="1095" y="146"/>
                  <a:pt x="1094" y="147"/>
                  <a:pt x="1092" y="146"/>
                </a:cubicBezTo>
                <a:cubicBezTo>
                  <a:pt x="1089" y="144"/>
                  <a:pt x="1088" y="142"/>
                  <a:pt x="1086" y="141"/>
                </a:cubicBezTo>
                <a:cubicBezTo>
                  <a:pt x="1083" y="139"/>
                  <a:pt x="1078" y="138"/>
                  <a:pt x="1075" y="136"/>
                </a:cubicBezTo>
                <a:cubicBezTo>
                  <a:pt x="1071" y="134"/>
                  <a:pt x="1067" y="132"/>
                  <a:pt x="1063" y="130"/>
                </a:cubicBezTo>
                <a:cubicBezTo>
                  <a:pt x="1061" y="129"/>
                  <a:pt x="1057" y="129"/>
                  <a:pt x="1055" y="128"/>
                </a:cubicBezTo>
                <a:cubicBezTo>
                  <a:pt x="1052" y="126"/>
                  <a:pt x="1049" y="124"/>
                  <a:pt x="1045" y="122"/>
                </a:cubicBezTo>
                <a:cubicBezTo>
                  <a:pt x="1042" y="121"/>
                  <a:pt x="1041" y="121"/>
                  <a:pt x="1038" y="119"/>
                </a:cubicBezTo>
                <a:cubicBezTo>
                  <a:pt x="1034" y="117"/>
                  <a:pt x="1035" y="116"/>
                  <a:pt x="1032" y="114"/>
                </a:cubicBezTo>
                <a:cubicBezTo>
                  <a:pt x="1029" y="113"/>
                  <a:pt x="1026" y="112"/>
                  <a:pt x="1023" y="111"/>
                </a:cubicBezTo>
                <a:cubicBezTo>
                  <a:pt x="1021" y="110"/>
                  <a:pt x="1018" y="109"/>
                  <a:pt x="1017" y="109"/>
                </a:cubicBezTo>
                <a:cubicBezTo>
                  <a:pt x="1016" y="109"/>
                  <a:pt x="1011" y="108"/>
                  <a:pt x="1006" y="105"/>
                </a:cubicBezTo>
                <a:cubicBezTo>
                  <a:pt x="1010" y="102"/>
                  <a:pt x="1004" y="101"/>
                  <a:pt x="999" y="96"/>
                </a:cubicBezTo>
                <a:cubicBezTo>
                  <a:pt x="996" y="93"/>
                  <a:pt x="997" y="92"/>
                  <a:pt x="995" y="91"/>
                </a:cubicBezTo>
                <a:cubicBezTo>
                  <a:pt x="988" y="87"/>
                  <a:pt x="974" y="86"/>
                  <a:pt x="970" y="80"/>
                </a:cubicBezTo>
                <a:cubicBezTo>
                  <a:pt x="972" y="77"/>
                  <a:pt x="979" y="83"/>
                  <a:pt x="983" y="84"/>
                </a:cubicBezTo>
                <a:cubicBezTo>
                  <a:pt x="989" y="87"/>
                  <a:pt x="997" y="89"/>
                  <a:pt x="1003" y="93"/>
                </a:cubicBezTo>
                <a:cubicBezTo>
                  <a:pt x="1009" y="96"/>
                  <a:pt x="1008" y="98"/>
                  <a:pt x="1018" y="102"/>
                </a:cubicBezTo>
                <a:cubicBezTo>
                  <a:pt x="1021" y="103"/>
                  <a:pt x="1023" y="102"/>
                  <a:pt x="1027" y="103"/>
                </a:cubicBezTo>
                <a:cubicBezTo>
                  <a:pt x="1031" y="104"/>
                  <a:pt x="1036" y="108"/>
                  <a:pt x="1042" y="111"/>
                </a:cubicBezTo>
                <a:cubicBezTo>
                  <a:pt x="1047" y="113"/>
                  <a:pt x="1053" y="116"/>
                  <a:pt x="1058" y="119"/>
                </a:cubicBezTo>
                <a:cubicBezTo>
                  <a:pt x="1064" y="121"/>
                  <a:pt x="1069" y="124"/>
                  <a:pt x="1072" y="126"/>
                </a:cubicBezTo>
                <a:cubicBezTo>
                  <a:pt x="1075" y="128"/>
                  <a:pt x="1077" y="131"/>
                  <a:pt x="1080" y="133"/>
                </a:cubicBezTo>
                <a:cubicBezTo>
                  <a:pt x="1084" y="136"/>
                  <a:pt x="1090" y="135"/>
                  <a:pt x="1095" y="138"/>
                </a:cubicBezTo>
                <a:cubicBezTo>
                  <a:pt x="1094" y="138"/>
                  <a:pt x="1097" y="141"/>
                  <a:pt x="1100" y="144"/>
                </a:cubicBezTo>
                <a:cubicBezTo>
                  <a:pt x="1104" y="147"/>
                  <a:pt x="1108" y="148"/>
                  <a:pt x="1113" y="151"/>
                </a:cubicBezTo>
                <a:cubicBezTo>
                  <a:pt x="1116" y="153"/>
                  <a:pt x="1116" y="154"/>
                  <a:pt x="1119" y="156"/>
                </a:cubicBezTo>
                <a:cubicBezTo>
                  <a:pt x="1124" y="160"/>
                  <a:pt x="1132" y="165"/>
                  <a:pt x="1141" y="172"/>
                </a:cubicBezTo>
                <a:cubicBezTo>
                  <a:pt x="1143" y="173"/>
                  <a:pt x="1145" y="175"/>
                  <a:pt x="1148" y="176"/>
                </a:cubicBezTo>
                <a:cubicBezTo>
                  <a:pt x="1150" y="178"/>
                  <a:pt x="1152" y="180"/>
                  <a:pt x="1154" y="181"/>
                </a:cubicBezTo>
                <a:cubicBezTo>
                  <a:pt x="1159" y="185"/>
                  <a:pt x="1163" y="188"/>
                  <a:pt x="1168" y="192"/>
                </a:cubicBezTo>
                <a:cubicBezTo>
                  <a:pt x="1171" y="194"/>
                  <a:pt x="1174" y="195"/>
                  <a:pt x="1177" y="196"/>
                </a:cubicBezTo>
                <a:cubicBezTo>
                  <a:pt x="1184" y="201"/>
                  <a:pt x="1191" y="209"/>
                  <a:pt x="1198" y="214"/>
                </a:cubicBezTo>
                <a:cubicBezTo>
                  <a:pt x="1204" y="218"/>
                  <a:pt x="1209" y="222"/>
                  <a:pt x="1213" y="227"/>
                </a:cubicBezTo>
                <a:close/>
                <a:moveTo>
                  <a:pt x="1288" y="311"/>
                </a:moveTo>
                <a:cubicBezTo>
                  <a:pt x="1287" y="314"/>
                  <a:pt x="1279" y="304"/>
                  <a:pt x="1279" y="301"/>
                </a:cubicBezTo>
                <a:cubicBezTo>
                  <a:pt x="1280" y="298"/>
                  <a:pt x="1285" y="308"/>
                  <a:pt x="1288" y="311"/>
                </a:cubicBezTo>
                <a:close/>
                <a:moveTo>
                  <a:pt x="966" y="75"/>
                </a:moveTo>
                <a:cubicBezTo>
                  <a:pt x="966" y="79"/>
                  <a:pt x="962" y="76"/>
                  <a:pt x="958" y="74"/>
                </a:cubicBezTo>
                <a:cubicBezTo>
                  <a:pt x="955" y="73"/>
                  <a:pt x="944" y="70"/>
                  <a:pt x="947" y="69"/>
                </a:cubicBezTo>
                <a:cubicBezTo>
                  <a:pt x="953" y="70"/>
                  <a:pt x="956" y="73"/>
                  <a:pt x="966" y="75"/>
                </a:cubicBezTo>
                <a:close/>
                <a:moveTo>
                  <a:pt x="1432" y="784"/>
                </a:moveTo>
                <a:cubicBezTo>
                  <a:pt x="1431" y="790"/>
                  <a:pt x="1434" y="794"/>
                  <a:pt x="1433" y="800"/>
                </a:cubicBezTo>
                <a:cubicBezTo>
                  <a:pt x="1433" y="803"/>
                  <a:pt x="1432" y="805"/>
                  <a:pt x="1431" y="809"/>
                </a:cubicBezTo>
                <a:cubicBezTo>
                  <a:pt x="1430" y="814"/>
                  <a:pt x="1432" y="814"/>
                  <a:pt x="1431" y="817"/>
                </a:cubicBezTo>
                <a:cubicBezTo>
                  <a:pt x="1431" y="821"/>
                  <a:pt x="1429" y="823"/>
                  <a:pt x="1429" y="825"/>
                </a:cubicBezTo>
                <a:cubicBezTo>
                  <a:pt x="1429" y="829"/>
                  <a:pt x="1430" y="835"/>
                  <a:pt x="1430" y="841"/>
                </a:cubicBezTo>
                <a:cubicBezTo>
                  <a:pt x="1430" y="842"/>
                  <a:pt x="1430" y="843"/>
                  <a:pt x="1429" y="845"/>
                </a:cubicBezTo>
                <a:cubicBezTo>
                  <a:pt x="1429" y="847"/>
                  <a:pt x="1428" y="849"/>
                  <a:pt x="1428" y="850"/>
                </a:cubicBezTo>
                <a:cubicBezTo>
                  <a:pt x="1428" y="852"/>
                  <a:pt x="1430" y="852"/>
                  <a:pt x="1429" y="857"/>
                </a:cubicBezTo>
                <a:cubicBezTo>
                  <a:pt x="1428" y="859"/>
                  <a:pt x="1426" y="861"/>
                  <a:pt x="1425" y="864"/>
                </a:cubicBezTo>
                <a:cubicBezTo>
                  <a:pt x="1424" y="870"/>
                  <a:pt x="1425" y="876"/>
                  <a:pt x="1424" y="882"/>
                </a:cubicBezTo>
                <a:cubicBezTo>
                  <a:pt x="1423" y="886"/>
                  <a:pt x="1421" y="886"/>
                  <a:pt x="1420" y="889"/>
                </a:cubicBezTo>
                <a:cubicBezTo>
                  <a:pt x="1419" y="893"/>
                  <a:pt x="1420" y="894"/>
                  <a:pt x="1420" y="897"/>
                </a:cubicBezTo>
                <a:cubicBezTo>
                  <a:pt x="1419" y="898"/>
                  <a:pt x="1418" y="898"/>
                  <a:pt x="1417" y="902"/>
                </a:cubicBezTo>
                <a:cubicBezTo>
                  <a:pt x="1415" y="909"/>
                  <a:pt x="1417" y="911"/>
                  <a:pt x="1416" y="916"/>
                </a:cubicBezTo>
                <a:cubicBezTo>
                  <a:pt x="1415" y="919"/>
                  <a:pt x="1411" y="933"/>
                  <a:pt x="1409" y="941"/>
                </a:cubicBezTo>
                <a:cubicBezTo>
                  <a:pt x="1408" y="944"/>
                  <a:pt x="1406" y="944"/>
                  <a:pt x="1406" y="946"/>
                </a:cubicBezTo>
                <a:cubicBezTo>
                  <a:pt x="1404" y="950"/>
                  <a:pt x="1405" y="952"/>
                  <a:pt x="1402" y="959"/>
                </a:cubicBezTo>
                <a:cubicBezTo>
                  <a:pt x="1399" y="966"/>
                  <a:pt x="1395" y="974"/>
                  <a:pt x="1391" y="986"/>
                </a:cubicBezTo>
                <a:cubicBezTo>
                  <a:pt x="1391" y="988"/>
                  <a:pt x="1391" y="989"/>
                  <a:pt x="1391" y="990"/>
                </a:cubicBezTo>
                <a:cubicBezTo>
                  <a:pt x="1389" y="993"/>
                  <a:pt x="1389" y="992"/>
                  <a:pt x="1390" y="996"/>
                </a:cubicBezTo>
                <a:cubicBezTo>
                  <a:pt x="1390" y="1001"/>
                  <a:pt x="1387" y="999"/>
                  <a:pt x="1385" y="1003"/>
                </a:cubicBezTo>
                <a:cubicBezTo>
                  <a:pt x="1384" y="1006"/>
                  <a:pt x="1384" y="1009"/>
                  <a:pt x="1383" y="1012"/>
                </a:cubicBezTo>
                <a:cubicBezTo>
                  <a:pt x="1382" y="1015"/>
                  <a:pt x="1379" y="1017"/>
                  <a:pt x="1378" y="1021"/>
                </a:cubicBezTo>
                <a:cubicBezTo>
                  <a:pt x="1374" y="1027"/>
                  <a:pt x="1371" y="1037"/>
                  <a:pt x="1369" y="1042"/>
                </a:cubicBezTo>
                <a:cubicBezTo>
                  <a:pt x="1367" y="1046"/>
                  <a:pt x="1363" y="1050"/>
                  <a:pt x="1361" y="1054"/>
                </a:cubicBezTo>
                <a:cubicBezTo>
                  <a:pt x="1358" y="1058"/>
                  <a:pt x="1357" y="1063"/>
                  <a:pt x="1355" y="1068"/>
                </a:cubicBezTo>
                <a:cubicBezTo>
                  <a:pt x="1354" y="1071"/>
                  <a:pt x="1352" y="1071"/>
                  <a:pt x="1350" y="1074"/>
                </a:cubicBezTo>
                <a:cubicBezTo>
                  <a:pt x="1348" y="1078"/>
                  <a:pt x="1349" y="1079"/>
                  <a:pt x="1348" y="1082"/>
                </a:cubicBezTo>
                <a:cubicBezTo>
                  <a:pt x="1347" y="1083"/>
                  <a:pt x="1345" y="1084"/>
                  <a:pt x="1343" y="1086"/>
                </a:cubicBezTo>
                <a:cubicBezTo>
                  <a:pt x="1337" y="1096"/>
                  <a:pt x="1333" y="1107"/>
                  <a:pt x="1326" y="1118"/>
                </a:cubicBezTo>
                <a:cubicBezTo>
                  <a:pt x="1323" y="1123"/>
                  <a:pt x="1317" y="1129"/>
                  <a:pt x="1315" y="1134"/>
                </a:cubicBezTo>
                <a:cubicBezTo>
                  <a:pt x="1312" y="1138"/>
                  <a:pt x="1309" y="1144"/>
                  <a:pt x="1304" y="1150"/>
                </a:cubicBezTo>
                <a:cubicBezTo>
                  <a:pt x="1303" y="1152"/>
                  <a:pt x="1300" y="1154"/>
                  <a:pt x="1298" y="1156"/>
                </a:cubicBezTo>
                <a:cubicBezTo>
                  <a:pt x="1296" y="1159"/>
                  <a:pt x="1296" y="1160"/>
                  <a:pt x="1295" y="1162"/>
                </a:cubicBezTo>
                <a:cubicBezTo>
                  <a:pt x="1293" y="1166"/>
                  <a:pt x="1284" y="1176"/>
                  <a:pt x="1279" y="1182"/>
                </a:cubicBezTo>
                <a:cubicBezTo>
                  <a:pt x="1278" y="1176"/>
                  <a:pt x="1282" y="1170"/>
                  <a:pt x="1287" y="1164"/>
                </a:cubicBezTo>
                <a:cubicBezTo>
                  <a:pt x="1289" y="1162"/>
                  <a:pt x="1292" y="1161"/>
                  <a:pt x="1293" y="1159"/>
                </a:cubicBezTo>
                <a:cubicBezTo>
                  <a:pt x="1296" y="1154"/>
                  <a:pt x="1300" y="1149"/>
                  <a:pt x="1303" y="1144"/>
                </a:cubicBezTo>
                <a:cubicBezTo>
                  <a:pt x="1305" y="1140"/>
                  <a:pt x="1306" y="1135"/>
                  <a:pt x="1309" y="1130"/>
                </a:cubicBezTo>
                <a:cubicBezTo>
                  <a:pt x="1309" y="1129"/>
                  <a:pt x="1313" y="1125"/>
                  <a:pt x="1314" y="1125"/>
                </a:cubicBezTo>
                <a:cubicBezTo>
                  <a:pt x="1324" y="1110"/>
                  <a:pt x="1338" y="1080"/>
                  <a:pt x="1347" y="1060"/>
                </a:cubicBezTo>
                <a:cubicBezTo>
                  <a:pt x="1350" y="1052"/>
                  <a:pt x="1353" y="1049"/>
                  <a:pt x="1355" y="1042"/>
                </a:cubicBezTo>
                <a:cubicBezTo>
                  <a:pt x="1355" y="1039"/>
                  <a:pt x="1355" y="1039"/>
                  <a:pt x="1355" y="1036"/>
                </a:cubicBezTo>
                <a:cubicBezTo>
                  <a:pt x="1356" y="1033"/>
                  <a:pt x="1358" y="1023"/>
                  <a:pt x="1362" y="1015"/>
                </a:cubicBezTo>
                <a:cubicBezTo>
                  <a:pt x="1364" y="1011"/>
                  <a:pt x="1367" y="1009"/>
                  <a:pt x="1369" y="1005"/>
                </a:cubicBezTo>
                <a:cubicBezTo>
                  <a:pt x="1370" y="1001"/>
                  <a:pt x="1370" y="997"/>
                  <a:pt x="1371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1"/>
                  <a:pt x="1381" y="963"/>
                  <a:pt x="1383" y="956"/>
                </a:cubicBezTo>
                <a:cubicBezTo>
                  <a:pt x="1384" y="951"/>
                  <a:pt x="1385" y="948"/>
                  <a:pt x="1385" y="944"/>
                </a:cubicBezTo>
                <a:cubicBezTo>
                  <a:pt x="1386" y="940"/>
                  <a:pt x="1387" y="936"/>
                  <a:pt x="1389" y="931"/>
                </a:cubicBezTo>
                <a:cubicBezTo>
                  <a:pt x="1390" y="928"/>
                  <a:pt x="1386" y="929"/>
                  <a:pt x="1387" y="925"/>
                </a:cubicBezTo>
                <a:cubicBezTo>
                  <a:pt x="1387" y="916"/>
                  <a:pt x="1390" y="917"/>
                  <a:pt x="1392" y="911"/>
                </a:cubicBezTo>
                <a:cubicBezTo>
                  <a:pt x="1393" y="907"/>
                  <a:pt x="1396" y="897"/>
                  <a:pt x="1397" y="891"/>
                </a:cubicBezTo>
                <a:cubicBezTo>
                  <a:pt x="1398" y="887"/>
                  <a:pt x="1397" y="884"/>
                  <a:pt x="1398" y="881"/>
                </a:cubicBezTo>
                <a:cubicBezTo>
                  <a:pt x="1399" y="878"/>
                  <a:pt x="1401" y="873"/>
                  <a:pt x="1402" y="870"/>
                </a:cubicBezTo>
                <a:cubicBezTo>
                  <a:pt x="1402" y="865"/>
                  <a:pt x="1402" y="859"/>
                  <a:pt x="1402" y="853"/>
                </a:cubicBezTo>
                <a:cubicBezTo>
                  <a:pt x="1403" y="849"/>
                  <a:pt x="1403" y="845"/>
                  <a:pt x="1404" y="840"/>
                </a:cubicBezTo>
                <a:cubicBezTo>
                  <a:pt x="1404" y="836"/>
                  <a:pt x="1404" y="832"/>
                  <a:pt x="1405" y="829"/>
                </a:cubicBezTo>
                <a:cubicBezTo>
                  <a:pt x="1405" y="822"/>
                  <a:pt x="1406" y="816"/>
                  <a:pt x="1406" y="813"/>
                </a:cubicBezTo>
                <a:cubicBezTo>
                  <a:pt x="1405" y="810"/>
                  <a:pt x="1403" y="809"/>
                  <a:pt x="1403" y="806"/>
                </a:cubicBezTo>
                <a:cubicBezTo>
                  <a:pt x="1404" y="797"/>
                  <a:pt x="1408" y="791"/>
                  <a:pt x="1407" y="777"/>
                </a:cubicBezTo>
                <a:cubicBezTo>
                  <a:pt x="1406" y="775"/>
                  <a:pt x="1405" y="773"/>
                  <a:pt x="1405" y="770"/>
                </a:cubicBezTo>
                <a:cubicBezTo>
                  <a:pt x="1405" y="767"/>
                  <a:pt x="1406" y="765"/>
                  <a:pt x="1406" y="760"/>
                </a:cubicBezTo>
                <a:cubicBezTo>
                  <a:pt x="1406" y="758"/>
                  <a:pt x="1405" y="753"/>
                  <a:pt x="1405" y="748"/>
                </a:cubicBezTo>
                <a:cubicBezTo>
                  <a:pt x="1405" y="742"/>
                  <a:pt x="1405" y="736"/>
                  <a:pt x="1404" y="730"/>
                </a:cubicBezTo>
                <a:cubicBezTo>
                  <a:pt x="1404" y="727"/>
                  <a:pt x="1406" y="724"/>
                  <a:pt x="1406" y="721"/>
                </a:cubicBezTo>
                <a:cubicBezTo>
                  <a:pt x="1405" y="717"/>
                  <a:pt x="1404" y="715"/>
                  <a:pt x="1403" y="711"/>
                </a:cubicBezTo>
                <a:cubicBezTo>
                  <a:pt x="1403" y="706"/>
                  <a:pt x="1403" y="700"/>
                  <a:pt x="1403" y="696"/>
                </a:cubicBezTo>
                <a:cubicBezTo>
                  <a:pt x="1404" y="692"/>
                  <a:pt x="1403" y="686"/>
                  <a:pt x="1402" y="680"/>
                </a:cubicBezTo>
                <a:cubicBezTo>
                  <a:pt x="1401" y="673"/>
                  <a:pt x="1400" y="666"/>
                  <a:pt x="1399" y="659"/>
                </a:cubicBezTo>
                <a:cubicBezTo>
                  <a:pt x="1397" y="649"/>
                  <a:pt x="1396" y="632"/>
                  <a:pt x="1392" y="616"/>
                </a:cubicBezTo>
                <a:cubicBezTo>
                  <a:pt x="1393" y="613"/>
                  <a:pt x="1393" y="616"/>
                  <a:pt x="1395" y="615"/>
                </a:cubicBezTo>
                <a:cubicBezTo>
                  <a:pt x="1395" y="609"/>
                  <a:pt x="1393" y="610"/>
                  <a:pt x="1393" y="606"/>
                </a:cubicBezTo>
                <a:cubicBezTo>
                  <a:pt x="1391" y="603"/>
                  <a:pt x="1389" y="604"/>
                  <a:pt x="1388" y="597"/>
                </a:cubicBezTo>
                <a:cubicBezTo>
                  <a:pt x="1390" y="596"/>
                  <a:pt x="1390" y="601"/>
                  <a:pt x="1391" y="601"/>
                </a:cubicBezTo>
                <a:cubicBezTo>
                  <a:pt x="1393" y="597"/>
                  <a:pt x="1388" y="586"/>
                  <a:pt x="1387" y="580"/>
                </a:cubicBezTo>
                <a:cubicBezTo>
                  <a:pt x="1386" y="576"/>
                  <a:pt x="1384" y="581"/>
                  <a:pt x="1385" y="583"/>
                </a:cubicBezTo>
                <a:cubicBezTo>
                  <a:pt x="1382" y="581"/>
                  <a:pt x="1381" y="570"/>
                  <a:pt x="1379" y="565"/>
                </a:cubicBezTo>
                <a:cubicBezTo>
                  <a:pt x="1380" y="562"/>
                  <a:pt x="1382" y="562"/>
                  <a:pt x="1383" y="560"/>
                </a:cubicBezTo>
                <a:cubicBezTo>
                  <a:pt x="1383" y="556"/>
                  <a:pt x="1380" y="557"/>
                  <a:pt x="1380" y="557"/>
                </a:cubicBezTo>
                <a:cubicBezTo>
                  <a:pt x="1379" y="554"/>
                  <a:pt x="1380" y="551"/>
                  <a:pt x="1379" y="549"/>
                </a:cubicBezTo>
                <a:cubicBezTo>
                  <a:pt x="1378" y="545"/>
                  <a:pt x="1377" y="541"/>
                  <a:pt x="1376" y="538"/>
                </a:cubicBezTo>
                <a:cubicBezTo>
                  <a:pt x="1374" y="534"/>
                  <a:pt x="1373" y="533"/>
                  <a:pt x="1371" y="530"/>
                </a:cubicBezTo>
                <a:cubicBezTo>
                  <a:pt x="1370" y="527"/>
                  <a:pt x="1364" y="514"/>
                  <a:pt x="1364" y="512"/>
                </a:cubicBezTo>
                <a:cubicBezTo>
                  <a:pt x="1363" y="511"/>
                  <a:pt x="1364" y="510"/>
                  <a:pt x="1363" y="508"/>
                </a:cubicBezTo>
                <a:cubicBezTo>
                  <a:pt x="1361" y="503"/>
                  <a:pt x="1358" y="500"/>
                  <a:pt x="1357" y="496"/>
                </a:cubicBezTo>
                <a:cubicBezTo>
                  <a:pt x="1353" y="488"/>
                  <a:pt x="1351" y="479"/>
                  <a:pt x="1347" y="470"/>
                </a:cubicBezTo>
                <a:cubicBezTo>
                  <a:pt x="1346" y="467"/>
                  <a:pt x="1344" y="464"/>
                  <a:pt x="1343" y="461"/>
                </a:cubicBezTo>
                <a:cubicBezTo>
                  <a:pt x="1341" y="458"/>
                  <a:pt x="1340" y="455"/>
                  <a:pt x="1339" y="452"/>
                </a:cubicBezTo>
                <a:cubicBezTo>
                  <a:pt x="1338" y="446"/>
                  <a:pt x="1336" y="447"/>
                  <a:pt x="1333" y="441"/>
                </a:cubicBezTo>
                <a:cubicBezTo>
                  <a:pt x="1332" y="440"/>
                  <a:pt x="1332" y="436"/>
                  <a:pt x="1330" y="434"/>
                </a:cubicBezTo>
                <a:cubicBezTo>
                  <a:pt x="1329" y="431"/>
                  <a:pt x="1328" y="431"/>
                  <a:pt x="1327" y="429"/>
                </a:cubicBezTo>
                <a:cubicBezTo>
                  <a:pt x="1322" y="421"/>
                  <a:pt x="1319" y="411"/>
                  <a:pt x="1315" y="403"/>
                </a:cubicBezTo>
                <a:cubicBezTo>
                  <a:pt x="1314" y="400"/>
                  <a:pt x="1311" y="397"/>
                  <a:pt x="1309" y="395"/>
                </a:cubicBezTo>
                <a:cubicBezTo>
                  <a:pt x="1304" y="387"/>
                  <a:pt x="1294" y="368"/>
                  <a:pt x="1287" y="360"/>
                </a:cubicBezTo>
                <a:cubicBezTo>
                  <a:pt x="1284" y="355"/>
                  <a:pt x="1280" y="349"/>
                  <a:pt x="1276" y="343"/>
                </a:cubicBezTo>
                <a:cubicBezTo>
                  <a:pt x="1272" y="338"/>
                  <a:pt x="1268" y="333"/>
                  <a:pt x="1265" y="329"/>
                </a:cubicBezTo>
                <a:cubicBezTo>
                  <a:pt x="1261" y="323"/>
                  <a:pt x="1264" y="325"/>
                  <a:pt x="1264" y="323"/>
                </a:cubicBezTo>
                <a:cubicBezTo>
                  <a:pt x="1260" y="317"/>
                  <a:pt x="1256" y="315"/>
                  <a:pt x="1252" y="310"/>
                </a:cubicBezTo>
                <a:cubicBezTo>
                  <a:pt x="1250" y="308"/>
                  <a:pt x="1249" y="304"/>
                  <a:pt x="1247" y="302"/>
                </a:cubicBezTo>
                <a:cubicBezTo>
                  <a:pt x="1243" y="298"/>
                  <a:pt x="1238" y="294"/>
                  <a:pt x="1234" y="290"/>
                </a:cubicBezTo>
                <a:cubicBezTo>
                  <a:pt x="1232" y="287"/>
                  <a:pt x="1234" y="287"/>
                  <a:pt x="1231" y="283"/>
                </a:cubicBezTo>
                <a:cubicBezTo>
                  <a:pt x="1231" y="284"/>
                  <a:pt x="1223" y="277"/>
                  <a:pt x="1222" y="275"/>
                </a:cubicBezTo>
                <a:cubicBezTo>
                  <a:pt x="1222" y="276"/>
                  <a:pt x="1216" y="266"/>
                  <a:pt x="1218" y="266"/>
                </a:cubicBezTo>
                <a:cubicBezTo>
                  <a:pt x="1222" y="270"/>
                  <a:pt x="1225" y="272"/>
                  <a:pt x="1229" y="277"/>
                </a:cubicBezTo>
                <a:cubicBezTo>
                  <a:pt x="1230" y="278"/>
                  <a:pt x="1233" y="283"/>
                  <a:pt x="1235" y="284"/>
                </a:cubicBezTo>
                <a:cubicBezTo>
                  <a:pt x="1239" y="288"/>
                  <a:pt x="1242" y="289"/>
                  <a:pt x="1246" y="293"/>
                </a:cubicBezTo>
                <a:cubicBezTo>
                  <a:pt x="1247" y="294"/>
                  <a:pt x="1247" y="297"/>
                  <a:pt x="1248" y="298"/>
                </a:cubicBezTo>
                <a:cubicBezTo>
                  <a:pt x="1251" y="302"/>
                  <a:pt x="1255" y="304"/>
                  <a:pt x="1258" y="307"/>
                </a:cubicBezTo>
                <a:cubicBezTo>
                  <a:pt x="1263" y="313"/>
                  <a:pt x="1267" y="319"/>
                  <a:pt x="1272" y="326"/>
                </a:cubicBezTo>
                <a:cubicBezTo>
                  <a:pt x="1277" y="330"/>
                  <a:pt x="1282" y="334"/>
                  <a:pt x="1286" y="339"/>
                </a:cubicBezTo>
                <a:cubicBezTo>
                  <a:pt x="1288" y="341"/>
                  <a:pt x="1290" y="346"/>
                  <a:pt x="1291" y="348"/>
                </a:cubicBezTo>
                <a:cubicBezTo>
                  <a:pt x="1293" y="352"/>
                  <a:pt x="1296" y="355"/>
                  <a:pt x="1299" y="359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5" y="367"/>
                  <a:pt x="1306" y="368"/>
                  <a:pt x="1307" y="370"/>
                </a:cubicBezTo>
                <a:cubicBezTo>
                  <a:pt x="1313" y="378"/>
                  <a:pt x="1318" y="385"/>
                  <a:pt x="1323" y="392"/>
                </a:cubicBezTo>
                <a:cubicBezTo>
                  <a:pt x="1324" y="394"/>
                  <a:pt x="1325" y="398"/>
                  <a:pt x="1327" y="401"/>
                </a:cubicBezTo>
                <a:cubicBezTo>
                  <a:pt x="1329" y="404"/>
                  <a:pt x="1332" y="406"/>
                  <a:pt x="1333" y="408"/>
                </a:cubicBezTo>
                <a:cubicBezTo>
                  <a:pt x="1335" y="411"/>
                  <a:pt x="1335" y="415"/>
                  <a:pt x="1336" y="417"/>
                </a:cubicBezTo>
                <a:cubicBezTo>
                  <a:pt x="1338" y="421"/>
                  <a:pt x="1341" y="424"/>
                  <a:pt x="1342" y="427"/>
                </a:cubicBezTo>
                <a:cubicBezTo>
                  <a:pt x="1344" y="432"/>
                  <a:pt x="1345" y="437"/>
                  <a:pt x="1346" y="441"/>
                </a:cubicBezTo>
                <a:cubicBezTo>
                  <a:pt x="1350" y="447"/>
                  <a:pt x="1348" y="438"/>
                  <a:pt x="1351" y="442"/>
                </a:cubicBezTo>
                <a:cubicBezTo>
                  <a:pt x="1353" y="448"/>
                  <a:pt x="1356" y="453"/>
                  <a:pt x="1358" y="457"/>
                </a:cubicBezTo>
                <a:cubicBezTo>
                  <a:pt x="1361" y="462"/>
                  <a:pt x="1364" y="467"/>
                  <a:pt x="1366" y="472"/>
                </a:cubicBezTo>
                <a:cubicBezTo>
                  <a:pt x="1367" y="474"/>
                  <a:pt x="1367" y="479"/>
                  <a:pt x="1368" y="481"/>
                </a:cubicBezTo>
                <a:cubicBezTo>
                  <a:pt x="1369" y="483"/>
                  <a:pt x="1370" y="485"/>
                  <a:pt x="1372" y="487"/>
                </a:cubicBezTo>
                <a:cubicBezTo>
                  <a:pt x="1373" y="489"/>
                  <a:pt x="1374" y="491"/>
                  <a:pt x="1375" y="493"/>
                </a:cubicBezTo>
                <a:cubicBezTo>
                  <a:pt x="1376" y="495"/>
                  <a:pt x="1376" y="500"/>
                  <a:pt x="1376" y="501"/>
                </a:cubicBezTo>
                <a:cubicBezTo>
                  <a:pt x="1378" y="504"/>
                  <a:pt x="1381" y="508"/>
                  <a:pt x="1382" y="511"/>
                </a:cubicBezTo>
                <a:cubicBezTo>
                  <a:pt x="1384" y="515"/>
                  <a:pt x="1385" y="519"/>
                  <a:pt x="1386" y="522"/>
                </a:cubicBezTo>
                <a:cubicBezTo>
                  <a:pt x="1387" y="526"/>
                  <a:pt x="1388" y="530"/>
                  <a:pt x="1390" y="533"/>
                </a:cubicBezTo>
                <a:cubicBezTo>
                  <a:pt x="1391" y="537"/>
                  <a:pt x="1394" y="541"/>
                  <a:pt x="1395" y="546"/>
                </a:cubicBezTo>
                <a:cubicBezTo>
                  <a:pt x="1397" y="551"/>
                  <a:pt x="1398" y="557"/>
                  <a:pt x="1400" y="561"/>
                </a:cubicBezTo>
                <a:cubicBezTo>
                  <a:pt x="1401" y="564"/>
                  <a:pt x="1403" y="565"/>
                  <a:pt x="1404" y="568"/>
                </a:cubicBezTo>
                <a:cubicBezTo>
                  <a:pt x="1407" y="573"/>
                  <a:pt x="1408" y="578"/>
                  <a:pt x="1409" y="583"/>
                </a:cubicBezTo>
                <a:cubicBezTo>
                  <a:pt x="1410" y="586"/>
                  <a:pt x="1410" y="588"/>
                  <a:pt x="1411" y="591"/>
                </a:cubicBezTo>
                <a:cubicBezTo>
                  <a:pt x="1411" y="594"/>
                  <a:pt x="1412" y="597"/>
                  <a:pt x="1412" y="600"/>
                </a:cubicBezTo>
                <a:cubicBezTo>
                  <a:pt x="1413" y="603"/>
                  <a:pt x="1415" y="606"/>
                  <a:pt x="1416" y="609"/>
                </a:cubicBezTo>
                <a:cubicBezTo>
                  <a:pt x="1417" y="612"/>
                  <a:pt x="1416" y="616"/>
                  <a:pt x="1417" y="619"/>
                </a:cubicBezTo>
                <a:cubicBezTo>
                  <a:pt x="1418" y="623"/>
                  <a:pt x="1420" y="625"/>
                  <a:pt x="1421" y="630"/>
                </a:cubicBezTo>
                <a:cubicBezTo>
                  <a:pt x="1422" y="635"/>
                  <a:pt x="1422" y="640"/>
                  <a:pt x="1423" y="645"/>
                </a:cubicBezTo>
                <a:cubicBezTo>
                  <a:pt x="1423" y="648"/>
                  <a:pt x="1425" y="652"/>
                  <a:pt x="1425" y="655"/>
                </a:cubicBezTo>
                <a:cubicBezTo>
                  <a:pt x="1426" y="659"/>
                  <a:pt x="1424" y="660"/>
                  <a:pt x="1424" y="661"/>
                </a:cubicBezTo>
                <a:cubicBezTo>
                  <a:pt x="1425" y="664"/>
                  <a:pt x="1427" y="666"/>
                  <a:pt x="1427" y="669"/>
                </a:cubicBezTo>
                <a:cubicBezTo>
                  <a:pt x="1427" y="670"/>
                  <a:pt x="1426" y="671"/>
                  <a:pt x="1426" y="675"/>
                </a:cubicBezTo>
                <a:cubicBezTo>
                  <a:pt x="1427" y="684"/>
                  <a:pt x="1429" y="696"/>
                  <a:pt x="1432" y="700"/>
                </a:cubicBezTo>
                <a:cubicBezTo>
                  <a:pt x="1431" y="706"/>
                  <a:pt x="1432" y="712"/>
                  <a:pt x="1434" y="723"/>
                </a:cubicBezTo>
                <a:cubicBezTo>
                  <a:pt x="1434" y="727"/>
                  <a:pt x="1436" y="730"/>
                  <a:pt x="1436" y="733"/>
                </a:cubicBezTo>
                <a:cubicBezTo>
                  <a:pt x="1436" y="736"/>
                  <a:pt x="1435" y="740"/>
                  <a:pt x="1435" y="745"/>
                </a:cubicBezTo>
                <a:cubicBezTo>
                  <a:pt x="1435" y="751"/>
                  <a:pt x="1436" y="755"/>
                  <a:pt x="1435" y="760"/>
                </a:cubicBezTo>
                <a:cubicBezTo>
                  <a:pt x="1435" y="767"/>
                  <a:pt x="1433" y="760"/>
                  <a:pt x="1435" y="766"/>
                </a:cubicBezTo>
                <a:cubicBezTo>
                  <a:pt x="1435" y="767"/>
                  <a:pt x="1435" y="769"/>
                  <a:pt x="1435" y="773"/>
                </a:cubicBezTo>
                <a:cubicBezTo>
                  <a:pt x="1436" y="776"/>
                  <a:pt x="1436" y="780"/>
                  <a:pt x="1435" y="782"/>
                </a:cubicBezTo>
                <a:cubicBezTo>
                  <a:pt x="1435" y="790"/>
                  <a:pt x="1434" y="783"/>
                  <a:pt x="1432" y="784"/>
                </a:cubicBezTo>
                <a:close/>
                <a:moveTo>
                  <a:pt x="390" y="108"/>
                </a:moveTo>
                <a:cubicBezTo>
                  <a:pt x="388" y="112"/>
                  <a:pt x="385" y="111"/>
                  <a:pt x="380" y="114"/>
                </a:cubicBezTo>
                <a:cubicBezTo>
                  <a:pt x="379" y="112"/>
                  <a:pt x="387" y="108"/>
                  <a:pt x="390" y="108"/>
                </a:cubicBezTo>
                <a:close/>
                <a:moveTo>
                  <a:pt x="998" y="104"/>
                </a:moveTo>
                <a:cubicBezTo>
                  <a:pt x="996" y="102"/>
                  <a:pt x="993" y="101"/>
                  <a:pt x="991" y="100"/>
                </a:cubicBezTo>
                <a:cubicBezTo>
                  <a:pt x="988" y="99"/>
                  <a:pt x="985" y="99"/>
                  <a:pt x="983" y="98"/>
                </a:cubicBezTo>
                <a:cubicBezTo>
                  <a:pt x="979" y="96"/>
                  <a:pt x="975" y="95"/>
                  <a:pt x="976" y="93"/>
                </a:cubicBezTo>
                <a:cubicBezTo>
                  <a:pt x="978" y="93"/>
                  <a:pt x="984" y="95"/>
                  <a:pt x="990" y="97"/>
                </a:cubicBezTo>
                <a:cubicBezTo>
                  <a:pt x="995" y="99"/>
                  <a:pt x="999" y="102"/>
                  <a:pt x="998" y="104"/>
                </a:cubicBezTo>
                <a:close/>
                <a:moveTo>
                  <a:pt x="336" y="143"/>
                </a:moveTo>
                <a:cubicBezTo>
                  <a:pt x="335" y="145"/>
                  <a:pt x="334" y="148"/>
                  <a:pt x="331" y="150"/>
                </a:cubicBezTo>
                <a:cubicBezTo>
                  <a:pt x="328" y="153"/>
                  <a:pt x="326" y="152"/>
                  <a:pt x="324" y="154"/>
                </a:cubicBezTo>
                <a:cubicBezTo>
                  <a:pt x="318" y="158"/>
                  <a:pt x="311" y="165"/>
                  <a:pt x="305" y="167"/>
                </a:cubicBezTo>
                <a:cubicBezTo>
                  <a:pt x="303" y="164"/>
                  <a:pt x="310" y="160"/>
                  <a:pt x="317" y="156"/>
                </a:cubicBezTo>
                <a:cubicBezTo>
                  <a:pt x="324" y="152"/>
                  <a:pt x="330" y="144"/>
                  <a:pt x="336" y="143"/>
                </a:cubicBezTo>
                <a:close/>
                <a:moveTo>
                  <a:pt x="914" y="74"/>
                </a:moveTo>
                <a:cubicBezTo>
                  <a:pt x="911" y="77"/>
                  <a:pt x="898" y="73"/>
                  <a:pt x="891" y="71"/>
                </a:cubicBezTo>
                <a:cubicBezTo>
                  <a:pt x="880" y="69"/>
                  <a:pt x="869" y="64"/>
                  <a:pt x="860" y="63"/>
                </a:cubicBezTo>
                <a:cubicBezTo>
                  <a:pt x="856" y="63"/>
                  <a:pt x="851" y="62"/>
                  <a:pt x="846" y="61"/>
                </a:cubicBezTo>
                <a:cubicBezTo>
                  <a:pt x="843" y="61"/>
                  <a:pt x="841" y="59"/>
                  <a:pt x="839" y="59"/>
                </a:cubicBezTo>
                <a:cubicBezTo>
                  <a:pt x="835" y="59"/>
                  <a:pt x="831" y="60"/>
                  <a:pt x="827" y="60"/>
                </a:cubicBezTo>
                <a:cubicBezTo>
                  <a:pt x="818" y="58"/>
                  <a:pt x="810" y="57"/>
                  <a:pt x="802" y="55"/>
                </a:cubicBezTo>
                <a:cubicBezTo>
                  <a:pt x="795" y="53"/>
                  <a:pt x="788" y="51"/>
                  <a:pt x="782" y="50"/>
                </a:cubicBezTo>
                <a:cubicBezTo>
                  <a:pt x="775" y="48"/>
                  <a:pt x="781" y="53"/>
                  <a:pt x="776" y="52"/>
                </a:cubicBezTo>
                <a:cubicBezTo>
                  <a:pt x="770" y="52"/>
                  <a:pt x="771" y="50"/>
                  <a:pt x="765" y="50"/>
                </a:cubicBezTo>
                <a:cubicBezTo>
                  <a:pt x="770" y="44"/>
                  <a:pt x="784" y="47"/>
                  <a:pt x="794" y="48"/>
                </a:cubicBezTo>
                <a:cubicBezTo>
                  <a:pt x="802" y="49"/>
                  <a:pt x="812" y="51"/>
                  <a:pt x="823" y="53"/>
                </a:cubicBezTo>
                <a:cubicBezTo>
                  <a:pt x="825" y="53"/>
                  <a:pt x="830" y="55"/>
                  <a:pt x="830" y="55"/>
                </a:cubicBezTo>
                <a:cubicBezTo>
                  <a:pt x="834" y="55"/>
                  <a:pt x="839" y="54"/>
                  <a:pt x="842" y="54"/>
                </a:cubicBezTo>
                <a:cubicBezTo>
                  <a:pt x="846" y="55"/>
                  <a:pt x="848" y="57"/>
                  <a:pt x="849" y="57"/>
                </a:cubicBezTo>
                <a:cubicBezTo>
                  <a:pt x="851" y="57"/>
                  <a:pt x="852" y="56"/>
                  <a:pt x="855" y="57"/>
                </a:cubicBezTo>
                <a:cubicBezTo>
                  <a:pt x="862" y="58"/>
                  <a:pt x="866" y="61"/>
                  <a:pt x="872" y="62"/>
                </a:cubicBezTo>
                <a:cubicBezTo>
                  <a:pt x="872" y="62"/>
                  <a:pt x="876" y="61"/>
                  <a:pt x="876" y="61"/>
                </a:cubicBezTo>
                <a:cubicBezTo>
                  <a:pt x="878" y="61"/>
                  <a:pt x="877" y="62"/>
                  <a:pt x="878" y="62"/>
                </a:cubicBezTo>
                <a:cubicBezTo>
                  <a:pt x="881" y="63"/>
                  <a:pt x="884" y="64"/>
                  <a:pt x="888" y="65"/>
                </a:cubicBezTo>
                <a:cubicBezTo>
                  <a:pt x="890" y="65"/>
                  <a:pt x="891" y="65"/>
                  <a:pt x="893" y="66"/>
                </a:cubicBezTo>
                <a:cubicBezTo>
                  <a:pt x="895" y="66"/>
                  <a:pt x="896" y="67"/>
                  <a:pt x="898" y="67"/>
                </a:cubicBezTo>
                <a:cubicBezTo>
                  <a:pt x="904" y="69"/>
                  <a:pt x="910" y="71"/>
                  <a:pt x="914" y="74"/>
                </a:cubicBezTo>
                <a:close/>
                <a:moveTo>
                  <a:pt x="295" y="176"/>
                </a:moveTo>
                <a:cubicBezTo>
                  <a:pt x="291" y="179"/>
                  <a:pt x="287" y="183"/>
                  <a:pt x="283" y="187"/>
                </a:cubicBezTo>
                <a:cubicBezTo>
                  <a:pt x="278" y="190"/>
                  <a:pt x="274" y="193"/>
                  <a:pt x="270" y="194"/>
                </a:cubicBezTo>
                <a:cubicBezTo>
                  <a:pt x="272" y="192"/>
                  <a:pt x="277" y="187"/>
                  <a:pt x="282" y="182"/>
                </a:cubicBezTo>
                <a:cubicBezTo>
                  <a:pt x="287" y="178"/>
                  <a:pt x="293" y="175"/>
                  <a:pt x="295" y="176"/>
                </a:cubicBezTo>
                <a:close/>
                <a:moveTo>
                  <a:pt x="704" y="45"/>
                </a:moveTo>
                <a:cubicBezTo>
                  <a:pt x="706" y="48"/>
                  <a:pt x="697" y="47"/>
                  <a:pt x="692" y="47"/>
                </a:cubicBezTo>
                <a:cubicBezTo>
                  <a:pt x="689" y="48"/>
                  <a:pt x="686" y="47"/>
                  <a:pt x="683" y="47"/>
                </a:cubicBezTo>
                <a:cubicBezTo>
                  <a:pt x="680" y="48"/>
                  <a:pt x="677" y="48"/>
                  <a:pt x="675" y="48"/>
                </a:cubicBezTo>
                <a:cubicBezTo>
                  <a:pt x="669" y="49"/>
                  <a:pt x="663" y="52"/>
                  <a:pt x="656" y="53"/>
                </a:cubicBezTo>
                <a:cubicBezTo>
                  <a:pt x="654" y="53"/>
                  <a:pt x="651" y="53"/>
                  <a:pt x="647" y="53"/>
                </a:cubicBezTo>
                <a:cubicBezTo>
                  <a:pt x="643" y="54"/>
                  <a:pt x="639" y="54"/>
                  <a:pt x="634" y="55"/>
                </a:cubicBezTo>
                <a:cubicBezTo>
                  <a:pt x="626" y="56"/>
                  <a:pt x="618" y="56"/>
                  <a:pt x="616" y="56"/>
                </a:cubicBezTo>
                <a:cubicBezTo>
                  <a:pt x="615" y="55"/>
                  <a:pt x="609" y="55"/>
                  <a:pt x="608" y="56"/>
                </a:cubicBezTo>
                <a:cubicBezTo>
                  <a:pt x="603" y="57"/>
                  <a:pt x="603" y="59"/>
                  <a:pt x="599" y="60"/>
                </a:cubicBezTo>
                <a:cubicBezTo>
                  <a:pt x="596" y="60"/>
                  <a:pt x="593" y="60"/>
                  <a:pt x="590" y="60"/>
                </a:cubicBezTo>
                <a:cubicBezTo>
                  <a:pt x="585" y="61"/>
                  <a:pt x="580" y="62"/>
                  <a:pt x="574" y="63"/>
                </a:cubicBezTo>
                <a:cubicBezTo>
                  <a:pt x="569" y="65"/>
                  <a:pt x="564" y="66"/>
                  <a:pt x="560" y="67"/>
                </a:cubicBezTo>
                <a:cubicBezTo>
                  <a:pt x="552" y="69"/>
                  <a:pt x="540" y="73"/>
                  <a:pt x="537" y="69"/>
                </a:cubicBezTo>
                <a:cubicBezTo>
                  <a:pt x="549" y="67"/>
                  <a:pt x="559" y="63"/>
                  <a:pt x="571" y="61"/>
                </a:cubicBezTo>
                <a:cubicBezTo>
                  <a:pt x="575" y="60"/>
                  <a:pt x="579" y="61"/>
                  <a:pt x="584" y="60"/>
                </a:cubicBezTo>
                <a:cubicBezTo>
                  <a:pt x="587" y="59"/>
                  <a:pt x="591" y="57"/>
                  <a:pt x="595" y="56"/>
                </a:cubicBezTo>
                <a:cubicBezTo>
                  <a:pt x="597" y="56"/>
                  <a:pt x="601" y="57"/>
                  <a:pt x="603" y="57"/>
                </a:cubicBezTo>
                <a:cubicBezTo>
                  <a:pt x="604" y="56"/>
                  <a:pt x="607" y="54"/>
                  <a:pt x="610" y="53"/>
                </a:cubicBezTo>
                <a:cubicBezTo>
                  <a:pt x="620" y="51"/>
                  <a:pt x="634" y="51"/>
                  <a:pt x="648" y="49"/>
                </a:cubicBezTo>
                <a:cubicBezTo>
                  <a:pt x="653" y="48"/>
                  <a:pt x="658" y="47"/>
                  <a:pt x="663" y="46"/>
                </a:cubicBezTo>
                <a:cubicBezTo>
                  <a:pt x="668" y="46"/>
                  <a:pt x="672" y="45"/>
                  <a:pt x="676" y="45"/>
                </a:cubicBezTo>
                <a:cubicBezTo>
                  <a:pt x="681" y="45"/>
                  <a:pt x="685" y="45"/>
                  <a:pt x="688" y="45"/>
                </a:cubicBezTo>
                <a:cubicBezTo>
                  <a:pt x="692" y="45"/>
                  <a:pt x="695" y="46"/>
                  <a:pt x="698" y="46"/>
                </a:cubicBezTo>
                <a:cubicBezTo>
                  <a:pt x="700" y="46"/>
                  <a:pt x="701" y="42"/>
                  <a:pt x="704" y="45"/>
                </a:cubicBezTo>
                <a:close/>
                <a:moveTo>
                  <a:pt x="268" y="197"/>
                </a:moveTo>
                <a:cubicBezTo>
                  <a:pt x="264" y="201"/>
                  <a:pt x="259" y="205"/>
                  <a:pt x="254" y="210"/>
                </a:cubicBezTo>
                <a:cubicBezTo>
                  <a:pt x="250" y="215"/>
                  <a:pt x="244" y="220"/>
                  <a:pt x="239" y="225"/>
                </a:cubicBezTo>
                <a:cubicBezTo>
                  <a:pt x="236" y="227"/>
                  <a:pt x="223" y="239"/>
                  <a:pt x="221" y="237"/>
                </a:cubicBezTo>
                <a:cubicBezTo>
                  <a:pt x="222" y="234"/>
                  <a:pt x="226" y="233"/>
                  <a:pt x="228" y="230"/>
                </a:cubicBezTo>
                <a:cubicBezTo>
                  <a:pt x="233" y="226"/>
                  <a:pt x="239" y="220"/>
                  <a:pt x="245" y="215"/>
                </a:cubicBezTo>
                <a:cubicBezTo>
                  <a:pt x="247" y="213"/>
                  <a:pt x="251" y="211"/>
                  <a:pt x="253" y="209"/>
                </a:cubicBezTo>
                <a:cubicBezTo>
                  <a:pt x="256" y="206"/>
                  <a:pt x="261" y="195"/>
                  <a:pt x="268" y="197"/>
                </a:cubicBezTo>
                <a:close/>
                <a:moveTo>
                  <a:pt x="220" y="241"/>
                </a:moveTo>
                <a:cubicBezTo>
                  <a:pt x="223" y="243"/>
                  <a:pt x="214" y="248"/>
                  <a:pt x="210" y="253"/>
                </a:cubicBezTo>
                <a:cubicBezTo>
                  <a:pt x="205" y="258"/>
                  <a:pt x="201" y="264"/>
                  <a:pt x="196" y="269"/>
                </a:cubicBezTo>
                <a:cubicBezTo>
                  <a:pt x="194" y="271"/>
                  <a:pt x="191" y="271"/>
                  <a:pt x="191" y="272"/>
                </a:cubicBezTo>
                <a:cubicBezTo>
                  <a:pt x="184" y="279"/>
                  <a:pt x="181" y="289"/>
                  <a:pt x="173" y="294"/>
                </a:cubicBezTo>
                <a:cubicBezTo>
                  <a:pt x="174" y="288"/>
                  <a:pt x="181" y="283"/>
                  <a:pt x="184" y="279"/>
                </a:cubicBezTo>
                <a:cubicBezTo>
                  <a:pt x="187" y="276"/>
                  <a:pt x="186" y="276"/>
                  <a:pt x="188" y="274"/>
                </a:cubicBezTo>
                <a:cubicBezTo>
                  <a:pt x="190" y="271"/>
                  <a:pt x="192" y="271"/>
                  <a:pt x="194" y="269"/>
                </a:cubicBezTo>
                <a:cubicBezTo>
                  <a:pt x="194" y="268"/>
                  <a:pt x="194" y="265"/>
                  <a:pt x="194" y="264"/>
                </a:cubicBezTo>
                <a:cubicBezTo>
                  <a:pt x="197" y="261"/>
                  <a:pt x="199" y="261"/>
                  <a:pt x="200" y="260"/>
                </a:cubicBezTo>
                <a:cubicBezTo>
                  <a:pt x="203" y="257"/>
                  <a:pt x="204" y="255"/>
                  <a:pt x="206" y="252"/>
                </a:cubicBezTo>
                <a:cubicBezTo>
                  <a:pt x="210" y="248"/>
                  <a:pt x="216" y="246"/>
                  <a:pt x="220" y="241"/>
                </a:cubicBezTo>
                <a:close/>
                <a:moveTo>
                  <a:pt x="1214" y="265"/>
                </a:moveTo>
                <a:cubicBezTo>
                  <a:pt x="1212" y="266"/>
                  <a:pt x="1200" y="256"/>
                  <a:pt x="1203" y="254"/>
                </a:cubicBezTo>
                <a:cubicBezTo>
                  <a:pt x="1207" y="256"/>
                  <a:pt x="1213" y="260"/>
                  <a:pt x="1214" y="265"/>
                </a:cubicBezTo>
                <a:close/>
                <a:moveTo>
                  <a:pt x="521" y="75"/>
                </a:moveTo>
                <a:cubicBezTo>
                  <a:pt x="519" y="78"/>
                  <a:pt x="509" y="80"/>
                  <a:pt x="501" y="82"/>
                </a:cubicBezTo>
                <a:cubicBezTo>
                  <a:pt x="500" y="79"/>
                  <a:pt x="518" y="73"/>
                  <a:pt x="521" y="75"/>
                </a:cubicBezTo>
                <a:close/>
                <a:moveTo>
                  <a:pt x="534" y="73"/>
                </a:moveTo>
                <a:cubicBezTo>
                  <a:pt x="530" y="74"/>
                  <a:pt x="527" y="76"/>
                  <a:pt x="523" y="76"/>
                </a:cubicBezTo>
                <a:cubicBezTo>
                  <a:pt x="521" y="73"/>
                  <a:pt x="534" y="68"/>
                  <a:pt x="534" y="73"/>
                </a:cubicBezTo>
                <a:close/>
                <a:moveTo>
                  <a:pt x="486" y="85"/>
                </a:moveTo>
                <a:cubicBezTo>
                  <a:pt x="486" y="90"/>
                  <a:pt x="479" y="90"/>
                  <a:pt x="472" y="92"/>
                </a:cubicBezTo>
                <a:cubicBezTo>
                  <a:pt x="472" y="89"/>
                  <a:pt x="481" y="87"/>
                  <a:pt x="486" y="85"/>
                </a:cubicBezTo>
                <a:close/>
                <a:moveTo>
                  <a:pt x="499" y="82"/>
                </a:moveTo>
                <a:cubicBezTo>
                  <a:pt x="498" y="84"/>
                  <a:pt x="494" y="86"/>
                  <a:pt x="490" y="86"/>
                </a:cubicBezTo>
                <a:cubicBezTo>
                  <a:pt x="490" y="84"/>
                  <a:pt x="497" y="82"/>
                  <a:pt x="499" y="82"/>
                </a:cubicBezTo>
                <a:close/>
                <a:moveTo>
                  <a:pt x="164" y="306"/>
                </a:moveTo>
                <a:cubicBezTo>
                  <a:pt x="161" y="312"/>
                  <a:pt x="153" y="322"/>
                  <a:pt x="146" y="331"/>
                </a:cubicBezTo>
                <a:cubicBezTo>
                  <a:pt x="143" y="336"/>
                  <a:pt x="142" y="343"/>
                  <a:pt x="137" y="345"/>
                </a:cubicBezTo>
                <a:cubicBezTo>
                  <a:pt x="135" y="345"/>
                  <a:pt x="137" y="343"/>
                  <a:pt x="136" y="342"/>
                </a:cubicBezTo>
                <a:cubicBezTo>
                  <a:pt x="138" y="339"/>
                  <a:pt x="140" y="335"/>
                  <a:pt x="142" y="332"/>
                </a:cubicBezTo>
                <a:cubicBezTo>
                  <a:pt x="144" y="329"/>
                  <a:pt x="147" y="325"/>
                  <a:pt x="150" y="322"/>
                </a:cubicBezTo>
                <a:cubicBezTo>
                  <a:pt x="155" y="316"/>
                  <a:pt x="160" y="310"/>
                  <a:pt x="164" y="306"/>
                </a:cubicBezTo>
                <a:close/>
                <a:moveTo>
                  <a:pt x="98" y="410"/>
                </a:moveTo>
                <a:cubicBezTo>
                  <a:pt x="101" y="411"/>
                  <a:pt x="97" y="417"/>
                  <a:pt x="94" y="420"/>
                </a:cubicBezTo>
                <a:cubicBezTo>
                  <a:pt x="92" y="419"/>
                  <a:pt x="95" y="414"/>
                  <a:pt x="98" y="410"/>
                </a:cubicBezTo>
                <a:close/>
                <a:moveTo>
                  <a:pt x="280" y="1306"/>
                </a:moveTo>
                <a:cubicBezTo>
                  <a:pt x="275" y="1301"/>
                  <a:pt x="267" y="1296"/>
                  <a:pt x="265" y="1292"/>
                </a:cubicBezTo>
                <a:cubicBezTo>
                  <a:pt x="267" y="1291"/>
                  <a:pt x="284" y="1304"/>
                  <a:pt x="280" y="1306"/>
                </a:cubicBezTo>
                <a:close/>
                <a:moveTo>
                  <a:pt x="1291" y="1119"/>
                </a:moveTo>
                <a:cubicBezTo>
                  <a:pt x="1289" y="1122"/>
                  <a:pt x="1285" y="1131"/>
                  <a:pt x="1283" y="1128"/>
                </a:cubicBezTo>
                <a:cubicBezTo>
                  <a:pt x="1286" y="1125"/>
                  <a:pt x="1289" y="1116"/>
                  <a:pt x="1291" y="1119"/>
                </a:cubicBezTo>
                <a:close/>
                <a:moveTo>
                  <a:pt x="410" y="1381"/>
                </a:moveTo>
                <a:cubicBezTo>
                  <a:pt x="412" y="1379"/>
                  <a:pt x="414" y="1377"/>
                  <a:pt x="416" y="1377"/>
                </a:cubicBezTo>
                <a:cubicBezTo>
                  <a:pt x="422" y="1380"/>
                  <a:pt x="418" y="1386"/>
                  <a:pt x="410" y="1381"/>
                </a:cubicBezTo>
                <a:close/>
                <a:moveTo>
                  <a:pt x="1257" y="1166"/>
                </a:moveTo>
                <a:cubicBezTo>
                  <a:pt x="1258" y="1169"/>
                  <a:pt x="1252" y="1172"/>
                  <a:pt x="1250" y="1174"/>
                </a:cubicBezTo>
                <a:cubicBezTo>
                  <a:pt x="1250" y="1171"/>
                  <a:pt x="1256" y="1167"/>
                  <a:pt x="1257" y="1166"/>
                </a:cubicBezTo>
                <a:close/>
                <a:moveTo>
                  <a:pt x="1230" y="1201"/>
                </a:moveTo>
                <a:cubicBezTo>
                  <a:pt x="1227" y="1199"/>
                  <a:pt x="1235" y="1192"/>
                  <a:pt x="1236" y="1189"/>
                </a:cubicBezTo>
                <a:cubicBezTo>
                  <a:pt x="1238" y="1189"/>
                  <a:pt x="1239" y="1186"/>
                  <a:pt x="1240" y="1188"/>
                </a:cubicBezTo>
                <a:cubicBezTo>
                  <a:pt x="1239" y="1193"/>
                  <a:pt x="1232" y="1194"/>
                  <a:pt x="1230" y="1201"/>
                </a:cubicBezTo>
                <a:close/>
                <a:moveTo>
                  <a:pt x="1205" y="1228"/>
                </a:moveTo>
                <a:cubicBezTo>
                  <a:pt x="1202" y="1226"/>
                  <a:pt x="1208" y="1222"/>
                  <a:pt x="1212" y="1219"/>
                </a:cubicBezTo>
                <a:cubicBezTo>
                  <a:pt x="1212" y="1221"/>
                  <a:pt x="1209" y="1225"/>
                  <a:pt x="1205" y="1228"/>
                </a:cubicBezTo>
                <a:close/>
                <a:moveTo>
                  <a:pt x="1195" y="1239"/>
                </a:moveTo>
                <a:cubicBezTo>
                  <a:pt x="1193" y="1237"/>
                  <a:pt x="1197" y="1234"/>
                  <a:pt x="1200" y="1231"/>
                </a:cubicBezTo>
                <a:cubicBezTo>
                  <a:pt x="1202" y="1233"/>
                  <a:pt x="1198" y="1236"/>
                  <a:pt x="1195" y="1239"/>
                </a:cubicBezTo>
                <a:close/>
                <a:moveTo>
                  <a:pt x="1151" y="1281"/>
                </a:moveTo>
                <a:cubicBezTo>
                  <a:pt x="1145" y="1285"/>
                  <a:pt x="1145" y="1285"/>
                  <a:pt x="1145" y="1285"/>
                </a:cubicBezTo>
                <a:cubicBezTo>
                  <a:pt x="1142" y="1284"/>
                  <a:pt x="1150" y="1277"/>
                  <a:pt x="1151" y="1281"/>
                </a:cubicBezTo>
                <a:close/>
                <a:moveTo>
                  <a:pt x="804" y="84"/>
                </a:moveTo>
                <a:cubicBezTo>
                  <a:pt x="800" y="84"/>
                  <a:pt x="795" y="83"/>
                  <a:pt x="793" y="82"/>
                </a:cubicBezTo>
                <a:cubicBezTo>
                  <a:pt x="796" y="80"/>
                  <a:pt x="807" y="79"/>
                  <a:pt x="804" y="84"/>
                </a:cubicBezTo>
                <a:close/>
                <a:moveTo>
                  <a:pt x="625" y="1440"/>
                </a:moveTo>
                <a:cubicBezTo>
                  <a:pt x="625" y="1437"/>
                  <a:pt x="631" y="1436"/>
                  <a:pt x="635" y="1438"/>
                </a:cubicBezTo>
                <a:cubicBezTo>
                  <a:pt x="633" y="1439"/>
                  <a:pt x="631" y="1441"/>
                  <a:pt x="625" y="1440"/>
                </a:cubicBezTo>
                <a:close/>
                <a:moveTo>
                  <a:pt x="837" y="90"/>
                </a:moveTo>
                <a:cubicBezTo>
                  <a:pt x="831" y="88"/>
                  <a:pt x="826" y="88"/>
                  <a:pt x="821" y="88"/>
                </a:cubicBezTo>
                <a:cubicBezTo>
                  <a:pt x="816" y="88"/>
                  <a:pt x="811" y="88"/>
                  <a:pt x="808" y="86"/>
                </a:cubicBezTo>
                <a:cubicBezTo>
                  <a:pt x="806" y="84"/>
                  <a:pt x="819" y="85"/>
                  <a:pt x="825" y="86"/>
                </a:cubicBezTo>
                <a:cubicBezTo>
                  <a:pt x="824" y="85"/>
                  <a:pt x="840" y="86"/>
                  <a:pt x="837" y="90"/>
                </a:cubicBezTo>
                <a:close/>
                <a:moveTo>
                  <a:pt x="868" y="96"/>
                </a:moveTo>
                <a:cubicBezTo>
                  <a:pt x="863" y="95"/>
                  <a:pt x="860" y="95"/>
                  <a:pt x="857" y="94"/>
                </a:cubicBezTo>
                <a:cubicBezTo>
                  <a:pt x="855" y="94"/>
                  <a:pt x="853" y="93"/>
                  <a:pt x="851" y="93"/>
                </a:cubicBezTo>
                <a:cubicBezTo>
                  <a:pt x="849" y="93"/>
                  <a:pt x="847" y="92"/>
                  <a:pt x="844" y="92"/>
                </a:cubicBezTo>
                <a:cubicBezTo>
                  <a:pt x="845" y="90"/>
                  <a:pt x="850" y="90"/>
                  <a:pt x="855" y="91"/>
                </a:cubicBezTo>
                <a:cubicBezTo>
                  <a:pt x="860" y="92"/>
                  <a:pt x="865" y="94"/>
                  <a:pt x="868" y="96"/>
                </a:cubicBezTo>
                <a:close/>
                <a:moveTo>
                  <a:pt x="1063" y="1342"/>
                </a:moveTo>
                <a:cubicBezTo>
                  <a:pt x="1055" y="1347"/>
                  <a:pt x="1055" y="1347"/>
                  <a:pt x="1055" y="1347"/>
                </a:cubicBezTo>
                <a:cubicBezTo>
                  <a:pt x="1052" y="1345"/>
                  <a:pt x="1063" y="1338"/>
                  <a:pt x="1063" y="1342"/>
                </a:cubicBezTo>
                <a:close/>
                <a:moveTo>
                  <a:pt x="903" y="1411"/>
                </a:moveTo>
                <a:cubicBezTo>
                  <a:pt x="908" y="1409"/>
                  <a:pt x="910" y="1410"/>
                  <a:pt x="914" y="1409"/>
                </a:cubicBezTo>
                <a:cubicBezTo>
                  <a:pt x="915" y="1411"/>
                  <a:pt x="902" y="1415"/>
                  <a:pt x="903" y="1411"/>
                </a:cubicBezTo>
                <a:close/>
                <a:moveTo>
                  <a:pt x="730" y="1442"/>
                </a:moveTo>
                <a:cubicBezTo>
                  <a:pt x="728" y="1439"/>
                  <a:pt x="738" y="1440"/>
                  <a:pt x="739" y="1441"/>
                </a:cubicBezTo>
                <a:cubicBezTo>
                  <a:pt x="740" y="1442"/>
                  <a:pt x="731" y="1444"/>
                  <a:pt x="730" y="1442"/>
                </a:cubicBezTo>
                <a:close/>
                <a:moveTo>
                  <a:pt x="710" y="1443"/>
                </a:moveTo>
                <a:cubicBezTo>
                  <a:pt x="710" y="1438"/>
                  <a:pt x="718" y="1442"/>
                  <a:pt x="723" y="1442"/>
                </a:cubicBezTo>
                <a:cubicBezTo>
                  <a:pt x="723" y="1444"/>
                  <a:pt x="711" y="1444"/>
                  <a:pt x="710" y="1443"/>
                </a:cubicBezTo>
                <a:close/>
                <a:moveTo>
                  <a:pt x="669" y="1442"/>
                </a:moveTo>
                <a:cubicBezTo>
                  <a:pt x="668" y="1438"/>
                  <a:pt x="677" y="1440"/>
                  <a:pt x="679" y="1441"/>
                </a:cubicBezTo>
                <a:cubicBezTo>
                  <a:pt x="679" y="1443"/>
                  <a:pt x="670" y="1444"/>
                  <a:pt x="669" y="1442"/>
                </a:cubicBezTo>
                <a:close/>
                <a:moveTo>
                  <a:pt x="612" y="1437"/>
                </a:moveTo>
                <a:cubicBezTo>
                  <a:pt x="610" y="1437"/>
                  <a:pt x="605" y="1437"/>
                  <a:pt x="605" y="1435"/>
                </a:cubicBezTo>
                <a:cubicBezTo>
                  <a:pt x="604" y="1432"/>
                  <a:pt x="617" y="1435"/>
                  <a:pt x="612" y="1437"/>
                </a:cubicBezTo>
                <a:close/>
                <a:moveTo>
                  <a:pt x="834" y="1430"/>
                </a:moveTo>
                <a:cubicBezTo>
                  <a:pt x="831" y="1431"/>
                  <a:pt x="828" y="1431"/>
                  <a:pt x="825" y="1432"/>
                </a:cubicBezTo>
                <a:cubicBezTo>
                  <a:pt x="826" y="1431"/>
                  <a:pt x="828" y="1429"/>
                  <a:pt x="830" y="1429"/>
                </a:cubicBezTo>
                <a:cubicBezTo>
                  <a:pt x="832" y="1428"/>
                  <a:pt x="834" y="1428"/>
                  <a:pt x="834" y="1430"/>
                </a:cubicBezTo>
                <a:close/>
                <a:moveTo>
                  <a:pt x="262" y="1278"/>
                </a:moveTo>
                <a:cubicBezTo>
                  <a:pt x="257" y="1275"/>
                  <a:pt x="254" y="1271"/>
                  <a:pt x="257" y="1270"/>
                </a:cubicBezTo>
                <a:cubicBezTo>
                  <a:pt x="260" y="1271"/>
                  <a:pt x="266" y="1277"/>
                  <a:pt x="262" y="1278"/>
                </a:cubicBezTo>
                <a:close/>
                <a:moveTo>
                  <a:pt x="247" y="1262"/>
                </a:moveTo>
                <a:cubicBezTo>
                  <a:pt x="251" y="1264"/>
                  <a:pt x="254" y="1267"/>
                  <a:pt x="253" y="1269"/>
                </a:cubicBezTo>
                <a:cubicBezTo>
                  <a:pt x="250" y="1268"/>
                  <a:pt x="244" y="1263"/>
                  <a:pt x="247" y="1262"/>
                </a:cubicBezTo>
                <a:close/>
                <a:moveTo>
                  <a:pt x="321" y="1322"/>
                </a:moveTo>
                <a:cubicBezTo>
                  <a:pt x="313" y="1313"/>
                  <a:pt x="299" y="1307"/>
                  <a:pt x="292" y="1299"/>
                </a:cubicBezTo>
                <a:cubicBezTo>
                  <a:pt x="294" y="1297"/>
                  <a:pt x="301" y="1302"/>
                  <a:pt x="304" y="1304"/>
                </a:cubicBezTo>
                <a:cubicBezTo>
                  <a:pt x="310" y="1308"/>
                  <a:pt x="312" y="1313"/>
                  <a:pt x="320" y="1317"/>
                </a:cubicBezTo>
                <a:cubicBezTo>
                  <a:pt x="320" y="1319"/>
                  <a:pt x="322" y="1321"/>
                  <a:pt x="321" y="1322"/>
                </a:cubicBezTo>
                <a:close/>
                <a:moveTo>
                  <a:pt x="283" y="1293"/>
                </a:moveTo>
                <a:cubicBezTo>
                  <a:pt x="278" y="1291"/>
                  <a:pt x="280" y="1289"/>
                  <a:pt x="276" y="1287"/>
                </a:cubicBezTo>
                <a:cubicBezTo>
                  <a:pt x="277" y="1285"/>
                  <a:pt x="281" y="1288"/>
                  <a:pt x="285" y="1291"/>
                </a:cubicBezTo>
                <a:cubicBezTo>
                  <a:pt x="281" y="1290"/>
                  <a:pt x="284" y="1292"/>
                  <a:pt x="283" y="1293"/>
                </a:cubicBezTo>
                <a:close/>
                <a:moveTo>
                  <a:pt x="222" y="1238"/>
                </a:moveTo>
                <a:cubicBezTo>
                  <a:pt x="223" y="1235"/>
                  <a:pt x="227" y="1241"/>
                  <a:pt x="230" y="1243"/>
                </a:cubicBezTo>
                <a:cubicBezTo>
                  <a:pt x="234" y="1247"/>
                  <a:pt x="242" y="1252"/>
                  <a:pt x="239" y="1254"/>
                </a:cubicBezTo>
                <a:cubicBezTo>
                  <a:pt x="233" y="1251"/>
                  <a:pt x="230" y="1245"/>
                  <a:pt x="222" y="1238"/>
                </a:cubicBezTo>
                <a:close/>
                <a:moveTo>
                  <a:pt x="263" y="242"/>
                </a:moveTo>
                <a:cubicBezTo>
                  <a:pt x="266" y="243"/>
                  <a:pt x="264" y="246"/>
                  <a:pt x="260" y="250"/>
                </a:cubicBezTo>
                <a:cubicBezTo>
                  <a:pt x="256" y="251"/>
                  <a:pt x="259" y="245"/>
                  <a:pt x="263" y="242"/>
                </a:cubicBezTo>
                <a:close/>
                <a:moveTo>
                  <a:pt x="403" y="1366"/>
                </a:moveTo>
                <a:cubicBezTo>
                  <a:pt x="413" y="1369"/>
                  <a:pt x="426" y="1371"/>
                  <a:pt x="437" y="1379"/>
                </a:cubicBezTo>
                <a:cubicBezTo>
                  <a:pt x="437" y="1382"/>
                  <a:pt x="431" y="1378"/>
                  <a:pt x="428" y="1377"/>
                </a:cubicBezTo>
                <a:cubicBezTo>
                  <a:pt x="421" y="1375"/>
                  <a:pt x="413" y="1373"/>
                  <a:pt x="403" y="1366"/>
                </a:cubicBezTo>
                <a:close/>
                <a:moveTo>
                  <a:pt x="456" y="128"/>
                </a:moveTo>
                <a:cubicBezTo>
                  <a:pt x="463" y="125"/>
                  <a:pt x="475" y="119"/>
                  <a:pt x="480" y="119"/>
                </a:cubicBezTo>
                <a:cubicBezTo>
                  <a:pt x="482" y="120"/>
                  <a:pt x="467" y="127"/>
                  <a:pt x="464" y="128"/>
                </a:cubicBezTo>
                <a:cubicBezTo>
                  <a:pt x="460" y="129"/>
                  <a:pt x="456" y="130"/>
                  <a:pt x="456" y="128"/>
                </a:cubicBezTo>
                <a:close/>
                <a:moveTo>
                  <a:pt x="540" y="1416"/>
                </a:moveTo>
                <a:cubicBezTo>
                  <a:pt x="541" y="1414"/>
                  <a:pt x="549" y="1416"/>
                  <a:pt x="551" y="1418"/>
                </a:cubicBezTo>
                <a:cubicBezTo>
                  <a:pt x="549" y="1419"/>
                  <a:pt x="542" y="1418"/>
                  <a:pt x="540" y="1416"/>
                </a:cubicBezTo>
                <a:close/>
                <a:moveTo>
                  <a:pt x="367" y="1347"/>
                </a:moveTo>
                <a:cubicBezTo>
                  <a:pt x="368" y="1343"/>
                  <a:pt x="377" y="1350"/>
                  <a:pt x="379" y="1352"/>
                </a:cubicBezTo>
                <a:cubicBezTo>
                  <a:pt x="378" y="1354"/>
                  <a:pt x="372" y="1350"/>
                  <a:pt x="367" y="1347"/>
                </a:cubicBezTo>
                <a:close/>
                <a:moveTo>
                  <a:pt x="632" y="1429"/>
                </a:moveTo>
                <a:cubicBezTo>
                  <a:pt x="651" y="1430"/>
                  <a:pt x="632" y="1437"/>
                  <a:pt x="632" y="1429"/>
                </a:cubicBezTo>
                <a:close/>
                <a:moveTo>
                  <a:pt x="454" y="1386"/>
                </a:moveTo>
                <a:cubicBezTo>
                  <a:pt x="456" y="1385"/>
                  <a:pt x="460" y="1386"/>
                  <a:pt x="464" y="1388"/>
                </a:cubicBezTo>
                <a:cubicBezTo>
                  <a:pt x="468" y="1391"/>
                  <a:pt x="473" y="1393"/>
                  <a:pt x="476" y="1394"/>
                </a:cubicBezTo>
                <a:cubicBezTo>
                  <a:pt x="480" y="1395"/>
                  <a:pt x="483" y="1394"/>
                  <a:pt x="486" y="1395"/>
                </a:cubicBezTo>
                <a:cubicBezTo>
                  <a:pt x="487" y="1395"/>
                  <a:pt x="490" y="1397"/>
                  <a:pt x="492" y="1399"/>
                </a:cubicBezTo>
                <a:cubicBezTo>
                  <a:pt x="495" y="1400"/>
                  <a:pt x="499" y="1401"/>
                  <a:pt x="500" y="1402"/>
                </a:cubicBezTo>
                <a:cubicBezTo>
                  <a:pt x="494" y="1405"/>
                  <a:pt x="485" y="1398"/>
                  <a:pt x="478" y="1395"/>
                </a:cubicBezTo>
                <a:cubicBezTo>
                  <a:pt x="476" y="1395"/>
                  <a:pt x="472" y="1395"/>
                  <a:pt x="470" y="1395"/>
                </a:cubicBezTo>
                <a:cubicBezTo>
                  <a:pt x="465" y="1393"/>
                  <a:pt x="459" y="1389"/>
                  <a:pt x="454" y="1386"/>
                </a:cubicBezTo>
                <a:close/>
                <a:moveTo>
                  <a:pt x="202" y="307"/>
                </a:moveTo>
                <a:cubicBezTo>
                  <a:pt x="204" y="309"/>
                  <a:pt x="199" y="314"/>
                  <a:pt x="197" y="315"/>
                </a:cubicBezTo>
                <a:cubicBezTo>
                  <a:pt x="197" y="312"/>
                  <a:pt x="199" y="308"/>
                  <a:pt x="202" y="307"/>
                </a:cubicBezTo>
                <a:close/>
                <a:moveTo>
                  <a:pt x="404" y="154"/>
                </a:moveTo>
                <a:cubicBezTo>
                  <a:pt x="405" y="155"/>
                  <a:pt x="392" y="163"/>
                  <a:pt x="392" y="159"/>
                </a:cubicBezTo>
                <a:cubicBezTo>
                  <a:pt x="394" y="157"/>
                  <a:pt x="401" y="154"/>
                  <a:pt x="404" y="154"/>
                </a:cubicBezTo>
                <a:close/>
                <a:moveTo>
                  <a:pt x="438" y="138"/>
                </a:moveTo>
                <a:cubicBezTo>
                  <a:pt x="439" y="141"/>
                  <a:pt x="430" y="142"/>
                  <a:pt x="426" y="145"/>
                </a:cubicBezTo>
                <a:cubicBezTo>
                  <a:pt x="418" y="149"/>
                  <a:pt x="419" y="151"/>
                  <a:pt x="411" y="152"/>
                </a:cubicBezTo>
                <a:cubicBezTo>
                  <a:pt x="409" y="152"/>
                  <a:pt x="407" y="154"/>
                  <a:pt x="407" y="152"/>
                </a:cubicBezTo>
                <a:cubicBezTo>
                  <a:pt x="412" y="149"/>
                  <a:pt x="417" y="146"/>
                  <a:pt x="423" y="144"/>
                </a:cubicBezTo>
                <a:cubicBezTo>
                  <a:pt x="428" y="141"/>
                  <a:pt x="434" y="139"/>
                  <a:pt x="438" y="138"/>
                </a:cubicBezTo>
                <a:close/>
                <a:moveTo>
                  <a:pt x="502" y="1404"/>
                </a:moveTo>
                <a:cubicBezTo>
                  <a:pt x="504" y="1402"/>
                  <a:pt x="507" y="1403"/>
                  <a:pt x="511" y="1404"/>
                </a:cubicBezTo>
                <a:cubicBezTo>
                  <a:pt x="509" y="1405"/>
                  <a:pt x="506" y="1407"/>
                  <a:pt x="502" y="1404"/>
                </a:cubicBezTo>
                <a:close/>
                <a:moveTo>
                  <a:pt x="697" y="1435"/>
                </a:moveTo>
                <a:cubicBezTo>
                  <a:pt x="695" y="1435"/>
                  <a:pt x="692" y="1435"/>
                  <a:pt x="690" y="1435"/>
                </a:cubicBezTo>
                <a:cubicBezTo>
                  <a:pt x="687" y="1430"/>
                  <a:pt x="699" y="1430"/>
                  <a:pt x="697" y="1435"/>
                </a:cubicBezTo>
                <a:close/>
                <a:moveTo>
                  <a:pt x="315" y="208"/>
                </a:moveTo>
                <a:cubicBezTo>
                  <a:pt x="318" y="208"/>
                  <a:pt x="317" y="215"/>
                  <a:pt x="318" y="218"/>
                </a:cubicBezTo>
                <a:cubicBezTo>
                  <a:pt x="312" y="220"/>
                  <a:pt x="310" y="226"/>
                  <a:pt x="305" y="230"/>
                </a:cubicBezTo>
                <a:cubicBezTo>
                  <a:pt x="302" y="232"/>
                  <a:pt x="299" y="233"/>
                  <a:pt x="295" y="235"/>
                </a:cubicBezTo>
                <a:cubicBezTo>
                  <a:pt x="293" y="237"/>
                  <a:pt x="291" y="240"/>
                  <a:pt x="287" y="243"/>
                </a:cubicBezTo>
                <a:cubicBezTo>
                  <a:pt x="285" y="245"/>
                  <a:pt x="280" y="247"/>
                  <a:pt x="279" y="249"/>
                </a:cubicBezTo>
                <a:cubicBezTo>
                  <a:pt x="276" y="251"/>
                  <a:pt x="275" y="253"/>
                  <a:pt x="273" y="256"/>
                </a:cubicBezTo>
                <a:cubicBezTo>
                  <a:pt x="269" y="259"/>
                  <a:pt x="262" y="264"/>
                  <a:pt x="258" y="269"/>
                </a:cubicBezTo>
                <a:cubicBezTo>
                  <a:pt x="255" y="272"/>
                  <a:pt x="252" y="276"/>
                  <a:pt x="251" y="277"/>
                </a:cubicBezTo>
                <a:cubicBezTo>
                  <a:pt x="247" y="280"/>
                  <a:pt x="242" y="282"/>
                  <a:pt x="239" y="285"/>
                </a:cubicBezTo>
                <a:cubicBezTo>
                  <a:pt x="235" y="288"/>
                  <a:pt x="236" y="291"/>
                  <a:pt x="232" y="296"/>
                </a:cubicBezTo>
                <a:cubicBezTo>
                  <a:pt x="231" y="296"/>
                  <a:pt x="228" y="297"/>
                  <a:pt x="227" y="298"/>
                </a:cubicBezTo>
                <a:cubicBezTo>
                  <a:pt x="225" y="300"/>
                  <a:pt x="222" y="304"/>
                  <a:pt x="220" y="307"/>
                </a:cubicBezTo>
                <a:cubicBezTo>
                  <a:pt x="217" y="309"/>
                  <a:pt x="215" y="312"/>
                  <a:pt x="213" y="314"/>
                </a:cubicBezTo>
                <a:cubicBezTo>
                  <a:pt x="206" y="323"/>
                  <a:pt x="203" y="330"/>
                  <a:pt x="194" y="334"/>
                </a:cubicBezTo>
                <a:cubicBezTo>
                  <a:pt x="190" y="342"/>
                  <a:pt x="184" y="350"/>
                  <a:pt x="177" y="357"/>
                </a:cubicBezTo>
                <a:cubicBezTo>
                  <a:pt x="171" y="364"/>
                  <a:pt x="164" y="371"/>
                  <a:pt x="158" y="376"/>
                </a:cubicBezTo>
                <a:cubicBezTo>
                  <a:pt x="161" y="373"/>
                  <a:pt x="160" y="369"/>
                  <a:pt x="162" y="365"/>
                </a:cubicBezTo>
                <a:cubicBezTo>
                  <a:pt x="163" y="363"/>
                  <a:pt x="169" y="358"/>
                  <a:pt x="171" y="356"/>
                </a:cubicBezTo>
                <a:cubicBezTo>
                  <a:pt x="175" y="351"/>
                  <a:pt x="177" y="346"/>
                  <a:pt x="181" y="340"/>
                </a:cubicBezTo>
                <a:cubicBezTo>
                  <a:pt x="184" y="337"/>
                  <a:pt x="187" y="334"/>
                  <a:pt x="190" y="330"/>
                </a:cubicBezTo>
                <a:cubicBezTo>
                  <a:pt x="198" y="320"/>
                  <a:pt x="214" y="303"/>
                  <a:pt x="226" y="290"/>
                </a:cubicBezTo>
                <a:cubicBezTo>
                  <a:pt x="229" y="286"/>
                  <a:pt x="232" y="281"/>
                  <a:pt x="237" y="276"/>
                </a:cubicBezTo>
                <a:cubicBezTo>
                  <a:pt x="241" y="271"/>
                  <a:pt x="246" y="266"/>
                  <a:pt x="251" y="261"/>
                </a:cubicBezTo>
                <a:cubicBezTo>
                  <a:pt x="253" y="260"/>
                  <a:pt x="255" y="258"/>
                  <a:pt x="257" y="257"/>
                </a:cubicBezTo>
                <a:cubicBezTo>
                  <a:pt x="259" y="255"/>
                  <a:pt x="261" y="254"/>
                  <a:pt x="263" y="252"/>
                </a:cubicBezTo>
                <a:cubicBezTo>
                  <a:pt x="267" y="248"/>
                  <a:pt x="270" y="243"/>
                  <a:pt x="275" y="239"/>
                </a:cubicBezTo>
                <a:cubicBezTo>
                  <a:pt x="277" y="236"/>
                  <a:pt x="280" y="235"/>
                  <a:pt x="284" y="232"/>
                </a:cubicBezTo>
                <a:cubicBezTo>
                  <a:pt x="289" y="228"/>
                  <a:pt x="294" y="224"/>
                  <a:pt x="299" y="219"/>
                </a:cubicBezTo>
                <a:cubicBezTo>
                  <a:pt x="302" y="217"/>
                  <a:pt x="305" y="215"/>
                  <a:pt x="307" y="213"/>
                </a:cubicBezTo>
                <a:cubicBezTo>
                  <a:pt x="310" y="211"/>
                  <a:pt x="312" y="209"/>
                  <a:pt x="315" y="208"/>
                </a:cubicBezTo>
                <a:close/>
                <a:moveTo>
                  <a:pt x="1324" y="496"/>
                </a:moveTo>
                <a:cubicBezTo>
                  <a:pt x="1321" y="491"/>
                  <a:pt x="1318" y="486"/>
                  <a:pt x="1317" y="479"/>
                </a:cubicBezTo>
                <a:cubicBezTo>
                  <a:pt x="1319" y="478"/>
                  <a:pt x="1328" y="495"/>
                  <a:pt x="1324" y="496"/>
                </a:cubicBezTo>
                <a:close/>
                <a:moveTo>
                  <a:pt x="1332" y="510"/>
                </a:moveTo>
                <a:cubicBezTo>
                  <a:pt x="1329" y="513"/>
                  <a:pt x="1326" y="504"/>
                  <a:pt x="1329" y="504"/>
                </a:cubicBezTo>
                <a:cubicBezTo>
                  <a:pt x="1332" y="506"/>
                  <a:pt x="1330" y="506"/>
                  <a:pt x="1332" y="510"/>
                </a:cubicBezTo>
                <a:close/>
                <a:moveTo>
                  <a:pt x="1369" y="656"/>
                </a:moveTo>
                <a:cubicBezTo>
                  <a:pt x="1367" y="652"/>
                  <a:pt x="1369" y="653"/>
                  <a:pt x="1368" y="649"/>
                </a:cubicBezTo>
                <a:cubicBezTo>
                  <a:pt x="1371" y="647"/>
                  <a:pt x="1373" y="657"/>
                  <a:pt x="1369" y="656"/>
                </a:cubicBezTo>
                <a:close/>
                <a:moveTo>
                  <a:pt x="978" y="1373"/>
                </a:moveTo>
                <a:cubicBezTo>
                  <a:pt x="988" y="1370"/>
                  <a:pt x="988" y="1367"/>
                  <a:pt x="994" y="1364"/>
                </a:cubicBezTo>
                <a:cubicBezTo>
                  <a:pt x="993" y="1365"/>
                  <a:pt x="991" y="1369"/>
                  <a:pt x="987" y="1371"/>
                </a:cubicBezTo>
                <a:cubicBezTo>
                  <a:pt x="984" y="1374"/>
                  <a:pt x="980" y="1375"/>
                  <a:pt x="978" y="1373"/>
                </a:cubicBezTo>
                <a:close/>
                <a:moveTo>
                  <a:pt x="598" y="1425"/>
                </a:moveTo>
                <a:cubicBezTo>
                  <a:pt x="596" y="1427"/>
                  <a:pt x="592" y="1423"/>
                  <a:pt x="589" y="1423"/>
                </a:cubicBezTo>
                <a:cubicBezTo>
                  <a:pt x="589" y="1422"/>
                  <a:pt x="591" y="1422"/>
                  <a:pt x="593" y="1422"/>
                </a:cubicBezTo>
                <a:cubicBezTo>
                  <a:pt x="595" y="1423"/>
                  <a:pt x="597" y="1424"/>
                  <a:pt x="598" y="1425"/>
                </a:cubicBezTo>
                <a:close/>
                <a:moveTo>
                  <a:pt x="543" y="1413"/>
                </a:moveTo>
                <a:cubicBezTo>
                  <a:pt x="542" y="1411"/>
                  <a:pt x="555" y="1413"/>
                  <a:pt x="553" y="1416"/>
                </a:cubicBezTo>
                <a:cubicBezTo>
                  <a:pt x="551" y="1416"/>
                  <a:pt x="544" y="1415"/>
                  <a:pt x="543" y="1413"/>
                </a:cubicBezTo>
                <a:close/>
                <a:moveTo>
                  <a:pt x="791" y="90"/>
                </a:moveTo>
                <a:cubicBezTo>
                  <a:pt x="794" y="91"/>
                  <a:pt x="803" y="90"/>
                  <a:pt x="801" y="93"/>
                </a:cubicBezTo>
                <a:cubicBezTo>
                  <a:pt x="797" y="92"/>
                  <a:pt x="788" y="93"/>
                  <a:pt x="791" y="90"/>
                </a:cubicBezTo>
                <a:close/>
                <a:moveTo>
                  <a:pt x="321" y="1309"/>
                </a:moveTo>
                <a:cubicBezTo>
                  <a:pt x="323" y="1307"/>
                  <a:pt x="323" y="1307"/>
                  <a:pt x="323" y="1307"/>
                </a:cubicBezTo>
                <a:cubicBezTo>
                  <a:pt x="326" y="1309"/>
                  <a:pt x="326" y="1310"/>
                  <a:pt x="328" y="1312"/>
                </a:cubicBezTo>
                <a:cubicBezTo>
                  <a:pt x="327" y="1313"/>
                  <a:pt x="324" y="1312"/>
                  <a:pt x="321" y="1309"/>
                </a:cubicBezTo>
                <a:close/>
                <a:moveTo>
                  <a:pt x="869" y="1404"/>
                </a:moveTo>
                <a:cubicBezTo>
                  <a:pt x="869" y="1401"/>
                  <a:pt x="874" y="1400"/>
                  <a:pt x="880" y="1398"/>
                </a:cubicBezTo>
                <a:cubicBezTo>
                  <a:pt x="886" y="1397"/>
                  <a:pt x="894" y="1396"/>
                  <a:pt x="900" y="1394"/>
                </a:cubicBezTo>
                <a:cubicBezTo>
                  <a:pt x="903" y="1393"/>
                  <a:pt x="903" y="1392"/>
                  <a:pt x="905" y="1392"/>
                </a:cubicBezTo>
                <a:cubicBezTo>
                  <a:pt x="905" y="1392"/>
                  <a:pt x="908" y="1391"/>
                  <a:pt x="910" y="1391"/>
                </a:cubicBezTo>
                <a:cubicBezTo>
                  <a:pt x="917" y="1389"/>
                  <a:pt x="924" y="1386"/>
                  <a:pt x="929" y="1385"/>
                </a:cubicBezTo>
                <a:cubicBezTo>
                  <a:pt x="930" y="1384"/>
                  <a:pt x="931" y="1386"/>
                  <a:pt x="934" y="1384"/>
                </a:cubicBezTo>
                <a:cubicBezTo>
                  <a:pt x="935" y="1387"/>
                  <a:pt x="935" y="1387"/>
                  <a:pt x="935" y="1387"/>
                </a:cubicBezTo>
                <a:cubicBezTo>
                  <a:pt x="932" y="1389"/>
                  <a:pt x="930" y="1389"/>
                  <a:pt x="927" y="1390"/>
                </a:cubicBezTo>
                <a:cubicBezTo>
                  <a:pt x="923" y="1391"/>
                  <a:pt x="920" y="1390"/>
                  <a:pt x="916" y="1391"/>
                </a:cubicBezTo>
                <a:cubicBezTo>
                  <a:pt x="911" y="1392"/>
                  <a:pt x="903" y="1397"/>
                  <a:pt x="894" y="1399"/>
                </a:cubicBezTo>
                <a:cubicBezTo>
                  <a:pt x="887" y="1400"/>
                  <a:pt x="878" y="1402"/>
                  <a:pt x="869" y="1404"/>
                </a:cubicBezTo>
                <a:close/>
                <a:moveTo>
                  <a:pt x="852" y="1407"/>
                </a:moveTo>
                <a:cubicBezTo>
                  <a:pt x="853" y="1406"/>
                  <a:pt x="856" y="1405"/>
                  <a:pt x="859" y="1405"/>
                </a:cubicBezTo>
                <a:cubicBezTo>
                  <a:pt x="861" y="1404"/>
                  <a:pt x="864" y="1405"/>
                  <a:pt x="864" y="1406"/>
                </a:cubicBezTo>
                <a:cubicBezTo>
                  <a:pt x="860" y="1408"/>
                  <a:pt x="852" y="1411"/>
                  <a:pt x="852" y="1407"/>
                </a:cubicBezTo>
                <a:close/>
                <a:moveTo>
                  <a:pt x="357" y="1326"/>
                </a:moveTo>
                <a:cubicBezTo>
                  <a:pt x="362" y="1328"/>
                  <a:pt x="365" y="1327"/>
                  <a:pt x="372" y="1332"/>
                </a:cubicBezTo>
                <a:cubicBezTo>
                  <a:pt x="369" y="1335"/>
                  <a:pt x="360" y="1331"/>
                  <a:pt x="357" y="1326"/>
                </a:cubicBezTo>
                <a:close/>
                <a:moveTo>
                  <a:pt x="829" y="1414"/>
                </a:moveTo>
                <a:cubicBezTo>
                  <a:pt x="826" y="1414"/>
                  <a:pt x="823" y="1415"/>
                  <a:pt x="820" y="1415"/>
                </a:cubicBezTo>
                <a:cubicBezTo>
                  <a:pt x="819" y="1413"/>
                  <a:pt x="822" y="1412"/>
                  <a:pt x="824" y="1412"/>
                </a:cubicBezTo>
                <a:cubicBezTo>
                  <a:pt x="827" y="1411"/>
                  <a:pt x="830" y="1412"/>
                  <a:pt x="829" y="1414"/>
                </a:cubicBezTo>
                <a:close/>
                <a:moveTo>
                  <a:pt x="461" y="1379"/>
                </a:moveTo>
                <a:cubicBezTo>
                  <a:pt x="454" y="1377"/>
                  <a:pt x="456" y="1375"/>
                  <a:pt x="453" y="1373"/>
                </a:cubicBezTo>
                <a:cubicBezTo>
                  <a:pt x="456" y="1372"/>
                  <a:pt x="464" y="1377"/>
                  <a:pt x="461" y="1379"/>
                </a:cubicBezTo>
                <a:close/>
                <a:moveTo>
                  <a:pt x="1175" y="288"/>
                </a:moveTo>
                <a:cubicBezTo>
                  <a:pt x="1174" y="290"/>
                  <a:pt x="1171" y="288"/>
                  <a:pt x="1168" y="285"/>
                </a:cubicBezTo>
                <a:cubicBezTo>
                  <a:pt x="1169" y="283"/>
                  <a:pt x="1172" y="284"/>
                  <a:pt x="1175" y="288"/>
                </a:cubicBezTo>
                <a:close/>
                <a:moveTo>
                  <a:pt x="645" y="1421"/>
                </a:moveTo>
                <a:cubicBezTo>
                  <a:pt x="637" y="1420"/>
                  <a:pt x="636" y="1416"/>
                  <a:pt x="626" y="1416"/>
                </a:cubicBezTo>
                <a:cubicBezTo>
                  <a:pt x="626" y="1411"/>
                  <a:pt x="634" y="1415"/>
                  <a:pt x="639" y="1415"/>
                </a:cubicBezTo>
                <a:cubicBezTo>
                  <a:pt x="645" y="1415"/>
                  <a:pt x="651" y="1414"/>
                  <a:pt x="655" y="1416"/>
                </a:cubicBezTo>
                <a:cubicBezTo>
                  <a:pt x="652" y="1418"/>
                  <a:pt x="648" y="1418"/>
                  <a:pt x="642" y="1417"/>
                </a:cubicBezTo>
                <a:cubicBezTo>
                  <a:pt x="640" y="1420"/>
                  <a:pt x="648" y="1418"/>
                  <a:pt x="645" y="1421"/>
                </a:cubicBezTo>
                <a:close/>
                <a:moveTo>
                  <a:pt x="662" y="1420"/>
                </a:moveTo>
                <a:cubicBezTo>
                  <a:pt x="657" y="1419"/>
                  <a:pt x="657" y="1418"/>
                  <a:pt x="660" y="1417"/>
                </a:cubicBezTo>
                <a:cubicBezTo>
                  <a:pt x="662" y="1416"/>
                  <a:pt x="666" y="1416"/>
                  <a:pt x="667" y="1417"/>
                </a:cubicBezTo>
                <a:cubicBezTo>
                  <a:pt x="668" y="1419"/>
                  <a:pt x="659" y="1416"/>
                  <a:pt x="662" y="1420"/>
                </a:cubicBezTo>
                <a:close/>
                <a:moveTo>
                  <a:pt x="1313" y="506"/>
                </a:moveTo>
                <a:cubicBezTo>
                  <a:pt x="1312" y="503"/>
                  <a:pt x="1308" y="497"/>
                  <a:pt x="1311" y="497"/>
                </a:cubicBezTo>
                <a:cubicBezTo>
                  <a:pt x="1313" y="501"/>
                  <a:pt x="1316" y="505"/>
                  <a:pt x="1313" y="506"/>
                </a:cubicBezTo>
                <a:close/>
                <a:moveTo>
                  <a:pt x="710" y="1417"/>
                </a:moveTo>
                <a:cubicBezTo>
                  <a:pt x="708" y="1414"/>
                  <a:pt x="723" y="1415"/>
                  <a:pt x="720" y="1418"/>
                </a:cubicBezTo>
                <a:cubicBezTo>
                  <a:pt x="716" y="1419"/>
                  <a:pt x="713" y="1419"/>
                  <a:pt x="710" y="1417"/>
                </a:cubicBezTo>
                <a:close/>
                <a:moveTo>
                  <a:pt x="1208" y="339"/>
                </a:moveTo>
                <a:cubicBezTo>
                  <a:pt x="1207" y="337"/>
                  <a:pt x="1206" y="335"/>
                  <a:pt x="1205" y="333"/>
                </a:cubicBezTo>
                <a:cubicBezTo>
                  <a:pt x="1209" y="332"/>
                  <a:pt x="1215" y="342"/>
                  <a:pt x="1208" y="339"/>
                </a:cubicBezTo>
                <a:close/>
                <a:moveTo>
                  <a:pt x="731" y="1415"/>
                </a:moveTo>
                <a:cubicBezTo>
                  <a:pt x="736" y="1415"/>
                  <a:pt x="741" y="1415"/>
                  <a:pt x="747" y="1414"/>
                </a:cubicBezTo>
                <a:cubicBezTo>
                  <a:pt x="748" y="1417"/>
                  <a:pt x="729" y="1418"/>
                  <a:pt x="731" y="1415"/>
                </a:cubicBezTo>
                <a:close/>
                <a:moveTo>
                  <a:pt x="1009" y="176"/>
                </a:moveTo>
                <a:cubicBezTo>
                  <a:pt x="1013" y="178"/>
                  <a:pt x="1017" y="180"/>
                  <a:pt x="1015" y="182"/>
                </a:cubicBezTo>
                <a:cubicBezTo>
                  <a:pt x="1012" y="182"/>
                  <a:pt x="1006" y="178"/>
                  <a:pt x="1009" y="176"/>
                </a:cubicBezTo>
                <a:close/>
                <a:moveTo>
                  <a:pt x="1118" y="250"/>
                </a:moveTo>
                <a:cubicBezTo>
                  <a:pt x="1115" y="248"/>
                  <a:pt x="1106" y="244"/>
                  <a:pt x="1108" y="240"/>
                </a:cubicBezTo>
                <a:cubicBezTo>
                  <a:pt x="1112" y="245"/>
                  <a:pt x="1121" y="247"/>
                  <a:pt x="1118" y="250"/>
                </a:cubicBezTo>
                <a:close/>
                <a:moveTo>
                  <a:pt x="1019" y="182"/>
                </a:moveTo>
                <a:cubicBezTo>
                  <a:pt x="1022" y="183"/>
                  <a:pt x="1024" y="185"/>
                  <a:pt x="1027" y="186"/>
                </a:cubicBezTo>
                <a:cubicBezTo>
                  <a:pt x="1027" y="188"/>
                  <a:pt x="1025" y="187"/>
                  <a:pt x="1022" y="186"/>
                </a:cubicBezTo>
                <a:cubicBezTo>
                  <a:pt x="1020" y="185"/>
                  <a:pt x="1017" y="183"/>
                  <a:pt x="1019" y="182"/>
                </a:cubicBezTo>
                <a:close/>
                <a:moveTo>
                  <a:pt x="827" y="1404"/>
                </a:moveTo>
                <a:cubicBezTo>
                  <a:pt x="824" y="1405"/>
                  <a:pt x="823" y="1404"/>
                  <a:pt x="820" y="1405"/>
                </a:cubicBezTo>
                <a:cubicBezTo>
                  <a:pt x="820" y="1403"/>
                  <a:pt x="823" y="1402"/>
                  <a:pt x="827" y="1402"/>
                </a:cubicBezTo>
                <a:lnTo>
                  <a:pt x="827" y="1404"/>
                </a:lnTo>
                <a:close/>
                <a:moveTo>
                  <a:pt x="799" y="1409"/>
                </a:moveTo>
                <a:cubicBezTo>
                  <a:pt x="792" y="1410"/>
                  <a:pt x="792" y="1410"/>
                  <a:pt x="792" y="1410"/>
                </a:cubicBezTo>
                <a:cubicBezTo>
                  <a:pt x="791" y="1407"/>
                  <a:pt x="800" y="1405"/>
                  <a:pt x="799" y="1409"/>
                </a:cubicBezTo>
                <a:close/>
                <a:moveTo>
                  <a:pt x="860" y="1396"/>
                </a:moveTo>
                <a:cubicBezTo>
                  <a:pt x="858" y="1396"/>
                  <a:pt x="859" y="1395"/>
                  <a:pt x="860" y="1395"/>
                </a:cubicBezTo>
                <a:cubicBezTo>
                  <a:pt x="860" y="1393"/>
                  <a:pt x="862" y="1392"/>
                  <a:pt x="868" y="1391"/>
                </a:cubicBezTo>
                <a:cubicBezTo>
                  <a:pt x="867" y="1391"/>
                  <a:pt x="869" y="1392"/>
                  <a:pt x="870" y="1391"/>
                </a:cubicBezTo>
                <a:cubicBezTo>
                  <a:pt x="870" y="1391"/>
                  <a:pt x="878" y="1386"/>
                  <a:pt x="880" y="1388"/>
                </a:cubicBezTo>
                <a:cubicBezTo>
                  <a:pt x="881" y="1392"/>
                  <a:pt x="862" y="1393"/>
                  <a:pt x="860" y="1396"/>
                </a:cubicBezTo>
                <a:close/>
                <a:moveTo>
                  <a:pt x="1191" y="1170"/>
                </a:moveTo>
                <a:cubicBezTo>
                  <a:pt x="1188" y="1173"/>
                  <a:pt x="1186" y="1176"/>
                  <a:pt x="1184" y="1177"/>
                </a:cubicBezTo>
                <a:cubicBezTo>
                  <a:pt x="1182" y="1175"/>
                  <a:pt x="1189" y="1168"/>
                  <a:pt x="1191" y="1170"/>
                </a:cubicBezTo>
                <a:close/>
                <a:moveTo>
                  <a:pt x="1133" y="1226"/>
                </a:moveTo>
                <a:cubicBezTo>
                  <a:pt x="1134" y="1223"/>
                  <a:pt x="1142" y="1218"/>
                  <a:pt x="1145" y="1214"/>
                </a:cubicBezTo>
                <a:cubicBezTo>
                  <a:pt x="1145" y="1218"/>
                  <a:pt x="1138" y="1223"/>
                  <a:pt x="1133" y="1226"/>
                </a:cubicBezTo>
                <a:close/>
                <a:moveTo>
                  <a:pt x="1115" y="1244"/>
                </a:moveTo>
                <a:cubicBezTo>
                  <a:pt x="1114" y="1240"/>
                  <a:pt x="1121" y="1236"/>
                  <a:pt x="1125" y="1233"/>
                </a:cubicBezTo>
                <a:cubicBezTo>
                  <a:pt x="1127" y="1235"/>
                  <a:pt x="1119" y="1240"/>
                  <a:pt x="1115" y="1244"/>
                </a:cubicBezTo>
                <a:close/>
                <a:moveTo>
                  <a:pt x="1072" y="1272"/>
                </a:moveTo>
                <a:cubicBezTo>
                  <a:pt x="1088" y="1262"/>
                  <a:pt x="1071" y="1283"/>
                  <a:pt x="1072" y="1272"/>
                </a:cubicBezTo>
                <a:close/>
                <a:moveTo>
                  <a:pt x="1048" y="1291"/>
                </a:moveTo>
                <a:cubicBezTo>
                  <a:pt x="1047" y="1289"/>
                  <a:pt x="1047" y="1289"/>
                  <a:pt x="1047" y="1289"/>
                </a:cubicBezTo>
                <a:cubicBezTo>
                  <a:pt x="1050" y="1287"/>
                  <a:pt x="1052" y="1286"/>
                  <a:pt x="1054" y="1285"/>
                </a:cubicBezTo>
                <a:cubicBezTo>
                  <a:pt x="1054" y="1287"/>
                  <a:pt x="1050" y="1289"/>
                  <a:pt x="1048" y="1291"/>
                </a:cubicBezTo>
                <a:close/>
                <a:moveTo>
                  <a:pt x="993" y="1322"/>
                </a:moveTo>
                <a:cubicBezTo>
                  <a:pt x="993" y="1320"/>
                  <a:pt x="994" y="1318"/>
                  <a:pt x="997" y="1316"/>
                </a:cubicBezTo>
                <a:cubicBezTo>
                  <a:pt x="1000" y="1315"/>
                  <a:pt x="1004" y="1313"/>
                  <a:pt x="1007" y="1312"/>
                </a:cubicBezTo>
                <a:cubicBezTo>
                  <a:pt x="1005" y="1317"/>
                  <a:pt x="999" y="1318"/>
                  <a:pt x="993" y="1322"/>
                </a:cubicBezTo>
                <a:close/>
                <a:moveTo>
                  <a:pt x="1168" y="1184"/>
                </a:moveTo>
                <a:cubicBezTo>
                  <a:pt x="1171" y="1182"/>
                  <a:pt x="1174" y="1176"/>
                  <a:pt x="1175" y="1179"/>
                </a:cubicBezTo>
                <a:cubicBezTo>
                  <a:pt x="1175" y="1182"/>
                  <a:pt x="1170" y="1186"/>
                  <a:pt x="1168" y="1184"/>
                </a:cubicBezTo>
                <a:close/>
                <a:moveTo>
                  <a:pt x="966" y="1333"/>
                </a:moveTo>
                <a:cubicBezTo>
                  <a:pt x="966" y="1331"/>
                  <a:pt x="968" y="1330"/>
                  <a:pt x="971" y="1329"/>
                </a:cubicBezTo>
                <a:cubicBezTo>
                  <a:pt x="975" y="1327"/>
                  <a:pt x="978" y="1326"/>
                  <a:pt x="981" y="1324"/>
                </a:cubicBezTo>
                <a:cubicBezTo>
                  <a:pt x="981" y="1327"/>
                  <a:pt x="971" y="1333"/>
                  <a:pt x="966" y="1333"/>
                </a:cubicBezTo>
                <a:close/>
                <a:moveTo>
                  <a:pt x="955" y="1338"/>
                </a:moveTo>
                <a:cubicBezTo>
                  <a:pt x="954" y="1336"/>
                  <a:pt x="962" y="1333"/>
                  <a:pt x="964" y="1333"/>
                </a:cubicBezTo>
                <a:cubicBezTo>
                  <a:pt x="963" y="1335"/>
                  <a:pt x="958" y="1338"/>
                  <a:pt x="955" y="1338"/>
                </a:cubicBezTo>
                <a:close/>
                <a:moveTo>
                  <a:pt x="908" y="1356"/>
                </a:moveTo>
                <a:cubicBezTo>
                  <a:pt x="904" y="1359"/>
                  <a:pt x="903" y="1356"/>
                  <a:pt x="902" y="1356"/>
                </a:cubicBezTo>
                <a:cubicBezTo>
                  <a:pt x="899" y="1357"/>
                  <a:pt x="895" y="1361"/>
                  <a:pt x="894" y="1357"/>
                </a:cubicBezTo>
                <a:cubicBezTo>
                  <a:pt x="896" y="1357"/>
                  <a:pt x="899" y="1355"/>
                  <a:pt x="902" y="1354"/>
                </a:cubicBezTo>
                <a:cubicBezTo>
                  <a:pt x="902" y="1354"/>
                  <a:pt x="902" y="1356"/>
                  <a:pt x="902" y="1356"/>
                </a:cubicBezTo>
                <a:cubicBezTo>
                  <a:pt x="904" y="1356"/>
                  <a:pt x="908" y="1353"/>
                  <a:pt x="908" y="1356"/>
                </a:cubicBezTo>
                <a:close/>
                <a:moveTo>
                  <a:pt x="1148" y="1200"/>
                </a:moveTo>
                <a:cubicBezTo>
                  <a:pt x="1152" y="1195"/>
                  <a:pt x="1156" y="1194"/>
                  <a:pt x="1158" y="1195"/>
                </a:cubicBezTo>
                <a:cubicBezTo>
                  <a:pt x="1156" y="1201"/>
                  <a:pt x="1150" y="1202"/>
                  <a:pt x="1148" y="1200"/>
                </a:cubicBezTo>
                <a:close/>
                <a:moveTo>
                  <a:pt x="794" y="1381"/>
                </a:moveTo>
                <a:cubicBezTo>
                  <a:pt x="789" y="1381"/>
                  <a:pt x="785" y="1382"/>
                  <a:pt x="785" y="1379"/>
                </a:cubicBezTo>
                <a:cubicBezTo>
                  <a:pt x="790" y="1379"/>
                  <a:pt x="794" y="1378"/>
                  <a:pt x="794" y="1381"/>
                </a:cubicBezTo>
                <a:close/>
                <a:moveTo>
                  <a:pt x="954" y="185"/>
                </a:moveTo>
                <a:cubicBezTo>
                  <a:pt x="954" y="189"/>
                  <a:pt x="947" y="184"/>
                  <a:pt x="943" y="182"/>
                </a:cubicBezTo>
                <a:cubicBezTo>
                  <a:pt x="937" y="180"/>
                  <a:pt x="929" y="179"/>
                  <a:pt x="929" y="175"/>
                </a:cubicBezTo>
                <a:cubicBezTo>
                  <a:pt x="940" y="176"/>
                  <a:pt x="944" y="181"/>
                  <a:pt x="954" y="185"/>
                </a:cubicBezTo>
                <a:close/>
                <a:moveTo>
                  <a:pt x="706" y="1385"/>
                </a:moveTo>
                <a:cubicBezTo>
                  <a:pt x="706" y="1383"/>
                  <a:pt x="712" y="1383"/>
                  <a:pt x="714" y="1384"/>
                </a:cubicBezTo>
                <a:cubicBezTo>
                  <a:pt x="714" y="1387"/>
                  <a:pt x="708" y="1386"/>
                  <a:pt x="706" y="1385"/>
                </a:cubicBezTo>
                <a:close/>
                <a:moveTo>
                  <a:pt x="627" y="1377"/>
                </a:moveTo>
                <a:cubicBezTo>
                  <a:pt x="632" y="1385"/>
                  <a:pt x="607" y="1376"/>
                  <a:pt x="627" y="1377"/>
                </a:cubicBezTo>
                <a:close/>
                <a:moveTo>
                  <a:pt x="983" y="199"/>
                </a:moveTo>
                <a:cubicBezTo>
                  <a:pt x="981" y="202"/>
                  <a:pt x="976" y="197"/>
                  <a:pt x="973" y="196"/>
                </a:cubicBezTo>
                <a:cubicBezTo>
                  <a:pt x="969" y="194"/>
                  <a:pt x="963" y="194"/>
                  <a:pt x="961" y="191"/>
                </a:cubicBezTo>
                <a:cubicBezTo>
                  <a:pt x="966" y="188"/>
                  <a:pt x="976" y="195"/>
                  <a:pt x="983" y="199"/>
                </a:cubicBezTo>
                <a:close/>
                <a:moveTo>
                  <a:pt x="1116" y="297"/>
                </a:moveTo>
                <a:cubicBezTo>
                  <a:pt x="1112" y="294"/>
                  <a:pt x="1116" y="299"/>
                  <a:pt x="1114" y="300"/>
                </a:cubicBezTo>
                <a:cubicBezTo>
                  <a:pt x="1113" y="295"/>
                  <a:pt x="1109" y="290"/>
                  <a:pt x="1103" y="285"/>
                </a:cubicBezTo>
                <a:cubicBezTo>
                  <a:pt x="1097" y="280"/>
                  <a:pt x="1090" y="274"/>
                  <a:pt x="1082" y="268"/>
                </a:cubicBezTo>
                <a:cubicBezTo>
                  <a:pt x="1076" y="262"/>
                  <a:pt x="1069" y="257"/>
                  <a:pt x="1065" y="254"/>
                </a:cubicBezTo>
                <a:cubicBezTo>
                  <a:pt x="1064" y="253"/>
                  <a:pt x="1060" y="252"/>
                  <a:pt x="1059" y="251"/>
                </a:cubicBezTo>
                <a:cubicBezTo>
                  <a:pt x="1056" y="249"/>
                  <a:pt x="1056" y="247"/>
                  <a:pt x="1054" y="245"/>
                </a:cubicBezTo>
                <a:cubicBezTo>
                  <a:pt x="1053" y="244"/>
                  <a:pt x="1049" y="242"/>
                  <a:pt x="1047" y="240"/>
                </a:cubicBezTo>
                <a:cubicBezTo>
                  <a:pt x="1044" y="238"/>
                  <a:pt x="1040" y="235"/>
                  <a:pt x="1035" y="232"/>
                </a:cubicBezTo>
                <a:cubicBezTo>
                  <a:pt x="1031" y="229"/>
                  <a:pt x="1026" y="227"/>
                  <a:pt x="1022" y="225"/>
                </a:cubicBezTo>
                <a:cubicBezTo>
                  <a:pt x="1019" y="223"/>
                  <a:pt x="1014" y="224"/>
                  <a:pt x="1009" y="219"/>
                </a:cubicBezTo>
                <a:cubicBezTo>
                  <a:pt x="1007" y="218"/>
                  <a:pt x="1009" y="217"/>
                  <a:pt x="1007" y="216"/>
                </a:cubicBezTo>
                <a:cubicBezTo>
                  <a:pt x="1003" y="213"/>
                  <a:pt x="1000" y="213"/>
                  <a:pt x="997" y="212"/>
                </a:cubicBezTo>
                <a:cubicBezTo>
                  <a:pt x="995" y="210"/>
                  <a:pt x="993" y="209"/>
                  <a:pt x="991" y="206"/>
                </a:cubicBezTo>
                <a:cubicBezTo>
                  <a:pt x="989" y="205"/>
                  <a:pt x="984" y="202"/>
                  <a:pt x="986" y="201"/>
                </a:cubicBezTo>
                <a:cubicBezTo>
                  <a:pt x="991" y="201"/>
                  <a:pt x="994" y="205"/>
                  <a:pt x="998" y="207"/>
                </a:cubicBezTo>
                <a:cubicBezTo>
                  <a:pt x="1000" y="208"/>
                  <a:pt x="1004" y="210"/>
                  <a:pt x="1004" y="209"/>
                </a:cubicBezTo>
                <a:cubicBezTo>
                  <a:pt x="1005" y="210"/>
                  <a:pt x="1006" y="212"/>
                  <a:pt x="1006" y="213"/>
                </a:cubicBezTo>
                <a:cubicBezTo>
                  <a:pt x="1009" y="214"/>
                  <a:pt x="1010" y="213"/>
                  <a:pt x="1012" y="214"/>
                </a:cubicBezTo>
                <a:cubicBezTo>
                  <a:pt x="1014" y="214"/>
                  <a:pt x="1022" y="222"/>
                  <a:pt x="1025" y="224"/>
                </a:cubicBezTo>
                <a:cubicBezTo>
                  <a:pt x="1028" y="225"/>
                  <a:pt x="1032" y="225"/>
                  <a:pt x="1035" y="227"/>
                </a:cubicBezTo>
                <a:cubicBezTo>
                  <a:pt x="1034" y="227"/>
                  <a:pt x="1041" y="232"/>
                  <a:pt x="1040" y="231"/>
                </a:cubicBezTo>
                <a:cubicBezTo>
                  <a:pt x="1042" y="232"/>
                  <a:pt x="1041" y="233"/>
                  <a:pt x="1042" y="234"/>
                </a:cubicBezTo>
                <a:cubicBezTo>
                  <a:pt x="1047" y="237"/>
                  <a:pt x="1052" y="238"/>
                  <a:pt x="1056" y="241"/>
                </a:cubicBezTo>
                <a:cubicBezTo>
                  <a:pt x="1059" y="243"/>
                  <a:pt x="1059" y="246"/>
                  <a:pt x="1061" y="248"/>
                </a:cubicBezTo>
                <a:cubicBezTo>
                  <a:pt x="1062" y="248"/>
                  <a:pt x="1066" y="250"/>
                  <a:pt x="1067" y="251"/>
                </a:cubicBezTo>
                <a:cubicBezTo>
                  <a:pt x="1070" y="253"/>
                  <a:pt x="1069" y="254"/>
                  <a:pt x="1071" y="255"/>
                </a:cubicBezTo>
                <a:cubicBezTo>
                  <a:pt x="1072" y="256"/>
                  <a:pt x="1073" y="255"/>
                  <a:pt x="1074" y="256"/>
                </a:cubicBezTo>
                <a:cubicBezTo>
                  <a:pt x="1076" y="258"/>
                  <a:pt x="1081" y="262"/>
                  <a:pt x="1086" y="266"/>
                </a:cubicBezTo>
                <a:cubicBezTo>
                  <a:pt x="1091" y="270"/>
                  <a:pt x="1097" y="274"/>
                  <a:pt x="1101" y="277"/>
                </a:cubicBezTo>
                <a:cubicBezTo>
                  <a:pt x="1103" y="279"/>
                  <a:pt x="1104" y="278"/>
                  <a:pt x="1106" y="278"/>
                </a:cubicBezTo>
                <a:cubicBezTo>
                  <a:pt x="1108" y="280"/>
                  <a:pt x="1108" y="282"/>
                  <a:pt x="1110" y="284"/>
                </a:cubicBezTo>
                <a:cubicBezTo>
                  <a:pt x="1112" y="284"/>
                  <a:pt x="1113" y="283"/>
                  <a:pt x="1115" y="286"/>
                </a:cubicBezTo>
                <a:cubicBezTo>
                  <a:pt x="1115" y="285"/>
                  <a:pt x="1114" y="287"/>
                  <a:pt x="1115" y="288"/>
                </a:cubicBezTo>
                <a:cubicBezTo>
                  <a:pt x="1118" y="290"/>
                  <a:pt x="1118" y="290"/>
                  <a:pt x="1120" y="291"/>
                </a:cubicBezTo>
                <a:cubicBezTo>
                  <a:pt x="1124" y="293"/>
                  <a:pt x="1124" y="295"/>
                  <a:pt x="1128" y="299"/>
                </a:cubicBezTo>
                <a:cubicBezTo>
                  <a:pt x="1131" y="302"/>
                  <a:pt x="1134" y="304"/>
                  <a:pt x="1138" y="308"/>
                </a:cubicBezTo>
                <a:cubicBezTo>
                  <a:pt x="1141" y="310"/>
                  <a:pt x="1144" y="313"/>
                  <a:pt x="1146" y="317"/>
                </a:cubicBezTo>
                <a:cubicBezTo>
                  <a:pt x="1148" y="318"/>
                  <a:pt x="1149" y="320"/>
                  <a:pt x="1151" y="322"/>
                </a:cubicBezTo>
                <a:cubicBezTo>
                  <a:pt x="1152" y="324"/>
                  <a:pt x="1153" y="325"/>
                  <a:pt x="1155" y="327"/>
                </a:cubicBezTo>
                <a:cubicBezTo>
                  <a:pt x="1158" y="330"/>
                  <a:pt x="1160" y="331"/>
                  <a:pt x="1162" y="334"/>
                </a:cubicBezTo>
                <a:cubicBezTo>
                  <a:pt x="1164" y="336"/>
                  <a:pt x="1166" y="340"/>
                  <a:pt x="1168" y="342"/>
                </a:cubicBezTo>
                <a:cubicBezTo>
                  <a:pt x="1174" y="349"/>
                  <a:pt x="1179" y="354"/>
                  <a:pt x="1184" y="361"/>
                </a:cubicBezTo>
                <a:cubicBezTo>
                  <a:pt x="1186" y="363"/>
                  <a:pt x="1186" y="366"/>
                  <a:pt x="1186" y="366"/>
                </a:cubicBezTo>
                <a:cubicBezTo>
                  <a:pt x="1187" y="367"/>
                  <a:pt x="1189" y="368"/>
                  <a:pt x="1190" y="369"/>
                </a:cubicBezTo>
                <a:cubicBezTo>
                  <a:pt x="1193" y="373"/>
                  <a:pt x="1195" y="377"/>
                  <a:pt x="1197" y="379"/>
                </a:cubicBezTo>
                <a:cubicBezTo>
                  <a:pt x="1199" y="382"/>
                  <a:pt x="1201" y="382"/>
                  <a:pt x="1204" y="384"/>
                </a:cubicBezTo>
                <a:cubicBezTo>
                  <a:pt x="1206" y="386"/>
                  <a:pt x="1207" y="389"/>
                  <a:pt x="1209" y="391"/>
                </a:cubicBezTo>
                <a:cubicBezTo>
                  <a:pt x="1211" y="394"/>
                  <a:pt x="1214" y="395"/>
                  <a:pt x="1215" y="397"/>
                </a:cubicBezTo>
                <a:cubicBezTo>
                  <a:pt x="1218" y="400"/>
                  <a:pt x="1220" y="404"/>
                  <a:pt x="1222" y="408"/>
                </a:cubicBezTo>
                <a:cubicBezTo>
                  <a:pt x="1224" y="412"/>
                  <a:pt x="1227" y="416"/>
                  <a:pt x="1229" y="420"/>
                </a:cubicBezTo>
                <a:cubicBezTo>
                  <a:pt x="1231" y="424"/>
                  <a:pt x="1237" y="428"/>
                  <a:pt x="1239" y="434"/>
                </a:cubicBezTo>
                <a:cubicBezTo>
                  <a:pt x="1239" y="434"/>
                  <a:pt x="1238" y="436"/>
                  <a:pt x="1238" y="436"/>
                </a:cubicBezTo>
                <a:cubicBezTo>
                  <a:pt x="1239" y="439"/>
                  <a:pt x="1242" y="440"/>
                  <a:pt x="1243" y="443"/>
                </a:cubicBezTo>
                <a:cubicBezTo>
                  <a:pt x="1244" y="446"/>
                  <a:pt x="1243" y="448"/>
                  <a:pt x="1244" y="450"/>
                </a:cubicBezTo>
                <a:cubicBezTo>
                  <a:pt x="1246" y="455"/>
                  <a:pt x="1249" y="460"/>
                  <a:pt x="1252" y="465"/>
                </a:cubicBezTo>
                <a:cubicBezTo>
                  <a:pt x="1253" y="467"/>
                  <a:pt x="1254" y="468"/>
                  <a:pt x="1254" y="469"/>
                </a:cubicBezTo>
                <a:cubicBezTo>
                  <a:pt x="1255" y="471"/>
                  <a:pt x="1256" y="472"/>
                  <a:pt x="1257" y="473"/>
                </a:cubicBezTo>
                <a:cubicBezTo>
                  <a:pt x="1258" y="476"/>
                  <a:pt x="1260" y="479"/>
                  <a:pt x="1261" y="483"/>
                </a:cubicBezTo>
                <a:cubicBezTo>
                  <a:pt x="1262" y="485"/>
                  <a:pt x="1263" y="487"/>
                  <a:pt x="1263" y="487"/>
                </a:cubicBezTo>
                <a:cubicBezTo>
                  <a:pt x="1263" y="489"/>
                  <a:pt x="1265" y="489"/>
                  <a:pt x="1266" y="492"/>
                </a:cubicBezTo>
                <a:cubicBezTo>
                  <a:pt x="1267" y="494"/>
                  <a:pt x="1267" y="497"/>
                  <a:pt x="1268" y="500"/>
                </a:cubicBezTo>
                <a:cubicBezTo>
                  <a:pt x="1269" y="502"/>
                  <a:pt x="1270" y="502"/>
                  <a:pt x="1271" y="504"/>
                </a:cubicBezTo>
                <a:cubicBezTo>
                  <a:pt x="1272" y="507"/>
                  <a:pt x="1271" y="508"/>
                  <a:pt x="1272" y="511"/>
                </a:cubicBezTo>
                <a:cubicBezTo>
                  <a:pt x="1274" y="514"/>
                  <a:pt x="1276" y="517"/>
                  <a:pt x="1278" y="521"/>
                </a:cubicBezTo>
                <a:cubicBezTo>
                  <a:pt x="1279" y="524"/>
                  <a:pt x="1278" y="524"/>
                  <a:pt x="1280" y="527"/>
                </a:cubicBezTo>
                <a:cubicBezTo>
                  <a:pt x="1281" y="531"/>
                  <a:pt x="1282" y="530"/>
                  <a:pt x="1284" y="533"/>
                </a:cubicBezTo>
                <a:cubicBezTo>
                  <a:pt x="1284" y="534"/>
                  <a:pt x="1284" y="537"/>
                  <a:pt x="1285" y="540"/>
                </a:cubicBezTo>
                <a:cubicBezTo>
                  <a:pt x="1282" y="541"/>
                  <a:pt x="1282" y="535"/>
                  <a:pt x="1281" y="532"/>
                </a:cubicBezTo>
                <a:cubicBezTo>
                  <a:pt x="1279" y="530"/>
                  <a:pt x="1277" y="528"/>
                  <a:pt x="1276" y="525"/>
                </a:cubicBezTo>
                <a:cubicBezTo>
                  <a:pt x="1272" y="518"/>
                  <a:pt x="1270" y="510"/>
                  <a:pt x="1267" y="502"/>
                </a:cubicBezTo>
                <a:cubicBezTo>
                  <a:pt x="1266" y="498"/>
                  <a:pt x="1259" y="487"/>
                  <a:pt x="1257" y="486"/>
                </a:cubicBezTo>
                <a:cubicBezTo>
                  <a:pt x="1254" y="484"/>
                  <a:pt x="1256" y="485"/>
                  <a:pt x="1252" y="478"/>
                </a:cubicBezTo>
                <a:cubicBezTo>
                  <a:pt x="1250" y="473"/>
                  <a:pt x="1246" y="468"/>
                  <a:pt x="1244" y="464"/>
                </a:cubicBezTo>
                <a:cubicBezTo>
                  <a:pt x="1241" y="460"/>
                  <a:pt x="1238" y="452"/>
                  <a:pt x="1233" y="445"/>
                </a:cubicBezTo>
                <a:cubicBezTo>
                  <a:pt x="1229" y="437"/>
                  <a:pt x="1224" y="430"/>
                  <a:pt x="1221" y="425"/>
                </a:cubicBezTo>
                <a:cubicBezTo>
                  <a:pt x="1219" y="423"/>
                  <a:pt x="1219" y="420"/>
                  <a:pt x="1218" y="419"/>
                </a:cubicBezTo>
                <a:cubicBezTo>
                  <a:pt x="1215" y="416"/>
                  <a:pt x="1212" y="416"/>
                  <a:pt x="1210" y="413"/>
                </a:cubicBezTo>
                <a:cubicBezTo>
                  <a:pt x="1206" y="409"/>
                  <a:pt x="1205" y="403"/>
                  <a:pt x="1200" y="400"/>
                </a:cubicBezTo>
                <a:cubicBezTo>
                  <a:pt x="1202" y="399"/>
                  <a:pt x="1204" y="403"/>
                  <a:pt x="1205" y="400"/>
                </a:cubicBezTo>
                <a:cubicBezTo>
                  <a:pt x="1203" y="398"/>
                  <a:pt x="1200" y="395"/>
                  <a:pt x="1199" y="396"/>
                </a:cubicBezTo>
                <a:cubicBezTo>
                  <a:pt x="1198" y="393"/>
                  <a:pt x="1194" y="388"/>
                  <a:pt x="1190" y="383"/>
                </a:cubicBezTo>
                <a:cubicBezTo>
                  <a:pt x="1188" y="380"/>
                  <a:pt x="1185" y="377"/>
                  <a:pt x="1183" y="374"/>
                </a:cubicBezTo>
                <a:cubicBezTo>
                  <a:pt x="1181" y="372"/>
                  <a:pt x="1178" y="369"/>
                  <a:pt x="1176" y="366"/>
                </a:cubicBezTo>
                <a:cubicBezTo>
                  <a:pt x="1175" y="365"/>
                  <a:pt x="1173" y="363"/>
                  <a:pt x="1173" y="362"/>
                </a:cubicBezTo>
                <a:cubicBezTo>
                  <a:pt x="1173" y="362"/>
                  <a:pt x="1173" y="360"/>
                  <a:pt x="1173" y="360"/>
                </a:cubicBezTo>
                <a:cubicBezTo>
                  <a:pt x="1172" y="359"/>
                  <a:pt x="1167" y="357"/>
                  <a:pt x="1163" y="351"/>
                </a:cubicBezTo>
                <a:cubicBezTo>
                  <a:pt x="1164" y="347"/>
                  <a:pt x="1166" y="351"/>
                  <a:pt x="1161" y="346"/>
                </a:cubicBezTo>
                <a:cubicBezTo>
                  <a:pt x="1160" y="344"/>
                  <a:pt x="1159" y="341"/>
                  <a:pt x="1158" y="340"/>
                </a:cubicBezTo>
                <a:cubicBezTo>
                  <a:pt x="1156" y="338"/>
                  <a:pt x="1155" y="338"/>
                  <a:pt x="1153" y="336"/>
                </a:cubicBezTo>
                <a:cubicBezTo>
                  <a:pt x="1150" y="333"/>
                  <a:pt x="1147" y="330"/>
                  <a:pt x="1145" y="326"/>
                </a:cubicBezTo>
                <a:cubicBezTo>
                  <a:pt x="1142" y="323"/>
                  <a:pt x="1140" y="320"/>
                  <a:pt x="1138" y="318"/>
                </a:cubicBezTo>
                <a:cubicBezTo>
                  <a:pt x="1134" y="314"/>
                  <a:pt x="1129" y="311"/>
                  <a:pt x="1125" y="307"/>
                </a:cubicBezTo>
                <a:cubicBezTo>
                  <a:pt x="1121" y="304"/>
                  <a:pt x="1118" y="301"/>
                  <a:pt x="1116" y="297"/>
                </a:cubicBezTo>
                <a:close/>
                <a:moveTo>
                  <a:pt x="801" y="141"/>
                </a:moveTo>
                <a:cubicBezTo>
                  <a:pt x="797" y="144"/>
                  <a:pt x="781" y="144"/>
                  <a:pt x="777" y="141"/>
                </a:cubicBezTo>
                <a:cubicBezTo>
                  <a:pt x="779" y="138"/>
                  <a:pt x="788" y="141"/>
                  <a:pt x="792" y="141"/>
                </a:cubicBezTo>
                <a:cubicBezTo>
                  <a:pt x="797" y="141"/>
                  <a:pt x="799" y="139"/>
                  <a:pt x="801" y="141"/>
                </a:cubicBezTo>
                <a:close/>
                <a:moveTo>
                  <a:pt x="847" y="150"/>
                </a:moveTo>
                <a:cubicBezTo>
                  <a:pt x="846" y="156"/>
                  <a:pt x="838" y="150"/>
                  <a:pt x="830" y="150"/>
                </a:cubicBezTo>
                <a:cubicBezTo>
                  <a:pt x="829" y="144"/>
                  <a:pt x="839" y="148"/>
                  <a:pt x="847" y="150"/>
                </a:cubicBezTo>
                <a:close/>
                <a:moveTo>
                  <a:pt x="926" y="173"/>
                </a:moveTo>
                <a:cubicBezTo>
                  <a:pt x="926" y="178"/>
                  <a:pt x="917" y="173"/>
                  <a:pt x="911" y="171"/>
                </a:cubicBezTo>
                <a:cubicBezTo>
                  <a:pt x="909" y="170"/>
                  <a:pt x="906" y="171"/>
                  <a:pt x="904" y="170"/>
                </a:cubicBezTo>
                <a:cubicBezTo>
                  <a:pt x="901" y="169"/>
                  <a:pt x="899" y="167"/>
                  <a:pt x="895" y="165"/>
                </a:cubicBezTo>
                <a:cubicBezTo>
                  <a:pt x="889" y="163"/>
                  <a:pt x="880" y="161"/>
                  <a:pt x="874" y="159"/>
                </a:cubicBezTo>
                <a:cubicBezTo>
                  <a:pt x="872" y="158"/>
                  <a:pt x="871" y="158"/>
                  <a:pt x="872" y="157"/>
                </a:cubicBezTo>
                <a:cubicBezTo>
                  <a:pt x="873" y="157"/>
                  <a:pt x="873" y="156"/>
                  <a:pt x="875" y="157"/>
                </a:cubicBezTo>
                <a:cubicBezTo>
                  <a:pt x="876" y="157"/>
                  <a:pt x="878" y="159"/>
                  <a:pt x="878" y="159"/>
                </a:cubicBezTo>
                <a:cubicBezTo>
                  <a:pt x="880" y="160"/>
                  <a:pt x="884" y="160"/>
                  <a:pt x="886" y="160"/>
                </a:cubicBezTo>
                <a:cubicBezTo>
                  <a:pt x="889" y="161"/>
                  <a:pt x="893" y="162"/>
                  <a:pt x="896" y="163"/>
                </a:cubicBezTo>
                <a:cubicBezTo>
                  <a:pt x="900" y="164"/>
                  <a:pt x="903" y="165"/>
                  <a:pt x="906" y="167"/>
                </a:cubicBezTo>
                <a:cubicBezTo>
                  <a:pt x="913" y="169"/>
                  <a:pt x="920" y="172"/>
                  <a:pt x="926" y="173"/>
                </a:cubicBezTo>
                <a:close/>
                <a:moveTo>
                  <a:pt x="1246" y="1070"/>
                </a:moveTo>
                <a:cubicBezTo>
                  <a:pt x="1247" y="1067"/>
                  <a:pt x="1249" y="1061"/>
                  <a:pt x="1252" y="1060"/>
                </a:cubicBezTo>
                <a:cubicBezTo>
                  <a:pt x="1253" y="1062"/>
                  <a:pt x="1249" y="1068"/>
                  <a:pt x="1246" y="1070"/>
                </a:cubicBezTo>
                <a:close/>
                <a:moveTo>
                  <a:pt x="1236" y="1088"/>
                </a:moveTo>
                <a:cubicBezTo>
                  <a:pt x="1233" y="1088"/>
                  <a:pt x="1239" y="1078"/>
                  <a:pt x="1241" y="1078"/>
                </a:cubicBezTo>
                <a:cubicBezTo>
                  <a:pt x="1244" y="1078"/>
                  <a:pt x="1237" y="1088"/>
                  <a:pt x="1236" y="1088"/>
                </a:cubicBezTo>
                <a:close/>
                <a:moveTo>
                  <a:pt x="1185" y="1154"/>
                </a:moveTo>
                <a:cubicBezTo>
                  <a:pt x="1187" y="1151"/>
                  <a:pt x="1189" y="1152"/>
                  <a:pt x="1191" y="1148"/>
                </a:cubicBezTo>
                <a:cubicBezTo>
                  <a:pt x="1187" y="1146"/>
                  <a:pt x="1183" y="1158"/>
                  <a:pt x="1178" y="1155"/>
                </a:cubicBezTo>
                <a:cubicBezTo>
                  <a:pt x="1179" y="1150"/>
                  <a:pt x="1183" y="1152"/>
                  <a:pt x="1184" y="1151"/>
                </a:cubicBezTo>
                <a:cubicBezTo>
                  <a:pt x="1187" y="1149"/>
                  <a:pt x="1187" y="1146"/>
                  <a:pt x="1189" y="1144"/>
                </a:cubicBezTo>
                <a:cubicBezTo>
                  <a:pt x="1191" y="1143"/>
                  <a:pt x="1193" y="1142"/>
                  <a:pt x="1195" y="1143"/>
                </a:cubicBezTo>
                <a:cubicBezTo>
                  <a:pt x="1198" y="1139"/>
                  <a:pt x="1202" y="1134"/>
                  <a:pt x="1204" y="1133"/>
                </a:cubicBezTo>
                <a:cubicBezTo>
                  <a:pt x="1204" y="1136"/>
                  <a:pt x="1200" y="1140"/>
                  <a:pt x="1197" y="1144"/>
                </a:cubicBezTo>
                <a:cubicBezTo>
                  <a:pt x="1193" y="1149"/>
                  <a:pt x="1189" y="1159"/>
                  <a:pt x="1185" y="1154"/>
                </a:cubicBezTo>
                <a:close/>
                <a:moveTo>
                  <a:pt x="592" y="1373"/>
                </a:moveTo>
                <a:cubicBezTo>
                  <a:pt x="593" y="1371"/>
                  <a:pt x="599" y="1373"/>
                  <a:pt x="601" y="1374"/>
                </a:cubicBezTo>
                <a:cubicBezTo>
                  <a:pt x="600" y="1376"/>
                  <a:pt x="594" y="1375"/>
                  <a:pt x="592" y="1373"/>
                </a:cubicBezTo>
                <a:close/>
                <a:moveTo>
                  <a:pt x="577" y="1371"/>
                </a:moveTo>
                <a:cubicBezTo>
                  <a:pt x="575" y="1370"/>
                  <a:pt x="568" y="1371"/>
                  <a:pt x="569" y="1369"/>
                </a:cubicBezTo>
                <a:cubicBezTo>
                  <a:pt x="569" y="1366"/>
                  <a:pt x="578" y="1370"/>
                  <a:pt x="581" y="1369"/>
                </a:cubicBezTo>
                <a:cubicBezTo>
                  <a:pt x="580" y="1370"/>
                  <a:pt x="576" y="1368"/>
                  <a:pt x="577" y="1371"/>
                </a:cubicBezTo>
                <a:close/>
                <a:moveTo>
                  <a:pt x="559" y="1367"/>
                </a:moveTo>
                <a:cubicBezTo>
                  <a:pt x="560" y="1365"/>
                  <a:pt x="560" y="1365"/>
                  <a:pt x="560" y="1365"/>
                </a:cubicBezTo>
                <a:cubicBezTo>
                  <a:pt x="566" y="1366"/>
                  <a:pt x="566" y="1366"/>
                  <a:pt x="566" y="1366"/>
                </a:cubicBezTo>
                <a:cubicBezTo>
                  <a:pt x="565" y="1367"/>
                  <a:pt x="564" y="1369"/>
                  <a:pt x="559" y="1367"/>
                </a:cubicBezTo>
                <a:close/>
                <a:moveTo>
                  <a:pt x="515" y="1355"/>
                </a:moveTo>
                <a:cubicBezTo>
                  <a:pt x="512" y="1354"/>
                  <a:pt x="508" y="1353"/>
                  <a:pt x="504" y="1351"/>
                </a:cubicBezTo>
                <a:cubicBezTo>
                  <a:pt x="504" y="1350"/>
                  <a:pt x="508" y="1349"/>
                  <a:pt x="511" y="1350"/>
                </a:cubicBezTo>
                <a:cubicBezTo>
                  <a:pt x="514" y="1351"/>
                  <a:pt x="517" y="1353"/>
                  <a:pt x="515" y="1355"/>
                </a:cubicBezTo>
                <a:close/>
                <a:moveTo>
                  <a:pt x="814" y="144"/>
                </a:moveTo>
                <a:cubicBezTo>
                  <a:pt x="815" y="144"/>
                  <a:pt x="831" y="145"/>
                  <a:pt x="829" y="148"/>
                </a:cubicBezTo>
                <a:cubicBezTo>
                  <a:pt x="822" y="148"/>
                  <a:pt x="821" y="145"/>
                  <a:pt x="814" y="144"/>
                </a:cubicBezTo>
                <a:close/>
                <a:moveTo>
                  <a:pt x="433" y="1321"/>
                </a:moveTo>
                <a:cubicBezTo>
                  <a:pt x="429" y="1318"/>
                  <a:pt x="425" y="1316"/>
                  <a:pt x="421" y="1314"/>
                </a:cubicBezTo>
                <a:cubicBezTo>
                  <a:pt x="417" y="1312"/>
                  <a:pt x="413" y="1310"/>
                  <a:pt x="410" y="1307"/>
                </a:cubicBezTo>
                <a:cubicBezTo>
                  <a:pt x="410" y="1305"/>
                  <a:pt x="417" y="1309"/>
                  <a:pt x="421" y="1311"/>
                </a:cubicBezTo>
                <a:cubicBezTo>
                  <a:pt x="424" y="1313"/>
                  <a:pt x="427" y="1314"/>
                  <a:pt x="430" y="1316"/>
                </a:cubicBezTo>
                <a:cubicBezTo>
                  <a:pt x="432" y="1317"/>
                  <a:pt x="434" y="1319"/>
                  <a:pt x="433" y="1321"/>
                </a:cubicBezTo>
                <a:close/>
                <a:moveTo>
                  <a:pt x="303" y="1235"/>
                </a:moveTo>
                <a:cubicBezTo>
                  <a:pt x="307" y="1235"/>
                  <a:pt x="320" y="1246"/>
                  <a:pt x="322" y="1248"/>
                </a:cubicBezTo>
                <a:cubicBezTo>
                  <a:pt x="321" y="1250"/>
                  <a:pt x="321" y="1250"/>
                  <a:pt x="321" y="1250"/>
                </a:cubicBezTo>
                <a:cubicBezTo>
                  <a:pt x="317" y="1248"/>
                  <a:pt x="308" y="1240"/>
                  <a:pt x="303" y="1235"/>
                </a:cubicBezTo>
                <a:close/>
                <a:moveTo>
                  <a:pt x="484" y="1342"/>
                </a:moveTo>
                <a:cubicBezTo>
                  <a:pt x="487" y="1339"/>
                  <a:pt x="500" y="1345"/>
                  <a:pt x="504" y="1348"/>
                </a:cubicBezTo>
                <a:cubicBezTo>
                  <a:pt x="502" y="1350"/>
                  <a:pt x="498" y="1346"/>
                  <a:pt x="495" y="1346"/>
                </a:cubicBezTo>
                <a:cubicBezTo>
                  <a:pt x="492" y="1344"/>
                  <a:pt x="487" y="1345"/>
                  <a:pt x="484" y="1342"/>
                </a:cubicBezTo>
                <a:close/>
                <a:moveTo>
                  <a:pt x="443" y="1324"/>
                </a:moveTo>
                <a:cubicBezTo>
                  <a:pt x="444" y="1322"/>
                  <a:pt x="447" y="1324"/>
                  <a:pt x="451" y="1326"/>
                </a:cubicBezTo>
                <a:cubicBezTo>
                  <a:pt x="453" y="1327"/>
                  <a:pt x="455" y="1328"/>
                  <a:pt x="457" y="1329"/>
                </a:cubicBezTo>
                <a:cubicBezTo>
                  <a:pt x="459" y="1329"/>
                  <a:pt x="461" y="1330"/>
                  <a:pt x="462" y="1330"/>
                </a:cubicBezTo>
                <a:cubicBezTo>
                  <a:pt x="461" y="1332"/>
                  <a:pt x="461" y="1332"/>
                  <a:pt x="461" y="1332"/>
                </a:cubicBezTo>
                <a:cubicBezTo>
                  <a:pt x="458" y="1331"/>
                  <a:pt x="447" y="1328"/>
                  <a:pt x="443" y="1324"/>
                </a:cubicBezTo>
                <a:close/>
                <a:moveTo>
                  <a:pt x="395" y="1299"/>
                </a:moveTo>
                <a:cubicBezTo>
                  <a:pt x="392" y="1300"/>
                  <a:pt x="383" y="1294"/>
                  <a:pt x="386" y="1292"/>
                </a:cubicBezTo>
                <a:cubicBezTo>
                  <a:pt x="390" y="1292"/>
                  <a:pt x="394" y="1297"/>
                  <a:pt x="395" y="1299"/>
                </a:cubicBezTo>
                <a:close/>
                <a:moveTo>
                  <a:pt x="344" y="1267"/>
                </a:moveTo>
                <a:cubicBezTo>
                  <a:pt x="347" y="1263"/>
                  <a:pt x="353" y="1271"/>
                  <a:pt x="358" y="1274"/>
                </a:cubicBezTo>
                <a:cubicBezTo>
                  <a:pt x="363" y="1277"/>
                  <a:pt x="369" y="1279"/>
                  <a:pt x="372" y="1283"/>
                </a:cubicBezTo>
                <a:cubicBezTo>
                  <a:pt x="374" y="1284"/>
                  <a:pt x="374" y="1285"/>
                  <a:pt x="373" y="1286"/>
                </a:cubicBezTo>
                <a:cubicBezTo>
                  <a:pt x="366" y="1283"/>
                  <a:pt x="350" y="1273"/>
                  <a:pt x="344" y="1267"/>
                </a:cubicBezTo>
                <a:close/>
                <a:moveTo>
                  <a:pt x="328" y="1254"/>
                </a:moveTo>
                <a:cubicBezTo>
                  <a:pt x="333" y="1255"/>
                  <a:pt x="335" y="1258"/>
                  <a:pt x="342" y="1262"/>
                </a:cubicBezTo>
                <a:cubicBezTo>
                  <a:pt x="342" y="1263"/>
                  <a:pt x="342" y="1264"/>
                  <a:pt x="343" y="1265"/>
                </a:cubicBezTo>
                <a:cubicBezTo>
                  <a:pt x="340" y="1267"/>
                  <a:pt x="329" y="1257"/>
                  <a:pt x="328" y="1254"/>
                </a:cubicBezTo>
                <a:close/>
                <a:moveTo>
                  <a:pt x="1214" y="1117"/>
                </a:moveTo>
                <a:cubicBezTo>
                  <a:pt x="1215" y="1118"/>
                  <a:pt x="1210" y="1123"/>
                  <a:pt x="1208" y="1126"/>
                </a:cubicBezTo>
                <a:cubicBezTo>
                  <a:pt x="1206" y="1124"/>
                  <a:pt x="1211" y="1118"/>
                  <a:pt x="1214" y="1117"/>
                </a:cubicBezTo>
                <a:close/>
                <a:moveTo>
                  <a:pt x="1275" y="995"/>
                </a:moveTo>
                <a:cubicBezTo>
                  <a:pt x="1277" y="989"/>
                  <a:pt x="1280" y="983"/>
                  <a:pt x="1282" y="978"/>
                </a:cubicBezTo>
                <a:cubicBezTo>
                  <a:pt x="1284" y="973"/>
                  <a:pt x="1285" y="969"/>
                  <a:pt x="1287" y="966"/>
                </a:cubicBezTo>
                <a:cubicBezTo>
                  <a:pt x="1290" y="966"/>
                  <a:pt x="1286" y="971"/>
                  <a:pt x="1285" y="974"/>
                </a:cubicBezTo>
                <a:cubicBezTo>
                  <a:pt x="1283" y="981"/>
                  <a:pt x="1280" y="996"/>
                  <a:pt x="1275" y="995"/>
                </a:cubicBezTo>
                <a:close/>
                <a:moveTo>
                  <a:pt x="1254" y="1036"/>
                </a:moveTo>
                <a:cubicBezTo>
                  <a:pt x="1255" y="1035"/>
                  <a:pt x="1256" y="1032"/>
                  <a:pt x="1257" y="1030"/>
                </a:cubicBezTo>
                <a:cubicBezTo>
                  <a:pt x="1258" y="1028"/>
                  <a:pt x="1259" y="1027"/>
                  <a:pt x="1260" y="1028"/>
                </a:cubicBezTo>
                <a:cubicBezTo>
                  <a:pt x="1260" y="1031"/>
                  <a:pt x="1256" y="1038"/>
                  <a:pt x="1254" y="1036"/>
                </a:cubicBezTo>
                <a:close/>
                <a:moveTo>
                  <a:pt x="1305" y="619"/>
                </a:moveTo>
                <a:cubicBezTo>
                  <a:pt x="1307" y="624"/>
                  <a:pt x="1305" y="626"/>
                  <a:pt x="1305" y="629"/>
                </a:cubicBezTo>
                <a:cubicBezTo>
                  <a:pt x="1302" y="628"/>
                  <a:pt x="1302" y="619"/>
                  <a:pt x="1305" y="619"/>
                </a:cubicBezTo>
                <a:close/>
                <a:moveTo>
                  <a:pt x="1309" y="655"/>
                </a:moveTo>
                <a:cubicBezTo>
                  <a:pt x="1308" y="645"/>
                  <a:pt x="1306" y="640"/>
                  <a:pt x="1305" y="634"/>
                </a:cubicBezTo>
                <a:cubicBezTo>
                  <a:pt x="1307" y="634"/>
                  <a:pt x="1309" y="639"/>
                  <a:pt x="1310" y="644"/>
                </a:cubicBezTo>
                <a:cubicBezTo>
                  <a:pt x="1312" y="649"/>
                  <a:pt x="1312" y="654"/>
                  <a:pt x="1309" y="655"/>
                </a:cubicBezTo>
                <a:close/>
                <a:moveTo>
                  <a:pt x="1242" y="1060"/>
                </a:moveTo>
                <a:cubicBezTo>
                  <a:pt x="1240" y="1059"/>
                  <a:pt x="1238" y="1058"/>
                  <a:pt x="1241" y="1054"/>
                </a:cubicBezTo>
                <a:cubicBezTo>
                  <a:pt x="1244" y="1051"/>
                  <a:pt x="1245" y="1056"/>
                  <a:pt x="1242" y="1060"/>
                </a:cubicBezTo>
                <a:close/>
                <a:moveTo>
                  <a:pt x="1236" y="1072"/>
                </a:moveTo>
                <a:cubicBezTo>
                  <a:pt x="1232" y="1070"/>
                  <a:pt x="1235" y="1065"/>
                  <a:pt x="1238" y="1064"/>
                </a:cubicBezTo>
                <a:cubicBezTo>
                  <a:pt x="1240" y="1065"/>
                  <a:pt x="1238" y="1068"/>
                  <a:pt x="1236" y="1072"/>
                </a:cubicBezTo>
                <a:close/>
                <a:moveTo>
                  <a:pt x="1301" y="610"/>
                </a:moveTo>
                <a:cubicBezTo>
                  <a:pt x="1297" y="612"/>
                  <a:pt x="1293" y="598"/>
                  <a:pt x="1294" y="593"/>
                </a:cubicBezTo>
                <a:cubicBezTo>
                  <a:pt x="1299" y="592"/>
                  <a:pt x="1298" y="601"/>
                  <a:pt x="1301" y="610"/>
                </a:cubicBezTo>
                <a:close/>
                <a:moveTo>
                  <a:pt x="1311" y="793"/>
                </a:moveTo>
                <a:cubicBezTo>
                  <a:pt x="1312" y="788"/>
                  <a:pt x="1311" y="784"/>
                  <a:pt x="1312" y="779"/>
                </a:cubicBezTo>
                <a:cubicBezTo>
                  <a:pt x="1312" y="775"/>
                  <a:pt x="1312" y="770"/>
                  <a:pt x="1312" y="765"/>
                </a:cubicBezTo>
                <a:cubicBezTo>
                  <a:pt x="1313" y="758"/>
                  <a:pt x="1314" y="749"/>
                  <a:pt x="1312" y="739"/>
                </a:cubicBezTo>
                <a:cubicBezTo>
                  <a:pt x="1311" y="737"/>
                  <a:pt x="1312" y="737"/>
                  <a:pt x="1311" y="736"/>
                </a:cubicBezTo>
                <a:cubicBezTo>
                  <a:pt x="1310" y="734"/>
                  <a:pt x="1309" y="727"/>
                  <a:pt x="1309" y="720"/>
                </a:cubicBezTo>
                <a:cubicBezTo>
                  <a:pt x="1309" y="717"/>
                  <a:pt x="1309" y="713"/>
                  <a:pt x="1310" y="710"/>
                </a:cubicBezTo>
                <a:cubicBezTo>
                  <a:pt x="1310" y="707"/>
                  <a:pt x="1311" y="705"/>
                  <a:pt x="1311" y="703"/>
                </a:cubicBezTo>
                <a:cubicBezTo>
                  <a:pt x="1309" y="698"/>
                  <a:pt x="1309" y="693"/>
                  <a:pt x="1309" y="687"/>
                </a:cubicBezTo>
                <a:cubicBezTo>
                  <a:pt x="1309" y="685"/>
                  <a:pt x="1309" y="682"/>
                  <a:pt x="1309" y="679"/>
                </a:cubicBezTo>
                <a:cubicBezTo>
                  <a:pt x="1309" y="676"/>
                  <a:pt x="1309" y="673"/>
                  <a:pt x="1308" y="670"/>
                </a:cubicBezTo>
                <a:cubicBezTo>
                  <a:pt x="1310" y="673"/>
                  <a:pt x="1311" y="676"/>
                  <a:pt x="1312" y="680"/>
                </a:cubicBezTo>
                <a:cubicBezTo>
                  <a:pt x="1312" y="684"/>
                  <a:pt x="1312" y="688"/>
                  <a:pt x="1313" y="691"/>
                </a:cubicBezTo>
                <a:cubicBezTo>
                  <a:pt x="1313" y="697"/>
                  <a:pt x="1316" y="704"/>
                  <a:pt x="1317" y="712"/>
                </a:cubicBezTo>
                <a:cubicBezTo>
                  <a:pt x="1317" y="716"/>
                  <a:pt x="1316" y="717"/>
                  <a:pt x="1316" y="719"/>
                </a:cubicBezTo>
                <a:cubicBezTo>
                  <a:pt x="1317" y="725"/>
                  <a:pt x="1317" y="732"/>
                  <a:pt x="1318" y="740"/>
                </a:cubicBezTo>
                <a:cubicBezTo>
                  <a:pt x="1318" y="747"/>
                  <a:pt x="1317" y="755"/>
                  <a:pt x="1317" y="762"/>
                </a:cubicBezTo>
                <a:cubicBezTo>
                  <a:pt x="1316" y="767"/>
                  <a:pt x="1315" y="772"/>
                  <a:pt x="1315" y="777"/>
                </a:cubicBezTo>
                <a:cubicBezTo>
                  <a:pt x="1315" y="779"/>
                  <a:pt x="1315" y="779"/>
                  <a:pt x="1315" y="780"/>
                </a:cubicBezTo>
                <a:cubicBezTo>
                  <a:pt x="1315" y="780"/>
                  <a:pt x="1315" y="781"/>
                  <a:pt x="1315" y="782"/>
                </a:cubicBezTo>
                <a:cubicBezTo>
                  <a:pt x="1315" y="783"/>
                  <a:pt x="1315" y="785"/>
                  <a:pt x="1315" y="787"/>
                </a:cubicBezTo>
                <a:cubicBezTo>
                  <a:pt x="1314" y="790"/>
                  <a:pt x="1313" y="793"/>
                  <a:pt x="1311" y="793"/>
                </a:cubicBezTo>
                <a:close/>
                <a:moveTo>
                  <a:pt x="1213" y="1102"/>
                </a:moveTo>
                <a:cubicBezTo>
                  <a:pt x="1210" y="1107"/>
                  <a:pt x="1207" y="1113"/>
                  <a:pt x="1204" y="1114"/>
                </a:cubicBezTo>
                <a:cubicBezTo>
                  <a:pt x="1203" y="1113"/>
                  <a:pt x="1205" y="1110"/>
                  <a:pt x="1207" y="1107"/>
                </a:cubicBezTo>
                <a:cubicBezTo>
                  <a:pt x="1209" y="1104"/>
                  <a:pt x="1211" y="1101"/>
                  <a:pt x="1213" y="1102"/>
                </a:cubicBezTo>
                <a:close/>
                <a:moveTo>
                  <a:pt x="1286" y="564"/>
                </a:moveTo>
                <a:cubicBezTo>
                  <a:pt x="1282" y="568"/>
                  <a:pt x="1278" y="555"/>
                  <a:pt x="1282" y="555"/>
                </a:cubicBezTo>
                <a:cubicBezTo>
                  <a:pt x="1283" y="559"/>
                  <a:pt x="1285" y="559"/>
                  <a:pt x="1286" y="564"/>
                </a:cubicBezTo>
                <a:close/>
                <a:moveTo>
                  <a:pt x="1316" y="805"/>
                </a:moveTo>
                <a:cubicBezTo>
                  <a:pt x="1316" y="808"/>
                  <a:pt x="1313" y="808"/>
                  <a:pt x="1312" y="813"/>
                </a:cubicBezTo>
                <a:cubicBezTo>
                  <a:pt x="1311" y="817"/>
                  <a:pt x="1311" y="824"/>
                  <a:pt x="1311" y="828"/>
                </a:cubicBezTo>
                <a:cubicBezTo>
                  <a:pt x="1310" y="832"/>
                  <a:pt x="1309" y="834"/>
                  <a:pt x="1306" y="830"/>
                </a:cubicBezTo>
                <a:cubicBezTo>
                  <a:pt x="1307" y="830"/>
                  <a:pt x="1307" y="825"/>
                  <a:pt x="1307" y="824"/>
                </a:cubicBezTo>
                <a:cubicBezTo>
                  <a:pt x="1308" y="820"/>
                  <a:pt x="1309" y="820"/>
                  <a:pt x="1309" y="817"/>
                </a:cubicBezTo>
                <a:cubicBezTo>
                  <a:pt x="1310" y="812"/>
                  <a:pt x="1310" y="806"/>
                  <a:pt x="1312" y="801"/>
                </a:cubicBezTo>
                <a:cubicBezTo>
                  <a:pt x="1315" y="800"/>
                  <a:pt x="1314" y="804"/>
                  <a:pt x="1316" y="805"/>
                </a:cubicBezTo>
                <a:close/>
                <a:moveTo>
                  <a:pt x="1190" y="1127"/>
                </a:moveTo>
                <a:cubicBezTo>
                  <a:pt x="1194" y="1122"/>
                  <a:pt x="1199" y="1113"/>
                  <a:pt x="1201" y="1116"/>
                </a:cubicBezTo>
                <a:cubicBezTo>
                  <a:pt x="1199" y="1120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3" y="961"/>
                  <a:pt x="1280" y="960"/>
                </a:cubicBezTo>
                <a:cubicBezTo>
                  <a:pt x="1280" y="955"/>
                  <a:pt x="1283" y="947"/>
                  <a:pt x="1286" y="950"/>
                </a:cubicBezTo>
                <a:close/>
                <a:moveTo>
                  <a:pt x="1257" y="1008"/>
                </a:moveTo>
                <a:cubicBezTo>
                  <a:pt x="1261" y="1002"/>
                  <a:pt x="1266" y="994"/>
                  <a:pt x="1269" y="987"/>
                </a:cubicBezTo>
                <a:cubicBezTo>
                  <a:pt x="1271" y="981"/>
                  <a:pt x="1271" y="977"/>
                  <a:pt x="1272" y="971"/>
                </a:cubicBezTo>
                <a:cubicBezTo>
                  <a:pt x="1275" y="970"/>
                  <a:pt x="1275" y="972"/>
                  <a:pt x="1275" y="976"/>
                </a:cubicBezTo>
                <a:cubicBezTo>
                  <a:pt x="1274" y="979"/>
                  <a:pt x="1273" y="983"/>
                  <a:pt x="1272" y="986"/>
                </a:cubicBezTo>
                <a:cubicBezTo>
                  <a:pt x="1270" y="991"/>
                  <a:pt x="1266" y="999"/>
                  <a:pt x="1265" y="1001"/>
                </a:cubicBezTo>
                <a:cubicBezTo>
                  <a:pt x="1263" y="1005"/>
                  <a:pt x="1263" y="1003"/>
                  <a:pt x="1260" y="1006"/>
                </a:cubicBezTo>
                <a:cubicBezTo>
                  <a:pt x="1261" y="1005"/>
                  <a:pt x="1258" y="1011"/>
                  <a:pt x="1257" y="1008"/>
                </a:cubicBezTo>
                <a:close/>
                <a:moveTo>
                  <a:pt x="1261" y="1012"/>
                </a:moveTo>
                <a:cubicBezTo>
                  <a:pt x="1257" y="1018"/>
                  <a:pt x="1256" y="1018"/>
                  <a:pt x="1255" y="1024"/>
                </a:cubicBezTo>
                <a:cubicBezTo>
                  <a:pt x="1253" y="1024"/>
                  <a:pt x="1251" y="1029"/>
                  <a:pt x="1248" y="1026"/>
                </a:cubicBezTo>
                <a:cubicBezTo>
                  <a:pt x="1248" y="1022"/>
                  <a:pt x="1251" y="1023"/>
                  <a:pt x="1253" y="1020"/>
                </a:cubicBezTo>
                <a:cubicBezTo>
                  <a:pt x="1254" y="1017"/>
                  <a:pt x="1252" y="1016"/>
                  <a:pt x="1255" y="1011"/>
                </a:cubicBezTo>
                <a:cubicBezTo>
                  <a:pt x="1257" y="1014"/>
                  <a:pt x="1259" y="1011"/>
                  <a:pt x="1261" y="1012"/>
                </a:cubicBezTo>
                <a:close/>
                <a:moveTo>
                  <a:pt x="1170" y="1155"/>
                </a:moveTo>
                <a:cubicBezTo>
                  <a:pt x="1166" y="1160"/>
                  <a:pt x="1161" y="1159"/>
                  <a:pt x="1167" y="1152"/>
                </a:cubicBezTo>
                <a:lnTo>
                  <a:pt x="1170" y="1155"/>
                </a:lnTo>
                <a:close/>
                <a:moveTo>
                  <a:pt x="1239" y="1045"/>
                </a:moveTo>
                <a:cubicBezTo>
                  <a:pt x="1241" y="1044"/>
                  <a:pt x="1243" y="1040"/>
                  <a:pt x="1245" y="1039"/>
                </a:cubicBezTo>
                <a:cubicBezTo>
                  <a:pt x="1247" y="1042"/>
                  <a:pt x="1241" y="1047"/>
                  <a:pt x="1239" y="1045"/>
                </a:cubicBezTo>
                <a:close/>
                <a:moveTo>
                  <a:pt x="1162" y="1159"/>
                </a:moveTo>
                <a:cubicBezTo>
                  <a:pt x="1166" y="1161"/>
                  <a:pt x="1156" y="1170"/>
                  <a:pt x="1153" y="1168"/>
                </a:cubicBezTo>
                <a:cubicBezTo>
                  <a:pt x="1153" y="1167"/>
                  <a:pt x="1159" y="1163"/>
                  <a:pt x="1162" y="1159"/>
                </a:cubicBezTo>
                <a:close/>
                <a:moveTo>
                  <a:pt x="1301" y="864"/>
                </a:moveTo>
                <a:cubicBezTo>
                  <a:pt x="1303" y="861"/>
                  <a:pt x="1302" y="853"/>
                  <a:pt x="1305" y="855"/>
                </a:cubicBezTo>
                <a:cubicBezTo>
                  <a:pt x="1305" y="856"/>
                  <a:pt x="1305" y="859"/>
                  <a:pt x="1305" y="861"/>
                </a:cubicBezTo>
                <a:cubicBezTo>
                  <a:pt x="1304" y="863"/>
                  <a:pt x="1303" y="864"/>
                  <a:pt x="1301" y="864"/>
                </a:cubicBezTo>
                <a:close/>
                <a:moveTo>
                  <a:pt x="1291" y="917"/>
                </a:moveTo>
                <a:cubicBezTo>
                  <a:pt x="1288" y="917"/>
                  <a:pt x="1290" y="911"/>
                  <a:pt x="1292" y="909"/>
                </a:cubicBezTo>
                <a:cubicBezTo>
                  <a:pt x="1293" y="910"/>
                  <a:pt x="1294" y="914"/>
                  <a:pt x="1291" y="917"/>
                </a:cubicBezTo>
                <a:close/>
                <a:moveTo>
                  <a:pt x="549" y="174"/>
                </a:moveTo>
                <a:cubicBezTo>
                  <a:pt x="549" y="176"/>
                  <a:pt x="542" y="176"/>
                  <a:pt x="541" y="176"/>
                </a:cubicBezTo>
                <a:cubicBezTo>
                  <a:pt x="541" y="173"/>
                  <a:pt x="548" y="172"/>
                  <a:pt x="549" y="174"/>
                </a:cubicBezTo>
                <a:close/>
                <a:moveTo>
                  <a:pt x="1301" y="877"/>
                </a:moveTo>
                <a:cubicBezTo>
                  <a:pt x="1299" y="881"/>
                  <a:pt x="1299" y="885"/>
                  <a:pt x="1298" y="889"/>
                </a:cubicBezTo>
                <a:cubicBezTo>
                  <a:pt x="1296" y="894"/>
                  <a:pt x="1295" y="898"/>
                  <a:pt x="1294" y="901"/>
                </a:cubicBezTo>
                <a:cubicBezTo>
                  <a:pt x="1292" y="899"/>
                  <a:pt x="1293" y="893"/>
                  <a:pt x="1294" y="887"/>
                </a:cubicBezTo>
                <a:cubicBezTo>
                  <a:pt x="1296" y="882"/>
                  <a:pt x="1298" y="877"/>
                  <a:pt x="1301" y="877"/>
                </a:cubicBezTo>
                <a:close/>
                <a:moveTo>
                  <a:pt x="1217" y="1085"/>
                </a:moveTo>
                <a:cubicBezTo>
                  <a:pt x="1214" y="1089"/>
                  <a:pt x="1210" y="1092"/>
                  <a:pt x="1210" y="1088"/>
                </a:cubicBezTo>
                <a:cubicBezTo>
                  <a:pt x="1213" y="1083"/>
                  <a:pt x="1217" y="1081"/>
                  <a:pt x="1217" y="1085"/>
                </a:cubicBezTo>
                <a:close/>
                <a:moveTo>
                  <a:pt x="1095" y="1221"/>
                </a:moveTo>
                <a:cubicBezTo>
                  <a:pt x="1096" y="1219"/>
                  <a:pt x="1099" y="1215"/>
                  <a:pt x="1103" y="1212"/>
                </a:cubicBezTo>
                <a:cubicBezTo>
                  <a:pt x="1107" y="1209"/>
                  <a:pt x="1111" y="1206"/>
                  <a:pt x="1112" y="1208"/>
                </a:cubicBezTo>
                <a:cubicBezTo>
                  <a:pt x="1110" y="1214"/>
                  <a:pt x="1105" y="1213"/>
                  <a:pt x="1101" y="1215"/>
                </a:cubicBezTo>
                <a:cubicBezTo>
                  <a:pt x="1099" y="1217"/>
                  <a:pt x="1099" y="1220"/>
                  <a:pt x="1095" y="1221"/>
                </a:cubicBezTo>
                <a:close/>
                <a:moveTo>
                  <a:pt x="605" y="161"/>
                </a:moveTo>
                <a:cubicBezTo>
                  <a:pt x="607" y="161"/>
                  <a:pt x="606" y="161"/>
                  <a:pt x="605" y="162"/>
                </a:cubicBezTo>
                <a:cubicBezTo>
                  <a:pt x="603" y="165"/>
                  <a:pt x="610" y="161"/>
                  <a:pt x="609" y="164"/>
                </a:cubicBezTo>
                <a:cubicBezTo>
                  <a:pt x="603" y="165"/>
                  <a:pt x="600" y="165"/>
                  <a:pt x="598" y="163"/>
                </a:cubicBezTo>
                <a:cubicBezTo>
                  <a:pt x="601" y="162"/>
                  <a:pt x="605" y="162"/>
                  <a:pt x="605" y="161"/>
                </a:cubicBezTo>
                <a:close/>
                <a:moveTo>
                  <a:pt x="1196" y="1112"/>
                </a:moveTo>
                <a:cubicBezTo>
                  <a:pt x="1195" y="1111"/>
                  <a:pt x="1200" y="1106"/>
                  <a:pt x="1196" y="1106"/>
                </a:cubicBezTo>
                <a:cubicBezTo>
                  <a:pt x="1198" y="1103"/>
                  <a:pt x="1200" y="1101"/>
                  <a:pt x="1201" y="1102"/>
                </a:cubicBezTo>
                <a:cubicBezTo>
                  <a:pt x="1196" y="1107"/>
                  <a:pt x="1200" y="1110"/>
                  <a:pt x="1196" y="1112"/>
                </a:cubicBezTo>
                <a:close/>
                <a:moveTo>
                  <a:pt x="384" y="248"/>
                </a:moveTo>
                <a:cubicBezTo>
                  <a:pt x="384" y="257"/>
                  <a:pt x="370" y="253"/>
                  <a:pt x="384" y="248"/>
                </a:cubicBezTo>
                <a:close/>
                <a:moveTo>
                  <a:pt x="1062" y="1246"/>
                </a:moveTo>
                <a:cubicBezTo>
                  <a:pt x="1060" y="1244"/>
                  <a:pt x="1060" y="1244"/>
                  <a:pt x="1060" y="1244"/>
                </a:cubicBezTo>
                <a:cubicBezTo>
                  <a:pt x="1063" y="1241"/>
                  <a:pt x="1064" y="1242"/>
                  <a:pt x="1067" y="1240"/>
                </a:cubicBezTo>
                <a:cubicBezTo>
                  <a:pt x="1068" y="1242"/>
                  <a:pt x="1065" y="1244"/>
                  <a:pt x="1062" y="1246"/>
                </a:cubicBezTo>
                <a:close/>
                <a:moveTo>
                  <a:pt x="1031" y="1262"/>
                </a:moveTo>
                <a:cubicBezTo>
                  <a:pt x="1034" y="1261"/>
                  <a:pt x="1039" y="1256"/>
                  <a:pt x="1039" y="1259"/>
                </a:cubicBezTo>
                <a:cubicBezTo>
                  <a:pt x="1036" y="1262"/>
                  <a:pt x="1033" y="1265"/>
                  <a:pt x="1031" y="1262"/>
                </a:cubicBezTo>
                <a:close/>
                <a:moveTo>
                  <a:pt x="1016" y="1274"/>
                </a:moveTo>
                <a:cubicBezTo>
                  <a:pt x="1014" y="1271"/>
                  <a:pt x="1024" y="1265"/>
                  <a:pt x="1027" y="1267"/>
                </a:cubicBezTo>
                <a:cubicBezTo>
                  <a:pt x="1023" y="1270"/>
                  <a:pt x="1020" y="1272"/>
                  <a:pt x="1016" y="1274"/>
                </a:cubicBezTo>
                <a:close/>
                <a:moveTo>
                  <a:pt x="944" y="212"/>
                </a:moveTo>
                <a:cubicBezTo>
                  <a:pt x="943" y="215"/>
                  <a:pt x="939" y="211"/>
                  <a:pt x="937" y="210"/>
                </a:cubicBezTo>
                <a:cubicBezTo>
                  <a:pt x="935" y="209"/>
                  <a:pt x="932" y="208"/>
                  <a:pt x="931" y="207"/>
                </a:cubicBezTo>
                <a:cubicBezTo>
                  <a:pt x="930" y="207"/>
                  <a:pt x="930" y="205"/>
                  <a:pt x="930" y="205"/>
                </a:cubicBezTo>
                <a:cubicBezTo>
                  <a:pt x="928" y="204"/>
                  <a:pt x="923" y="203"/>
                  <a:pt x="921" y="202"/>
                </a:cubicBezTo>
                <a:cubicBezTo>
                  <a:pt x="917" y="201"/>
                  <a:pt x="914" y="199"/>
                  <a:pt x="910" y="198"/>
                </a:cubicBezTo>
                <a:cubicBezTo>
                  <a:pt x="907" y="196"/>
                  <a:pt x="903" y="195"/>
                  <a:pt x="900" y="194"/>
                </a:cubicBezTo>
                <a:cubicBezTo>
                  <a:pt x="901" y="192"/>
                  <a:pt x="907" y="193"/>
                  <a:pt x="908" y="193"/>
                </a:cubicBezTo>
                <a:cubicBezTo>
                  <a:pt x="911" y="194"/>
                  <a:pt x="913" y="195"/>
                  <a:pt x="916" y="196"/>
                </a:cubicBezTo>
                <a:cubicBezTo>
                  <a:pt x="919" y="198"/>
                  <a:pt x="922" y="199"/>
                  <a:pt x="924" y="201"/>
                </a:cubicBezTo>
                <a:cubicBezTo>
                  <a:pt x="926" y="201"/>
                  <a:pt x="926" y="200"/>
                  <a:pt x="928" y="201"/>
                </a:cubicBezTo>
                <a:cubicBezTo>
                  <a:pt x="928" y="201"/>
                  <a:pt x="929" y="203"/>
                  <a:pt x="929" y="204"/>
                </a:cubicBezTo>
                <a:cubicBezTo>
                  <a:pt x="931" y="205"/>
                  <a:pt x="932" y="204"/>
                  <a:pt x="935" y="205"/>
                </a:cubicBezTo>
                <a:cubicBezTo>
                  <a:pt x="939" y="207"/>
                  <a:pt x="941" y="210"/>
                  <a:pt x="944" y="212"/>
                </a:cubicBezTo>
                <a:close/>
                <a:moveTo>
                  <a:pt x="1167" y="1144"/>
                </a:moveTo>
                <a:cubicBezTo>
                  <a:pt x="1162" y="1147"/>
                  <a:pt x="1152" y="1161"/>
                  <a:pt x="1149" y="1162"/>
                </a:cubicBezTo>
                <a:cubicBezTo>
                  <a:pt x="1147" y="1158"/>
                  <a:pt x="1161" y="1147"/>
                  <a:pt x="1164" y="1141"/>
                </a:cubicBezTo>
                <a:lnTo>
                  <a:pt x="1167" y="1144"/>
                </a:lnTo>
                <a:close/>
                <a:moveTo>
                  <a:pt x="1102" y="1209"/>
                </a:moveTo>
                <a:cubicBezTo>
                  <a:pt x="1100" y="1208"/>
                  <a:pt x="1101" y="1206"/>
                  <a:pt x="1103" y="1204"/>
                </a:cubicBezTo>
                <a:cubicBezTo>
                  <a:pt x="1104" y="1203"/>
                  <a:pt x="1107" y="1201"/>
                  <a:pt x="1109" y="1200"/>
                </a:cubicBezTo>
                <a:cubicBezTo>
                  <a:pt x="1110" y="1202"/>
                  <a:pt x="1104" y="1206"/>
                  <a:pt x="1102" y="1209"/>
                </a:cubicBezTo>
                <a:close/>
                <a:moveTo>
                  <a:pt x="1205" y="1089"/>
                </a:moveTo>
                <a:cubicBezTo>
                  <a:pt x="1201" y="1088"/>
                  <a:pt x="1205" y="1079"/>
                  <a:pt x="1210" y="1075"/>
                </a:cubicBezTo>
                <a:cubicBezTo>
                  <a:pt x="1214" y="1077"/>
                  <a:pt x="1207" y="1084"/>
                  <a:pt x="1205" y="1089"/>
                </a:cubicBezTo>
                <a:close/>
                <a:moveTo>
                  <a:pt x="1174" y="1132"/>
                </a:moveTo>
                <a:cubicBezTo>
                  <a:pt x="1169" y="1139"/>
                  <a:pt x="1169" y="1139"/>
                  <a:pt x="1169" y="1139"/>
                </a:cubicBezTo>
                <a:cubicBezTo>
                  <a:pt x="1165" y="1138"/>
                  <a:pt x="1172" y="1129"/>
                  <a:pt x="1174" y="1132"/>
                </a:cubicBezTo>
                <a:close/>
                <a:moveTo>
                  <a:pt x="1081" y="1226"/>
                </a:moveTo>
                <a:cubicBezTo>
                  <a:pt x="1080" y="1225"/>
                  <a:pt x="1081" y="1224"/>
                  <a:pt x="1082" y="1222"/>
                </a:cubicBezTo>
                <a:cubicBezTo>
                  <a:pt x="1083" y="1218"/>
                  <a:pt x="1082" y="1218"/>
                  <a:pt x="1089" y="1213"/>
                </a:cubicBezTo>
                <a:cubicBezTo>
                  <a:pt x="1089" y="1217"/>
                  <a:pt x="1088" y="1221"/>
                  <a:pt x="1081" y="1226"/>
                </a:cubicBezTo>
                <a:close/>
                <a:moveTo>
                  <a:pt x="1003" y="242"/>
                </a:moveTo>
                <a:cubicBezTo>
                  <a:pt x="1001" y="243"/>
                  <a:pt x="998" y="241"/>
                  <a:pt x="994" y="239"/>
                </a:cubicBezTo>
                <a:cubicBezTo>
                  <a:pt x="990" y="236"/>
                  <a:pt x="986" y="234"/>
                  <a:pt x="984" y="232"/>
                </a:cubicBezTo>
                <a:cubicBezTo>
                  <a:pt x="986" y="231"/>
                  <a:pt x="990" y="232"/>
                  <a:pt x="993" y="234"/>
                </a:cubicBezTo>
                <a:cubicBezTo>
                  <a:pt x="997" y="237"/>
                  <a:pt x="1001" y="240"/>
                  <a:pt x="1003" y="242"/>
                </a:cubicBezTo>
                <a:close/>
                <a:moveTo>
                  <a:pt x="1109" y="1197"/>
                </a:moveTo>
                <a:cubicBezTo>
                  <a:pt x="1114" y="1193"/>
                  <a:pt x="1114" y="1193"/>
                  <a:pt x="1114" y="1193"/>
                </a:cubicBezTo>
                <a:cubicBezTo>
                  <a:pt x="1117" y="1194"/>
                  <a:pt x="1110" y="1200"/>
                  <a:pt x="1109" y="1197"/>
                </a:cubicBezTo>
                <a:close/>
                <a:moveTo>
                  <a:pt x="1073" y="1231"/>
                </a:moveTo>
                <a:cubicBezTo>
                  <a:pt x="1068" y="1235"/>
                  <a:pt x="1059" y="1238"/>
                  <a:pt x="1060" y="1234"/>
                </a:cubicBezTo>
                <a:cubicBezTo>
                  <a:pt x="1065" y="1231"/>
                  <a:pt x="1068" y="1229"/>
                  <a:pt x="1072" y="1228"/>
                </a:cubicBezTo>
                <a:cubicBezTo>
                  <a:pt x="1073" y="1229"/>
                  <a:pt x="1072" y="1230"/>
                  <a:pt x="1073" y="1231"/>
                </a:cubicBezTo>
                <a:close/>
                <a:moveTo>
                  <a:pt x="577" y="178"/>
                </a:moveTo>
                <a:cubicBezTo>
                  <a:pt x="572" y="179"/>
                  <a:pt x="572" y="177"/>
                  <a:pt x="567" y="179"/>
                </a:cubicBezTo>
                <a:cubicBezTo>
                  <a:pt x="566" y="177"/>
                  <a:pt x="576" y="175"/>
                  <a:pt x="577" y="178"/>
                </a:cubicBezTo>
                <a:close/>
                <a:moveTo>
                  <a:pt x="646" y="164"/>
                </a:moveTo>
                <a:cubicBezTo>
                  <a:pt x="654" y="164"/>
                  <a:pt x="646" y="170"/>
                  <a:pt x="642" y="168"/>
                </a:cubicBezTo>
                <a:cubicBezTo>
                  <a:pt x="641" y="166"/>
                  <a:pt x="648" y="167"/>
                  <a:pt x="646" y="164"/>
                </a:cubicBezTo>
                <a:close/>
                <a:moveTo>
                  <a:pt x="983" y="231"/>
                </a:moveTo>
                <a:cubicBezTo>
                  <a:pt x="982" y="233"/>
                  <a:pt x="977" y="230"/>
                  <a:pt x="976" y="228"/>
                </a:cubicBezTo>
                <a:cubicBezTo>
                  <a:pt x="977" y="226"/>
                  <a:pt x="982" y="229"/>
                  <a:pt x="983" y="231"/>
                </a:cubicBezTo>
                <a:close/>
                <a:moveTo>
                  <a:pt x="1196" y="1100"/>
                </a:moveTo>
                <a:cubicBezTo>
                  <a:pt x="1192" y="1106"/>
                  <a:pt x="1188" y="1109"/>
                  <a:pt x="1185" y="1109"/>
                </a:cubicBezTo>
                <a:cubicBezTo>
                  <a:pt x="1185" y="1105"/>
                  <a:pt x="1188" y="1106"/>
                  <a:pt x="1190" y="1104"/>
                </a:cubicBezTo>
                <a:cubicBezTo>
                  <a:pt x="1191" y="1102"/>
                  <a:pt x="1194" y="1096"/>
                  <a:pt x="1196" y="1100"/>
                </a:cubicBezTo>
                <a:close/>
                <a:moveTo>
                  <a:pt x="917" y="1317"/>
                </a:moveTo>
                <a:cubicBezTo>
                  <a:pt x="915" y="1313"/>
                  <a:pt x="923" y="1313"/>
                  <a:pt x="927" y="1312"/>
                </a:cubicBezTo>
                <a:cubicBezTo>
                  <a:pt x="927" y="1315"/>
                  <a:pt x="919" y="1316"/>
                  <a:pt x="917" y="1317"/>
                </a:cubicBezTo>
                <a:close/>
                <a:moveTo>
                  <a:pt x="1052" y="1244"/>
                </a:moveTo>
                <a:cubicBezTo>
                  <a:pt x="1055" y="1234"/>
                  <a:pt x="1043" y="1252"/>
                  <a:pt x="1037" y="1253"/>
                </a:cubicBezTo>
                <a:cubicBezTo>
                  <a:pt x="1037" y="1252"/>
                  <a:pt x="1037" y="1250"/>
                  <a:pt x="1040" y="1249"/>
                </a:cubicBezTo>
                <a:cubicBezTo>
                  <a:pt x="1038" y="1248"/>
                  <a:pt x="1033" y="1251"/>
                  <a:pt x="1035" y="1247"/>
                </a:cubicBezTo>
                <a:cubicBezTo>
                  <a:pt x="1041" y="1242"/>
                  <a:pt x="1045" y="1243"/>
                  <a:pt x="1050" y="1241"/>
                </a:cubicBezTo>
                <a:cubicBezTo>
                  <a:pt x="1053" y="1239"/>
                  <a:pt x="1055" y="1235"/>
                  <a:pt x="1059" y="1234"/>
                </a:cubicBezTo>
                <a:cubicBezTo>
                  <a:pt x="1058" y="1236"/>
                  <a:pt x="1057" y="1238"/>
                  <a:pt x="1056" y="1239"/>
                </a:cubicBezTo>
                <a:cubicBezTo>
                  <a:pt x="1055" y="1241"/>
                  <a:pt x="1054" y="1243"/>
                  <a:pt x="1052" y="1244"/>
                </a:cubicBezTo>
                <a:close/>
                <a:moveTo>
                  <a:pt x="1134" y="1172"/>
                </a:moveTo>
                <a:cubicBezTo>
                  <a:pt x="1132" y="1172"/>
                  <a:pt x="1132" y="1170"/>
                  <a:pt x="1136" y="1167"/>
                </a:cubicBezTo>
                <a:cubicBezTo>
                  <a:pt x="1131" y="1168"/>
                  <a:pt x="1127" y="1174"/>
                  <a:pt x="1123" y="1178"/>
                </a:cubicBezTo>
                <a:cubicBezTo>
                  <a:pt x="1122" y="1179"/>
                  <a:pt x="1121" y="1180"/>
                  <a:pt x="1120" y="1181"/>
                </a:cubicBezTo>
                <a:cubicBezTo>
                  <a:pt x="1119" y="1182"/>
                  <a:pt x="1118" y="1183"/>
                  <a:pt x="1117" y="1184"/>
                </a:cubicBezTo>
                <a:cubicBezTo>
                  <a:pt x="1114" y="1185"/>
                  <a:pt x="1112" y="1186"/>
                  <a:pt x="1110" y="1185"/>
                </a:cubicBezTo>
                <a:cubicBezTo>
                  <a:pt x="1112" y="1182"/>
                  <a:pt x="1114" y="1180"/>
                  <a:pt x="1117" y="1179"/>
                </a:cubicBezTo>
                <a:cubicBezTo>
                  <a:pt x="1119" y="1177"/>
                  <a:pt x="1122" y="1176"/>
                  <a:pt x="1124" y="1174"/>
                </a:cubicBezTo>
                <a:cubicBezTo>
                  <a:pt x="1127" y="1172"/>
                  <a:pt x="1128" y="1168"/>
                  <a:pt x="1132" y="1164"/>
                </a:cubicBezTo>
                <a:cubicBezTo>
                  <a:pt x="1132" y="1164"/>
                  <a:pt x="1134" y="1165"/>
                  <a:pt x="1134" y="1164"/>
                </a:cubicBezTo>
                <a:cubicBezTo>
                  <a:pt x="1134" y="1163"/>
                  <a:pt x="1137" y="1161"/>
                  <a:pt x="1139" y="1159"/>
                </a:cubicBezTo>
                <a:cubicBezTo>
                  <a:pt x="1142" y="1156"/>
                  <a:pt x="1145" y="1153"/>
                  <a:pt x="1147" y="1150"/>
                </a:cubicBezTo>
                <a:cubicBezTo>
                  <a:pt x="1151" y="1150"/>
                  <a:pt x="1144" y="1154"/>
                  <a:pt x="1146" y="1155"/>
                </a:cubicBezTo>
                <a:cubicBezTo>
                  <a:pt x="1147" y="1157"/>
                  <a:pt x="1151" y="1148"/>
                  <a:pt x="1152" y="1152"/>
                </a:cubicBezTo>
                <a:cubicBezTo>
                  <a:pt x="1146" y="1158"/>
                  <a:pt x="1141" y="1164"/>
                  <a:pt x="1137" y="1164"/>
                </a:cubicBezTo>
                <a:cubicBezTo>
                  <a:pt x="1136" y="1167"/>
                  <a:pt x="1138" y="1169"/>
                  <a:pt x="1134" y="1172"/>
                </a:cubicBezTo>
                <a:close/>
                <a:moveTo>
                  <a:pt x="864" y="1332"/>
                </a:moveTo>
                <a:cubicBezTo>
                  <a:pt x="861" y="1334"/>
                  <a:pt x="860" y="1332"/>
                  <a:pt x="859" y="1332"/>
                </a:cubicBezTo>
                <a:cubicBezTo>
                  <a:pt x="857" y="1332"/>
                  <a:pt x="853" y="1336"/>
                  <a:pt x="853" y="1332"/>
                </a:cubicBezTo>
                <a:cubicBezTo>
                  <a:pt x="858" y="1330"/>
                  <a:pt x="862" y="1330"/>
                  <a:pt x="864" y="1332"/>
                </a:cubicBezTo>
                <a:close/>
                <a:moveTo>
                  <a:pt x="775" y="171"/>
                </a:moveTo>
                <a:cubicBezTo>
                  <a:pt x="773" y="170"/>
                  <a:pt x="773" y="172"/>
                  <a:pt x="771" y="171"/>
                </a:cubicBezTo>
                <a:cubicBezTo>
                  <a:pt x="769" y="171"/>
                  <a:pt x="768" y="169"/>
                  <a:pt x="768" y="169"/>
                </a:cubicBezTo>
                <a:cubicBezTo>
                  <a:pt x="766" y="169"/>
                  <a:pt x="758" y="172"/>
                  <a:pt x="758" y="168"/>
                </a:cubicBezTo>
                <a:cubicBezTo>
                  <a:pt x="762" y="167"/>
                  <a:pt x="777" y="167"/>
                  <a:pt x="775" y="171"/>
                </a:cubicBezTo>
                <a:close/>
                <a:moveTo>
                  <a:pt x="815" y="177"/>
                </a:moveTo>
                <a:cubicBezTo>
                  <a:pt x="805" y="175"/>
                  <a:pt x="805" y="175"/>
                  <a:pt x="805" y="175"/>
                </a:cubicBezTo>
                <a:cubicBezTo>
                  <a:pt x="806" y="173"/>
                  <a:pt x="817" y="174"/>
                  <a:pt x="815" y="177"/>
                </a:cubicBezTo>
                <a:close/>
                <a:moveTo>
                  <a:pt x="512" y="201"/>
                </a:moveTo>
                <a:cubicBezTo>
                  <a:pt x="510" y="203"/>
                  <a:pt x="506" y="204"/>
                  <a:pt x="502" y="206"/>
                </a:cubicBezTo>
                <a:cubicBezTo>
                  <a:pt x="497" y="201"/>
                  <a:pt x="511" y="196"/>
                  <a:pt x="512" y="201"/>
                </a:cubicBezTo>
                <a:close/>
                <a:moveTo>
                  <a:pt x="829" y="178"/>
                </a:moveTo>
                <a:cubicBezTo>
                  <a:pt x="834" y="179"/>
                  <a:pt x="838" y="180"/>
                  <a:pt x="836" y="183"/>
                </a:cubicBezTo>
                <a:cubicBezTo>
                  <a:pt x="833" y="183"/>
                  <a:pt x="828" y="181"/>
                  <a:pt x="829" y="178"/>
                </a:cubicBezTo>
                <a:close/>
                <a:moveTo>
                  <a:pt x="862" y="186"/>
                </a:moveTo>
                <a:cubicBezTo>
                  <a:pt x="864" y="190"/>
                  <a:pt x="868" y="188"/>
                  <a:pt x="872" y="191"/>
                </a:cubicBezTo>
                <a:cubicBezTo>
                  <a:pt x="871" y="191"/>
                  <a:pt x="870" y="192"/>
                  <a:pt x="870" y="193"/>
                </a:cubicBezTo>
                <a:cubicBezTo>
                  <a:pt x="865" y="191"/>
                  <a:pt x="861" y="189"/>
                  <a:pt x="862" y="186"/>
                </a:cubicBezTo>
                <a:close/>
                <a:moveTo>
                  <a:pt x="536" y="194"/>
                </a:moveTo>
                <a:cubicBezTo>
                  <a:pt x="533" y="195"/>
                  <a:pt x="529" y="196"/>
                  <a:pt x="528" y="194"/>
                </a:cubicBezTo>
                <a:cubicBezTo>
                  <a:pt x="530" y="192"/>
                  <a:pt x="537" y="191"/>
                  <a:pt x="536" y="194"/>
                </a:cubicBezTo>
                <a:close/>
                <a:moveTo>
                  <a:pt x="875" y="192"/>
                </a:moveTo>
                <a:cubicBezTo>
                  <a:pt x="883" y="194"/>
                  <a:pt x="883" y="194"/>
                  <a:pt x="883" y="194"/>
                </a:cubicBezTo>
                <a:cubicBezTo>
                  <a:pt x="884" y="197"/>
                  <a:pt x="872" y="194"/>
                  <a:pt x="875" y="192"/>
                </a:cubicBezTo>
                <a:close/>
                <a:moveTo>
                  <a:pt x="1017" y="1261"/>
                </a:moveTo>
                <a:cubicBezTo>
                  <a:pt x="1021" y="1257"/>
                  <a:pt x="1023" y="1254"/>
                  <a:pt x="1030" y="1252"/>
                </a:cubicBezTo>
                <a:cubicBezTo>
                  <a:pt x="1031" y="1255"/>
                  <a:pt x="1022" y="1258"/>
                  <a:pt x="1017" y="1261"/>
                </a:cubicBezTo>
                <a:close/>
                <a:moveTo>
                  <a:pt x="1109" y="1188"/>
                </a:moveTo>
                <a:cubicBezTo>
                  <a:pt x="1103" y="1199"/>
                  <a:pt x="1100" y="1187"/>
                  <a:pt x="1109" y="1188"/>
                </a:cubicBezTo>
                <a:close/>
                <a:moveTo>
                  <a:pt x="967" y="1288"/>
                </a:moveTo>
                <a:cubicBezTo>
                  <a:pt x="964" y="1286"/>
                  <a:pt x="970" y="1282"/>
                  <a:pt x="973" y="1283"/>
                </a:cubicBezTo>
                <a:cubicBezTo>
                  <a:pt x="974" y="1284"/>
                  <a:pt x="970" y="1286"/>
                  <a:pt x="967" y="1288"/>
                </a:cubicBezTo>
                <a:close/>
                <a:moveTo>
                  <a:pt x="935" y="1302"/>
                </a:moveTo>
                <a:cubicBezTo>
                  <a:pt x="932" y="1302"/>
                  <a:pt x="931" y="1300"/>
                  <a:pt x="929" y="1300"/>
                </a:cubicBezTo>
                <a:cubicBezTo>
                  <a:pt x="931" y="1299"/>
                  <a:pt x="946" y="1292"/>
                  <a:pt x="951" y="1292"/>
                </a:cubicBezTo>
                <a:cubicBezTo>
                  <a:pt x="953" y="1294"/>
                  <a:pt x="945" y="1295"/>
                  <a:pt x="941" y="1298"/>
                </a:cubicBezTo>
                <a:cubicBezTo>
                  <a:pt x="938" y="1300"/>
                  <a:pt x="938" y="1301"/>
                  <a:pt x="935" y="1302"/>
                </a:cubicBezTo>
                <a:close/>
                <a:moveTo>
                  <a:pt x="744" y="1348"/>
                </a:moveTo>
                <a:cubicBezTo>
                  <a:pt x="741" y="1345"/>
                  <a:pt x="754" y="1343"/>
                  <a:pt x="753" y="1346"/>
                </a:cubicBezTo>
                <a:cubicBezTo>
                  <a:pt x="752" y="1347"/>
                  <a:pt x="748" y="1347"/>
                  <a:pt x="744" y="1348"/>
                </a:cubicBezTo>
                <a:close/>
                <a:moveTo>
                  <a:pt x="1100" y="1196"/>
                </a:moveTo>
                <a:cubicBezTo>
                  <a:pt x="1096" y="1200"/>
                  <a:pt x="1093" y="1201"/>
                  <a:pt x="1091" y="1199"/>
                </a:cubicBezTo>
                <a:cubicBezTo>
                  <a:pt x="1095" y="1195"/>
                  <a:pt x="1098" y="1195"/>
                  <a:pt x="1100" y="1196"/>
                </a:cubicBezTo>
                <a:close/>
                <a:moveTo>
                  <a:pt x="1127" y="353"/>
                </a:moveTo>
                <a:cubicBezTo>
                  <a:pt x="1123" y="354"/>
                  <a:pt x="1122" y="347"/>
                  <a:pt x="1120" y="345"/>
                </a:cubicBezTo>
                <a:cubicBezTo>
                  <a:pt x="1125" y="345"/>
                  <a:pt x="1126" y="350"/>
                  <a:pt x="1127" y="353"/>
                </a:cubicBezTo>
                <a:close/>
                <a:moveTo>
                  <a:pt x="1138" y="362"/>
                </a:moveTo>
                <a:cubicBezTo>
                  <a:pt x="1136" y="365"/>
                  <a:pt x="1128" y="356"/>
                  <a:pt x="1128" y="353"/>
                </a:cubicBezTo>
                <a:cubicBezTo>
                  <a:pt x="1132" y="353"/>
                  <a:pt x="1135" y="358"/>
                  <a:pt x="1138" y="362"/>
                </a:cubicBezTo>
                <a:close/>
                <a:moveTo>
                  <a:pt x="908" y="1306"/>
                </a:moveTo>
                <a:cubicBezTo>
                  <a:pt x="914" y="1304"/>
                  <a:pt x="922" y="1300"/>
                  <a:pt x="927" y="1300"/>
                </a:cubicBezTo>
                <a:cubicBezTo>
                  <a:pt x="929" y="1303"/>
                  <a:pt x="920" y="1306"/>
                  <a:pt x="918" y="1306"/>
                </a:cubicBezTo>
                <a:cubicBezTo>
                  <a:pt x="915" y="1307"/>
                  <a:pt x="907" y="1309"/>
                  <a:pt x="908" y="1306"/>
                </a:cubicBezTo>
                <a:close/>
                <a:moveTo>
                  <a:pt x="856" y="1326"/>
                </a:moveTo>
                <a:cubicBezTo>
                  <a:pt x="853" y="1330"/>
                  <a:pt x="847" y="1328"/>
                  <a:pt x="842" y="1328"/>
                </a:cubicBezTo>
                <a:cubicBezTo>
                  <a:pt x="842" y="1326"/>
                  <a:pt x="846" y="1325"/>
                  <a:pt x="848" y="1325"/>
                </a:cubicBezTo>
                <a:cubicBezTo>
                  <a:pt x="848" y="1325"/>
                  <a:pt x="848" y="1327"/>
                  <a:pt x="848" y="1328"/>
                </a:cubicBezTo>
                <a:cubicBezTo>
                  <a:pt x="851" y="1328"/>
                  <a:pt x="855" y="1322"/>
                  <a:pt x="856" y="1326"/>
                </a:cubicBezTo>
                <a:close/>
                <a:moveTo>
                  <a:pt x="809" y="1335"/>
                </a:moveTo>
                <a:cubicBezTo>
                  <a:pt x="813" y="1335"/>
                  <a:pt x="821" y="1331"/>
                  <a:pt x="821" y="1335"/>
                </a:cubicBezTo>
                <a:cubicBezTo>
                  <a:pt x="818" y="1336"/>
                  <a:pt x="809" y="1339"/>
                  <a:pt x="809" y="1335"/>
                </a:cubicBezTo>
                <a:close/>
                <a:moveTo>
                  <a:pt x="591" y="183"/>
                </a:moveTo>
                <a:cubicBezTo>
                  <a:pt x="594" y="182"/>
                  <a:pt x="598" y="181"/>
                  <a:pt x="602" y="180"/>
                </a:cubicBezTo>
                <a:cubicBezTo>
                  <a:pt x="602" y="182"/>
                  <a:pt x="602" y="182"/>
                  <a:pt x="602" y="182"/>
                </a:cubicBezTo>
                <a:cubicBezTo>
                  <a:pt x="598" y="183"/>
                  <a:pt x="595" y="184"/>
                  <a:pt x="591" y="184"/>
                </a:cubicBezTo>
                <a:lnTo>
                  <a:pt x="591" y="183"/>
                </a:lnTo>
                <a:close/>
                <a:moveTo>
                  <a:pt x="1097" y="321"/>
                </a:moveTo>
                <a:cubicBezTo>
                  <a:pt x="1100" y="324"/>
                  <a:pt x="1101" y="325"/>
                  <a:pt x="1102" y="327"/>
                </a:cubicBezTo>
                <a:cubicBezTo>
                  <a:pt x="1101" y="330"/>
                  <a:pt x="1098" y="330"/>
                  <a:pt x="1095" y="326"/>
                </a:cubicBezTo>
                <a:cubicBezTo>
                  <a:pt x="1096" y="326"/>
                  <a:pt x="1098" y="327"/>
                  <a:pt x="1099" y="326"/>
                </a:cubicBezTo>
                <a:cubicBezTo>
                  <a:pt x="1100" y="325"/>
                  <a:pt x="1093" y="322"/>
                  <a:pt x="1097" y="321"/>
                </a:cubicBezTo>
                <a:close/>
                <a:moveTo>
                  <a:pt x="1182" y="425"/>
                </a:moveTo>
                <a:cubicBezTo>
                  <a:pt x="1180" y="420"/>
                  <a:pt x="1178" y="416"/>
                  <a:pt x="1176" y="411"/>
                </a:cubicBezTo>
                <a:cubicBezTo>
                  <a:pt x="1181" y="414"/>
                  <a:pt x="1185" y="422"/>
                  <a:pt x="1182" y="425"/>
                </a:cubicBezTo>
                <a:close/>
                <a:moveTo>
                  <a:pt x="906" y="1310"/>
                </a:moveTo>
                <a:cubicBezTo>
                  <a:pt x="901" y="1312"/>
                  <a:pt x="900" y="1311"/>
                  <a:pt x="896" y="1312"/>
                </a:cubicBezTo>
                <a:cubicBezTo>
                  <a:pt x="897" y="1310"/>
                  <a:pt x="901" y="1309"/>
                  <a:pt x="906" y="1307"/>
                </a:cubicBezTo>
                <a:cubicBezTo>
                  <a:pt x="906" y="1308"/>
                  <a:pt x="905" y="1309"/>
                  <a:pt x="906" y="1310"/>
                </a:cubicBezTo>
                <a:close/>
                <a:moveTo>
                  <a:pt x="673" y="1342"/>
                </a:moveTo>
                <a:cubicBezTo>
                  <a:pt x="676" y="1343"/>
                  <a:pt x="682" y="1341"/>
                  <a:pt x="681" y="1344"/>
                </a:cubicBezTo>
                <a:cubicBezTo>
                  <a:pt x="677" y="1344"/>
                  <a:pt x="672" y="1345"/>
                  <a:pt x="673" y="1342"/>
                </a:cubicBezTo>
                <a:close/>
                <a:moveTo>
                  <a:pt x="659" y="1341"/>
                </a:moveTo>
                <a:cubicBezTo>
                  <a:pt x="664" y="1342"/>
                  <a:pt x="666" y="1340"/>
                  <a:pt x="666" y="1343"/>
                </a:cubicBezTo>
                <a:cubicBezTo>
                  <a:pt x="665" y="1344"/>
                  <a:pt x="658" y="1344"/>
                  <a:pt x="659" y="1341"/>
                </a:cubicBezTo>
                <a:close/>
                <a:moveTo>
                  <a:pt x="1149" y="377"/>
                </a:moveTo>
                <a:cubicBezTo>
                  <a:pt x="1153" y="381"/>
                  <a:pt x="1153" y="381"/>
                  <a:pt x="1153" y="381"/>
                </a:cubicBezTo>
                <a:cubicBezTo>
                  <a:pt x="1151" y="384"/>
                  <a:pt x="1145" y="378"/>
                  <a:pt x="1149" y="377"/>
                </a:cubicBezTo>
                <a:close/>
                <a:moveTo>
                  <a:pt x="1158" y="387"/>
                </a:moveTo>
                <a:cubicBezTo>
                  <a:pt x="1162" y="392"/>
                  <a:pt x="1163" y="396"/>
                  <a:pt x="1162" y="398"/>
                </a:cubicBezTo>
                <a:cubicBezTo>
                  <a:pt x="1160" y="397"/>
                  <a:pt x="1159" y="395"/>
                  <a:pt x="1158" y="393"/>
                </a:cubicBezTo>
                <a:cubicBezTo>
                  <a:pt x="1157" y="391"/>
                  <a:pt x="1157" y="388"/>
                  <a:pt x="1158" y="387"/>
                </a:cubicBezTo>
                <a:close/>
                <a:moveTo>
                  <a:pt x="632" y="1340"/>
                </a:moveTo>
                <a:cubicBezTo>
                  <a:pt x="624" y="1339"/>
                  <a:pt x="624" y="1339"/>
                  <a:pt x="624" y="1339"/>
                </a:cubicBezTo>
                <a:cubicBezTo>
                  <a:pt x="623" y="1335"/>
                  <a:pt x="634" y="1337"/>
                  <a:pt x="632" y="1340"/>
                </a:cubicBezTo>
                <a:close/>
                <a:moveTo>
                  <a:pt x="1193" y="436"/>
                </a:moveTo>
                <a:cubicBezTo>
                  <a:pt x="1190" y="438"/>
                  <a:pt x="1190" y="438"/>
                  <a:pt x="1190" y="438"/>
                </a:cubicBezTo>
                <a:cubicBezTo>
                  <a:pt x="1188" y="435"/>
                  <a:pt x="1183" y="430"/>
                  <a:pt x="1184" y="428"/>
                </a:cubicBezTo>
                <a:cubicBezTo>
                  <a:pt x="1187" y="427"/>
                  <a:pt x="1190" y="432"/>
                  <a:pt x="1193" y="436"/>
                </a:cubicBezTo>
                <a:close/>
                <a:moveTo>
                  <a:pt x="1200" y="457"/>
                </a:moveTo>
                <a:cubicBezTo>
                  <a:pt x="1196" y="454"/>
                  <a:pt x="1199" y="452"/>
                  <a:pt x="1198" y="449"/>
                </a:cubicBezTo>
                <a:cubicBezTo>
                  <a:pt x="1197" y="447"/>
                  <a:pt x="1193" y="445"/>
                  <a:pt x="1193" y="441"/>
                </a:cubicBezTo>
                <a:cubicBezTo>
                  <a:pt x="1196" y="438"/>
                  <a:pt x="1197" y="446"/>
                  <a:pt x="1199" y="449"/>
                </a:cubicBezTo>
                <a:cubicBezTo>
                  <a:pt x="1201" y="452"/>
                  <a:pt x="1209" y="461"/>
                  <a:pt x="1207" y="466"/>
                </a:cubicBezTo>
                <a:cubicBezTo>
                  <a:pt x="1208" y="468"/>
                  <a:pt x="1207" y="465"/>
                  <a:pt x="1206" y="462"/>
                </a:cubicBezTo>
                <a:cubicBezTo>
                  <a:pt x="1204" y="459"/>
                  <a:pt x="1202" y="456"/>
                  <a:pt x="1200" y="457"/>
                </a:cubicBezTo>
                <a:close/>
                <a:moveTo>
                  <a:pt x="1252" y="961"/>
                </a:moveTo>
                <a:cubicBezTo>
                  <a:pt x="1249" y="959"/>
                  <a:pt x="1255" y="946"/>
                  <a:pt x="1257" y="943"/>
                </a:cubicBezTo>
                <a:cubicBezTo>
                  <a:pt x="1260" y="945"/>
                  <a:pt x="1254" y="959"/>
                  <a:pt x="1252" y="961"/>
                </a:cubicBezTo>
                <a:close/>
                <a:moveTo>
                  <a:pt x="1138" y="1144"/>
                </a:moveTo>
                <a:cubicBezTo>
                  <a:pt x="1135" y="1140"/>
                  <a:pt x="1145" y="1134"/>
                  <a:pt x="1148" y="1130"/>
                </a:cubicBezTo>
                <a:cubicBezTo>
                  <a:pt x="1151" y="1126"/>
                  <a:pt x="1155" y="1121"/>
                  <a:pt x="1159" y="1115"/>
                </a:cubicBezTo>
                <a:cubicBezTo>
                  <a:pt x="1161" y="1113"/>
                  <a:pt x="1163" y="1110"/>
                  <a:pt x="1165" y="1107"/>
                </a:cubicBezTo>
                <a:cubicBezTo>
                  <a:pt x="1167" y="1104"/>
                  <a:pt x="1169" y="1101"/>
                  <a:pt x="1171" y="1099"/>
                </a:cubicBezTo>
                <a:cubicBezTo>
                  <a:pt x="1173" y="1096"/>
                  <a:pt x="1176" y="1093"/>
                  <a:pt x="1178" y="1090"/>
                </a:cubicBezTo>
                <a:cubicBezTo>
                  <a:pt x="1179" y="1089"/>
                  <a:pt x="1180" y="1087"/>
                  <a:pt x="1181" y="1086"/>
                </a:cubicBezTo>
                <a:cubicBezTo>
                  <a:pt x="1181" y="1084"/>
                  <a:pt x="1181" y="1083"/>
                  <a:pt x="1182" y="1082"/>
                </a:cubicBezTo>
                <a:cubicBezTo>
                  <a:pt x="1184" y="1079"/>
                  <a:pt x="1187" y="1077"/>
                  <a:pt x="1189" y="1075"/>
                </a:cubicBezTo>
                <a:cubicBezTo>
                  <a:pt x="1193" y="1069"/>
                  <a:pt x="1197" y="1063"/>
                  <a:pt x="1201" y="1056"/>
                </a:cubicBezTo>
                <a:cubicBezTo>
                  <a:pt x="1205" y="1049"/>
                  <a:pt x="1208" y="1043"/>
                  <a:pt x="1212" y="1036"/>
                </a:cubicBezTo>
                <a:cubicBezTo>
                  <a:pt x="1215" y="1031"/>
                  <a:pt x="1218" y="1025"/>
                  <a:pt x="1221" y="1020"/>
                </a:cubicBezTo>
                <a:cubicBezTo>
                  <a:pt x="1224" y="1015"/>
                  <a:pt x="1226" y="1009"/>
                  <a:pt x="1228" y="1004"/>
                </a:cubicBezTo>
                <a:cubicBezTo>
                  <a:pt x="1230" y="1001"/>
                  <a:pt x="1232" y="998"/>
                  <a:pt x="1234" y="995"/>
                </a:cubicBezTo>
                <a:cubicBezTo>
                  <a:pt x="1237" y="991"/>
                  <a:pt x="1238" y="986"/>
                  <a:pt x="1240" y="982"/>
                </a:cubicBezTo>
                <a:cubicBezTo>
                  <a:pt x="1242" y="977"/>
                  <a:pt x="1243" y="973"/>
                  <a:pt x="1246" y="969"/>
                </a:cubicBezTo>
                <a:cubicBezTo>
                  <a:pt x="1248" y="970"/>
                  <a:pt x="1248" y="970"/>
                  <a:pt x="1248" y="970"/>
                </a:cubicBezTo>
                <a:cubicBezTo>
                  <a:pt x="1248" y="976"/>
                  <a:pt x="1245" y="976"/>
                  <a:pt x="1243" y="980"/>
                </a:cubicBezTo>
                <a:cubicBezTo>
                  <a:pt x="1239" y="990"/>
                  <a:pt x="1235" y="1000"/>
                  <a:pt x="1231" y="1009"/>
                </a:cubicBezTo>
                <a:cubicBezTo>
                  <a:pt x="1227" y="1016"/>
                  <a:pt x="1223" y="1024"/>
                  <a:pt x="1219" y="1031"/>
                </a:cubicBezTo>
                <a:cubicBezTo>
                  <a:pt x="1218" y="1035"/>
                  <a:pt x="1216" y="1038"/>
                  <a:pt x="1214" y="1041"/>
                </a:cubicBezTo>
                <a:cubicBezTo>
                  <a:pt x="1212" y="1044"/>
                  <a:pt x="1210" y="1047"/>
                  <a:pt x="1208" y="1050"/>
                </a:cubicBezTo>
                <a:cubicBezTo>
                  <a:pt x="1206" y="1053"/>
                  <a:pt x="1206" y="1055"/>
                  <a:pt x="1204" y="1058"/>
                </a:cubicBezTo>
                <a:cubicBezTo>
                  <a:pt x="1203" y="1060"/>
                  <a:pt x="1201" y="1062"/>
                  <a:pt x="1200" y="1064"/>
                </a:cubicBezTo>
                <a:cubicBezTo>
                  <a:pt x="1198" y="1066"/>
                  <a:pt x="1196" y="1068"/>
                  <a:pt x="1195" y="1070"/>
                </a:cubicBezTo>
                <a:cubicBezTo>
                  <a:pt x="1193" y="1072"/>
                  <a:pt x="1193" y="1075"/>
                  <a:pt x="1191" y="1078"/>
                </a:cubicBezTo>
                <a:cubicBezTo>
                  <a:pt x="1189" y="1080"/>
                  <a:pt x="1187" y="1082"/>
                  <a:pt x="1186" y="1084"/>
                </a:cubicBezTo>
                <a:cubicBezTo>
                  <a:pt x="1184" y="1087"/>
                  <a:pt x="1183" y="1091"/>
                  <a:pt x="1181" y="1094"/>
                </a:cubicBezTo>
                <a:cubicBezTo>
                  <a:pt x="1179" y="1096"/>
                  <a:pt x="1178" y="1096"/>
                  <a:pt x="1177" y="1099"/>
                </a:cubicBezTo>
                <a:cubicBezTo>
                  <a:pt x="1175" y="1100"/>
                  <a:pt x="1176" y="1101"/>
                  <a:pt x="1174" y="1103"/>
                </a:cubicBezTo>
                <a:cubicBezTo>
                  <a:pt x="1171" y="1107"/>
                  <a:pt x="1168" y="1110"/>
                  <a:pt x="1165" y="1113"/>
                </a:cubicBezTo>
                <a:cubicBezTo>
                  <a:pt x="1161" y="1117"/>
                  <a:pt x="1157" y="1123"/>
                  <a:pt x="1153" y="1129"/>
                </a:cubicBezTo>
                <a:cubicBezTo>
                  <a:pt x="1151" y="1131"/>
                  <a:pt x="1148" y="1134"/>
                  <a:pt x="1146" y="1137"/>
                </a:cubicBezTo>
                <a:cubicBezTo>
                  <a:pt x="1143" y="1139"/>
                  <a:pt x="1141" y="1142"/>
                  <a:pt x="1138" y="1144"/>
                </a:cubicBezTo>
                <a:close/>
                <a:moveTo>
                  <a:pt x="841" y="1326"/>
                </a:moveTo>
                <a:cubicBezTo>
                  <a:pt x="840" y="1328"/>
                  <a:pt x="830" y="1329"/>
                  <a:pt x="832" y="1326"/>
                </a:cubicBezTo>
                <a:cubicBezTo>
                  <a:pt x="837" y="1324"/>
                  <a:pt x="838" y="1326"/>
                  <a:pt x="841" y="1326"/>
                </a:cubicBezTo>
                <a:close/>
                <a:moveTo>
                  <a:pt x="798" y="1334"/>
                </a:moveTo>
                <a:cubicBezTo>
                  <a:pt x="798" y="1331"/>
                  <a:pt x="798" y="1331"/>
                  <a:pt x="798" y="1331"/>
                </a:cubicBezTo>
                <a:cubicBezTo>
                  <a:pt x="805" y="1332"/>
                  <a:pt x="812" y="1327"/>
                  <a:pt x="813" y="1331"/>
                </a:cubicBezTo>
                <a:cubicBezTo>
                  <a:pt x="807" y="1332"/>
                  <a:pt x="802" y="1333"/>
                  <a:pt x="798" y="1334"/>
                </a:cubicBezTo>
                <a:close/>
                <a:moveTo>
                  <a:pt x="1233" y="519"/>
                </a:moveTo>
                <a:cubicBezTo>
                  <a:pt x="1230" y="516"/>
                  <a:pt x="1232" y="515"/>
                  <a:pt x="1230" y="512"/>
                </a:cubicBezTo>
                <a:cubicBezTo>
                  <a:pt x="1233" y="511"/>
                  <a:pt x="1236" y="519"/>
                  <a:pt x="1233" y="519"/>
                </a:cubicBezTo>
                <a:close/>
                <a:moveTo>
                  <a:pt x="700" y="1336"/>
                </a:moveTo>
                <a:cubicBezTo>
                  <a:pt x="705" y="1337"/>
                  <a:pt x="707" y="1334"/>
                  <a:pt x="710" y="1336"/>
                </a:cubicBezTo>
                <a:cubicBezTo>
                  <a:pt x="703" y="1340"/>
                  <a:pt x="714" y="1336"/>
                  <a:pt x="714" y="1340"/>
                </a:cubicBezTo>
                <a:cubicBezTo>
                  <a:pt x="709" y="1342"/>
                  <a:pt x="700" y="1340"/>
                  <a:pt x="700" y="1336"/>
                </a:cubicBezTo>
                <a:close/>
                <a:moveTo>
                  <a:pt x="524" y="1312"/>
                </a:moveTo>
                <a:cubicBezTo>
                  <a:pt x="529" y="1309"/>
                  <a:pt x="539" y="1317"/>
                  <a:pt x="546" y="1316"/>
                </a:cubicBezTo>
                <a:cubicBezTo>
                  <a:pt x="546" y="1317"/>
                  <a:pt x="547" y="1318"/>
                  <a:pt x="548" y="1318"/>
                </a:cubicBezTo>
                <a:cubicBezTo>
                  <a:pt x="545" y="1320"/>
                  <a:pt x="529" y="1314"/>
                  <a:pt x="524" y="1312"/>
                </a:cubicBezTo>
                <a:close/>
                <a:moveTo>
                  <a:pt x="458" y="1281"/>
                </a:moveTo>
                <a:cubicBezTo>
                  <a:pt x="461" y="1280"/>
                  <a:pt x="466" y="1285"/>
                  <a:pt x="467" y="1287"/>
                </a:cubicBezTo>
                <a:cubicBezTo>
                  <a:pt x="464" y="1289"/>
                  <a:pt x="457" y="1283"/>
                  <a:pt x="458" y="1281"/>
                </a:cubicBezTo>
                <a:close/>
                <a:moveTo>
                  <a:pt x="478" y="1292"/>
                </a:moveTo>
                <a:cubicBezTo>
                  <a:pt x="477" y="1293"/>
                  <a:pt x="472" y="1289"/>
                  <a:pt x="470" y="1289"/>
                </a:cubicBezTo>
                <a:cubicBezTo>
                  <a:pt x="470" y="1288"/>
                  <a:pt x="472" y="1288"/>
                  <a:pt x="474" y="1289"/>
                </a:cubicBezTo>
                <a:cubicBezTo>
                  <a:pt x="476" y="1289"/>
                  <a:pt x="478" y="1291"/>
                  <a:pt x="478" y="1292"/>
                </a:cubicBezTo>
                <a:close/>
                <a:moveTo>
                  <a:pt x="432" y="1269"/>
                </a:moveTo>
                <a:cubicBezTo>
                  <a:pt x="433" y="1273"/>
                  <a:pt x="427" y="1266"/>
                  <a:pt x="424" y="1264"/>
                </a:cubicBezTo>
                <a:cubicBezTo>
                  <a:pt x="420" y="1261"/>
                  <a:pt x="417" y="1260"/>
                  <a:pt x="414" y="1258"/>
                </a:cubicBezTo>
                <a:cubicBezTo>
                  <a:pt x="416" y="1257"/>
                  <a:pt x="420" y="1259"/>
                  <a:pt x="423" y="1261"/>
                </a:cubicBezTo>
                <a:cubicBezTo>
                  <a:pt x="427" y="1264"/>
                  <a:pt x="430" y="1267"/>
                  <a:pt x="432" y="1269"/>
                </a:cubicBezTo>
                <a:close/>
                <a:moveTo>
                  <a:pt x="401" y="1248"/>
                </a:moveTo>
                <a:cubicBezTo>
                  <a:pt x="405" y="1251"/>
                  <a:pt x="412" y="1253"/>
                  <a:pt x="411" y="1256"/>
                </a:cubicBezTo>
                <a:cubicBezTo>
                  <a:pt x="406" y="1254"/>
                  <a:pt x="400" y="1252"/>
                  <a:pt x="401" y="1248"/>
                </a:cubicBezTo>
                <a:close/>
                <a:moveTo>
                  <a:pt x="313" y="1185"/>
                </a:moveTo>
                <a:cubicBezTo>
                  <a:pt x="312" y="1181"/>
                  <a:pt x="309" y="1177"/>
                  <a:pt x="304" y="1174"/>
                </a:cubicBezTo>
                <a:cubicBezTo>
                  <a:pt x="306" y="1171"/>
                  <a:pt x="310" y="1174"/>
                  <a:pt x="313" y="1178"/>
                </a:cubicBezTo>
                <a:cubicBezTo>
                  <a:pt x="316" y="1182"/>
                  <a:pt x="318" y="1186"/>
                  <a:pt x="313" y="1185"/>
                </a:cubicBezTo>
                <a:close/>
                <a:moveTo>
                  <a:pt x="1176" y="426"/>
                </a:moveTo>
                <a:cubicBezTo>
                  <a:pt x="1175" y="428"/>
                  <a:pt x="1167" y="421"/>
                  <a:pt x="1170" y="419"/>
                </a:cubicBezTo>
                <a:cubicBezTo>
                  <a:pt x="1172" y="420"/>
                  <a:pt x="1174" y="423"/>
                  <a:pt x="1176" y="426"/>
                </a:cubicBezTo>
                <a:close/>
                <a:moveTo>
                  <a:pt x="1178" y="431"/>
                </a:moveTo>
                <a:cubicBezTo>
                  <a:pt x="1180" y="431"/>
                  <a:pt x="1185" y="439"/>
                  <a:pt x="1183" y="440"/>
                </a:cubicBezTo>
                <a:cubicBezTo>
                  <a:pt x="1179" y="436"/>
                  <a:pt x="1181" y="434"/>
                  <a:pt x="1178" y="431"/>
                </a:cubicBezTo>
                <a:close/>
                <a:moveTo>
                  <a:pt x="331" y="1193"/>
                </a:moveTo>
                <a:cubicBezTo>
                  <a:pt x="332" y="1194"/>
                  <a:pt x="334" y="1196"/>
                  <a:pt x="336" y="1198"/>
                </a:cubicBezTo>
                <a:cubicBezTo>
                  <a:pt x="338" y="1200"/>
                  <a:pt x="340" y="1202"/>
                  <a:pt x="338" y="1203"/>
                </a:cubicBezTo>
                <a:cubicBezTo>
                  <a:pt x="334" y="1200"/>
                  <a:pt x="331" y="1200"/>
                  <a:pt x="331" y="1197"/>
                </a:cubicBezTo>
                <a:cubicBezTo>
                  <a:pt x="332" y="1195"/>
                  <a:pt x="329" y="1193"/>
                  <a:pt x="331" y="1193"/>
                </a:cubicBezTo>
                <a:close/>
                <a:moveTo>
                  <a:pt x="261" y="1125"/>
                </a:moveTo>
                <a:cubicBezTo>
                  <a:pt x="263" y="1123"/>
                  <a:pt x="270" y="1132"/>
                  <a:pt x="266" y="1133"/>
                </a:cubicBezTo>
                <a:cubicBezTo>
                  <a:pt x="262" y="1130"/>
                  <a:pt x="262" y="1128"/>
                  <a:pt x="261" y="1125"/>
                </a:cubicBezTo>
                <a:close/>
                <a:moveTo>
                  <a:pt x="1206" y="475"/>
                </a:moveTo>
                <a:cubicBezTo>
                  <a:pt x="1209" y="480"/>
                  <a:pt x="1210" y="483"/>
                  <a:pt x="1212" y="486"/>
                </a:cubicBezTo>
                <a:cubicBezTo>
                  <a:pt x="1209" y="485"/>
                  <a:pt x="1202" y="477"/>
                  <a:pt x="1206" y="475"/>
                </a:cubicBezTo>
                <a:close/>
                <a:moveTo>
                  <a:pt x="656" y="1333"/>
                </a:moveTo>
                <a:cubicBezTo>
                  <a:pt x="653" y="1332"/>
                  <a:pt x="645" y="1333"/>
                  <a:pt x="647" y="1330"/>
                </a:cubicBezTo>
                <a:cubicBezTo>
                  <a:pt x="650" y="1331"/>
                  <a:pt x="658" y="1330"/>
                  <a:pt x="656" y="1333"/>
                </a:cubicBezTo>
                <a:close/>
                <a:moveTo>
                  <a:pt x="536" y="1310"/>
                </a:moveTo>
                <a:cubicBezTo>
                  <a:pt x="525" y="1305"/>
                  <a:pt x="520" y="1303"/>
                  <a:pt x="509" y="1298"/>
                </a:cubicBezTo>
                <a:cubicBezTo>
                  <a:pt x="512" y="1295"/>
                  <a:pt x="516" y="1300"/>
                  <a:pt x="520" y="1301"/>
                </a:cubicBezTo>
                <a:cubicBezTo>
                  <a:pt x="524" y="1302"/>
                  <a:pt x="530" y="1300"/>
                  <a:pt x="537" y="1304"/>
                </a:cubicBezTo>
                <a:cubicBezTo>
                  <a:pt x="537" y="1306"/>
                  <a:pt x="536" y="1306"/>
                  <a:pt x="536" y="1310"/>
                </a:cubicBezTo>
                <a:close/>
                <a:moveTo>
                  <a:pt x="345" y="1207"/>
                </a:moveTo>
                <a:cubicBezTo>
                  <a:pt x="346" y="1204"/>
                  <a:pt x="350" y="1210"/>
                  <a:pt x="352" y="1212"/>
                </a:cubicBezTo>
                <a:cubicBezTo>
                  <a:pt x="354" y="1214"/>
                  <a:pt x="356" y="1215"/>
                  <a:pt x="358" y="1216"/>
                </a:cubicBezTo>
                <a:cubicBezTo>
                  <a:pt x="360" y="1217"/>
                  <a:pt x="361" y="1218"/>
                  <a:pt x="362" y="1220"/>
                </a:cubicBezTo>
                <a:cubicBezTo>
                  <a:pt x="357" y="1221"/>
                  <a:pt x="347" y="1210"/>
                  <a:pt x="345" y="1207"/>
                </a:cubicBezTo>
                <a:close/>
                <a:moveTo>
                  <a:pt x="245" y="1104"/>
                </a:moveTo>
                <a:cubicBezTo>
                  <a:pt x="246" y="1102"/>
                  <a:pt x="253" y="1111"/>
                  <a:pt x="253" y="1113"/>
                </a:cubicBezTo>
                <a:cubicBezTo>
                  <a:pt x="251" y="1116"/>
                  <a:pt x="245" y="1106"/>
                  <a:pt x="245" y="1104"/>
                </a:cubicBezTo>
                <a:close/>
                <a:moveTo>
                  <a:pt x="232" y="1083"/>
                </a:moveTo>
                <a:cubicBezTo>
                  <a:pt x="234" y="1087"/>
                  <a:pt x="239" y="1092"/>
                  <a:pt x="239" y="1095"/>
                </a:cubicBezTo>
                <a:cubicBezTo>
                  <a:pt x="237" y="1096"/>
                  <a:pt x="227" y="1084"/>
                  <a:pt x="232" y="1083"/>
                </a:cubicBezTo>
                <a:close/>
                <a:moveTo>
                  <a:pt x="1268" y="689"/>
                </a:moveTo>
                <a:cubicBezTo>
                  <a:pt x="1267" y="687"/>
                  <a:pt x="1266" y="687"/>
                  <a:pt x="1265" y="689"/>
                </a:cubicBezTo>
                <a:cubicBezTo>
                  <a:pt x="1265" y="695"/>
                  <a:pt x="1266" y="698"/>
                  <a:pt x="1266" y="703"/>
                </a:cubicBezTo>
                <a:cubicBezTo>
                  <a:pt x="1266" y="705"/>
                  <a:pt x="1265" y="707"/>
                  <a:pt x="1265" y="709"/>
                </a:cubicBezTo>
                <a:cubicBezTo>
                  <a:pt x="1265" y="710"/>
                  <a:pt x="1265" y="712"/>
                  <a:pt x="1265" y="714"/>
                </a:cubicBezTo>
                <a:cubicBezTo>
                  <a:pt x="1266" y="716"/>
                  <a:pt x="1266" y="717"/>
                  <a:pt x="1266" y="719"/>
                </a:cubicBezTo>
                <a:cubicBezTo>
                  <a:pt x="1266" y="723"/>
                  <a:pt x="1267" y="727"/>
                  <a:pt x="1266" y="731"/>
                </a:cubicBezTo>
                <a:cubicBezTo>
                  <a:pt x="1267" y="737"/>
                  <a:pt x="1270" y="731"/>
                  <a:pt x="1270" y="734"/>
                </a:cubicBezTo>
                <a:cubicBezTo>
                  <a:pt x="1271" y="738"/>
                  <a:pt x="1269" y="737"/>
                  <a:pt x="1268" y="737"/>
                </a:cubicBezTo>
                <a:cubicBezTo>
                  <a:pt x="1268" y="741"/>
                  <a:pt x="1269" y="740"/>
                  <a:pt x="1270" y="742"/>
                </a:cubicBezTo>
                <a:cubicBezTo>
                  <a:pt x="1270" y="744"/>
                  <a:pt x="1269" y="745"/>
                  <a:pt x="1269" y="747"/>
                </a:cubicBezTo>
                <a:cubicBezTo>
                  <a:pt x="1269" y="751"/>
                  <a:pt x="1270" y="752"/>
                  <a:pt x="1269" y="757"/>
                </a:cubicBezTo>
                <a:cubicBezTo>
                  <a:pt x="1268" y="760"/>
                  <a:pt x="1268" y="760"/>
                  <a:pt x="1267" y="762"/>
                </a:cubicBezTo>
                <a:cubicBezTo>
                  <a:pt x="1267" y="763"/>
                  <a:pt x="1266" y="767"/>
                  <a:pt x="1265" y="771"/>
                </a:cubicBezTo>
                <a:cubicBezTo>
                  <a:pt x="1264" y="776"/>
                  <a:pt x="1264" y="781"/>
                  <a:pt x="1264" y="784"/>
                </a:cubicBezTo>
                <a:cubicBezTo>
                  <a:pt x="1264" y="790"/>
                  <a:pt x="1266" y="791"/>
                  <a:pt x="1267" y="797"/>
                </a:cubicBezTo>
                <a:cubicBezTo>
                  <a:pt x="1265" y="797"/>
                  <a:pt x="1266" y="802"/>
                  <a:pt x="1265" y="804"/>
                </a:cubicBezTo>
                <a:cubicBezTo>
                  <a:pt x="1264" y="804"/>
                  <a:pt x="1263" y="803"/>
                  <a:pt x="1263" y="804"/>
                </a:cubicBezTo>
                <a:cubicBezTo>
                  <a:pt x="1262" y="806"/>
                  <a:pt x="1262" y="810"/>
                  <a:pt x="1261" y="813"/>
                </a:cubicBezTo>
                <a:cubicBezTo>
                  <a:pt x="1261" y="813"/>
                  <a:pt x="1259" y="813"/>
                  <a:pt x="1259" y="814"/>
                </a:cubicBezTo>
                <a:cubicBezTo>
                  <a:pt x="1258" y="818"/>
                  <a:pt x="1256" y="824"/>
                  <a:pt x="1257" y="830"/>
                </a:cubicBezTo>
                <a:cubicBezTo>
                  <a:pt x="1257" y="833"/>
                  <a:pt x="1258" y="835"/>
                  <a:pt x="1258" y="838"/>
                </a:cubicBezTo>
                <a:cubicBezTo>
                  <a:pt x="1255" y="837"/>
                  <a:pt x="1254" y="839"/>
                  <a:pt x="1253" y="842"/>
                </a:cubicBezTo>
                <a:cubicBezTo>
                  <a:pt x="1252" y="845"/>
                  <a:pt x="1253" y="849"/>
                  <a:pt x="1253" y="852"/>
                </a:cubicBezTo>
                <a:cubicBezTo>
                  <a:pt x="1251" y="856"/>
                  <a:pt x="1248" y="858"/>
                  <a:pt x="1247" y="862"/>
                </a:cubicBezTo>
                <a:cubicBezTo>
                  <a:pt x="1246" y="865"/>
                  <a:pt x="1246" y="870"/>
                  <a:pt x="1245" y="875"/>
                </a:cubicBezTo>
                <a:cubicBezTo>
                  <a:pt x="1244" y="878"/>
                  <a:pt x="1242" y="881"/>
                  <a:pt x="1241" y="883"/>
                </a:cubicBezTo>
                <a:cubicBezTo>
                  <a:pt x="1239" y="888"/>
                  <a:pt x="1239" y="892"/>
                  <a:pt x="1238" y="895"/>
                </a:cubicBezTo>
                <a:cubicBezTo>
                  <a:pt x="1237" y="897"/>
                  <a:pt x="1235" y="899"/>
                  <a:pt x="1235" y="900"/>
                </a:cubicBezTo>
                <a:cubicBezTo>
                  <a:pt x="1235" y="901"/>
                  <a:pt x="1235" y="913"/>
                  <a:pt x="1232" y="913"/>
                </a:cubicBezTo>
                <a:cubicBezTo>
                  <a:pt x="1229" y="914"/>
                  <a:pt x="1231" y="914"/>
                  <a:pt x="1230" y="919"/>
                </a:cubicBezTo>
                <a:cubicBezTo>
                  <a:pt x="1229" y="921"/>
                  <a:pt x="1225" y="925"/>
                  <a:pt x="1228" y="926"/>
                </a:cubicBezTo>
                <a:cubicBezTo>
                  <a:pt x="1227" y="931"/>
                  <a:pt x="1225" y="928"/>
                  <a:pt x="1223" y="930"/>
                </a:cubicBezTo>
                <a:cubicBezTo>
                  <a:pt x="1222" y="932"/>
                  <a:pt x="1223" y="935"/>
                  <a:pt x="1221" y="938"/>
                </a:cubicBezTo>
                <a:cubicBezTo>
                  <a:pt x="1221" y="939"/>
                  <a:pt x="1219" y="938"/>
                  <a:pt x="1218" y="941"/>
                </a:cubicBezTo>
                <a:cubicBezTo>
                  <a:pt x="1217" y="946"/>
                  <a:pt x="1220" y="942"/>
                  <a:pt x="1221" y="945"/>
                </a:cubicBezTo>
                <a:cubicBezTo>
                  <a:pt x="1219" y="948"/>
                  <a:pt x="1218" y="948"/>
                  <a:pt x="1217" y="952"/>
                </a:cubicBezTo>
                <a:cubicBezTo>
                  <a:pt x="1216" y="954"/>
                  <a:pt x="1217" y="961"/>
                  <a:pt x="1214" y="961"/>
                </a:cubicBezTo>
                <a:cubicBezTo>
                  <a:pt x="1209" y="962"/>
                  <a:pt x="1213" y="962"/>
                  <a:pt x="1211" y="967"/>
                </a:cubicBezTo>
                <a:cubicBezTo>
                  <a:pt x="1210" y="968"/>
                  <a:pt x="1205" y="969"/>
                  <a:pt x="1204" y="972"/>
                </a:cubicBezTo>
                <a:cubicBezTo>
                  <a:pt x="1204" y="974"/>
                  <a:pt x="1202" y="979"/>
                  <a:pt x="1200" y="983"/>
                </a:cubicBezTo>
                <a:cubicBezTo>
                  <a:pt x="1198" y="987"/>
                  <a:pt x="1195" y="992"/>
                  <a:pt x="1193" y="992"/>
                </a:cubicBezTo>
                <a:cubicBezTo>
                  <a:pt x="1192" y="994"/>
                  <a:pt x="1191" y="996"/>
                  <a:pt x="1190" y="998"/>
                </a:cubicBezTo>
                <a:cubicBezTo>
                  <a:pt x="1189" y="1000"/>
                  <a:pt x="1189" y="1001"/>
                  <a:pt x="1190" y="1002"/>
                </a:cubicBezTo>
                <a:cubicBezTo>
                  <a:pt x="1187" y="1005"/>
                  <a:pt x="1189" y="999"/>
                  <a:pt x="1186" y="1002"/>
                </a:cubicBezTo>
                <a:cubicBezTo>
                  <a:pt x="1183" y="1009"/>
                  <a:pt x="1183" y="1013"/>
                  <a:pt x="1177" y="1020"/>
                </a:cubicBezTo>
                <a:cubicBezTo>
                  <a:pt x="1173" y="1025"/>
                  <a:pt x="1164" y="1029"/>
                  <a:pt x="1168" y="1035"/>
                </a:cubicBezTo>
                <a:cubicBezTo>
                  <a:pt x="1164" y="1036"/>
                  <a:pt x="1163" y="1041"/>
                  <a:pt x="1160" y="1044"/>
                </a:cubicBezTo>
                <a:cubicBezTo>
                  <a:pt x="1160" y="1044"/>
                  <a:pt x="1156" y="1046"/>
                  <a:pt x="1155" y="1047"/>
                </a:cubicBezTo>
                <a:cubicBezTo>
                  <a:pt x="1154" y="1049"/>
                  <a:pt x="1153" y="1051"/>
                  <a:pt x="1152" y="1052"/>
                </a:cubicBezTo>
                <a:cubicBezTo>
                  <a:pt x="1150" y="1053"/>
                  <a:pt x="1149" y="1055"/>
                  <a:pt x="1147" y="1057"/>
                </a:cubicBezTo>
                <a:cubicBezTo>
                  <a:pt x="1146" y="1058"/>
                  <a:pt x="1145" y="1059"/>
                  <a:pt x="1144" y="1060"/>
                </a:cubicBezTo>
                <a:cubicBezTo>
                  <a:pt x="1143" y="1061"/>
                  <a:pt x="1142" y="1063"/>
                  <a:pt x="1141" y="1064"/>
                </a:cubicBezTo>
                <a:cubicBezTo>
                  <a:pt x="1139" y="1066"/>
                  <a:pt x="1139" y="1070"/>
                  <a:pt x="1137" y="1072"/>
                </a:cubicBezTo>
                <a:cubicBezTo>
                  <a:pt x="1135" y="1074"/>
                  <a:pt x="1134" y="1073"/>
                  <a:pt x="1132" y="1075"/>
                </a:cubicBezTo>
                <a:cubicBezTo>
                  <a:pt x="1132" y="1076"/>
                  <a:pt x="1131" y="1080"/>
                  <a:pt x="1128" y="1078"/>
                </a:cubicBezTo>
                <a:cubicBezTo>
                  <a:pt x="1126" y="1080"/>
                  <a:pt x="1126" y="1082"/>
                  <a:pt x="1125" y="1084"/>
                </a:cubicBezTo>
                <a:cubicBezTo>
                  <a:pt x="1123" y="1086"/>
                  <a:pt x="1121" y="1086"/>
                  <a:pt x="1120" y="1087"/>
                </a:cubicBezTo>
                <a:cubicBezTo>
                  <a:pt x="1116" y="1091"/>
                  <a:pt x="1116" y="1094"/>
                  <a:pt x="1113" y="1096"/>
                </a:cubicBezTo>
                <a:cubicBezTo>
                  <a:pt x="1112" y="1097"/>
                  <a:pt x="1111" y="1098"/>
                  <a:pt x="1111" y="1099"/>
                </a:cubicBezTo>
                <a:cubicBezTo>
                  <a:pt x="1111" y="1099"/>
                  <a:pt x="1110" y="1097"/>
                  <a:pt x="1109" y="1098"/>
                </a:cubicBezTo>
                <a:cubicBezTo>
                  <a:pt x="1107" y="1100"/>
                  <a:pt x="1103" y="1104"/>
                  <a:pt x="1101" y="1106"/>
                </a:cubicBezTo>
                <a:cubicBezTo>
                  <a:pt x="1100" y="1107"/>
                  <a:pt x="1099" y="1111"/>
                  <a:pt x="1097" y="1113"/>
                </a:cubicBezTo>
                <a:cubicBezTo>
                  <a:pt x="1095" y="1115"/>
                  <a:pt x="1093" y="1115"/>
                  <a:pt x="1090" y="1117"/>
                </a:cubicBezTo>
                <a:cubicBezTo>
                  <a:pt x="1088" y="1118"/>
                  <a:pt x="1088" y="1120"/>
                  <a:pt x="1087" y="1121"/>
                </a:cubicBezTo>
                <a:cubicBezTo>
                  <a:pt x="1085" y="1123"/>
                  <a:pt x="1082" y="1124"/>
                  <a:pt x="1081" y="1125"/>
                </a:cubicBezTo>
                <a:cubicBezTo>
                  <a:pt x="1080" y="1126"/>
                  <a:pt x="1078" y="1128"/>
                  <a:pt x="1076" y="1130"/>
                </a:cubicBezTo>
                <a:cubicBezTo>
                  <a:pt x="1074" y="1132"/>
                  <a:pt x="1072" y="1135"/>
                  <a:pt x="1070" y="1136"/>
                </a:cubicBezTo>
                <a:cubicBezTo>
                  <a:pt x="1068" y="1138"/>
                  <a:pt x="1066" y="1138"/>
                  <a:pt x="1065" y="1139"/>
                </a:cubicBezTo>
                <a:cubicBezTo>
                  <a:pt x="1063" y="1140"/>
                  <a:pt x="1061" y="1143"/>
                  <a:pt x="1058" y="1145"/>
                </a:cubicBezTo>
                <a:cubicBezTo>
                  <a:pt x="1057" y="1145"/>
                  <a:pt x="1056" y="1145"/>
                  <a:pt x="1054" y="1146"/>
                </a:cubicBezTo>
                <a:cubicBezTo>
                  <a:pt x="1052" y="1148"/>
                  <a:pt x="1048" y="1151"/>
                  <a:pt x="1045" y="1153"/>
                </a:cubicBezTo>
                <a:cubicBezTo>
                  <a:pt x="1043" y="1154"/>
                  <a:pt x="1044" y="1155"/>
                  <a:pt x="1042" y="1156"/>
                </a:cubicBezTo>
                <a:cubicBezTo>
                  <a:pt x="1041" y="1158"/>
                  <a:pt x="1039" y="1158"/>
                  <a:pt x="1037" y="1159"/>
                </a:cubicBezTo>
                <a:cubicBezTo>
                  <a:pt x="1035" y="1160"/>
                  <a:pt x="1033" y="1162"/>
                  <a:pt x="1030" y="1164"/>
                </a:cubicBezTo>
                <a:cubicBezTo>
                  <a:pt x="1028" y="1166"/>
                  <a:pt x="1025" y="1168"/>
                  <a:pt x="1022" y="1169"/>
                </a:cubicBezTo>
                <a:cubicBezTo>
                  <a:pt x="1020" y="1171"/>
                  <a:pt x="1016" y="1172"/>
                  <a:pt x="1014" y="1174"/>
                </a:cubicBezTo>
                <a:cubicBezTo>
                  <a:pt x="1011" y="1176"/>
                  <a:pt x="1008" y="1179"/>
                  <a:pt x="1005" y="1180"/>
                </a:cubicBezTo>
                <a:cubicBezTo>
                  <a:pt x="1002" y="1182"/>
                  <a:pt x="1000" y="1182"/>
                  <a:pt x="998" y="1183"/>
                </a:cubicBezTo>
                <a:cubicBezTo>
                  <a:pt x="995" y="1184"/>
                  <a:pt x="992" y="1188"/>
                  <a:pt x="988" y="1190"/>
                </a:cubicBezTo>
                <a:cubicBezTo>
                  <a:pt x="986" y="1191"/>
                  <a:pt x="983" y="1191"/>
                  <a:pt x="982" y="1192"/>
                </a:cubicBezTo>
                <a:cubicBezTo>
                  <a:pt x="973" y="1196"/>
                  <a:pt x="966" y="1203"/>
                  <a:pt x="957" y="1203"/>
                </a:cubicBezTo>
                <a:cubicBezTo>
                  <a:pt x="958" y="1200"/>
                  <a:pt x="961" y="1199"/>
                  <a:pt x="964" y="1198"/>
                </a:cubicBezTo>
                <a:cubicBezTo>
                  <a:pt x="967" y="1196"/>
                  <a:pt x="971" y="1195"/>
                  <a:pt x="974" y="1194"/>
                </a:cubicBezTo>
                <a:cubicBezTo>
                  <a:pt x="976" y="1193"/>
                  <a:pt x="978" y="1190"/>
                  <a:pt x="981" y="1189"/>
                </a:cubicBezTo>
                <a:cubicBezTo>
                  <a:pt x="983" y="1188"/>
                  <a:pt x="984" y="1189"/>
                  <a:pt x="985" y="1189"/>
                </a:cubicBezTo>
                <a:cubicBezTo>
                  <a:pt x="987" y="1188"/>
                  <a:pt x="986" y="1187"/>
                  <a:pt x="987" y="1186"/>
                </a:cubicBezTo>
                <a:cubicBezTo>
                  <a:pt x="987" y="1186"/>
                  <a:pt x="988" y="1186"/>
                  <a:pt x="990" y="1185"/>
                </a:cubicBezTo>
                <a:cubicBezTo>
                  <a:pt x="991" y="1185"/>
                  <a:pt x="993" y="1184"/>
                  <a:pt x="994" y="1184"/>
                </a:cubicBezTo>
                <a:cubicBezTo>
                  <a:pt x="995" y="1183"/>
                  <a:pt x="995" y="1181"/>
                  <a:pt x="998" y="1180"/>
                </a:cubicBezTo>
                <a:cubicBezTo>
                  <a:pt x="1000" y="1179"/>
                  <a:pt x="1003" y="1178"/>
                  <a:pt x="1007" y="1176"/>
                </a:cubicBezTo>
                <a:cubicBezTo>
                  <a:pt x="1010" y="1174"/>
                  <a:pt x="1014" y="1170"/>
                  <a:pt x="1019" y="1167"/>
                </a:cubicBezTo>
                <a:cubicBezTo>
                  <a:pt x="1023" y="1163"/>
                  <a:pt x="1027" y="1161"/>
                  <a:pt x="1031" y="1160"/>
                </a:cubicBezTo>
                <a:cubicBezTo>
                  <a:pt x="1031" y="1159"/>
                  <a:pt x="1029" y="1162"/>
                  <a:pt x="1029" y="1162"/>
                </a:cubicBezTo>
                <a:cubicBezTo>
                  <a:pt x="1033" y="1159"/>
                  <a:pt x="1036" y="1155"/>
                  <a:pt x="1040" y="1151"/>
                </a:cubicBezTo>
                <a:cubicBezTo>
                  <a:pt x="1042" y="1150"/>
                  <a:pt x="1045" y="1151"/>
                  <a:pt x="1046" y="1150"/>
                </a:cubicBezTo>
                <a:cubicBezTo>
                  <a:pt x="1048" y="1149"/>
                  <a:pt x="1047" y="1148"/>
                  <a:pt x="1049" y="1146"/>
                </a:cubicBezTo>
                <a:cubicBezTo>
                  <a:pt x="1052" y="1144"/>
                  <a:pt x="1062" y="1136"/>
                  <a:pt x="1066" y="1132"/>
                </a:cubicBezTo>
                <a:cubicBezTo>
                  <a:pt x="1067" y="1132"/>
                  <a:pt x="1067" y="1130"/>
                  <a:pt x="1069" y="1129"/>
                </a:cubicBezTo>
                <a:cubicBezTo>
                  <a:pt x="1069" y="1129"/>
                  <a:pt x="1071" y="1129"/>
                  <a:pt x="1072" y="1128"/>
                </a:cubicBezTo>
                <a:cubicBezTo>
                  <a:pt x="1073" y="1127"/>
                  <a:pt x="1074" y="1126"/>
                  <a:pt x="1075" y="1125"/>
                </a:cubicBezTo>
                <a:cubicBezTo>
                  <a:pt x="1076" y="1124"/>
                  <a:pt x="1079" y="1123"/>
                  <a:pt x="1080" y="1122"/>
                </a:cubicBezTo>
                <a:cubicBezTo>
                  <a:pt x="1081" y="1122"/>
                  <a:pt x="1082" y="1119"/>
                  <a:pt x="1083" y="1118"/>
                </a:cubicBezTo>
                <a:cubicBezTo>
                  <a:pt x="1087" y="1114"/>
                  <a:pt x="1093" y="1109"/>
                  <a:pt x="1097" y="1105"/>
                </a:cubicBezTo>
                <a:cubicBezTo>
                  <a:pt x="1099" y="1103"/>
                  <a:pt x="1102" y="1099"/>
                  <a:pt x="1104" y="1097"/>
                </a:cubicBezTo>
                <a:cubicBezTo>
                  <a:pt x="1106" y="1095"/>
                  <a:pt x="1109" y="1094"/>
                  <a:pt x="1110" y="1093"/>
                </a:cubicBezTo>
                <a:cubicBezTo>
                  <a:pt x="1113" y="1090"/>
                  <a:pt x="1114" y="1086"/>
                  <a:pt x="1116" y="1083"/>
                </a:cubicBezTo>
                <a:cubicBezTo>
                  <a:pt x="1118" y="1081"/>
                  <a:pt x="1121" y="1078"/>
                  <a:pt x="1123" y="1075"/>
                </a:cubicBezTo>
                <a:cubicBezTo>
                  <a:pt x="1126" y="1072"/>
                  <a:pt x="1129" y="1069"/>
                  <a:pt x="1130" y="1068"/>
                </a:cubicBezTo>
                <a:cubicBezTo>
                  <a:pt x="1134" y="1067"/>
                  <a:pt x="1131" y="1068"/>
                  <a:pt x="1135" y="1063"/>
                </a:cubicBezTo>
                <a:cubicBezTo>
                  <a:pt x="1136" y="1061"/>
                  <a:pt x="1139" y="1060"/>
                  <a:pt x="1139" y="1060"/>
                </a:cubicBezTo>
                <a:cubicBezTo>
                  <a:pt x="1141" y="1058"/>
                  <a:pt x="1139" y="1057"/>
                  <a:pt x="1141" y="1054"/>
                </a:cubicBezTo>
                <a:cubicBezTo>
                  <a:pt x="1141" y="1054"/>
                  <a:pt x="1142" y="1054"/>
                  <a:pt x="1143" y="1053"/>
                </a:cubicBezTo>
                <a:cubicBezTo>
                  <a:pt x="1143" y="1053"/>
                  <a:pt x="1142" y="1053"/>
                  <a:pt x="1143" y="1051"/>
                </a:cubicBezTo>
                <a:cubicBezTo>
                  <a:pt x="1144" y="1049"/>
                  <a:pt x="1146" y="1049"/>
                  <a:pt x="1148" y="1046"/>
                </a:cubicBezTo>
                <a:cubicBezTo>
                  <a:pt x="1150" y="1044"/>
                  <a:pt x="1153" y="1040"/>
                  <a:pt x="1154" y="1037"/>
                </a:cubicBezTo>
                <a:cubicBezTo>
                  <a:pt x="1156" y="1034"/>
                  <a:pt x="1157" y="1031"/>
                  <a:pt x="1159" y="1030"/>
                </a:cubicBezTo>
                <a:cubicBezTo>
                  <a:pt x="1162" y="1026"/>
                  <a:pt x="1166" y="1024"/>
                  <a:pt x="1169" y="1021"/>
                </a:cubicBezTo>
                <a:cubicBezTo>
                  <a:pt x="1171" y="1018"/>
                  <a:pt x="1172" y="1014"/>
                  <a:pt x="1173" y="1011"/>
                </a:cubicBezTo>
                <a:cubicBezTo>
                  <a:pt x="1177" y="1003"/>
                  <a:pt x="1185" y="995"/>
                  <a:pt x="1189" y="986"/>
                </a:cubicBezTo>
                <a:cubicBezTo>
                  <a:pt x="1190" y="983"/>
                  <a:pt x="1191" y="981"/>
                  <a:pt x="1190" y="978"/>
                </a:cubicBezTo>
                <a:cubicBezTo>
                  <a:pt x="1192" y="977"/>
                  <a:pt x="1195" y="974"/>
                  <a:pt x="1197" y="971"/>
                </a:cubicBezTo>
                <a:cubicBezTo>
                  <a:pt x="1199" y="968"/>
                  <a:pt x="1200" y="964"/>
                  <a:pt x="1202" y="960"/>
                </a:cubicBezTo>
                <a:cubicBezTo>
                  <a:pt x="1204" y="956"/>
                  <a:pt x="1206" y="952"/>
                  <a:pt x="1208" y="947"/>
                </a:cubicBezTo>
                <a:cubicBezTo>
                  <a:pt x="1210" y="943"/>
                  <a:pt x="1212" y="939"/>
                  <a:pt x="1214" y="935"/>
                </a:cubicBezTo>
                <a:cubicBezTo>
                  <a:pt x="1218" y="934"/>
                  <a:pt x="1213" y="940"/>
                  <a:pt x="1215" y="940"/>
                </a:cubicBezTo>
                <a:cubicBezTo>
                  <a:pt x="1217" y="939"/>
                  <a:pt x="1218" y="931"/>
                  <a:pt x="1220" y="928"/>
                </a:cubicBezTo>
                <a:cubicBezTo>
                  <a:pt x="1217" y="925"/>
                  <a:pt x="1218" y="937"/>
                  <a:pt x="1215" y="934"/>
                </a:cubicBezTo>
                <a:cubicBezTo>
                  <a:pt x="1216" y="930"/>
                  <a:pt x="1214" y="930"/>
                  <a:pt x="1216" y="927"/>
                </a:cubicBezTo>
                <a:cubicBezTo>
                  <a:pt x="1217" y="925"/>
                  <a:pt x="1219" y="927"/>
                  <a:pt x="1220" y="925"/>
                </a:cubicBezTo>
                <a:cubicBezTo>
                  <a:pt x="1222" y="918"/>
                  <a:pt x="1224" y="909"/>
                  <a:pt x="1227" y="901"/>
                </a:cubicBezTo>
                <a:cubicBezTo>
                  <a:pt x="1227" y="899"/>
                  <a:pt x="1229" y="897"/>
                  <a:pt x="1230" y="894"/>
                </a:cubicBezTo>
                <a:cubicBezTo>
                  <a:pt x="1231" y="892"/>
                  <a:pt x="1231" y="889"/>
                  <a:pt x="1232" y="886"/>
                </a:cubicBezTo>
                <a:cubicBezTo>
                  <a:pt x="1233" y="882"/>
                  <a:pt x="1235" y="880"/>
                  <a:pt x="1236" y="876"/>
                </a:cubicBezTo>
                <a:cubicBezTo>
                  <a:pt x="1238" y="870"/>
                  <a:pt x="1239" y="863"/>
                  <a:pt x="1240" y="856"/>
                </a:cubicBezTo>
                <a:cubicBezTo>
                  <a:pt x="1242" y="851"/>
                  <a:pt x="1245" y="845"/>
                  <a:pt x="1246" y="839"/>
                </a:cubicBezTo>
                <a:cubicBezTo>
                  <a:pt x="1246" y="836"/>
                  <a:pt x="1246" y="829"/>
                  <a:pt x="1248" y="823"/>
                </a:cubicBezTo>
                <a:cubicBezTo>
                  <a:pt x="1248" y="822"/>
                  <a:pt x="1250" y="820"/>
                  <a:pt x="1250" y="818"/>
                </a:cubicBezTo>
                <a:cubicBezTo>
                  <a:pt x="1251" y="811"/>
                  <a:pt x="1251" y="805"/>
                  <a:pt x="1252" y="798"/>
                </a:cubicBezTo>
                <a:cubicBezTo>
                  <a:pt x="1252" y="792"/>
                  <a:pt x="1252" y="785"/>
                  <a:pt x="1253" y="779"/>
                </a:cubicBezTo>
                <a:cubicBezTo>
                  <a:pt x="1253" y="777"/>
                  <a:pt x="1255" y="776"/>
                  <a:pt x="1256" y="775"/>
                </a:cubicBezTo>
                <a:cubicBezTo>
                  <a:pt x="1258" y="769"/>
                  <a:pt x="1255" y="761"/>
                  <a:pt x="1256" y="754"/>
                </a:cubicBezTo>
                <a:cubicBezTo>
                  <a:pt x="1256" y="749"/>
                  <a:pt x="1258" y="747"/>
                  <a:pt x="1257" y="739"/>
                </a:cubicBezTo>
                <a:cubicBezTo>
                  <a:pt x="1257" y="738"/>
                  <a:pt x="1256" y="733"/>
                  <a:pt x="1256" y="733"/>
                </a:cubicBezTo>
                <a:cubicBezTo>
                  <a:pt x="1256" y="730"/>
                  <a:pt x="1258" y="729"/>
                  <a:pt x="1257" y="726"/>
                </a:cubicBezTo>
                <a:cubicBezTo>
                  <a:pt x="1257" y="724"/>
                  <a:pt x="1256" y="721"/>
                  <a:pt x="1256" y="719"/>
                </a:cubicBezTo>
                <a:cubicBezTo>
                  <a:pt x="1256" y="715"/>
                  <a:pt x="1257" y="710"/>
                  <a:pt x="1257" y="705"/>
                </a:cubicBezTo>
                <a:cubicBezTo>
                  <a:pt x="1257" y="703"/>
                  <a:pt x="1256" y="701"/>
                  <a:pt x="1256" y="699"/>
                </a:cubicBezTo>
                <a:cubicBezTo>
                  <a:pt x="1256" y="694"/>
                  <a:pt x="1257" y="686"/>
                  <a:pt x="1256" y="676"/>
                </a:cubicBezTo>
                <a:cubicBezTo>
                  <a:pt x="1255" y="674"/>
                  <a:pt x="1254" y="673"/>
                  <a:pt x="1254" y="671"/>
                </a:cubicBezTo>
                <a:cubicBezTo>
                  <a:pt x="1254" y="668"/>
                  <a:pt x="1254" y="666"/>
                  <a:pt x="1254" y="665"/>
                </a:cubicBezTo>
                <a:cubicBezTo>
                  <a:pt x="1253" y="661"/>
                  <a:pt x="1252" y="659"/>
                  <a:pt x="1252" y="657"/>
                </a:cubicBezTo>
                <a:cubicBezTo>
                  <a:pt x="1251" y="655"/>
                  <a:pt x="1251" y="654"/>
                  <a:pt x="1251" y="651"/>
                </a:cubicBezTo>
                <a:cubicBezTo>
                  <a:pt x="1252" y="649"/>
                  <a:pt x="1251" y="645"/>
                  <a:pt x="1250" y="639"/>
                </a:cubicBezTo>
                <a:cubicBezTo>
                  <a:pt x="1249" y="633"/>
                  <a:pt x="1250" y="628"/>
                  <a:pt x="1248" y="621"/>
                </a:cubicBezTo>
                <a:cubicBezTo>
                  <a:pt x="1247" y="618"/>
                  <a:pt x="1245" y="615"/>
                  <a:pt x="1245" y="611"/>
                </a:cubicBezTo>
                <a:cubicBezTo>
                  <a:pt x="1243" y="606"/>
                  <a:pt x="1243" y="600"/>
                  <a:pt x="1242" y="595"/>
                </a:cubicBezTo>
                <a:cubicBezTo>
                  <a:pt x="1240" y="590"/>
                  <a:pt x="1238" y="585"/>
                  <a:pt x="1237" y="580"/>
                </a:cubicBezTo>
                <a:cubicBezTo>
                  <a:pt x="1236" y="576"/>
                  <a:pt x="1237" y="572"/>
                  <a:pt x="1236" y="568"/>
                </a:cubicBezTo>
                <a:cubicBezTo>
                  <a:pt x="1234" y="562"/>
                  <a:pt x="1230" y="552"/>
                  <a:pt x="1229" y="548"/>
                </a:cubicBezTo>
                <a:cubicBezTo>
                  <a:pt x="1229" y="546"/>
                  <a:pt x="1227" y="546"/>
                  <a:pt x="1226" y="544"/>
                </a:cubicBezTo>
                <a:cubicBezTo>
                  <a:pt x="1226" y="542"/>
                  <a:pt x="1226" y="540"/>
                  <a:pt x="1226" y="538"/>
                </a:cubicBezTo>
                <a:cubicBezTo>
                  <a:pt x="1225" y="535"/>
                  <a:pt x="1221" y="528"/>
                  <a:pt x="1221" y="526"/>
                </a:cubicBezTo>
                <a:cubicBezTo>
                  <a:pt x="1221" y="525"/>
                  <a:pt x="1222" y="524"/>
                  <a:pt x="1222" y="523"/>
                </a:cubicBezTo>
                <a:cubicBezTo>
                  <a:pt x="1221" y="519"/>
                  <a:pt x="1218" y="517"/>
                  <a:pt x="1217" y="515"/>
                </a:cubicBezTo>
                <a:cubicBezTo>
                  <a:pt x="1216" y="512"/>
                  <a:pt x="1218" y="506"/>
                  <a:pt x="1213" y="500"/>
                </a:cubicBezTo>
                <a:cubicBezTo>
                  <a:pt x="1218" y="499"/>
                  <a:pt x="1219" y="513"/>
                  <a:pt x="1224" y="512"/>
                </a:cubicBezTo>
                <a:cubicBezTo>
                  <a:pt x="1227" y="516"/>
                  <a:pt x="1227" y="522"/>
                  <a:pt x="1228" y="525"/>
                </a:cubicBezTo>
                <a:cubicBezTo>
                  <a:pt x="1230" y="528"/>
                  <a:pt x="1231" y="526"/>
                  <a:pt x="1233" y="530"/>
                </a:cubicBezTo>
                <a:cubicBezTo>
                  <a:pt x="1235" y="534"/>
                  <a:pt x="1231" y="532"/>
                  <a:pt x="1231" y="535"/>
                </a:cubicBezTo>
                <a:cubicBezTo>
                  <a:pt x="1231" y="537"/>
                  <a:pt x="1234" y="540"/>
                  <a:pt x="1234" y="542"/>
                </a:cubicBezTo>
                <a:cubicBezTo>
                  <a:pt x="1235" y="543"/>
                  <a:pt x="1233" y="547"/>
                  <a:pt x="1235" y="550"/>
                </a:cubicBezTo>
                <a:cubicBezTo>
                  <a:pt x="1236" y="554"/>
                  <a:pt x="1238" y="548"/>
                  <a:pt x="1239" y="554"/>
                </a:cubicBezTo>
                <a:cubicBezTo>
                  <a:pt x="1241" y="560"/>
                  <a:pt x="1237" y="555"/>
                  <a:pt x="1236" y="556"/>
                </a:cubicBezTo>
                <a:cubicBezTo>
                  <a:pt x="1239" y="565"/>
                  <a:pt x="1239" y="565"/>
                  <a:pt x="1239" y="565"/>
                </a:cubicBezTo>
                <a:cubicBezTo>
                  <a:pt x="1242" y="569"/>
                  <a:pt x="1238" y="556"/>
                  <a:pt x="1242" y="561"/>
                </a:cubicBezTo>
                <a:cubicBezTo>
                  <a:pt x="1244" y="565"/>
                  <a:pt x="1246" y="569"/>
                  <a:pt x="1247" y="574"/>
                </a:cubicBezTo>
                <a:cubicBezTo>
                  <a:pt x="1247" y="576"/>
                  <a:pt x="1245" y="576"/>
                  <a:pt x="1245" y="577"/>
                </a:cubicBezTo>
                <a:cubicBezTo>
                  <a:pt x="1245" y="579"/>
                  <a:pt x="1246" y="581"/>
                  <a:pt x="1246" y="582"/>
                </a:cubicBezTo>
                <a:cubicBezTo>
                  <a:pt x="1246" y="584"/>
                  <a:pt x="1246" y="590"/>
                  <a:pt x="1247" y="595"/>
                </a:cubicBezTo>
                <a:cubicBezTo>
                  <a:pt x="1248" y="600"/>
                  <a:pt x="1249" y="606"/>
                  <a:pt x="1252" y="609"/>
                </a:cubicBezTo>
                <a:cubicBezTo>
                  <a:pt x="1252" y="609"/>
                  <a:pt x="1253" y="604"/>
                  <a:pt x="1253" y="607"/>
                </a:cubicBezTo>
                <a:cubicBezTo>
                  <a:pt x="1254" y="608"/>
                  <a:pt x="1253" y="611"/>
                  <a:pt x="1254" y="613"/>
                </a:cubicBezTo>
                <a:cubicBezTo>
                  <a:pt x="1255" y="614"/>
                  <a:pt x="1255" y="613"/>
                  <a:pt x="1256" y="614"/>
                </a:cubicBezTo>
                <a:cubicBezTo>
                  <a:pt x="1257" y="615"/>
                  <a:pt x="1258" y="618"/>
                  <a:pt x="1258" y="619"/>
                </a:cubicBezTo>
                <a:cubicBezTo>
                  <a:pt x="1259" y="622"/>
                  <a:pt x="1258" y="622"/>
                  <a:pt x="1258" y="623"/>
                </a:cubicBezTo>
                <a:cubicBezTo>
                  <a:pt x="1258" y="626"/>
                  <a:pt x="1261" y="628"/>
                  <a:pt x="1261" y="629"/>
                </a:cubicBezTo>
                <a:cubicBezTo>
                  <a:pt x="1261" y="632"/>
                  <a:pt x="1260" y="633"/>
                  <a:pt x="1260" y="635"/>
                </a:cubicBezTo>
                <a:cubicBezTo>
                  <a:pt x="1261" y="638"/>
                  <a:pt x="1263" y="638"/>
                  <a:pt x="1263" y="641"/>
                </a:cubicBezTo>
                <a:cubicBezTo>
                  <a:pt x="1264" y="644"/>
                  <a:pt x="1262" y="644"/>
                  <a:pt x="1263" y="649"/>
                </a:cubicBezTo>
                <a:cubicBezTo>
                  <a:pt x="1264" y="651"/>
                  <a:pt x="1264" y="654"/>
                  <a:pt x="1265" y="656"/>
                </a:cubicBezTo>
                <a:cubicBezTo>
                  <a:pt x="1265" y="658"/>
                  <a:pt x="1266" y="661"/>
                  <a:pt x="1266" y="663"/>
                </a:cubicBezTo>
                <a:cubicBezTo>
                  <a:pt x="1267" y="668"/>
                  <a:pt x="1267" y="673"/>
                  <a:pt x="1265" y="677"/>
                </a:cubicBezTo>
                <a:cubicBezTo>
                  <a:pt x="1266" y="681"/>
                  <a:pt x="1267" y="684"/>
                  <a:pt x="1268" y="689"/>
                </a:cubicBezTo>
                <a:close/>
                <a:moveTo>
                  <a:pt x="1236" y="977"/>
                </a:moveTo>
                <a:cubicBezTo>
                  <a:pt x="1233" y="980"/>
                  <a:pt x="1232" y="989"/>
                  <a:pt x="1228" y="989"/>
                </a:cubicBezTo>
                <a:cubicBezTo>
                  <a:pt x="1229" y="988"/>
                  <a:pt x="1233" y="974"/>
                  <a:pt x="1236" y="977"/>
                </a:cubicBezTo>
                <a:close/>
                <a:moveTo>
                  <a:pt x="453" y="1275"/>
                </a:moveTo>
                <a:cubicBezTo>
                  <a:pt x="450" y="1274"/>
                  <a:pt x="445" y="1272"/>
                  <a:pt x="444" y="1270"/>
                </a:cubicBezTo>
                <a:cubicBezTo>
                  <a:pt x="445" y="1269"/>
                  <a:pt x="448" y="1270"/>
                  <a:pt x="450" y="1271"/>
                </a:cubicBezTo>
                <a:cubicBezTo>
                  <a:pt x="453" y="1272"/>
                  <a:pt x="455" y="1274"/>
                  <a:pt x="453" y="1275"/>
                </a:cubicBezTo>
                <a:close/>
                <a:moveTo>
                  <a:pt x="1183" y="1069"/>
                </a:moveTo>
                <a:cubicBezTo>
                  <a:pt x="1185" y="1067"/>
                  <a:pt x="1188" y="1058"/>
                  <a:pt x="1190" y="1061"/>
                </a:cubicBezTo>
                <a:cubicBezTo>
                  <a:pt x="1190" y="1064"/>
                  <a:pt x="1185" y="1072"/>
                  <a:pt x="1183" y="1069"/>
                </a:cubicBezTo>
                <a:close/>
                <a:moveTo>
                  <a:pt x="1252" y="604"/>
                </a:moveTo>
                <a:cubicBezTo>
                  <a:pt x="1251" y="599"/>
                  <a:pt x="1249" y="594"/>
                  <a:pt x="1247" y="588"/>
                </a:cubicBezTo>
                <a:cubicBezTo>
                  <a:pt x="1249" y="586"/>
                  <a:pt x="1249" y="590"/>
                  <a:pt x="1250" y="592"/>
                </a:cubicBezTo>
                <a:cubicBezTo>
                  <a:pt x="1251" y="594"/>
                  <a:pt x="1252" y="597"/>
                  <a:pt x="1253" y="599"/>
                </a:cubicBezTo>
                <a:cubicBezTo>
                  <a:pt x="1253" y="602"/>
                  <a:pt x="1253" y="604"/>
                  <a:pt x="1252" y="604"/>
                </a:cubicBezTo>
                <a:close/>
                <a:moveTo>
                  <a:pt x="1259" y="896"/>
                </a:moveTo>
                <a:cubicBezTo>
                  <a:pt x="1259" y="899"/>
                  <a:pt x="1259" y="899"/>
                  <a:pt x="1259" y="899"/>
                </a:cubicBezTo>
                <a:cubicBezTo>
                  <a:pt x="1258" y="898"/>
                  <a:pt x="1258" y="899"/>
                  <a:pt x="1257" y="900"/>
                </a:cubicBezTo>
                <a:cubicBezTo>
                  <a:pt x="1256" y="899"/>
                  <a:pt x="1256" y="899"/>
                  <a:pt x="1256" y="899"/>
                </a:cubicBezTo>
                <a:cubicBezTo>
                  <a:pt x="1256" y="898"/>
                  <a:pt x="1256" y="898"/>
                  <a:pt x="1255" y="898"/>
                </a:cubicBezTo>
                <a:cubicBezTo>
                  <a:pt x="1256" y="895"/>
                  <a:pt x="1256" y="895"/>
                  <a:pt x="1256" y="895"/>
                </a:cubicBezTo>
                <a:cubicBezTo>
                  <a:pt x="1257" y="895"/>
                  <a:pt x="1257" y="894"/>
                  <a:pt x="1257" y="893"/>
                </a:cubicBezTo>
                <a:cubicBezTo>
                  <a:pt x="1259" y="894"/>
                  <a:pt x="1259" y="894"/>
                  <a:pt x="1259" y="894"/>
                </a:cubicBezTo>
                <a:cubicBezTo>
                  <a:pt x="1258" y="895"/>
                  <a:pt x="1259" y="895"/>
                  <a:pt x="1259" y="896"/>
                </a:cubicBezTo>
                <a:close/>
                <a:moveTo>
                  <a:pt x="1173" y="1079"/>
                </a:moveTo>
                <a:cubicBezTo>
                  <a:pt x="1175" y="1076"/>
                  <a:pt x="1177" y="1076"/>
                  <a:pt x="1179" y="1074"/>
                </a:cubicBezTo>
                <a:cubicBezTo>
                  <a:pt x="1180" y="1077"/>
                  <a:pt x="1176" y="1083"/>
                  <a:pt x="1173" y="1079"/>
                </a:cubicBezTo>
                <a:close/>
                <a:moveTo>
                  <a:pt x="1254" y="913"/>
                </a:moveTo>
                <a:cubicBezTo>
                  <a:pt x="1252" y="913"/>
                  <a:pt x="1252" y="911"/>
                  <a:pt x="1252" y="908"/>
                </a:cubicBezTo>
                <a:cubicBezTo>
                  <a:pt x="1252" y="906"/>
                  <a:pt x="1253" y="903"/>
                  <a:pt x="1253" y="902"/>
                </a:cubicBezTo>
                <a:cubicBezTo>
                  <a:pt x="1255" y="904"/>
                  <a:pt x="1255" y="908"/>
                  <a:pt x="1254" y="913"/>
                </a:cubicBezTo>
                <a:close/>
                <a:moveTo>
                  <a:pt x="1153" y="1106"/>
                </a:moveTo>
                <a:cubicBezTo>
                  <a:pt x="1153" y="1105"/>
                  <a:pt x="1155" y="1104"/>
                  <a:pt x="1157" y="1102"/>
                </a:cubicBezTo>
                <a:cubicBezTo>
                  <a:pt x="1158" y="1100"/>
                  <a:pt x="1160" y="1098"/>
                  <a:pt x="1161" y="1097"/>
                </a:cubicBezTo>
                <a:cubicBezTo>
                  <a:pt x="1163" y="1093"/>
                  <a:pt x="1168" y="1084"/>
                  <a:pt x="1171" y="1085"/>
                </a:cubicBezTo>
                <a:cubicBezTo>
                  <a:pt x="1170" y="1089"/>
                  <a:pt x="1168" y="1092"/>
                  <a:pt x="1165" y="1096"/>
                </a:cubicBezTo>
                <a:cubicBezTo>
                  <a:pt x="1163" y="1097"/>
                  <a:pt x="1161" y="1098"/>
                  <a:pt x="1161" y="1098"/>
                </a:cubicBezTo>
                <a:cubicBezTo>
                  <a:pt x="1160" y="1099"/>
                  <a:pt x="1160" y="1102"/>
                  <a:pt x="1159" y="1104"/>
                </a:cubicBezTo>
                <a:cubicBezTo>
                  <a:pt x="1157" y="1106"/>
                  <a:pt x="1156" y="1108"/>
                  <a:pt x="1153" y="1106"/>
                </a:cubicBezTo>
                <a:close/>
                <a:moveTo>
                  <a:pt x="1244" y="942"/>
                </a:moveTo>
                <a:cubicBezTo>
                  <a:pt x="1243" y="944"/>
                  <a:pt x="1242" y="942"/>
                  <a:pt x="1241" y="943"/>
                </a:cubicBezTo>
                <a:cubicBezTo>
                  <a:pt x="1241" y="943"/>
                  <a:pt x="1238" y="945"/>
                  <a:pt x="1239" y="945"/>
                </a:cubicBezTo>
                <a:cubicBezTo>
                  <a:pt x="1237" y="944"/>
                  <a:pt x="1241" y="938"/>
                  <a:pt x="1239" y="936"/>
                </a:cubicBezTo>
                <a:cubicBezTo>
                  <a:pt x="1241" y="932"/>
                  <a:pt x="1241" y="934"/>
                  <a:pt x="1243" y="935"/>
                </a:cubicBezTo>
                <a:cubicBezTo>
                  <a:pt x="1244" y="932"/>
                  <a:pt x="1242" y="931"/>
                  <a:pt x="1243" y="929"/>
                </a:cubicBezTo>
                <a:cubicBezTo>
                  <a:pt x="1244" y="925"/>
                  <a:pt x="1248" y="923"/>
                  <a:pt x="1248" y="915"/>
                </a:cubicBezTo>
                <a:cubicBezTo>
                  <a:pt x="1249" y="917"/>
                  <a:pt x="1250" y="919"/>
                  <a:pt x="1249" y="921"/>
                </a:cubicBezTo>
                <a:cubicBezTo>
                  <a:pt x="1249" y="924"/>
                  <a:pt x="1247" y="924"/>
                  <a:pt x="1246" y="927"/>
                </a:cubicBezTo>
                <a:cubicBezTo>
                  <a:pt x="1246" y="928"/>
                  <a:pt x="1245" y="931"/>
                  <a:pt x="1245" y="934"/>
                </a:cubicBezTo>
                <a:cubicBezTo>
                  <a:pt x="1245" y="937"/>
                  <a:pt x="1244" y="940"/>
                  <a:pt x="1244" y="942"/>
                </a:cubicBezTo>
                <a:close/>
                <a:moveTo>
                  <a:pt x="1269" y="705"/>
                </a:moveTo>
                <a:cubicBezTo>
                  <a:pt x="1269" y="702"/>
                  <a:pt x="1268" y="699"/>
                  <a:pt x="1268" y="696"/>
                </a:cubicBezTo>
                <a:cubicBezTo>
                  <a:pt x="1269" y="696"/>
                  <a:pt x="1272" y="706"/>
                  <a:pt x="1269" y="705"/>
                </a:cubicBezTo>
                <a:close/>
                <a:moveTo>
                  <a:pt x="1238" y="953"/>
                </a:moveTo>
                <a:cubicBezTo>
                  <a:pt x="1237" y="957"/>
                  <a:pt x="1236" y="959"/>
                  <a:pt x="1234" y="958"/>
                </a:cubicBezTo>
                <a:cubicBezTo>
                  <a:pt x="1235" y="954"/>
                  <a:pt x="1236" y="951"/>
                  <a:pt x="1238" y="953"/>
                </a:cubicBezTo>
                <a:close/>
                <a:moveTo>
                  <a:pt x="1230" y="971"/>
                </a:moveTo>
                <a:cubicBezTo>
                  <a:pt x="1227" y="971"/>
                  <a:pt x="1229" y="966"/>
                  <a:pt x="1231" y="962"/>
                </a:cubicBezTo>
                <a:cubicBezTo>
                  <a:pt x="1234" y="963"/>
                  <a:pt x="1231" y="968"/>
                  <a:pt x="1230" y="971"/>
                </a:cubicBezTo>
                <a:close/>
                <a:moveTo>
                  <a:pt x="1223" y="983"/>
                </a:moveTo>
                <a:cubicBezTo>
                  <a:pt x="1222" y="980"/>
                  <a:pt x="1225" y="975"/>
                  <a:pt x="1227" y="977"/>
                </a:cubicBezTo>
                <a:cubicBezTo>
                  <a:pt x="1227" y="979"/>
                  <a:pt x="1225" y="985"/>
                  <a:pt x="1223" y="983"/>
                </a:cubicBezTo>
                <a:close/>
                <a:moveTo>
                  <a:pt x="1217" y="999"/>
                </a:moveTo>
                <a:cubicBezTo>
                  <a:pt x="1216" y="1001"/>
                  <a:pt x="1215" y="1001"/>
                  <a:pt x="1214" y="1004"/>
                </a:cubicBezTo>
                <a:cubicBezTo>
                  <a:pt x="1211" y="1003"/>
                  <a:pt x="1213" y="1000"/>
                  <a:pt x="1215" y="996"/>
                </a:cubicBezTo>
                <a:cubicBezTo>
                  <a:pt x="1217" y="996"/>
                  <a:pt x="1216" y="998"/>
                  <a:pt x="1217" y="999"/>
                </a:cubicBezTo>
                <a:close/>
                <a:moveTo>
                  <a:pt x="1210" y="1011"/>
                </a:moveTo>
                <a:cubicBezTo>
                  <a:pt x="1212" y="1013"/>
                  <a:pt x="1207" y="1016"/>
                  <a:pt x="1205" y="1020"/>
                </a:cubicBezTo>
                <a:cubicBezTo>
                  <a:pt x="1200" y="1018"/>
                  <a:pt x="1208" y="1012"/>
                  <a:pt x="1210" y="1011"/>
                </a:cubicBezTo>
                <a:close/>
                <a:moveTo>
                  <a:pt x="1186" y="1057"/>
                </a:moveTo>
                <a:cubicBezTo>
                  <a:pt x="1184" y="1060"/>
                  <a:pt x="1181" y="1059"/>
                  <a:pt x="1180" y="1060"/>
                </a:cubicBezTo>
                <a:cubicBezTo>
                  <a:pt x="1178" y="1061"/>
                  <a:pt x="1177" y="1065"/>
                  <a:pt x="1176" y="1063"/>
                </a:cubicBezTo>
                <a:cubicBezTo>
                  <a:pt x="1180" y="1057"/>
                  <a:pt x="1180" y="1054"/>
                  <a:pt x="1184" y="1050"/>
                </a:cubicBezTo>
                <a:cubicBezTo>
                  <a:pt x="1185" y="1052"/>
                  <a:pt x="1183" y="1056"/>
                  <a:pt x="1186" y="1057"/>
                </a:cubicBezTo>
                <a:close/>
                <a:moveTo>
                  <a:pt x="1267" y="778"/>
                </a:moveTo>
                <a:cubicBezTo>
                  <a:pt x="1265" y="764"/>
                  <a:pt x="1273" y="775"/>
                  <a:pt x="1267" y="778"/>
                </a:cubicBezTo>
                <a:close/>
                <a:moveTo>
                  <a:pt x="1203" y="1023"/>
                </a:moveTo>
                <a:cubicBezTo>
                  <a:pt x="1201" y="1026"/>
                  <a:pt x="1200" y="1030"/>
                  <a:pt x="1198" y="1033"/>
                </a:cubicBezTo>
                <a:cubicBezTo>
                  <a:pt x="1195" y="1032"/>
                  <a:pt x="1200" y="1021"/>
                  <a:pt x="1203" y="1023"/>
                </a:cubicBezTo>
                <a:close/>
                <a:moveTo>
                  <a:pt x="1192" y="1043"/>
                </a:moveTo>
                <a:cubicBezTo>
                  <a:pt x="1189" y="1048"/>
                  <a:pt x="1189" y="1048"/>
                  <a:pt x="1189" y="1048"/>
                </a:cubicBezTo>
                <a:cubicBezTo>
                  <a:pt x="1186" y="1048"/>
                  <a:pt x="1190" y="1038"/>
                  <a:pt x="1192" y="1043"/>
                </a:cubicBezTo>
                <a:close/>
                <a:moveTo>
                  <a:pt x="1134" y="1122"/>
                </a:moveTo>
                <a:cubicBezTo>
                  <a:pt x="1130" y="1125"/>
                  <a:pt x="1130" y="1123"/>
                  <a:pt x="1131" y="1120"/>
                </a:cubicBezTo>
                <a:cubicBezTo>
                  <a:pt x="1133" y="1117"/>
                  <a:pt x="1135" y="1113"/>
                  <a:pt x="1138" y="1112"/>
                </a:cubicBezTo>
                <a:cubicBezTo>
                  <a:pt x="1137" y="1115"/>
                  <a:pt x="1134" y="1119"/>
                  <a:pt x="1134" y="1122"/>
                </a:cubicBezTo>
                <a:close/>
                <a:moveTo>
                  <a:pt x="1127" y="1128"/>
                </a:moveTo>
                <a:cubicBezTo>
                  <a:pt x="1125" y="1131"/>
                  <a:pt x="1123" y="1132"/>
                  <a:pt x="1121" y="1133"/>
                </a:cubicBezTo>
                <a:cubicBezTo>
                  <a:pt x="1119" y="1132"/>
                  <a:pt x="1126" y="1123"/>
                  <a:pt x="1127" y="1128"/>
                </a:cubicBezTo>
                <a:close/>
                <a:moveTo>
                  <a:pt x="1199" y="1018"/>
                </a:moveTo>
                <a:cubicBezTo>
                  <a:pt x="1198" y="1016"/>
                  <a:pt x="1198" y="1011"/>
                  <a:pt x="1201" y="1009"/>
                </a:cubicBezTo>
                <a:cubicBezTo>
                  <a:pt x="1203" y="1010"/>
                  <a:pt x="1202" y="1016"/>
                  <a:pt x="1199" y="1018"/>
                </a:cubicBezTo>
                <a:close/>
                <a:moveTo>
                  <a:pt x="1194" y="1028"/>
                </a:moveTo>
                <a:cubicBezTo>
                  <a:pt x="1190" y="1027"/>
                  <a:pt x="1194" y="1017"/>
                  <a:pt x="1197" y="1021"/>
                </a:cubicBezTo>
                <a:cubicBezTo>
                  <a:pt x="1197" y="1023"/>
                  <a:pt x="1196" y="1027"/>
                  <a:pt x="1194" y="1028"/>
                </a:cubicBezTo>
                <a:close/>
                <a:moveTo>
                  <a:pt x="1189" y="1032"/>
                </a:moveTo>
                <a:cubicBezTo>
                  <a:pt x="1189" y="1031"/>
                  <a:pt x="1192" y="1031"/>
                  <a:pt x="1192" y="1032"/>
                </a:cubicBezTo>
                <a:cubicBezTo>
                  <a:pt x="1192" y="1032"/>
                  <a:pt x="1188" y="1034"/>
                  <a:pt x="1189" y="1033"/>
                </a:cubicBezTo>
                <a:cubicBezTo>
                  <a:pt x="1187" y="1036"/>
                  <a:pt x="1184" y="1045"/>
                  <a:pt x="1181" y="1046"/>
                </a:cubicBezTo>
                <a:cubicBezTo>
                  <a:pt x="1177" y="1044"/>
                  <a:pt x="1183" y="1037"/>
                  <a:pt x="1186" y="1030"/>
                </a:cubicBezTo>
                <a:cubicBezTo>
                  <a:pt x="1189" y="1030"/>
                  <a:pt x="1187" y="1035"/>
                  <a:pt x="1189" y="1032"/>
                </a:cubicBezTo>
                <a:close/>
                <a:moveTo>
                  <a:pt x="1246" y="883"/>
                </a:moveTo>
                <a:cubicBezTo>
                  <a:pt x="1243" y="879"/>
                  <a:pt x="1249" y="872"/>
                  <a:pt x="1249" y="864"/>
                </a:cubicBezTo>
                <a:cubicBezTo>
                  <a:pt x="1251" y="865"/>
                  <a:pt x="1251" y="869"/>
                  <a:pt x="1250" y="873"/>
                </a:cubicBezTo>
                <a:cubicBezTo>
                  <a:pt x="1250" y="874"/>
                  <a:pt x="1249" y="876"/>
                  <a:pt x="1248" y="878"/>
                </a:cubicBezTo>
                <a:cubicBezTo>
                  <a:pt x="1248" y="880"/>
                  <a:pt x="1247" y="882"/>
                  <a:pt x="1246" y="883"/>
                </a:cubicBezTo>
                <a:close/>
                <a:moveTo>
                  <a:pt x="1069" y="1180"/>
                </a:moveTo>
                <a:cubicBezTo>
                  <a:pt x="1067" y="1183"/>
                  <a:pt x="1066" y="1183"/>
                  <a:pt x="1064" y="1184"/>
                </a:cubicBezTo>
                <a:cubicBezTo>
                  <a:pt x="1063" y="1182"/>
                  <a:pt x="1065" y="1181"/>
                  <a:pt x="1067" y="1179"/>
                </a:cubicBezTo>
                <a:lnTo>
                  <a:pt x="1069" y="1180"/>
                </a:lnTo>
                <a:close/>
                <a:moveTo>
                  <a:pt x="1042" y="1199"/>
                </a:moveTo>
                <a:cubicBezTo>
                  <a:pt x="1043" y="1197"/>
                  <a:pt x="1048" y="1193"/>
                  <a:pt x="1050" y="1195"/>
                </a:cubicBezTo>
                <a:cubicBezTo>
                  <a:pt x="1049" y="1198"/>
                  <a:pt x="1043" y="1202"/>
                  <a:pt x="1042" y="1199"/>
                </a:cubicBezTo>
                <a:close/>
                <a:moveTo>
                  <a:pt x="1014" y="1222"/>
                </a:moveTo>
                <a:cubicBezTo>
                  <a:pt x="1009" y="1225"/>
                  <a:pt x="1005" y="1225"/>
                  <a:pt x="1001" y="1227"/>
                </a:cubicBezTo>
                <a:cubicBezTo>
                  <a:pt x="1001" y="1224"/>
                  <a:pt x="1004" y="1222"/>
                  <a:pt x="1007" y="1221"/>
                </a:cubicBezTo>
                <a:cubicBezTo>
                  <a:pt x="1011" y="1220"/>
                  <a:pt x="1014" y="1220"/>
                  <a:pt x="1014" y="1222"/>
                </a:cubicBezTo>
                <a:close/>
                <a:moveTo>
                  <a:pt x="975" y="1243"/>
                </a:moveTo>
                <a:cubicBezTo>
                  <a:pt x="972" y="1244"/>
                  <a:pt x="969" y="1244"/>
                  <a:pt x="965" y="1247"/>
                </a:cubicBezTo>
                <a:cubicBezTo>
                  <a:pt x="963" y="1242"/>
                  <a:pt x="973" y="1242"/>
                  <a:pt x="978" y="1237"/>
                </a:cubicBezTo>
                <a:cubicBezTo>
                  <a:pt x="977" y="1239"/>
                  <a:pt x="973" y="1241"/>
                  <a:pt x="975" y="1243"/>
                </a:cubicBezTo>
                <a:close/>
                <a:moveTo>
                  <a:pt x="1208" y="988"/>
                </a:moveTo>
                <a:cubicBezTo>
                  <a:pt x="1206" y="992"/>
                  <a:pt x="1205" y="994"/>
                  <a:pt x="1203" y="992"/>
                </a:cubicBezTo>
                <a:cubicBezTo>
                  <a:pt x="1204" y="989"/>
                  <a:pt x="1206" y="985"/>
                  <a:pt x="1208" y="988"/>
                </a:cubicBezTo>
                <a:close/>
                <a:moveTo>
                  <a:pt x="926" y="1263"/>
                </a:moveTo>
                <a:cubicBezTo>
                  <a:pt x="927" y="1261"/>
                  <a:pt x="930" y="1259"/>
                  <a:pt x="934" y="1257"/>
                </a:cubicBezTo>
                <a:cubicBezTo>
                  <a:pt x="935" y="1258"/>
                  <a:pt x="936" y="1258"/>
                  <a:pt x="936" y="1259"/>
                </a:cubicBezTo>
                <a:cubicBezTo>
                  <a:pt x="934" y="1262"/>
                  <a:pt x="929" y="1262"/>
                  <a:pt x="926" y="1263"/>
                </a:cubicBezTo>
                <a:close/>
                <a:moveTo>
                  <a:pt x="924" y="1265"/>
                </a:moveTo>
                <a:cubicBezTo>
                  <a:pt x="920" y="1268"/>
                  <a:pt x="918" y="1267"/>
                  <a:pt x="915" y="1267"/>
                </a:cubicBezTo>
                <a:cubicBezTo>
                  <a:pt x="916" y="1265"/>
                  <a:pt x="925" y="1262"/>
                  <a:pt x="924" y="1265"/>
                </a:cubicBezTo>
                <a:close/>
                <a:moveTo>
                  <a:pt x="882" y="1281"/>
                </a:moveTo>
                <a:cubicBezTo>
                  <a:pt x="878" y="1282"/>
                  <a:pt x="873" y="1284"/>
                  <a:pt x="873" y="1281"/>
                </a:cubicBezTo>
                <a:cubicBezTo>
                  <a:pt x="876" y="1279"/>
                  <a:pt x="882" y="1276"/>
                  <a:pt x="882" y="1281"/>
                </a:cubicBezTo>
                <a:close/>
                <a:moveTo>
                  <a:pt x="773" y="1301"/>
                </a:moveTo>
                <a:cubicBezTo>
                  <a:pt x="765" y="1308"/>
                  <a:pt x="760" y="1297"/>
                  <a:pt x="773" y="1301"/>
                </a:cubicBezTo>
                <a:close/>
                <a:moveTo>
                  <a:pt x="753" y="1305"/>
                </a:moveTo>
                <a:cubicBezTo>
                  <a:pt x="749" y="1306"/>
                  <a:pt x="747" y="1305"/>
                  <a:pt x="746" y="1304"/>
                </a:cubicBezTo>
                <a:cubicBezTo>
                  <a:pt x="745" y="1303"/>
                  <a:pt x="744" y="1302"/>
                  <a:pt x="744" y="1301"/>
                </a:cubicBezTo>
                <a:cubicBezTo>
                  <a:pt x="751" y="1299"/>
                  <a:pt x="752" y="1302"/>
                  <a:pt x="753" y="1305"/>
                </a:cubicBezTo>
                <a:close/>
                <a:moveTo>
                  <a:pt x="811" y="1296"/>
                </a:moveTo>
                <a:cubicBezTo>
                  <a:pt x="810" y="1293"/>
                  <a:pt x="813" y="1292"/>
                  <a:pt x="818" y="1291"/>
                </a:cubicBezTo>
                <a:cubicBezTo>
                  <a:pt x="819" y="1294"/>
                  <a:pt x="816" y="1295"/>
                  <a:pt x="811" y="1296"/>
                </a:cubicBezTo>
                <a:close/>
                <a:moveTo>
                  <a:pt x="719" y="1305"/>
                </a:moveTo>
                <a:cubicBezTo>
                  <a:pt x="715" y="1306"/>
                  <a:pt x="712" y="1306"/>
                  <a:pt x="710" y="1305"/>
                </a:cubicBezTo>
                <a:cubicBezTo>
                  <a:pt x="710" y="1302"/>
                  <a:pt x="722" y="1301"/>
                  <a:pt x="719" y="1305"/>
                </a:cubicBezTo>
                <a:close/>
                <a:moveTo>
                  <a:pt x="650" y="1300"/>
                </a:moveTo>
                <a:cubicBezTo>
                  <a:pt x="648" y="1302"/>
                  <a:pt x="636" y="1301"/>
                  <a:pt x="639" y="1297"/>
                </a:cubicBezTo>
                <a:cubicBezTo>
                  <a:pt x="644" y="1298"/>
                  <a:pt x="648" y="1299"/>
                  <a:pt x="650" y="1300"/>
                </a:cubicBezTo>
                <a:close/>
                <a:moveTo>
                  <a:pt x="627" y="1298"/>
                </a:moveTo>
                <a:cubicBezTo>
                  <a:pt x="623" y="1298"/>
                  <a:pt x="619" y="1297"/>
                  <a:pt x="620" y="1295"/>
                </a:cubicBezTo>
                <a:cubicBezTo>
                  <a:pt x="623" y="1295"/>
                  <a:pt x="623" y="1294"/>
                  <a:pt x="626" y="1295"/>
                </a:cubicBezTo>
                <a:cubicBezTo>
                  <a:pt x="627" y="1296"/>
                  <a:pt x="627" y="1297"/>
                  <a:pt x="627" y="1298"/>
                </a:cubicBezTo>
                <a:close/>
                <a:moveTo>
                  <a:pt x="606" y="1291"/>
                </a:moveTo>
                <a:cubicBezTo>
                  <a:pt x="611" y="1292"/>
                  <a:pt x="612" y="1293"/>
                  <a:pt x="614" y="1295"/>
                </a:cubicBezTo>
                <a:cubicBezTo>
                  <a:pt x="612" y="1297"/>
                  <a:pt x="603" y="1295"/>
                  <a:pt x="606" y="1291"/>
                </a:cubicBezTo>
                <a:close/>
                <a:moveTo>
                  <a:pt x="504" y="1261"/>
                </a:moveTo>
                <a:cubicBezTo>
                  <a:pt x="505" y="1260"/>
                  <a:pt x="506" y="1260"/>
                  <a:pt x="507" y="1259"/>
                </a:cubicBezTo>
                <a:cubicBezTo>
                  <a:pt x="515" y="1264"/>
                  <a:pt x="524" y="1264"/>
                  <a:pt x="525" y="1271"/>
                </a:cubicBezTo>
                <a:cubicBezTo>
                  <a:pt x="523" y="1272"/>
                  <a:pt x="523" y="1269"/>
                  <a:pt x="522" y="1268"/>
                </a:cubicBezTo>
                <a:cubicBezTo>
                  <a:pt x="519" y="1267"/>
                  <a:pt x="516" y="1266"/>
                  <a:pt x="513" y="1265"/>
                </a:cubicBezTo>
                <a:cubicBezTo>
                  <a:pt x="509" y="1264"/>
                  <a:pt x="506" y="1263"/>
                  <a:pt x="504" y="1261"/>
                </a:cubicBezTo>
                <a:close/>
                <a:moveTo>
                  <a:pt x="373" y="1186"/>
                </a:moveTo>
                <a:cubicBezTo>
                  <a:pt x="369" y="1183"/>
                  <a:pt x="373" y="1183"/>
                  <a:pt x="375" y="1183"/>
                </a:cubicBezTo>
                <a:cubicBezTo>
                  <a:pt x="377" y="1186"/>
                  <a:pt x="384" y="1190"/>
                  <a:pt x="382" y="1193"/>
                </a:cubicBezTo>
                <a:cubicBezTo>
                  <a:pt x="377" y="1190"/>
                  <a:pt x="376" y="1185"/>
                  <a:pt x="373" y="1186"/>
                </a:cubicBezTo>
                <a:close/>
                <a:moveTo>
                  <a:pt x="355" y="1171"/>
                </a:moveTo>
                <a:cubicBezTo>
                  <a:pt x="357" y="1168"/>
                  <a:pt x="370" y="1178"/>
                  <a:pt x="367" y="1181"/>
                </a:cubicBezTo>
                <a:cubicBezTo>
                  <a:pt x="362" y="1178"/>
                  <a:pt x="361" y="1176"/>
                  <a:pt x="355" y="1171"/>
                </a:cubicBezTo>
                <a:close/>
                <a:moveTo>
                  <a:pt x="1153" y="1057"/>
                </a:moveTo>
                <a:cubicBezTo>
                  <a:pt x="1152" y="1054"/>
                  <a:pt x="1154" y="1051"/>
                  <a:pt x="1157" y="1049"/>
                </a:cubicBezTo>
                <a:cubicBezTo>
                  <a:pt x="1159" y="1050"/>
                  <a:pt x="1155" y="1056"/>
                  <a:pt x="1153" y="1057"/>
                </a:cubicBezTo>
                <a:close/>
                <a:moveTo>
                  <a:pt x="945" y="1207"/>
                </a:moveTo>
                <a:cubicBezTo>
                  <a:pt x="945" y="1210"/>
                  <a:pt x="938" y="1211"/>
                  <a:pt x="936" y="1213"/>
                </a:cubicBezTo>
                <a:cubicBezTo>
                  <a:pt x="934" y="1212"/>
                  <a:pt x="937" y="1211"/>
                  <a:pt x="937" y="1212"/>
                </a:cubicBezTo>
                <a:cubicBezTo>
                  <a:pt x="938" y="1210"/>
                  <a:pt x="940" y="1206"/>
                  <a:pt x="945" y="1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91880" y="2394882"/>
            <a:ext cx="118814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/>
              <a:t>Praktis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Luwes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Tahan</a:t>
            </a:r>
            <a:r>
              <a:rPr lang="en-ID" dirty="0"/>
              <a:t> Lama</a:t>
            </a:r>
          </a:p>
        </p:txBody>
      </p:sp>
      <p:sp>
        <p:nvSpPr>
          <p:cNvPr id="19" name="Freeform 79"/>
          <p:cNvSpPr>
            <a:spLocks noEditPoints="1"/>
          </p:cNvSpPr>
          <p:nvPr/>
        </p:nvSpPr>
        <p:spPr bwMode="auto">
          <a:xfrm>
            <a:off x="4541977" y="1686745"/>
            <a:ext cx="1293104" cy="2896460"/>
          </a:xfrm>
          <a:custGeom>
            <a:avLst/>
            <a:gdLst>
              <a:gd name="T0" fmla="*/ 1259 w 1516"/>
              <a:gd name="T1" fmla="*/ 229 h 1534"/>
              <a:gd name="T2" fmla="*/ 1482 w 1516"/>
              <a:gd name="T3" fmla="*/ 962 h 1534"/>
              <a:gd name="T4" fmla="*/ 1469 w 1516"/>
              <a:gd name="T5" fmla="*/ 1048 h 1534"/>
              <a:gd name="T6" fmla="*/ 1306 w 1516"/>
              <a:gd name="T7" fmla="*/ 252 h 1534"/>
              <a:gd name="T8" fmla="*/ 689 w 1516"/>
              <a:gd name="T9" fmla="*/ 3 h 1534"/>
              <a:gd name="T10" fmla="*/ 133 w 1516"/>
              <a:gd name="T11" fmla="*/ 316 h 1534"/>
              <a:gd name="T12" fmla="*/ 72 w 1516"/>
              <a:gd name="T13" fmla="*/ 739 h 1534"/>
              <a:gd name="T14" fmla="*/ 128 w 1516"/>
              <a:gd name="T15" fmla="*/ 574 h 1534"/>
              <a:gd name="T16" fmla="*/ 494 w 1516"/>
              <a:gd name="T17" fmla="*/ 204 h 1534"/>
              <a:gd name="T18" fmla="*/ 784 w 1516"/>
              <a:gd name="T19" fmla="*/ 193 h 1534"/>
              <a:gd name="T20" fmla="*/ 1199 w 1516"/>
              <a:gd name="T21" fmla="*/ 510 h 1534"/>
              <a:gd name="T22" fmla="*/ 1209 w 1516"/>
              <a:gd name="T23" fmla="*/ 911 h 1534"/>
              <a:gd name="T24" fmla="*/ 832 w 1516"/>
              <a:gd name="T25" fmla="*/ 1217 h 1534"/>
              <a:gd name="T26" fmla="*/ 1026 w 1516"/>
              <a:gd name="T27" fmla="*/ 1188 h 1534"/>
              <a:gd name="T28" fmla="*/ 967 w 1516"/>
              <a:gd name="T29" fmla="*/ 1236 h 1534"/>
              <a:gd name="T30" fmla="*/ 414 w 1516"/>
              <a:gd name="T31" fmla="*/ 1205 h 1534"/>
              <a:gd name="T32" fmla="*/ 373 w 1516"/>
              <a:gd name="T33" fmla="*/ 1193 h 1534"/>
              <a:gd name="T34" fmla="*/ 970 w 1516"/>
              <a:gd name="T35" fmla="*/ 1250 h 1534"/>
              <a:gd name="T36" fmla="*/ 860 w 1516"/>
              <a:gd name="T37" fmla="*/ 1316 h 1534"/>
              <a:gd name="T38" fmla="*/ 418 w 1516"/>
              <a:gd name="T39" fmla="*/ 1250 h 1534"/>
              <a:gd name="T40" fmla="*/ 205 w 1516"/>
              <a:gd name="T41" fmla="*/ 1048 h 1534"/>
              <a:gd name="T42" fmla="*/ 569 w 1516"/>
              <a:gd name="T43" fmla="*/ 1333 h 1534"/>
              <a:gd name="T44" fmla="*/ 1133 w 1516"/>
              <a:gd name="T45" fmla="*/ 1199 h 1534"/>
              <a:gd name="T46" fmla="*/ 811 w 1516"/>
              <a:gd name="T47" fmla="*/ 1370 h 1534"/>
              <a:gd name="T48" fmla="*/ 287 w 1516"/>
              <a:gd name="T49" fmla="*/ 1225 h 1534"/>
              <a:gd name="T50" fmla="*/ 874 w 1516"/>
              <a:gd name="T51" fmla="*/ 1382 h 1534"/>
              <a:gd name="T52" fmla="*/ 361 w 1516"/>
              <a:gd name="T53" fmla="*/ 1323 h 1534"/>
              <a:gd name="T54" fmla="*/ 53 w 1516"/>
              <a:gd name="T55" fmla="*/ 966 h 1534"/>
              <a:gd name="T56" fmla="*/ 319 w 1516"/>
              <a:gd name="T57" fmla="*/ 1341 h 1534"/>
              <a:gd name="T58" fmla="*/ 1024 w 1516"/>
              <a:gd name="T59" fmla="*/ 1374 h 1534"/>
              <a:gd name="T60" fmla="*/ 1098 w 1516"/>
              <a:gd name="T61" fmla="*/ 1390 h 1534"/>
              <a:gd name="T62" fmla="*/ 856 w 1516"/>
              <a:gd name="T63" fmla="*/ 1511 h 1534"/>
              <a:gd name="T64" fmla="*/ 1429 w 1516"/>
              <a:gd name="T65" fmla="*/ 986 h 1534"/>
              <a:gd name="T66" fmla="*/ 1220 w 1516"/>
              <a:gd name="T67" fmla="*/ 208 h 1534"/>
              <a:gd name="T68" fmla="*/ 1079 w 1516"/>
              <a:gd name="T69" fmla="*/ 126 h 1534"/>
              <a:gd name="T70" fmla="*/ 1288 w 1516"/>
              <a:gd name="T71" fmla="*/ 311 h 1534"/>
              <a:gd name="T72" fmla="*/ 1389 w 1516"/>
              <a:gd name="T73" fmla="*/ 931 h 1534"/>
              <a:gd name="T74" fmla="*/ 1246 w 1516"/>
              <a:gd name="T75" fmla="*/ 293 h 1534"/>
              <a:gd name="T76" fmla="*/ 336 w 1516"/>
              <a:gd name="T77" fmla="*/ 143 h 1534"/>
              <a:gd name="T78" fmla="*/ 698 w 1516"/>
              <a:gd name="T79" fmla="*/ 46 h 1534"/>
              <a:gd name="T80" fmla="*/ 1250 w 1516"/>
              <a:gd name="T81" fmla="*/ 1174 h 1534"/>
              <a:gd name="T82" fmla="*/ 247 w 1516"/>
              <a:gd name="T83" fmla="*/ 1262 h 1534"/>
              <a:gd name="T84" fmla="*/ 511 w 1516"/>
              <a:gd name="T85" fmla="*/ 1404 h 1534"/>
              <a:gd name="T86" fmla="*/ 801 w 1516"/>
              <a:gd name="T87" fmla="*/ 93 h 1534"/>
              <a:gd name="T88" fmla="*/ 1009 w 1516"/>
              <a:gd name="T89" fmla="*/ 176 h 1534"/>
              <a:gd name="T90" fmla="*/ 908 w 1516"/>
              <a:gd name="T91" fmla="*/ 1356 h 1534"/>
              <a:gd name="T92" fmla="*/ 1146 w 1516"/>
              <a:gd name="T93" fmla="*/ 317 h 1534"/>
              <a:gd name="T94" fmla="*/ 801 w 1516"/>
              <a:gd name="T95" fmla="*/ 141 h 1534"/>
              <a:gd name="T96" fmla="*/ 433 w 1516"/>
              <a:gd name="T97" fmla="*/ 1321 h 1534"/>
              <a:gd name="T98" fmla="*/ 1312 w 1516"/>
              <a:gd name="T99" fmla="*/ 765 h 1534"/>
              <a:gd name="T100" fmla="*/ 1170 w 1516"/>
              <a:gd name="T101" fmla="*/ 1155 h 1534"/>
              <a:gd name="T102" fmla="*/ 900 w 1516"/>
              <a:gd name="T103" fmla="*/ 194 h 1534"/>
              <a:gd name="T104" fmla="*/ 1035 w 1516"/>
              <a:gd name="T105" fmla="*/ 1247 h 1534"/>
              <a:gd name="T106" fmla="*/ 935 w 1516"/>
              <a:gd name="T107" fmla="*/ 1302 h 1534"/>
              <a:gd name="T108" fmla="*/ 1158 w 1516"/>
              <a:gd name="T109" fmla="*/ 393 h 1534"/>
              <a:gd name="T110" fmla="*/ 798 w 1516"/>
              <a:gd name="T111" fmla="*/ 1331 h 1534"/>
              <a:gd name="T112" fmla="*/ 536 w 1516"/>
              <a:gd name="T113" fmla="*/ 1310 h 1534"/>
              <a:gd name="T114" fmla="*/ 1177 w 1516"/>
              <a:gd name="T115" fmla="*/ 1020 h 1534"/>
              <a:gd name="T116" fmla="*/ 1083 w 1516"/>
              <a:gd name="T117" fmla="*/ 1118 h 1534"/>
              <a:gd name="T118" fmla="*/ 1229 w 1516"/>
              <a:gd name="T119" fmla="*/ 548 h 1534"/>
              <a:gd name="T120" fmla="*/ 1259 w 1516"/>
              <a:gd name="T121" fmla="*/ 894 h 1534"/>
              <a:gd name="T122" fmla="*/ 1192 w 1516"/>
              <a:gd name="T123" fmla="*/ 1043 h 1534"/>
              <a:gd name="T124" fmla="*/ 753 w 1516"/>
              <a:gd name="T125" fmla="*/ 1305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6" h="1534">
                <a:moveTo>
                  <a:pt x="1220" y="208"/>
                </a:moveTo>
                <a:cubicBezTo>
                  <a:pt x="1215" y="203"/>
                  <a:pt x="1207" y="198"/>
                  <a:pt x="1201" y="193"/>
                </a:cubicBezTo>
                <a:cubicBezTo>
                  <a:pt x="1199" y="192"/>
                  <a:pt x="1198" y="190"/>
                  <a:pt x="1195" y="187"/>
                </a:cubicBezTo>
                <a:cubicBezTo>
                  <a:pt x="1189" y="181"/>
                  <a:pt x="1180" y="174"/>
                  <a:pt x="1173" y="168"/>
                </a:cubicBezTo>
                <a:cubicBezTo>
                  <a:pt x="1169" y="165"/>
                  <a:pt x="1165" y="163"/>
                  <a:pt x="1162" y="160"/>
                </a:cubicBezTo>
                <a:cubicBezTo>
                  <a:pt x="1159" y="158"/>
                  <a:pt x="1156" y="156"/>
                  <a:pt x="1153" y="155"/>
                </a:cubicBezTo>
                <a:cubicBezTo>
                  <a:pt x="1147" y="152"/>
                  <a:pt x="1144" y="151"/>
                  <a:pt x="1140" y="150"/>
                </a:cubicBezTo>
                <a:cubicBezTo>
                  <a:pt x="1138" y="149"/>
                  <a:pt x="1135" y="147"/>
                  <a:pt x="1134" y="147"/>
                </a:cubicBezTo>
                <a:cubicBezTo>
                  <a:pt x="1127" y="143"/>
                  <a:pt x="1126" y="140"/>
                  <a:pt x="1120" y="136"/>
                </a:cubicBezTo>
                <a:cubicBezTo>
                  <a:pt x="1112" y="130"/>
                  <a:pt x="1099" y="124"/>
                  <a:pt x="1087" y="117"/>
                </a:cubicBezTo>
                <a:cubicBezTo>
                  <a:pt x="1084" y="115"/>
                  <a:pt x="1081" y="113"/>
                  <a:pt x="1078" y="111"/>
                </a:cubicBezTo>
                <a:cubicBezTo>
                  <a:pt x="1075" y="109"/>
                  <a:pt x="1072" y="107"/>
                  <a:pt x="1068" y="105"/>
                </a:cubicBezTo>
                <a:cubicBezTo>
                  <a:pt x="1064" y="104"/>
                  <a:pt x="1060" y="102"/>
                  <a:pt x="1057" y="100"/>
                </a:cubicBezTo>
                <a:cubicBezTo>
                  <a:pt x="1054" y="98"/>
                  <a:pt x="1053" y="97"/>
                  <a:pt x="1050" y="96"/>
                </a:cubicBezTo>
                <a:cubicBezTo>
                  <a:pt x="1048" y="95"/>
                  <a:pt x="1045" y="94"/>
                  <a:pt x="1045" y="94"/>
                </a:cubicBezTo>
                <a:cubicBezTo>
                  <a:pt x="1041" y="91"/>
                  <a:pt x="1042" y="90"/>
                  <a:pt x="1038" y="88"/>
                </a:cubicBezTo>
                <a:cubicBezTo>
                  <a:pt x="1038" y="88"/>
                  <a:pt x="1033" y="88"/>
                  <a:pt x="1032" y="87"/>
                </a:cubicBezTo>
                <a:cubicBezTo>
                  <a:pt x="1024" y="84"/>
                  <a:pt x="1021" y="81"/>
                  <a:pt x="1018" y="79"/>
                </a:cubicBezTo>
                <a:cubicBezTo>
                  <a:pt x="1017" y="78"/>
                  <a:pt x="1017" y="77"/>
                  <a:pt x="1017" y="76"/>
                </a:cubicBezTo>
                <a:cubicBezTo>
                  <a:pt x="1016" y="75"/>
                  <a:pt x="1013" y="75"/>
                  <a:pt x="1012" y="74"/>
                </a:cubicBezTo>
                <a:cubicBezTo>
                  <a:pt x="1010" y="72"/>
                  <a:pt x="1009" y="71"/>
                  <a:pt x="1007" y="70"/>
                </a:cubicBezTo>
                <a:cubicBezTo>
                  <a:pt x="1005" y="69"/>
                  <a:pt x="998" y="67"/>
                  <a:pt x="993" y="67"/>
                </a:cubicBezTo>
                <a:cubicBezTo>
                  <a:pt x="997" y="71"/>
                  <a:pt x="1004" y="71"/>
                  <a:pt x="1010" y="73"/>
                </a:cubicBezTo>
                <a:cubicBezTo>
                  <a:pt x="1008" y="75"/>
                  <a:pt x="1015" y="76"/>
                  <a:pt x="1014" y="78"/>
                </a:cubicBezTo>
                <a:cubicBezTo>
                  <a:pt x="1010" y="77"/>
                  <a:pt x="1006" y="75"/>
                  <a:pt x="1001" y="73"/>
                </a:cubicBezTo>
                <a:cubicBezTo>
                  <a:pt x="997" y="71"/>
                  <a:pt x="993" y="68"/>
                  <a:pt x="988" y="67"/>
                </a:cubicBezTo>
                <a:cubicBezTo>
                  <a:pt x="983" y="65"/>
                  <a:pt x="980" y="66"/>
                  <a:pt x="975" y="63"/>
                </a:cubicBezTo>
                <a:cubicBezTo>
                  <a:pt x="975" y="62"/>
                  <a:pt x="973" y="61"/>
                  <a:pt x="973" y="61"/>
                </a:cubicBezTo>
                <a:cubicBezTo>
                  <a:pt x="974" y="55"/>
                  <a:pt x="988" y="63"/>
                  <a:pt x="990" y="58"/>
                </a:cubicBezTo>
                <a:cubicBezTo>
                  <a:pt x="991" y="60"/>
                  <a:pt x="990" y="62"/>
                  <a:pt x="996" y="64"/>
                </a:cubicBezTo>
                <a:cubicBezTo>
                  <a:pt x="1002" y="64"/>
                  <a:pt x="1004" y="67"/>
                  <a:pt x="1009" y="69"/>
                </a:cubicBezTo>
                <a:cubicBezTo>
                  <a:pt x="1012" y="70"/>
                  <a:pt x="1012" y="69"/>
                  <a:pt x="1015" y="71"/>
                </a:cubicBezTo>
                <a:cubicBezTo>
                  <a:pt x="1018" y="72"/>
                  <a:pt x="1017" y="73"/>
                  <a:pt x="1020" y="74"/>
                </a:cubicBezTo>
                <a:cubicBezTo>
                  <a:pt x="1029" y="78"/>
                  <a:pt x="1040" y="79"/>
                  <a:pt x="1047" y="83"/>
                </a:cubicBezTo>
                <a:cubicBezTo>
                  <a:pt x="1052" y="86"/>
                  <a:pt x="1053" y="90"/>
                  <a:pt x="1057" y="91"/>
                </a:cubicBezTo>
                <a:cubicBezTo>
                  <a:pt x="1062" y="92"/>
                  <a:pt x="1052" y="85"/>
                  <a:pt x="1061" y="88"/>
                </a:cubicBezTo>
                <a:cubicBezTo>
                  <a:pt x="1067" y="92"/>
                  <a:pt x="1070" y="96"/>
                  <a:pt x="1073" y="100"/>
                </a:cubicBezTo>
                <a:cubicBezTo>
                  <a:pt x="1078" y="99"/>
                  <a:pt x="1087" y="106"/>
                  <a:pt x="1094" y="109"/>
                </a:cubicBezTo>
                <a:cubicBezTo>
                  <a:pt x="1097" y="110"/>
                  <a:pt x="1099" y="110"/>
                  <a:pt x="1102" y="112"/>
                </a:cubicBezTo>
                <a:cubicBezTo>
                  <a:pt x="1112" y="117"/>
                  <a:pt x="1122" y="125"/>
                  <a:pt x="1132" y="132"/>
                </a:cubicBezTo>
                <a:cubicBezTo>
                  <a:pt x="1142" y="139"/>
                  <a:pt x="1152" y="147"/>
                  <a:pt x="1162" y="153"/>
                </a:cubicBezTo>
                <a:cubicBezTo>
                  <a:pt x="1168" y="151"/>
                  <a:pt x="1150" y="144"/>
                  <a:pt x="1153" y="141"/>
                </a:cubicBezTo>
                <a:cubicBezTo>
                  <a:pt x="1158" y="146"/>
                  <a:pt x="1167" y="152"/>
                  <a:pt x="1174" y="158"/>
                </a:cubicBezTo>
                <a:cubicBezTo>
                  <a:pt x="1178" y="160"/>
                  <a:pt x="1178" y="156"/>
                  <a:pt x="1182" y="161"/>
                </a:cubicBezTo>
                <a:cubicBezTo>
                  <a:pt x="1180" y="164"/>
                  <a:pt x="1191" y="176"/>
                  <a:pt x="1197" y="176"/>
                </a:cubicBezTo>
                <a:cubicBezTo>
                  <a:pt x="1197" y="174"/>
                  <a:pt x="1189" y="170"/>
                  <a:pt x="1190" y="168"/>
                </a:cubicBezTo>
                <a:cubicBezTo>
                  <a:pt x="1191" y="166"/>
                  <a:pt x="1193" y="164"/>
                  <a:pt x="1197" y="169"/>
                </a:cubicBezTo>
                <a:cubicBezTo>
                  <a:pt x="1195" y="169"/>
                  <a:pt x="1191" y="169"/>
                  <a:pt x="1198" y="175"/>
                </a:cubicBezTo>
                <a:cubicBezTo>
                  <a:pt x="1205" y="179"/>
                  <a:pt x="1196" y="167"/>
                  <a:pt x="1201" y="171"/>
                </a:cubicBezTo>
                <a:cubicBezTo>
                  <a:pt x="1208" y="178"/>
                  <a:pt x="1208" y="178"/>
                  <a:pt x="1208" y="178"/>
                </a:cubicBezTo>
                <a:cubicBezTo>
                  <a:pt x="1206" y="181"/>
                  <a:pt x="1206" y="181"/>
                  <a:pt x="1206" y="181"/>
                </a:cubicBezTo>
                <a:cubicBezTo>
                  <a:pt x="1209" y="185"/>
                  <a:pt x="1214" y="185"/>
                  <a:pt x="1218" y="189"/>
                </a:cubicBezTo>
                <a:cubicBezTo>
                  <a:pt x="1220" y="191"/>
                  <a:pt x="1223" y="194"/>
                  <a:pt x="1225" y="196"/>
                </a:cubicBezTo>
                <a:cubicBezTo>
                  <a:pt x="1231" y="202"/>
                  <a:pt x="1240" y="208"/>
                  <a:pt x="1248" y="215"/>
                </a:cubicBezTo>
                <a:cubicBezTo>
                  <a:pt x="1252" y="219"/>
                  <a:pt x="1256" y="224"/>
                  <a:pt x="1259" y="226"/>
                </a:cubicBezTo>
                <a:cubicBezTo>
                  <a:pt x="1262" y="229"/>
                  <a:pt x="1269" y="228"/>
                  <a:pt x="1268" y="235"/>
                </a:cubicBezTo>
                <a:cubicBezTo>
                  <a:pt x="1266" y="235"/>
                  <a:pt x="1261" y="228"/>
                  <a:pt x="1259" y="229"/>
                </a:cubicBezTo>
                <a:cubicBezTo>
                  <a:pt x="1265" y="238"/>
                  <a:pt x="1279" y="246"/>
                  <a:pt x="1285" y="257"/>
                </a:cubicBezTo>
                <a:cubicBezTo>
                  <a:pt x="1288" y="259"/>
                  <a:pt x="1285" y="251"/>
                  <a:pt x="1290" y="257"/>
                </a:cubicBezTo>
                <a:cubicBezTo>
                  <a:pt x="1296" y="264"/>
                  <a:pt x="1302" y="268"/>
                  <a:pt x="1308" y="275"/>
                </a:cubicBezTo>
                <a:cubicBezTo>
                  <a:pt x="1313" y="281"/>
                  <a:pt x="1318" y="288"/>
                  <a:pt x="1323" y="294"/>
                </a:cubicBezTo>
                <a:cubicBezTo>
                  <a:pt x="1325" y="297"/>
                  <a:pt x="1328" y="300"/>
                  <a:pt x="1330" y="303"/>
                </a:cubicBezTo>
                <a:cubicBezTo>
                  <a:pt x="1332" y="306"/>
                  <a:pt x="1334" y="309"/>
                  <a:pt x="1336" y="311"/>
                </a:cubicBezTo>
                <a:cubicBezTo>
                  <a:pt x="1339" y="314"/>
                  <a:pt x="1342" y="315"/>
                  <a:pt x="1344" y="318"/>
                </a:cubicBezTo>
                <a:cubicBezTo>
                  <a:pt x="1347" y="322"/>
                  <a:pt x="1348" y="327"/>
                  <a:pt x="1351" y="331"/>
                </a:cubicBezTo>
                <a:cubicBezTo>
                  <a:pt x="1353" y="334"/>
                  <a:pt x="1356" y="336"/>
                  <a:pt x="1358" y="339"/>
                </a:cubicBezTo>
                <a:cubicBezTo>
                  <a:pt x="1362" y="345"/>
                  <a:pt x="1365" y="352"/>
                  <a:pt x="1370" y="356"/>
                </a:cubicBezTo>
                <a:cubicBezTo>
                  <a:pt x="1369" y="353"/>
                  <a:pt x="1366" y="348"/>
                  <a:pt x="1368" y="347"/>
                </a:cubicBezTo>
                <a:cubicBezTo>
                  <a:pt x="1372" y="352"/>
                  <a:pt x="1377" y="359"/>
                  <a:pt x="1375" y="361"/>
                </a:cubicBezTo>
                <a:cubicBezTo>
                  <a:pt x="1374" y="364"/>
                  <a:pt x="1367" y="354"/>
                  <a:pt x="1372" y="363"/>
                </a:cubicBezTo>
                <a:cubicBezTo>
                  <a:pt x="1373" y="365"/>
                  <a:pt x="1375" y="366"/>
                  <a:pt x="1376" y="367"/>
                </a:cubicBezTo>
                <a:cubicBezTo>
                  <a:pt x="1378" y="370"/>
                  <a:pt x="1378" y="371"/>
                  <a:pt x="1379" y="373"/>
                </a:cubicBezTo>
                <a:cubicBezTo>
                  <a:pt x="1383" y="379"/>
                  <a:pt x="1390" y="385"/>
                  <a:pt x="1394" y="396"/>
                </a:cubicBezTo>
                <a:cubicBezTo>
                  <a:pt x="1404" y="396"/>
                  <a:pt x="1410" y="427"/>
                  <a:pt x="1418" y="431"/>
                </a:cubicBezTo>
                <a:cubicBezTo>
                  <a:pt x="1414" y="433"/>
                  <a:pt x="1418" y="442"/>
                  <a:pt x="1423" y="452"/>
                </a:cubicBezTo>
                <a:cubicBezTo>
                  <a:pt x="1425" y="452"/>
                  <a:pt x="1422" y="442"/>
                  <a:pt x="1427" y="448"/>
                </a:cubicBezTo>
                <a:cubicBezTo>
                  <a:pt x="1430" y="454"/>
                  <a:pt x="1429" y="456"/>
                  <a:pt x="1430" y="460"/>
                </a:cubicBezTo>
                <a:cubicBezTo>
                  <a:pt x="1429" y="461"/>
                  <a:pt x="1427" y="455"/>
                  <a:pt x="1425" y="458"/>
                </a:cubicBezTo>
                <a:cubicBezTo>
                  <a:pt x="1428" y="462"/>
                  <a:pt x="1430" y="475"/>
                  <a:pt x="1433" y="473"/>
                </a:cubicBezTo>
                <a:cubicBezTo>
                  <a:pt x="1437" y="471"/>
                  <a:pt x="1428" y="463"/>
                  <a:pt x="1432" y="462"/>
                </a:cubicBezTo>
                <a:cubicBezTo>
                  <a:pt x="1439" y="467"/>
                  <a:pt x="1439" y="483"/>
                  <a:pt x="1440" y="488"/>
                </a:cubicBezTo>
                <a:cubicBezTo>
                  <a:pt x="1441" y="492"/>
                  <a:pt x="1445" y="497"/>
                  <a:pt x="1447" y="504"/>
                </a:cubicBezTo>
                <a:cubicBezTo>
                  <a:pt x="1449" y="511"/>
                  <a:pt x="1449" y="516"/>
                  <a:pt x="1453" y="519"/>
                </a:cubicBezTo>
                <a:cubicBezTo>
                  <a:pt x="1454" y="524"/>
                  <a:pt x="1451" y="524"/>
                  <a:pt x="1453" y="530"/>
                </a:cubicBezTo>
                <a:cubicBezTo>
                  <a:pt x="1455" y="529"/>
                  <a:pt x="1457" y="532"/>
                  <a:pt x="1458" y="536"/>
                </a:cubicBezTo>
                <a:cubicBezTo>
                  <a:pt x="1459" y="541"/>
                  <a:pt x="1459" y="546"/>
                  <a:pt x="1460" y="548"/>
                </a:cubicBezTo>
                <a:cubicBezTo>
                  <a:pt x="1461" y="550"/>
                  <a:pt x="1463" y="549"/>
                  <a:pt x="1464" y="551"/>
                </a:cubicBezTo>
                <a:cubicBezTo>
                  <a:pt x="1465" y="555"/>
                  <a:pt x="1465" y="561"/>
                  <a:pt x="1467" y="566"/>
                </a:cubicBezTo>
                <a:cubicBezTo>
                  <a:pt x="1468" y="570"/>
                  <a:pt x="1469" y="570"/>
                  <a:pt x="1470" y="574"/>
                </a:cubicBezTo>
                <a:cubicBezTo>
                  <a:pt x="1472" y="582"/>
                  <a:pt x="1470" y="580"/>
                  <a:pt x="1473" y="584"/>
                </a:cubicBezTo>
                <a:cubicBezTo>
                  <a:pt x="1476" y="588"/>
                  <a:pt x="1476" y="598"/>
                  <a:pt x="1478" y="605"/>
                </a:cubicBezTo>
                <a:cubicBezTo>
                  <a:pt x="1480" y="604"/>
                  <a:pt x="1482" y="603"/>
                  <a:pt x="1484" y="606"/>
                </a:cubicBezTo>
                <a:cubicBezTo>
                  <a:pt x="1481" y="616"/>
                  <a:pt x="1485" y="624"/>
                  <a:pt x="1488" y="633"/>
                </a:cubicBezTo>
                <a:cubicBezTo>
                  <a:pt x="1489" y="641"/>
                  <a:pt x="1493" y="655"/>
                  <a:pt x="1492" y="658"/>
                </a:cubicBezTo>
                <a:cubicBezTo>
                  <a:pt x="1492" y="661"/>
                  <a:pt x="1489" y="656"/>
                  <a:pt x="1490" y="663"/>
                </a:cubicBezTo>
                <a:cubicBezTo>
                  <a:pt x="1491" y="675"/>
                  <a:pt x="1497" y="687"/>
                  <a:pt x="1496" y="699"/>
                </a:cubicBezTo>
                <a:cubicBezTo>
                  <a:pt x="1497" y="701"/>
                  <a:pt x="1498" y="692"/>
                  <a:pt x="1499" y="698"/>
                </a:cubicBezTo>
                <a:cubicBezTo>
                  <a:pt x="1499" y="720"/>
                  <a:pt x="1502" y="735"/>
                  <a:pt x="1504" y="752"/>
                </a:cubicBezTo>
                <a:cubicBezTo>
                  <a:pt x="1500" y="753"/>
                  <a:pt x="1500" y="765"/>
                  <a:pt x="1500" y="775"/>
                </a:cubicBezTo>
                <a:cubicBezTo>
                  <a:pt x="1501" y="778"/>
                  <a:pt x="1503" y="769"/>
                  <a:pt x="1503" y="776"/>
                </a:cubicBezTo>
                <a:cubicBezTo>
                  <a:pt x="1503" y="786"/>
                  <a:pt x="1505" y="797"/>
                  <a:pt x="1504" y="804"/>
                </a:cubicBezTo>
                <a:cubicBezTo>
                  <a:pt x="1504" y="807"/>
                  <a:pt x="1502" y="808"/>
                  <a:pt x="1502" y="812"/>
                </a:cubicBezTo>
                <a:cubicBezTo>
                  <a:pt x="1502" y="816"/>
                  <a:pt x="1503" y="820"/>
                  <a:pt x="1503" y="823"/>
                </a:cubicBezTo>
                <a:cubicBezTo>
                  <a:pt x="1503" y="826"/>
                  <a:pt x="1502" y="831"/>
                  <a:pt x="1501" y="834"/>
                </a:cubicBezTo>
                <a:cubicBezTo>
                  <a:pt x="1501" y="840"/>
                  <a:pt x="1501" y="845"/>
                  <a:pt x="1501" y="849"/>
                </a:cubicBezTo>
                <a:cubicBezTo>
                  <a:pt x="1500" y="853"/>
                  <a:pt x="1499" y="856"/>
                  <a:pt x="1498" y="859"/>
                </a:cubicBezTo>
                <a:cubicBezTo>
                  <a:pt x="1496" y="866"/>
                  <a:pt x="1494" y="874"/>
                  <a:pt x="1494" y="880"/>
                </a:cubicBezTo>
                <a:cubicBezTo>
                  <a:pt x="1493" y="885"/>
                  <a:pt x="1496" y="889"/>
                  <a:pt x="1495" y="896"/>
                </a:cubicBezTo>
                <a:cubicBezTo>
                  <a:pt x="1494" y="899"/>
                  <a:pt x="1492" y="898"/>
                  <a:pt x="1491" y="904"/>
                </a:cubicBezTo>
                <a:cubicBezTo>
                  <a:pt x="1495" y="906"/>
                  <a:pt x="1493" y="909"/>
                  <a:pt x="1493" y="911"/>
                </a:cubicBezTo>
                <a:cubicBezTo>
                  <a:pt x="1492" y="917"/>
                  <a:pt x="1489" y="933"/>
                  <a:pt x="1489" y="934"/>
                </a:cubicBezTo>
                <a:cubicBezTo>
                  <a:pt x="1488" y="938"/>
                  <a:pt x="1486" y="944"/>
                  <a:pt x="1485" y="947"/>
                </a:cubicBezTo>
                <a:cubicBezTo>
                  <a:pt x="1484" y="950"/>
                  <a:pt x="1485" y="953"/>
                  <a:pt x="1485" y="956"/>
                </a:cubicBezTo>
                <a:cubicBezTo>
                  <a:pt x="1484" y="958"/>
                  <a:pt x="1483" y="959"/>
                  <a:pt x="1482" y="962"/>
                </a:cubicBezTo>
                <a:cubicBezTo>
                  <a:pt x="1482" y="964"/>
                  <a:pt x="1481" y="966"/>
                  <a:pt x="1481" y="969"/>
                </a:cubicBezTo>
                <a:cubicBezTo>
                  <a:pt x="1480" y="972"/>
                  <a:pt x="1479" y="975"/>
                  <a:pt x="1478" y="978"/>
                </a:cubicBezTo>
                <a:cubicBezTo>
                  <a:pt x="1476" y="984"/>
                  <a:pt x="1475" y="991"/>
                  <a:pt x="1474" y="995"/>
                </a:cubicBezTo>
                <a:cubicBezTo>
                  <a:pt x="1473" y="998"/>
                  <a:pt x="1472" y="1007"/>
                  <a:pt x="1472" y="1006"/>
                </a:cubicBezTo>
                <a:cubicBezTo>
                  <a:pt x="1472" y="1008"/>
                  <a:pt x="1470" y="1009"/>
                  <a:pt x="1470" y="1010"/>
                </a:cubicBezTo>
                <a:cubicBezTo>
                  <a:pt x="1467" y="1021"/>
                  <a:pt x="1464" y="1035"/>
                  <a:pt x="1460" y="1046"/>
                </a:cubicBezTo>
                <a:cubicBezTo>
                  <a:pt x="1459" y="1049"/>
                  <a:pt x="1457" y="1049"/>
                  <a:pt x="1456" y="1054"/>
                </a:cubicBezTo>
                <a:cubicBezTo>
                  <a:pt x="1456" y="1054"/>
                  <a:pt x="1456" y="1057"/>
                  <a:pt x="1456" y="1058"/>
                </a:cubicBezTo>
                <a:cubicBezTo>
                  <a:pt x="1455" y="1061"/>
                  <a:pt x="1453" y="1064"/>
                  <a:pt x="1453" y="1066"/>
                </a:cubicBezTo>
                <a:cubicBezTo>
                  <a:pt x="1452" y="1069"/>
                  <a:pt x="1453" y="1071"/>
                  <a:pt x="1453" y="1073"/>
                </a:cubicBezTo>
                <a:cubicBezTo>
                  <a:pt x="1452" y="1081"/>
                  <a:pt x="1450" y="1083"/>
                  <a:pt x="1445" y="1092"/>
                </a:cubicBezTo>
                <a:cubicBezTo>
                  <a:pt x="1442" y="1099"/>
                  <a:pt x="1438" y="1108"/>
                  <a:pt x="1435" y="1113"/>
                </a:cubicBezTo>
                <a:cubicBezTo>
                  <a:pt x="1434" y="1113"/>
                  <a:pt x="1435" y="1110"/>
                  <a:pt x="1433" y="1110"/>
                </a:cubicBezTo>
                <a:cubicBezTo>
                  <a:pt x="1430" y="1115"/>
                  <a:pt x="1432" y="1117"/>
                  <a:pt x="1429" y="1122"/>
                </a:cubicBezTo>
                <a:cubicBezTo>
                  <a:pt x="1427" y="1127"/>
                  <a:pt x="1425" y="1127"/>
                  <a:pt x="1422" y="1131"/>
                </a:cubicBezTo>
                <a:cubicBezTo>
                  <a:pt x="1420" y="1135"/>
                  <a:pt x="1422" y="1135"/>
                  <a:pt x="1420" y="1140"/>
                </a:cubicBezTo>
                <a:cubicBezTo>
                  <a:pt x="1419" y="1142"/>
                  <a:pt x="1413" y="1151"/>
                  <a:pt x="1416" y="1150"/>
                </a:cubicBezTo>
                <a:cubicBezTo>
                  <a:pt x="1420" y="1143"/>
                  <a:pt x="1425" y="1135"/>
                  <a:pt x="1429" y="1130"/>
                </a:cubicBezTo>
                <a:cubicBezTo>
                  <a:pt x="1431" y="1128"/>
                  <a:pt x="1435" y="1120"/>
                  <a:pt x="1435" y="1123"/>
                </a:cubicBezTo>
                <a:cubicBezTo>
                  <a:pt x="1433" y="1127"/>
                  <a:pt x="1431" y="1130"/>
                  <a:pt x="1430" y="1133"/>
                </a:cubicBezTo>
                <a:cubicBezTo>
                  <a:pt x="1424" y="1141"/>
                  <a:pt x="1424" y="1141"/>
                  <a:pt x="1421" y="1148"/>
                </a:cubicBezTo>
                <a:cubicBezTo>
                  <a:pt x="1420" y="1148"/>
                  <a:pt x="1419" y="1149"/>
                  <a:pt x="1418" y="1151"/>
                </a:cubicBezTo>
                <a:cubicBezTo>
                  <a:pt x="1415" y="1156"/>
                  <a:pt x="1414" y="1159"/>
                  <a:pt x="1411" y="1162"/>
                </a:cubicBezTo>
                <a:cubicBezTo>
                  <a:pt x="1410" y="1165"/>
                  <a:pt x="1412" y="1167"/>
                  <a:pt x="1411" y="1170"/>
                </a:cubicBezTo>
                <a:cubicBezTo>
                  <a:pt x="1404" y="1177"/>
                  <a:pt x="1404" y="1184"/>
                  <a:pt x="1401" y="1189"/>
                </a:cubicBezTo>
                <a:cubicBezTo>
                  <a:pt x="1399" y="1192"/>
                  <a:pt x="1396" y="1193"/>
                  <a:pt x="1395" y="1196"/>
                </a:cubicBezTo>
                <a:cubicBezTo>
                  <a:pt x="1393" y="1201"/>
                  <a:pt x="1394" y="1204"/>
                  <a:pt x="1391" y="1209"/>
                </a:cubicBezTo>
                <a:cubicBezTo>
                  <a:pt x="1385" y="1217"/>
                  <a:pt x="1380" y="1216"/>
                  <a:pt x="1384" y="1207"/>
                </a:cubicBezTo>
                <a:cubicBezTo>
                  <a:pt x="1391" y="1199"/>
                  <a:pt x="1398" y="1191"/>
                  <a:pt x="1398" y="1183"/>
                </a:cubicBezTo>
                <a:cubicBezTo>
                  <a:pt x="1390" y="1193"/>
                  <a:pt x="1383" y="1205"/>
                  <a:pt x="1381" y="1210"/>
                </a:cubicBezTo>
                <a:cubicBezTo>
                  <a:pt x="1377" y="1218"/>
                  <a:pt x="1380" y="1216"/>
                  <a:pt x="1378" y="1224"/>
                </a:cubicBezTo>
                <a:cubicBezTo>
                  <a:pt x="1377" y="1226"/>
                  <a:pt x="1374" y="1231"/>
                  <a:pt x="1373" y="1232"/>
                </a:cubicBezTo>
                <a:cubicBezTo>
                  <a:pt x="1373" y="1233"/>
                  <a:pt x="1372" y="1237"/>
                  <a:pt x="1369" y="1237"/>
                </a:cubicBezTo>
                <a:cubicBezTo>
                  <a:pt x="1369" y="1235"/>
                  <a:pt x="1376" y="1223"/>
                  <a:pt x="1371" y="1228"/>
                </a:cubicBezTo>
                <a:cubicBezTo>
                  <a:pt x="1366" y="1236"/>
                  <a:pt x="1367" y="1238"/>
                  <a:pt x="1363" y="1244"/>
                </a:cubicBezTo>
                <a:cubicBezTo>
                  <a:pt x="1357" y="1255"/>
                  <a:pt x="1347" y="1265"/>
                  <a:pt x="1339" y="1275"/>
                </a:cubicBezTo>
                <a:cubicBezTo>
                  <a:pt x="1337" y="1278"/>
                  <a:pt x="1337" y="1281"/>
                  <a:pt x="1335" y="1283"/>
                </a:cubicBezTo>
                <a:cubicBezTo>
                  <a:pt x="1333" y="1286"/>
                  <a:pt x="1328" y="1289"/>
                  <a:pt x="1326" y="1293"/>
                </a:cubicBezTo>
                <a:cubicBezTo>
                  <a:pt x="1322" y="1297"/>
                  <a:pt x="1317" y="1303"/>
                  <a:pt x="1320" y="1305"/>
                </a:cubicBezTo>
                <a:cubicBezTo>
                  <a:pt x="1322" y="1305"/>
                  <a:pt x="1327" y="1298"/>
                  <a:pt x="1330" y="1296"/>
                </a:cubicBezTo>
                <a:cubicBezTo>
                  <a:pt x="1330" y="1296"/>
                  <a:pt x="1332" y="1296"/>
                  <a:pt x="1333" y="1296"/>
                </a:cubicBezTo>
                <a:cubicBezTo>
                  <a:pt x="1337" y="1291"/>
                  <a:pt x="1335" y="1289"/>
                  <a:pt x="1339" y="1284"/>
                </a:cubicBezTo>
                <a:cubicBezTo>
                  <a:pt x="1348" y="1280"/>
                  <a:pt x="1351" y="1271"/>
                  <a:pt x="1356" y="1263"/>
                </a:cubicBezTo>
                <a:cubicBezTo>
                  <a:pt x="1359" y="1261"/>
                  <a:pt x="1363" y="1256"/>
                  <a:pt x="1365" y="1253"/>
                </a:cubicBezTo>
                <a:cubicBezTo>
                  <a:pt x="1369" y="1248"/>
                  <a:pt x="1374" y="1241"/>
                  <a:pt x="1378" y="1234"/>
                </a:cubicBezTo>
                <a:cubicBezTo>
                  <a:pt x="1380" y="1231"/>
                  <a:pt x="1382" y="1228"/>
                  <a:pt x="1384" y="1224"/>
                </a:cubicBezTo>
                <a:cubicBezTo>
                  <a:pt x="1386" y="1221"/>
                  <a:pt x="1388" y="1218"/>
                  <a:pt x="1390" y="1214"/>
                </a:cubicBezTo>
                <a:cubicBezTo>
                  <a:pt x="1393" y="1211"/>
                  <a:pt x="1395" y="1209"/>
                  <a:pt x="1397" y="1206"/>
                </a:cubicBezTo>
                <a:cubicBezTo>
                  <a:pt x="1400" y="1201"/>
                  <a:pt x="1402" y="1196"/>
                  <a:pt x="1404" y="1192"/>
                </a:cubicBezTo>
                <a:cubicBezTo>
                  <a:pt x="1407" y="1187"/>
                  <a:pt x="1410" y="1182"/>
                  <a:pt x="1413" y="1176"/>
                </a:cubicBezTo>
                <a:cubicBezTo>
                  <a:pt x="1417" y="1168"/>
                  <a:pt x="1420" y="1160"/>
                  <a:pt x="1423" y="1152"/>
                </a:cubicBezTo>
                <a:cubicBezTo>
                  <a:pt x="1424" y="1150"/>
                  <a:pt x="1426" y="1148"/>
                  <a:pt x="1428" y="1144"/>
                </a:cubicBezTo>
                <a:cubicBezTo>
                  <a:pt x="1432" y="1138"/>
                  <a:pt x="1437" y="1129"/>
                  <a:pt x="1441" y="1121"/>
                </a:cubicBezTo>
                <a:cubicBezTo>
                  <a:pt x="1445" y="1112"/>
                  <a:pt x="1449" y="1103"/>
                  <a:pt x="1453" y="1095"/>
                </a:cubicBezTo>
                <a:cubicBezTo>
                  <a:pt x="1455" y="1089"/>
                  <a:pt x="1455" y="1085"/>
                  <a:pt x="1457" y="1080"/>
                </a:cubicBezTo>
                <a:cubicBezTo>
                  <a:pt x="1460" y="1073"/>
                  <a:pt x="1463" y="1066"/>
                  <a:pt x="1465" y="1059"/>
                </a:cubicBezTo>
                <a:cubicBezTo>
                  <a:pt x="1467" y="1055"/>
                  <a:pt x="1468" y="1052"/>
                  <a:pt x="1469" y="1048"/>
                </a:cubicBezTo>
                <a:cubicBezTo>
                  <a:pt x="1470" y="1045"/>
                  <a:pt x="1472" y="1042"/>
                  <a:pt x="1473" y="1039"/>
                </a:cubicBezTo>
                <a:cubicBezTo>
                  <a:pt x="1474" y="1036"/>
                  <a:pt x="1476" y="1032"/>
                  <a:pt x="1477" y="1029"/>
                </a:cubicBezTo>
                <a:cubicBezTo>
                  <a:pt x="1478" y="1024"/>
                  <a:pt x="1478" y="1020"/>
                  <a:pt x="1479" y="1015"/>
                </a:cubicBezTo>
                <a:cubicBezTo>
                  <a:pt x="1479" y="1014"/>
                  <a:pt x="1480" y="1012"/>
                  <a:pt x="1481" y="1010"/>
                </a:cubicBezTo>
                <a:cubicBezTo>
                  <a:pt x="1482" y="1008"/>
                  <a:pt x="1483" y="1005"/>
                  <a:pt x="1484" y="1003"/>
                </a:cubicBezTo>
                <a:cubicBezTo>
                  <a:pt x="1487" y="992"/>
                  <a:pt x="1489" y="983"/>
                  <a:pt x="1491" y="978"/>
                </a:cubicBezTo>
                <a:cubicBezTo>
                  <a:pt x="1491" y="975"/>
                  <a:pt x="1493" y="974"/>
                  <a:pt x="1494" y="969"/>
                </a:cubicBezTo>
                <a:cubicBezTo>
                  <a:pt x="1495" y="963"/>
                  <a:pt x="1495" y="958"/>
                  <a:pt x="1496" y="952"/>
                </a:cubicBezTo>
                <a:cubicBezTo>
                  <a:pt x="1498" y="944"/>
                  <a:pt x="1501" y="938"/>
                  <a:pt x="1502" y="931"/>
                </a:cubicBezTo>
                <a:cubicBezTo>
                  <a:pt x="1503" y="927"/>
                  <a:pt x="1502" y="924"/>
                  <a:pt x="1503" y="920"/>
                </a:cubicBezTo>
                <a:cubicBezTo>
                  <a:pt x="1504" y="908"/>
                  <a:pt x="1509" y="893"/>
                  <a:pt x="1509" y="883"/>
                </a:cubicBezTo>
                <a:cubicBezTo>
                  <a:pt x="1509" y="878"/>
                  <a:pt x="1509" y="876"/>
                  <a:pt x="1509" y="872"/>
                </a:cubicBezTo>
                <a:cubicBezTo>
                  <a:pt x="1510" y="863"/>
                  <a:pt x="1512" y="855"/>
                  <a:pt x="1513" y="846"/>
                </a:cubicBezTo>
                <a:cubicBezTo>
                  <a:pt x="1514" y="839"/>
                  <a:pt x="1514" y="832"/>
                  <a:pt x="1514" y="825"/>
                </a:cubicBezTo>
                <a:cubicBezTo>
                  <a:pt x="1514" y="822"/>
                  <a:pt x="1514" y="819"/>
                  <a:pt x="1514" y="816"/>
                </a:cubicBezTo>
                <a:cubicBezTo>
                  <a:pt x="1515" y="813"/>
                  <a:pt x="1514" y="811"/>
                  <a:pt x="1515" y="809"/>
                </a:cubicBezTo>
                <a:cubicBezTo>
                  <a:pt x="1515" y="806"/>
                  <a:pt x="1516" y="801"/>
                  <a:pt x="1516" y="798"/>
                </a:cubicBezTo>
                <a:cubicBezTo>
                  <a:pt x="1516" y="795"/>
                  <a:pt x="1514" y="795"/>
                  <a:pt x="1514" y="791"/>
                </a:cubicBezTo>
                <a:cubicBezTo>
                  <a:pt x="1514" y="791"/>
                  <a:pt x="1514" y="783"/>
                  <a:pt x="1514" y="782"/>
                </a:cubicBezTo>
                <a:cubicBezTo>
                  <a:pt x="1514" y="777"/>
                  <a:pt x="1515" y="774"/>
                  <a:pt x="1515" y="769"/>
                </a:cubicBezTo>
                <a:cubicBezTo>
                  <a:pt x="1515" y="755"/>
                  <a:pt x="1513" y="741"/>
                  <a:pt x="1512" y="732"/>
                </a:cubicBezTo>
                <a:cubicBezTo>
                  <a:pt x="1511" y="721"/>
                  <a:pt x="1512" y="715"/>
                  <a:pt x="1511" y="710"/>
                </a:cubicBezTo>
                <a:cubicBezTo>
                  <a:pt x="1509" y="702"/>
                  <a:pt x="1510" y="694"/>
                  <a:pt x="1509" y="684"/>
                </a:cubicBezTo>
                <a:cubicBezTo>
                  <a:pt x="1508" y="679"/>
                  <a:pt x="1506" y="671"/>
                  <a:pt x="1505" y="665"/>
                </a:cubicBezTo>
                <a:cubicBezTo>
                  <a:pt x="1505" y="662"/>
                  <a:pt x="1506" y="661"/>
                  <a:pt x="1505" y="657"/>
                </a:cubicBezTo>
                <a:cubicBezTo>
                  <a:pt x="1504" y="649"/>
                  <a:pt x="1502" y="642"/>
                  <a:pt x="1501" y="635"/>
                </a:cubicBezTo>
                <a:cubicBezTo>
                  <a:pt x="1501" y="632"/>
                  <a:pt x="1502" y="627"/>
                  <a:pt x="1501" y="624"/>
                </a:cubicBezTo>
                <a:cubicBezTo>
                  <a:pt x="1501" y="625"/>
                  <a:pt x="1498" y="619"/>
                  <a:pt x="1497" y="616"/>
                </a:cubicBezTo>
                <a:cubicBezTo>
                  <a:pt x="1496" y="612"/>
                  <a:pt x="1494" y="605"/>
                  <a:pt x="1493" y="601"/>
                </a:cubicBezTo>
                <a:cubicBezTo>
                  <a:pt x="1492" y="598"/>
                  <a:pt x="1491" y="597"/>
                  <a:pt x="1490" y="593"/>
                </a:cubicBezTo>
                <a:cubicBezTo>
                  <a:pt x="1489" y="588"/>
                  <a:pt x="1487" y="582"/>
                  <a:pt x="1486" y="576"/>
                </a:cubicBezTo>
                <a:cubicBezTo>
                  <a:pt x="1484" y="570"/>
                  <a:pt x="1482" y="563"/>
                  <a:pt x="1481" y="558"/>
                </a:cubicBezTo>
                <a:cubicBezTo>
                  <a:pt x="1480" y="554"/>
                  <a:pt x="1480" y="552"/>
                  <a:pt x="1479" y="547"/>
                </a:cubicBezTo>
                <a:cubicBezTo>
                  <a:pt x="1477" y="540"/>
                  <a:pt x="1473" y="534"/>
                  <a:pt x="1471" y="527"/>
                </a:cubicBezTo>
                <a:cubicBezTo>
                  <a:pt x="1468" y="522"/>
                  <a:pt x="1468" y="516"/>
                  <a:pt x="1466" y="511"/>
                </a:cubicBezTo>
                <a:cubicBezTo>
                  <a:pt x="1464" y="505"/>
                  <a:pt x="1463" y="500"/>
                  <a:pt x="1461" y="495"/>
                </a:cubicBezTo>
                <a:cubicBezTo>
                  <a:pt x="1459" y="490"/>
                  <a:pt x="1456" y="485"/>
                  <a:pt x="1454" y="480"/>
                </a:cubicBezTo>
                <a:cubicBezTo>
                  <a:pt x="1452" y="475"/>
                  <a:pt x="1450" y="470"/>
                  <a:pt x="1448" y="465"/>
                </a:cubicBezTo>
                <a:cubicBezTo>
                  <a:pt x="1447" y="463"/>
                  <a:pt x="1446" y="460"/>
                  <a:pt x="1445" y="458"/>
                </a:cubicBezTo>
                <a:cubicBezTo>
                  <a:pt x="1443" y="456"/>
                  <a:pt x="1442" y="453"/>
                  <a:pt x="1441" y="451"/>
                </a:cubicBezTo>
                <a:cubicBezTo>
                  <a:pt x="1444" y="451"/>
                  <a:pt x="1444" y="448"/>
                  <a:pt x="1441" y="442"/>
                </a:cubicBezTo>
                <a:cubicBezTo>
                  <a:pt x="1437" y="437"/>
                  <a:pt x="1440" y="450"/>
                  <a:pt x="1435" y="442"/>
                </a:cubicBezTo>
                <a:cubicBezTo>
                  <a:pt x="1433" y="430"/>
                  <a:pt x="1430" y="426"/>
                  <a:pt x="1425" y="418"/>
                </a:cubicBezTo>
                <a:cubicBezTo>
                  <a:pt x="1419" y="410"/>
                  <a:pt x="1414" y="399"/>
                  <a:pt x="1409" y="390"/>
                </a:cubicBezTo>
                <a:cubicBezTo>
                  <a:pt x="1407" y="387"/>
                  <a:pt x="1405" y="386"/>
                  <a:pt x="1403" y="383"/>
                </a:cubicBezTo>
                <a:cubicBezTo>
                  <a:pt x="1401" y="380"/>
                  <a:pt x="1401" y="376"/>
                  <a:pt x="1399" y="374"/>
                </a:cubicBezTo>
                <a:cubicBezTo>
                  <a:pt x="1397" y="371"/>
                  <a:pt x="1395" y="370"/>
                  <a:pt x="1393" y="367"/>
                </a:cubicBezTo>
                <a:cubicBezTo>
                  <a:pt x="1392" y="364"/>
                  <a:pt x="1393" y="362"/>
                  <a:pt x="1391" y="359"/>
                </a:cubicBezTo>
                <a:cubicBezTo>
                  <a:pt x="1389" y="355"/>
                  <a:pt x="1385" y="355"/>
                  <a:pt x="1384" y="350"/>
                </a:cubicBezTo>
                <a:cubicBezTo>
                  <a:pt x="1381" y="343"/>
                  <a:pt x="1384" y="342"/>
                  <a:pt x="1378" y="334"/>
                </a:cubicBezTo>
                <a:cubicBezTo>
                  <a:pt x="1373" y="330"/>
                  <a:pt x="1380" y="339"/>
                  <a:pt x="1377" y="340"/>
                </a:cubicBezTo>
                <a:cubicBezTo>
                  <a:pt x="1371" y="331"/>
                  <a:pt x="1366" y="321"/>
                  <a:pt x="1359" y="313"/>
                </a:cubicBezTo>
                <a:cubicBezTo>
                  <a:pt x="1357" y="310"/>
                  <a:pt x="1354" y="308"/>
                  <a:pt x="1352" y="305"/>
                </a:cubicBezTo>
                <a:cubicBezTo>
                  <a:pt x="1348" y="300"/>
                  <a:pt x="1344" y="293"/>
                  <a:pt x="1340" y="288"/>
                </a:cubicBezTo>
                <a:cubicBezTo>
                  <a:pt x="1334" y="281"/>
                  <a:pt x="1329" y="277"/>
                  <a:pt x="1325" y="272"/>
                </a:cubicBezTo>
                <a:cubicBezTo>
                  <a:pt x="1323" y="270"/>
                  <a:pt x="1319" y="264"/>
                  <a:pt x="1317" y="262"/>
                </a:cubicBezTo>
                <a:cubicBezTo>
                  <a:pt x="1313" y="258"/>
                  <a:pt x="1310" y="257"/>
                  <a:pt x="1306" y="252"/>
                </a:cubicBezTo>
                <a:cubicBezTo>
                  <a:pt x="1303" y="249"/>
                  <a:pt x="1300" y="243"/>
                  <a:pt x="1297" y="240"/>
                </a:cubicBezTo>
                <a:cubicBezTo>
                  <a:pt x="1296" y="238"/>
                  <a:pt x="1292" y="236"/>
                  <a:pt x="1289" y="233"/>
                </a:cubicBezTo>
                <a:cubicBezTo>
                  <a:pt x="1286" y="230"/>
                  <a:pt x="1284" y="226"/>
                  <a:pt x="1283" y="225"/>
                </a:cubicBezTo>
                <a:cubicBezTo>
                  <a:pt x="1280" y="223"/>
                  <a:pt x="1279" y="223"/>
                  <a:pt x="1277" y="221"/>
                </a:cubicBezTo>
                <a:cubicBezTo>
                  <a:pt x="1274" y="219"/>
                  <a:pt x="1270" y="215"/>
                  <a:pt x="1265" y="211"/>
                </a:cubicBezTo>
                <a:cubicBezTo>
                  <a:pt x="1261" y="207"/>
                  <a:pt x="1257" y="203"/>
                  <a:pt x="1254" y="200"/>
                </a:cubicBezTo>
                <a:cubicBezTo>
                  <a:pt x="1251" y="197"/>
                  <a:pt x="1251" y="196"/>
                  <a:pt x="1248" y="193"/>
                </a:cubicBezTo>
                <a:cubicBezTo>
                  <a:pt x="1246" y="191"/>
                  <a:pt x="1242" y="190"/>
                  <a:pt x="1239" y="187"/>
                </a:cubicBezTo>
                <a:cubicBezTo>
                  <a:pt x="1237" y="185"/>
                  <a:pt x="1234" y="182"/>
                  <a:pt x="1232" y="180"/>
                </a:cubicBezTo>
                <a:cubicBezTo>
                  <a:pt x="1228" y="178"/>
                  <a:pt x="1226" y="177"/>
                  <a:pt x="1223" y="174"/>
                </a:cubicBezTo>
                <a:cubicBezTo>
                  <a:pt x="1219" y="172"/>
                  <a:pt x="1214" y="167"/>
                  <a:pt x="1209" y="163"/>
                </a:cubicBezTo>
                <a:cubicBezTo>
                  <a:pt x="1204" y="159"/>
                  <a:pt x="1199" y="156"/>
                  <a:pt x="1198" y="155"/>
                </a:cubicBezTo>
                <a:cubicBezTo>
                  <a:pt x="1197" y="154"/>
                  <a:pt x="1196" y="152"/>
                  <a:pt x="1195" y="151"/>
                </a:cubicBezTo>
                <a:cubicBezTo>
                  <a:pt x="1190" y="148"/>
                  <a:pt x="1188" y="149"/>
                  <a:pt x="1184" y="146"/>
                </a:cubicBezTo>
                <a:cubicBezTo>
                  <a:pt x="1181" y="143"/>
                  <a:pt x="1178" y="138"/>
                  <a:pt x="1175" y="136"/>
                </a:cubicBezTo>
                <a:cubicBezTo>
                  <a:pt x="1171" y="134"/>
                  <a:pt x="1168" y="134"/>
                  <a:pt x="1163" y="131"/>
                </a:cubicBezTo>
                <a:cubicBezTo>
                  <a:pt x="1154" y="126"/>
                  <a:pt x="1145" y="120"/>
                  <a:pt x="1147" y="115"/>
                </a:cubicBezTo>
                <a:cubicBezTo>
                  <a:pt x="1141" y="112"/>
                  <a:pt x="1136" y="107"/>
                  <a:pt x="1131" y="105"/>
                </a:cubicBezTo>
                <a:cubicBezTo>
                  <a:pt x="1127" y="103"/>
                  <a:pt x="1125" y="104"/>
                  <a:pt x="1122" y="103"/>
                </a:cubicBezTo>
                <a:cubicBezTo>
                  <a:pt x="1113" y="100"/>
                  <a:pt x="1095" y="90"/>
                  <a:pt x="1084" y="84"/>
                </a:cubicBezTo>
                <a:cubicBezTo>
                  <a:pt x="1082" y="83"/>
                  <a:pt x="1082" y="82"/>
                  <a:pt x="1079" y="80"/>
                </a:cubicBezTo>
                <a:cubicBezTo>
                  <a:pt x="1078" y="80"/>
                  <a:pt x="1077" y="81"/>
                  <a:pt x="1075" y="80"/>
                </a:cubicBezTo>
                <a:cubicBezTo>
                  <a:pt x="1075" y="80"/>
                  <a:pt x="1074" y="78"/>
                  <a:pt x="1074" y="78"/>
                </a:cubicBezTo>
                <a:cubicBezTo>
                  <a:pt x="1067" y="72"/>
                  <a:pt x="1057" y="72"/>
                  <a:pt x="1052" y="69"/>
                </a:cubicBezTo>
                <a:cubicBezTo>
                  <a:pt x="1047" y="67"/>
                  <a:pt x="1045" y="62"/>
                  <a:pt x="1040" y="61"/>
                </a:cubicBezTo>
                <a:cubicBezTo>
                  <a:pt x="1037" y="61"/>
                  <a:pt x="1035" y="56"/>
                  <a:pt x="1032" y="59"/>
                </a:cubicBezTo>
                <a:cubicBezTo>
                  <a:pt x="1034" y="60"/>
                  <a:pt x="1036" y="61"/>
                  <a:pt x="1035" y="62"/>
                </a:cubicBezTo>
                <a:cubicBezTo>
                  <a:pt x="1029" y="60"/>
                  <a:pt x="1025" y="61"/>
                  <a:pt x="1021" y="57"/>
                </a:cubicBezTo>
                <a:cubicBezTo>
                  <a:pt x="1017" y="54"/>
                  <a:pt x="1015" y="54"/>
                  <a:pt x="1012" y="53"/>
                </a:cubicBezTo>
                <a:cubicBezTo>
                  <a:pt x="1009" y="52"/>
                  <a:pt x="1010" y="51"/>
                  <a:pt x="1006" y="50"/>
                </a:cubicBezTo>
                <a:cubicBezTo>
                  <a:pt x="1003" y="49"/>
                  <a:pt x="1002" y="50"/>
                  <a:pt x="998" y="48"/>
                </a:cubicBezTo>
                <a:cubicBezTo>
                  <a:pt x="994" y="47"/>
                  <a:pt x="989" y="43"/>
                  <a:pt x="985" y="42"/>
                </a:cubicBezTo>
                <a:cubicBezTo>
                  <a:pt x="982" y="41"/>
                  <a:pt x="982" y="42"/>
                  <a:pt x="979" y="41"/>
                </a:cubicBezTo>
                <a:cubicBezTo>
                  <a:pt x="975" y="39"/>
                  <a:pt x="972" y="37"/>
                  <a:pt x="968" y="35"/>
                </a:cubicBezTo>
                <a:cubicBezTo>
                  <a:pt x="961" y="34"/>
                  <a:pt x="958" y="37"/>
                  <a:pt x="951" y="32"/>
                </a:cubicBezTo>
                <a:cubicBezTo>
                  <a:pt x="951" y="29"/>
                  <a:pt x="962" y="36"/>
                  <a:pt x="960" y="32"/>
                </a:cubicBezTo>
                <a:cubicBezTo>
                  <a:pt x="954" y="28"/>
                  <a:pt x="952" y="29"/>
                  <a:pt x="944" y="26"/>
                </a:cubicBezTo>
                <a:cubicBezTo>
                  <a:pt x="945" y="30"/>
                  <a:pt x="940" y="28"/>
                  <a:pt x="937" y="28"/>
                </a:cubicBezTo>
                <a:cubicBezTo>
                  <a:pt x="932" y="28"/>
                  <a:pt x="930" y="28"/>
                  <a:pt x="925" y="27"/>
                </a:cubicBezTo>
                <a:cubicBezTo>
                  <a:pt x="921" y="26"/>
                  <a:pt x="918" y="24"/>
                  <a:pt x="915" y="23"/>
                </a:cubicBezTo>
                <a:cubicBezTo>
                  <a:pt x="910" y="22"/>
                  <a:pt x="903" y="22"/>
                  <a:pt x="899" y="21"/>
                </a:cubicBezTo>
                <a:cubicBezTo>
                  <a:pt x="894" y="20"/>
                  <a:pt x="891" y="17"/>
                  <a:pt x="887" y="16"/>
                </a:cubicBezTo>
                <a:cubicBezTo>
                  <a:pt x="884" y="16"/>
                  <a:pt x="875" y="14"/>
                  <a:pt x="873" y="14"/>
                </a:cubicBezTo>
                <a:cubicBezTo>
                  <a:pt x="869" y="14"/>
                  <a:pt x="868" y="15"/>
                  <a:pt x="864" y="15"/>
                </a:cubicBezTo>
                <a:cubicBezTo>
                  <a:pt x="858" y="14"/>
                  <a:pt x="851" y="12"/>
                  <a:pt x="845" y="11"/>
                </a:cubicBezTo>
                <a:cubicBezTo>
                  <a:pt x="838" y="9"/>
                  <a:pt x="832" y="8"/>
                  <a:pt x="826" y="9"/>
                </a:cubicBezTo>
                <a:cubicBezTo>
                  <a:pt x="824" y="8"/>
                  <a:pt x="824" y="6"/>
                  <a:pt x="820" y="5"/>
                </a:cubicBezTo>
                <a:cubicBezTo>
                  <a:pt x="814" y="9"/>
                  <a:pt x="802" y="7"/>
                  <a:pt x="791" y="5"/>
                </a:cubicBezTo>
                <a:cubicBezTo>
                  <a:pt x="788" y="5"/>
                  <a:pt x="782" y="3"/>
                  <a:pt x="779" y="3"/>
                </a:cubicBezTo>
                <a:cubicBezTo>
                  <a:pt x="779" y="3"/>
                  <a:pt x="774" y="4"/>
                  <a:pt x="773" y="4"/>
                </a:cubicBezTo>
                <a:cubicBezTo>
                  <a:pt x="768" y="5"/>
                  <a:pt x="764" y="4"/>
                  <a:pt x="759" y="4"/>
                </a:cubicBezTo>
                <a:cubicBezTo>
                  <a:pt x="755" y="4"/>
                  <a:pt x="750" y="3"/>
                  <a:pt x="746" y="3"/>
                </a:cubicBezTo>
                <a:cubicBezTo>
                  <a:pt x="739" y="3"/>
                  <a:pt x="733" y="7"/>
                  <a:pt x="728" y="3"/>
                </a:cubicBezTo>
                <a:cubicBezTo>
                  <a:pt x="731" y="2"/>
                  <a:pt x="739" y="3"/>
                  <a:pt x="738" y="0"/>
                </a:cubicBezTo>
                <a:cubicBezTo>
                  <a:pt x="731" y="0"/>
                  <a:pt x="725" y="0"/>
                  <a:pt x="718" y="0"/>
                </a:cubicBezTo>
                <a:cubicBezTo>
                  <a:pt x="712" y="0"/>
                  <a:pt x="705" y="0"/>
                  <a:pt x="699" y="1"/>
                </a:cubicBezTo>
                <a:cubicBezTo>
                  <a:pt x="695" y="1"/>
                  <a:pt x="693" y="3"/>
                  <a:pt x="689" y="3"/>
                </a:cubicBezTo>
                <a:cubicBezTo>
                  <a:pt x="686" y="4"/>
                  <a:pt x="684" y="3"/>
                  <a:pt x="681" y="2"/>
                </a:cubicBezTo>
                <a:cubicBezTo>
                  <a:pt x="669" y="2"/>
                  <a:pt x="666" y="5"/>
                  <a:pt x="659" y="5"/>
                </a:cubicBezTo>
                <a:cubicBezTo>
                  <a:pt x="656" y="6"/>
                  <a:pt x="656" y="5"/>
                  <a:pt x="653" y="5"/>
                </a:cubicBezTo>
                <a:cubicBezTo>
                  <a:pt x="646" y="5"/>
                  <a:pt x="636" y="7"/>
                  <a:pt x="632" y="8"/>
                </a:cubicBezTo>
                <a:cubicBezTo>
                  <a:pt x="631" y="8"/>
                  <a:pt x="632" y="10"/>
                  <a:pt x="631" y="10"/>
                </a:cubicBezTo>
                <a:cubicBezTo>
                  <a:pt x="626" y="12"/>
                  <a:pt x="618" y="11"/>
                  <a:pt x="619" y="13"/>
                </a:cubicBezTo>
                <a:cubicBezTo>
                  <a:pt x="616" y="12"/>
                  <a:pt x="613" y="11"/>
                  <a:pt x="604" y="12"/>
                </a:cubicBezTo>
                <a:cubicBezTo>
                  <a:pt x="604" y="15"/>
                  <a:pt x="612" y="14"/>
                  <a:pt x="607" y="16"/>
                </a:cubicBezTo>
                <a:cubicBezTo>
                  <a:pt x="599" y="18"/>
                  <a:pt x="591" y="20"/>
                  <a:pt x="583" y="22"/>
                </a:cubicBezTo>
                <a:cubicBezTo>
                  <a:pt x="579" y="22"/>
                  <a:pt x="575" y="23"/>
                  <a:pt x="571" y="24"/>
                </a:cubicBezTo>
                <a:cubicBezTo>
                  <a:pt x="566" y="24"/>
                  <a:pt x="562" y="26"/>
                  <a:pt x="558" y="27"/>
                </a:cubicBezTo>
                <a:cubicBezTo>
                  <a:pt x="553" y="28"/>
                  <a:pt x="547" y="30"/>
                  <a:pt x="544" y="30"/>
                </a:cubicBezTo>
                <a:cubicBezTo>
                  <a:pt x="544" y="30"/>
                  <a:pt x="543" y="30"/>
                  <a:pt x="542" y="30"/>
                </a:cubicBezTo>
                <a:cubicBezTo>
                  <a:pt x="541" y="30"/>
                  <a:pt x="540" y="29"/>
                  <a:pt x="540" y="29"/>
                </a:cubicBezTo>
                <a:cubicBezTo>
                  <a:pt x="533" y="32"/>
                  <a:pt x="533" y="34"/>
                  <a:pt x="527" y="36"/>
                </a:cubicBezTo>
                <a:cubicBezTo>
                  <a:pt x="524" y="35"/>
                  <a:pt x="512" y="40"/>
                  <a:pt x="511" y="38"/>
                </a:cubicBezTo>
                <a:cubicBezTo>
                  <a:pt x="510" y="40"/>
                  <a:pt x="505" y="42"/>
                  <a:pt x="498" y="44"/>
                </a:cubicBezTo>
                <a:cubicBezTo>
                  <a:pt x="491" y="46"/>
                  <a:pt x="483" y="49"/>
                  <a:pt x="477" y="51"/>
                </a:cubicBezTo>
                <a:cubicBezTo>
                  <a:pt x="471" y="54"/>
                  <a:pt x="467" y="57"/>
                  <a:pt x="463" y="58"/>
                </a:cubicBezTo>
                <a:cubicBezTo>
                  <a:pt x="461" y="59"/>
                  <a:pt x="459" y="59"/>
                  <a:pt x="455" y="60"/>
                </a:cubicBezTo>
                <a:cubicBezTo>
                  <a:pt x="452" y="62"/>
                  <a:pt x="449" y="64"/>
                  <a:pt x="446" y="65"/>
                </a:cubicBezTo>
                <a:cubicBezTo>
                  <a:pt x="443" y="67"/>
                  <a:pt x="440" y="67"/>
                  <a:pt x="438" y="67"/>
                </a:cubicBezTo>
                <a:cubicBezTo>
                  <a:pt x="436" y="68"/>
                  <a:pt x="432" y="71"/>
                  <a:pt x="430" y="73"/>
                </a:cubicBezTo>
                <a:cubicBezTo>
                  <a:pt x="423" y="75"/>
                  <a:pt x="416" y="78"/>
                  <a:pt x="410" y="81"/>
                </a:cubicBezTo>
                <a:cubicBezTo>
                  <a:pt x="402" y="85"/>
                  <a:pt x="397" y="89"/>
                  <a:pt x="390" y="92"/>
                </a:cubicBezTo>
                <a:cubicBezTo>
                  <a:pt x="387" y="93"/>
                  <a:pt x="384" y="93"/>
                  <a:pt x="381" y="94"/>
                </a:cubicBezTo>
                <a:cubicBezTo>
                  <a:pt x="382" y="96"/>
                  <a:pt x="386" y="96"/>
                  <a:pt x="381" y="99"/>
                </a:cubicBezTo>
                <a:cubicBezTo>
                  <a:pt x="375" y="100"/>
                  <a:pt x="373" y="97"/>
                  <a:pt x="365" y="102"/>
                </a:cubicBezTo>
                <a:cubicBezTo>
                  <a:pt x="360" y="105"/>
                  <a:pt x="370" y="104"/>
                  <a:pt x="363" y="108"/>
                </a:cubicBezTo>
                <a:cubicBezTo>
                  <a:pt x="355" y="111"/>
                  <a:pt x="348" y="115"/>
                  <a:pt x="342" y="119"/>
                </a:cubicBezTo>
                <a:cubicBezTo>
                  <a:pt x="336" y="124"/>
                  <a:pt x="330" y="128"/>
                  <a:pt x="324" y="131"/>
                </a:cubicBezTo>
                <a:cubicBezTo>
                  <a:pt x="321" y="133"/>
                  <a:pt x="321" y="130"/>
                  <a:pt x="319" y="131"/>
                </a:cubicBezTo>
                <a:cubicBezTo>
                  <a:pt x="317" y="132"/>
                  <a:pt x="315" y="135"/>
                  <a:pt x="311" y="137"/>
                </a:cubicBezTo>
                <a:cubicBezTo>
                  <a:pt x="304" y="141"/>
                  <a:pt x="307" y="137"/>
                  <a:pt x="302" y="141"/>
                </a:cubicBezTo>
                <a:cubicBezTo>
                  <a:pt x="296" y="145"/>
                  <a:pt x="298" y="147"/>
                  <a:pt x="291" y="153"/>
                </a:cubicBezTo>
                <a:cubicBezTo>
                  <a:pt x="288" y="154"/>
                  <a:pt x="288" y="152"/>
                  <a:pt x="286" y="153"/>
                </a:cubicBezTo>
                <a:cubicBezTo>
                  <a:pt x="287" y="153"/>
                  <a:pt x="275" y="161"/>
                  <a:pt x="275" y="161"/>
                </a:cubicBezTo>
                <a:cubicBezTo>
                  <a:pt x="271" y="166"/>
                  <a:pt x="276" y="168"/>
                  <a:pt x="270" y="171"/>
                </a:cubicBezTo>
                <a:cubicBezTo>
                  <a:pt x="264" y="177"/>
                  <a:pt x="265" y="169"/>
                  <a:pt x="260" y="174"/>
                </a:cubicBezTo>
                <a:cubicBezTo>
                  <a:pt x="258" y="178"/>
                  <a:pt x="263" y="175"/>
                  <a:pt x="261" y="179"/>
                </a:cubicBezTo>
                <a:cubicBezTo>
                  <a:pt x="256" y="182"/>
                  <a:pt x="257" y="183"/>
                  <a:pt x="252" y="187"/>
                </a:cubicBezTo>
                <a:cubicBezTo>
                  <a:pt x="250" y="184"/>
                  <a:pt x="250" y="184"/>
                  <a:pt x="250" y="184"/>
                </a:cubicBezTo>
                <a:cubicBezTo>
                  <a:pt x="244" y="189"/>
                  <a:pt x="240" y="191"/>
                  <a:pt x="232" y="199"/>
                </a:cubicBezTo>
                <a:cubicBezTo>
                  <a:pt x="240" y="200"/>
                  <a:pt x="224" y="208"/>
                  <a:pt x="224" y="214"/>
                </a:cubicBezTo>
                <a:cubicBezTo>
                  <a:pt x="219" y="217"/>
                  <a:pt x="217" y="214"/>
                  <a:pt x="212" y="218"/>
                </a:cubicBezTo>
                <a:cubicBezTo>
                  <a:pt x="210" y="223"/>
                  <a:pt x="208" y="226"/>
                  <a:pt x="204" y="230"/>
                </a:cubicBezTo>
                <a:cubicBezTo>
                  <a:pt x="201" y="233"/>
                  <a:pt x="198" y="233"/>
                  <a:pt x="194" y="236"/>
                </a:cubicBezTo>
                <a:cubicBezTo>
                  <a:pt x="189" y="240"/>
                  <a:pt x="183" y="247"/>
                  <a:pt x="183" y="248"/>
                </a:cubicBezTo>
                <a:cubicBezTo>
                  <a:pt x="182" y="250"/>
                  <a:pt x="180" y="255"/>
                  <a:pt x="178" y="257"/>
                </a:cubicBezTo>
                <a:cubicBezTo>
                  <a:pt x="176" y="259"/>
                  <a:pt x="173" y="261"/>
                  <a:pt x="170" y="263"/>
                </a:cubicBezTo>
                <a:cubicBezTo>
                  <a:pt x="168" y="265"/>
                  <a:pt x="165" y="267"/>
                  <a:pt x="164" y="270"/>
                </a:cubicBezTo>
                <a:cubicBezTo>
                  <a:pt x="160" y="274"/>
                  <a:pt x="169" y="272"/>
                  <a:pt x="163" y="277"/>
                </a:cubicBezTo>
                <a:cubicBezTo>
                  <a:pt x="160" y="280"/>
                  <a:pt x="160" y="276"/>
                  <a:pt x="158" y="276"/>
                </a:cubicBezTo>
                <a:cubicBezTo>
                  <a:pt x="151" y="282"/>
                  <a:pt x="151" y="287"/>
                  <a:pt x="147" y="292"/>
                </a:cubicBezTo>
                <a:cubicBezTo>
                  <a:pt x="146" y="294"/>
                  <a:pt x="142" y="297"/>
                  <a:pt x="140" y="299"/>
                </a:cubicBezTo>
                <a:cubicBezTo>
                  <a:pt x="137" y="304"/>
                  <a:pt x="135" y="308"/>
                  <a:pt x="130" y="314"/>
                </a:cubicBezTo>
                <a:cubicBezTo>
                  <a:pt x="130" y="316"/>
                  <a:pt x="136" y="311"/>
                  <a:pt x="133" y="316"/>
                </a:cubicBezTo>
                <a:cubicBezTo>
                  <a:pt x="132" y="318"/>
                  <a:pt x="130" y="319"/>
                  <a:pt x="129" y="321"/>
                </a:cubicBezTo>
                <a:cubicBezTo>
                  <a:pt x="128" y="322"/>
                  <a:pt x="126" y="324"/>
                  <a:pt x="125" y="325"/>
                </a:cubicBezTo>
                <a:cubicBezTo>
                  <a:pt x="122" y="328"/>
                  <a:pt x="119" y="331"/>
                  <a:pt x="116" y="335"/>
                </a:cubicBezTo>
                <a:cubicBezTo>
                  <a:pt x="114" y="339"/>
                  <a:pt x="113" y="344"/>
                  <a:pt x="111" y="348"/>
                </a:cubicBezTo>
                <a:cubicBezTo>
                  <a:pt x="106" y="354"/>
                  <a:pt x="98" y="362"/>
                  <a:pt x="95" y="366"/>
                </a:cubicBezTo>
                <a:cubicBezTo>
                  <a:pt x="93" y="369"/>
                  <a:pt x="91" y="373"/>
                  <a:pt x="89" y="376"/>
                </a:cubicBezTo>
                <a:cubicBezTo>
                  <a:pt x="87" y="380"/>
                  <a:pt x="85" y="384"/>
                  <a:pt x="83" y="388"/>
                </a:cubicBezTo>
                <a:cubicBezTo>
                  <a:pt x="80" y="391"/>
                  <a:pt x="77" y="395"/>
                  <a:pt x="75" y="399"/>
                </a:cubicBezTo>
                <a:cubicBezTo>
                  <a:pt x="74" y="401"/>
                  <a:pt x="73" y="405"/>
                  <a:pt x="73" y="406"/>
                </a:cubicBezTo>
                <a:cubicBezTo>
                  <a:pt x="71" y="411"/>
                  <a:pt x="67" y="417"/>
                  <a:pt x="64" y="423"/>
                </a:cubicBezTo>
                <a:cubicBezTo>
                  <a:pt x="60" y="429"/>
                  <a:pt x="56" y="436"/>
                  <a:pt x="54" y="443"/>
                </a:cubicBezTo>
                <a:cubicBezTo>
                  <a:pt x="52" y="447"/>
                  <a:pt x="52" y="450"/>
                  <a:pt x="50" y="454"/>
                </a:cubicBezTo>
                <a:cubicBezTo>
                  <a:pt x="49" y="458"/>
                  <a:pt x="47" y="461"/>
                  <a:pt x="46" y="465"/>
                </a:cubicBezTo>
                <a:cubicBezTo>
                  <a:pt x="45" y="467"/>
                  <a:pt x="44" y="469"/>
                  <a:pt x="43" y="471"/>
                </a:cubicBezTo>
                <a:cubicBezTo>
                  <a:pt x="42" y="473"/>
                  <a:pt x="42" y="475"/>
                  <a:pt x="41" y="477"/>
                </a:cubicBezTo>
                <a:cubicBezTo>
                  <a:pt x="38" y="485"/>
                  <a:pt x="35" y="492"/>
                  <a:pt x="32" y="497"/>
                </a:cubicBezTo>
                <a:cubicBezTo>
                  <a:pt x="31" y="499"/>
                  <a:pt x="29" y="501"/>
                  <a:pt x="28" y="504"/>
                </a:cubicBezTo>
                <a:cubicBezTo>
                  <a:pt x="26" y="507"/>
                  <a:pt x="27" y="508"/>
                  <a:pt x="26" y="511"/>
                </a:cubicBezTo>
                <a:cubicBezTo>
                  <a:pt x="24" y="516"/>
                  <a:pt x="20" y="521"/>
                  <a:pt x="19" y="523"/>
                </a:cubicBezTo>
                <a:cubicBezTo>
                  <a:pt x="16" y="529"/>
                  <a:pt x="14" y="536"/>
                  <a:pt x="12" y="540"/>
                </a:cubicBezTo>
                <a:cubicBezTo>
                  <a:pt x="8" y="549"/>
                  <a:pt x="0" y="557"/>
                  <a:pt x="2" y="569"/>
                </a:cubicBezTo>
                <a:cubicBezTo>
                  <a:pt x="3" y="567"/>
                  <a:pt x="4" y="566"/>
                  <a:pt x="5" y="566"/>
                </a:cubicBezTo>
                <a:cubicBezTo>
                  <a:pt x="6" y="570"/>
                  <a:pt x="2" y="573"/>
                  <a:pt x="3" y="578"/>
                </a:cubicBezTo>
                <a:cubicBezTo>
                  <a:pt x="8" y="579"/>
                  <a:pt x="10" y="573"/>
                  <a:pt x="15" y="577"/>
                </a:cubicBezTo>
                <a:cubicBezTo>
                  <a:pt x="15" y="581"/>
                  <a:pt x="17" y="583"/>
                  <a:pt x="16" y="589"/>
                </a:cubicBezTo>
                <a:cubicBezTo>
                  <a:pt x="19" y="591"/>
                  <a:pt x="19" y="580"/>
                  <a:pt x="23" y="583"/>
                </a:cubicBezTo>
                <a:cubicBezTo>
                  <a:pt x="20" y="588"/>
                  <a:pt x="19" y="595"/>
                  <a:pt x="18" y="601"/>
                </a:cubicBezTo>
                <a:cubicBezTo>
                  <a:pt x="21" y="603"/>
                  <a:pt x="25" y="599"/>
                  <a:pt x="23" y="610"/>
                </a:cubicBezTo>
                <a:cubicBezTo>
                  <a:pt x="26" y="611"/>
                  <a:pt x="29" y="603"/>
                  <a:pt x="30" y="608"/>
                </a:cubicBezTo>
                <a:cubicBezTo>
                  <a:pt x="26" y="615"/>
                  <a:pt x="29" y="616"/>
                  <a:pt x="29" y="622"/>
                </a:cubicBezTo>
                <a:cubicBezTo>
                  <a:pt x="28" y="627"/>
                  <a:pt x="27" y="632"/>
                  <a:pt x="26" y="636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4" y="650"/>
                  <a:pt x="24" y="650"/>
                  <a:pt x="24" y="650"/>
                </a:cubicBezTo>
                <a:cubicBezTo>
                  <a:pt x="22" y="660"/>
                  <a:pt x="20" y="669"/>
                  <a:pt x="19" y="677"/>
                </a:cubicBezTo>
                <a:cubicBezTo>
                  <a:pt x="18" y="683"/>
                  <a:pt x="18" y="689"/>
                  <a:pt x="17" y="694"/>
                </a:cubicBezTo>
                <a:cubicBezTo>
                  <a:pt x="17" y="697"/>
                  <a:pt x="15" y="698"/>
                  <a:pt x="15" y="699"/>
                </a:cubicBezTo>
                <a:cubicBezTo>
                  <a:pt x="14" y="703"/>
                  <a:pt x="13" y="709"/>
                  <a:pt x="13" y="712"/>
                </a:cubicBezTo>
                <a:cubicBezTo>
                  <a:pt x="11" y="723"/>
                  <a:pt x="11" y="727"/>
                  <a:pt x="12" y="733"/>
                </a:cubicBezTo>
                <a:cubicBezTo>
                  <a:pt x="13" y="738"/>
                  <a:pt x="13" y="741"/>
                  <a:pt x="14" y="744"/>
                </a:cubicBezTo>
                <a:cubicBezTo>
                  <a:pt x="15" y="746"/>
                  <a:pt x="15" y="748"/>
                  <a:pt x="17" y="748"/>
                </a:cubicBezTo>
                <a:cubicBezTo>
                  <a:pt x="20" y="748"/>
                  <a:pt x="20" y="743"/>
                  <a:pt x="22" y="742"/>
                </a:cubicBezTo>
                <a:cubicBezTo>
                  <a:pt x="23" y="743"/>
                  <a:pt x="22" y="748"/>
                  <a:pt x="24" y="748"/>
                </a:cubicBezTo>
                <a:cubicBezTo>
                  <a:pt x="25" y="739"/>
                  <a:pt x="29" y="746"/>
                  <a:pt x="31" y="745"/>
                </a:cubicBezTo>
                <a:cubicBezTo>
                  <a:pt x="32" y="743"/>
                  <a:pt x="35" y="737"/>
                  <a:pt x="36" y="736"/>
                </a:cubicBezTo>
                <a:cubicBezTo>
                  <a:pt x="37" y="735"/>
                  <a:pt x="38" y="736"/>
                  <a:pt x="39" y="734"/>
                </a:cubicBezTo>
                <a:cubicBezTo>
                  <a:pt x="41" y="728"/>
                  <a:pt x="40" y="718"/>
                  <a:pt x="42" y="711"/>
                </a:cubicBezTo>
                <a:cubicBezTo>
                  <a:pt x="42" y="708"/>
                  <a:pt x="44" y="707"/>
                  <a:pt x="44" y="706"/>
                </a:cubicBezTo>
                <a:cubicBezTo>
                  <a:pt x="46" y="697"/>
                  <a:pt x="45" y="693"/>
                  <a:pt x="49" y="692"/>
                </a:cubicBezTo>
                <a:cubicBezTo>
                  <a:pt x="51" y="693"/>
                  <a:pt x="51" y="697"/>
                  <a:pt x="53" y="697"/>
                </a:cubicBezTo>
                <a:cubicBezTo>
                  <a:pt x="55" y="694"/>
                  <a:pt x="57" y="691"/>
                  <a:pt x="59" y="688"/>
                </a:cubicBezTo>
                <a:cubicBezTo>
                  <a:pt x="59" y="686"/>
                  <a:pt x="60" y="684"/>
                  <a:pt x="60" y="682"/>
                </a:cubicBezTo>
                <a:cubicBezTo>
                  <a:pt x="61" y="680"/>
                  <a:pt x="62" y="678"/>
                  <a:pt x="62" y="675"/>
                </a:cubicBezTo>
                <a:cubicBezTo>
                  <a:pt x="66" y="673"/>
                  <a:pt x="68" y="675"/>
                  <a:pt x="69" y="680"/>
                </a:cubicBezTo>
                <a:cubicBezTo>
                  <a:pt x="69" y="684"/>
                  <a:pt x="68" y="690"/>
                  <a:pt x="66" y="695"/>
                </a:cubicBezTo>
                <a:cubicBezTo>
                  <a:pt x="69" y="698"/>
                  <a:pt x="68" y="706"/>
                  <a:pt x="69" y="713"/>
                </a:cubicBezTo>
                <a:cubicBezTo>
                  <a:pt x="70" y="717"/>
                  <a:pt x="73" y="709"/>
                  <a:pt x="73" y="716"/>
                </a:cubicBezTo>
                <a:cubicBezTo>
                  <a:pt x="71" y="724"/>
                  <a:pt x="72" y="731"/>
                  <a:pt x="72" y="739"/>
                </a:cubicBezTo>
                <a:cubicBezTo>
                  <a:pt x="72" y="741"/>
                  <a:pt x="71" y="744"/>
                  <a:pt x="71" y="747"/>
                </a:cubicBezTo>
                <a:cubicBezTo>
                  <a:pt x="71" y="750"/>
                  <a:pt x="70" y="753"/>
                  <a:pt x="70" y="756"/>
                </a:cubicBezTo>
                <a:cubicBezTo>
                  <a:pt x="71" y="760"/>
                  <a:pt x="72" y="763"/>
                  <a:pt x="72" y="767"/>
                </a:cubicBezTo>
                <a:cubicBezTo>
                  <a:pt x="72" y="770"/>
                  <a:pt x="72" y="773"/>
                  <a:pt x="71" y="776"/>
                </a:cubicBezTo>
                <a:cubicBezTo>
                  <a:pt x="71" y="779"/>
                  <a:pt x="73" y="781"/>
                  <a:pt x="73" y="783"/>
                </a:cubicBezTo>
                <a:cubicBezTo>
                  <a:pt x="73" y="786"/>
                  <a:pt x="72" y="788"/>
                  <a:pt x="72" y="791"/>
                </a:cubicBezTo>
                <a:cubicBezTo>
                  <a:pt x="73" y="798"/>
                  <a:pt x="74" y="811"/>
                  <a:pt x="75" y="820"/>
                </a:cubicBezTo>
                <a:cubicBezTo>
                  <a:pt x="76" y="823"/>
                  <a:pt x="77" y="826"/>
                  <a:pt x="77" y="827"/>
                </a:cubicBezTo>
                <a:cubicBezTo>
                  <a:pt x="77" y="830"/>
                  <a:pt x="76" y="832"/>
                  <a:pt x="76" y="836"/>
                </a:cubicBezTo>
                <a:cubicBezTo>
                  <a:pt x="76" y="837"/>
                  <a:pt x="78" y="839"/>
                  <a:pt x="79" y="842"/>
                </a:cubicBezTo>
                <a:cubicBezTo>
                  <a:pt x="79" y="845"/>
                  <a:pt x="79" y="848"/>
                  <a:pt x="79" y="851"/>
                </a:cubicBezTo>
                <a:cubicBezTo>
                  <a:pt x="81" y="859"/>
                  <a:pt x="84" y="866"/>
                  <a:pt x="84" y="874"/>
                </a:cubicBezTo>
                <a:cubicBezTo>
                  <a:pt x="90" y="868"/>
                  <a:pt x="83" y="855"/>
                  <a:pt x="82" y="847"/>
                </a:cubicBezTo>
                <a:cubicBezTo>
                  <a:pt x="82" y="843"/>
                  <a:pt x="83" y="841"/>
                  <a:pt x="83" y="838"/>
                </a:cubicBezTo>
                <a:cubicBezTo>
                  <a:pt x="84" y="831"/>
                  <a:pt x="83" y="824"/>
                  <a:pt x="84" y="818"/>
                </a:cubicBezTo>
                <a:cubicBezTo>
                  <a:pt x="83" y="814"/>
                  <a:pt x="81" y="821"/>
                  <a:pt x="80" y="815"/>
                </a:cubicBezTo>
                <a:cubicBezTo>
                  <a:pt x="79" y="809"/>
                  <a:pt x="79" y="805"/>
                  <a:pt x="79" y="802"/>
                </a:cubicBezTo>
                <a:cubicBezTo>
                  <a:pt x="79" y="799"/>
                  <a:pt x="79" y="795"/>
                  <a:pt x="78" y="789"/>
                </a:cubicBezTo>
                <a:cubicBezTo>
                  <a:pt x="82" y="789"/>
                  <a:pt x="82" y="789"/>
                  <a:pt x="82" y="789"/>
                </a:cubicBezTo>
                <a:cubicBezTo>
                  <a:pt x="82" y="782"/>
                  <a:pt x="79" y="783"/>
                  <a:pt x="79" y="777"/>
                </a:cubicBezTo>
                <a:cubicBezTo>
                  <a:pt x="83" y="775"/>
                  <a:pt x="81" y="769"/>
                  <a:pt x="81" y="762"/>
                </a:cubicBezTo>
                <a:cubicBezTo>
                  <a:pt x="81" y="759"/>
                  <a:pt x="81" y="754"/>
                  <a:pt x="82" y="750"/>
                </a:cubicBezTo>
                <a:cubicBezTo>
                  <a:pt x="82" y="745"/>
                  <a:pt x="83" y="742"/>
                  <a:pt x="83" y="741"/>
                </a:cubicBezTo>
                <a:cubicBezTo>
                  <a:pt x="85" y="734"/>
                  <a:pt x="83" y="733"/>
                  <a:pt x="83" y="727"/>
                </a:cubicBezTo>
                <a:cubicBezTo>
                  <a:pt x="82" y="722"/>
                  <a:pt x="83" y="719"/>
                  <a:pt x="83" y="715"/>
                </a:cubicBezTo>
                <a:cubicBezTo>
                  <a:pt x="87" y="717"/>
                  <a:pt x="86" y="712"/>
                  <a:pt x="87" y="709"/>
                </a:cubicBezTo>
                <a:cubicBezTo>
                  <a:pt x="87" y="708"/>
                  <a:pt x="89" y="707"/>
                  <a:pt x="89" y="706"/>
                </a:cubicBezTo>
                <a:cubicBezTo>
                  <a:pt x="91" y="703"/>
                  <a:pt x="92" y="700"/>
                  <a:pt x="93" y="698"/>
                </a:cubicBezTo>
                <a:cubicBezTo>
                  <a:pt x="94" y="694"/>
                  <a:pt x="93" y="691"/>
                  <a:pt x="93" y="688"/>
                </a:cubicBezTo>
                <a:cubicBezTo>
                  <a:pt x="94" y="686"/>
                  <a:pt x="95" y="685"/>
                  <a:pt x="96" y="683"/>
                </a:cubicBezTo>
                <a:cubicBezTo>
                  <a:pt x="97" y="680"/>
                  <a:pt x="97" y="680"/>
                  <a:pt x="98" y="679"/>
                </a:cubicBezTo>
                <a:cubicBezTo>
                  <a:pt x="99" y="678"/>
                  <a:pt x="99" y="680"/>
                  <a:pt x="100" y="680"/>
                </a:cubicBezTo>
                <a:cubicBezTo>
                  <a:pt x="100" y="680"/>
                  <a:pt x="101" y="678"/>
                  <a:pt x="102" y="677"/>
                </a:cubicBezTo>
                <a:cubicBezTo>
                  <a:pt x="104" y="677"/>
                  <a:pt x="106" y="678"/>
                  <a:pt x="107" y="676"/>
                </a:cubicBezTo>
                <a:cubicBezTo>
                  <a:pt x="109" y="675"/>
                  <a:pt x="109" y="670"/>
                  <a:pt x="112" y="666"/>
                </a:cubicBezTo>
                <a:cubicBezTo>
                  <a:pt x="113" y="663"/>
                  <a:pt x="116" y="662"/>
                  <a:pt x="118" y="660"/>
                </a:cubicBezTo>
                <a:cubicBezTo>
                  <a:pt x="119" y="659"/>
                  <a:pt x="120" y="655"/>
                  <a:pt x="121" y="654"/>
                </a:cubicBezTo>
                <a:cubicBezTo>
                  <a:pt x="122" y="654"/>
                  <a:pt x="122" y="656"/>
                  <a:pt x="123" y="656"/>
                </a:cubicBezTo>
                <a:cubicBezTo>
                  <a:pt x="125" y="655"/>
                  <a:pt x="123" y="652"/>
                  <a:pt x="124" y="650"/>
                </a:cubicBezTo>
                <a:cubicBezTo>
                  <a:pt x="124" y="649"/>
                  <a:pt x="125" y="652"/>
                  <a:pt x="125" y="652"/>
                </a:cubicBezTo>
                <a:cubicBezTo>
                  <a:pt x="125" y="652"/>
                  <a:pt x="127" y="648"/>
                  <a:pt x="127" y="647"/>
                </a:cubicBezTo>
                <a:cubicBezTo>
                  <a:pt x="128" y="646"/>
                  <a:pt x="128" y="645"/>
                  <a:pt x="129" y="644"/>
                </a:cubicBezTo>
                <a:cubicBezTo>
                  <a:pt x="129" y="644"/>
                  <a:pt x="131" y="644"/>
                  <a:pt x="131" y="643"/>
                </a:cubicBezTo>
                <a:cubicBezTo>
                  <a:pt x="133" y="641"/>
                  <a:pt x="131" y="638"/>
                  <a:pt x="132" y="637"/>
                </a:cubicBezTo>
                <a:cubicBezTo>
                  <a:pt x="132" y="635"/>
                  <a:pt x="134" y="636"/>
                  <a:pt x="134" y="633"/>
                </a:cubicBezTo>
                <a:cubicBezTo>
                  <a:pt x="135" y="631"/>
                  <a:pt x="133" y="629"/>
                  <a:pt x="134" y="626"/>
                </a:cubicBezTo>
                <a:cubicBezTo>
                  <a:pt x="134" y="626"/>
                  <a:pt x="136" y="624"/>
                  <a:pt x="137" y="623"/>
                </a:cubicBezTo>
                <a:cubicBezTo>
                  <a:pt x="138" y="621"/>
                  <a:pt x="138" y="618"/>
                  <a:pt x="139" y="616"/>
                </a:cubicBezTo>
                <a:cubicBezTo>
                  <a:pt x="140" y="613"/>
                  <a:pt x="141" y="613"/>
                  <a:pt x="142" y="610"/>
                </a:cubicBezTo>
                <a:cubicBezTo>
                  <a:pt x="142" y="610"/>
                  <a:pt x="140" y="609"/>
                  <a:pt x="140" y="608"/>
                </a:cubicBezTo>
                <a:cubicBezTo>
                  <a:pt x="140" y="607"/>
                  <a:pt x="142" y="604"/>
                  <a:pt x="142" y="602"/>
                </a:cubicBezTo>
                <a:cubicBezTo>
                  <a:pt x="142" y="600"/>
                  <a:pt x="139" y="601"/>
                  <a:pt x="139" y="596"/>
                </a:cubicBezTo>
                <a:cubicBezTo>
                  <a:pt x="140" y="590"/>
                  <a:pt x="140" y="594"/>
                  <a:pt x="138" y="591"/>
                </a:cubicBezTo>
                <a:cubicBezTo>
                  <a:pt x="138" y="591"/>
                  <a:pt x="138" y="588"/>
                  <a:pt x="138" y="588"/>
                </a:cubicBezTo>
                <a:cubicBezTo>
                  <a:pt x="137" y="587"/>
                  <a:pt x="135" y="588"/>
                  <a:pt x="134" y="588"/>
                </a:cubicBezTo>
                <a:cubicBezTo>
                  <a:pt x="135" y="584"/>
                  <a:pt x="134" y="581"/>
                  <a:pt x="134" y="577"/>
                </a:cubicBezTo>
                <a:cubicBezTo>
                  <a:pt x="132" y="575"/>
                  <a:pt x="129" y="579"/>
                  <a:pt x="128" y="574"/>
                </a:cubicBezTo>
                <a:cubicBezTo>
                  <a:pt x="131" y="572"/>
                  <a:pt x="133" y="565"/>
                  <a:pt x="134" y="563"/>
                </a:cubicBezTo>
                <a:cubicBezTo>
                  <a:pt x="135" y="562"/>
                  <a:pt x="137" y="563"/>
                  <a:pt x="137" y="562"/>
                </a:cubicBezTo>
                <a:cubicBezTo>
                  <a:pt x="138" y="561"/>
                  <a:pt x="139" y="558"/>
                  <a:pt x="140" y="556"/>
                </a:cubicBezTo>
                <a:cubicBezTo>
                  <a:pt x="140" y="555"/>
                  <a:pt x="141" y="555"/>
                  <a:pt x="143" y="552"/>
                </a:cubicBezTo>
                <a:cubicBezTo>
                  <a:pt x="143" y="551"/>
                  <a:pt x="144" y="549"/>
                  <a:pt x="145" y="547"/>
                </a:cubicBezTo>
                <a:cubicBezTo>
                  <a:pt x="147" y="544"/>
                  <a:pt x="148" y="542"/>
                  <a:pt x="148" y="540"/>
                </a:cubicBezTo>
                <a:cubicBezTo>
                  <a:pt x="148" y="540"/>
                  <a:pt x="147" y="538"/>
                  <a:pt x="147" y="537"/>
                </a:cubicBezTo>
                <a:cubicBezTo>
                  <a:pt x="147" y="535"/>
                  <a:pt x="151" y="532"/>
                  <a:pt x="151" y="529"/>
                </a:cubicBezTo>
                <a:cubicBezTo>
                  <a:pt x="151" y="526"/>
                  <a:pt x="149" y="524"/>
                  <a:pt x="148" y="520"/>
                </a:cubicBezTo>
                <a:cubicBezTo>
                  <a:pt x="148" y="519"/>
                  <a:pt x="150" y="516"/>
                  <a:pt x="150" y="515"/>
                </a:cubicBezTo>
                <a:cubicBezTo>
                  <a:pt x="151" y="511"/>
                  <a:pt x="148" y="512"/>
                  <a:pt x="150" y="508"/>
                </a:cubicBezTo>
                <a:cubicBezTo>
                  <a:pt x="151" y="504"/>
                  <a:pt x="154" y="502"/>
                  <a:pt x="156" y="498"/>
                </a:cubicBezTo>
                <a:cubicBezTo>
                  <a:pt x="157" y="496"/>
                  <a:pt x="158" y="492"/>
                  <a:pt x="160" y="489"/>
                </a:cubicBezTo>
                <a:cubicBezTo>
                  <a:pt x="163" y="483"/>
                  <a:pt x="168" y="474"/>
                  <a:pt x="170" y="472"/>
                </a:cubicBezTo>
                <a:cubicBezTo>
                  <a:pt x="171" y="470"/>
                  <a:pt x="171" y="469"/>
                  <a:pt x="171" y="469"/>
                </a:cubicBezTo>
                <a:cubicBezTo>
                  <a:pt x="174" y="465"/>
                  <a:pt x="175" y="465"/>
                  <a:pt x="177" y="463"/>
                </a:cubicBezTo>
                <a:cubicBezTo>
                  <a:pt x="178" y="460"/>
                  <a:pt x="178" y="459"/>
                  <a:pt x="179" y="456"/>
                </a:cubicBezTo>
                <a:cubicBezTo>
                  <a:pt x="182" y="452"/>
                  <a:pt x="186" y="445"/>
                  <a:pt x="189" y="441"/>
                </a:cubicBezTo>
                <a:cubicBezTo>
                  <a:pt x="190" y="440"/>
                  <a:pt x="192" y="439"/>
                  <a:pt x="194" y="437"/>
                </a:cubicBezTo>
                <a:cubicBezTo>
                  <a:pt x="199" y="431"/>
                  <a:pt x="201" y="425"/>
                  <a:pt x="204" y="422"/>
                </a:cubicBezTo>
                <a:cubicBezTo>
                  <a:pt x="204" y="422"/>
                  <a:pt x="206" y="420"/>
                  <a:pt x="208" y="419"/>
                </a:cubicBezTo>
                <a:cubicBezTo>
                  <a:pt x="210" y="417"/>
                  <a:pt x="211" y="415"/>
                  <a:pt x="211" y="415"/>
                </a:cubicBezTo>
                <a:cubicBezTo>
                  <a:pt x="213" y="413"/>
                  <a:pt x="212" y="410"/>
                  <a:pt x="216" y="406"/>
                </a:cubicBezTo>
                <a:cubicBezTo>
                  <a:pt x="222" y="400"/>
                  <a:pt x="227" y="398"/>
                  <a:pt x="231" y="394"/>
                </a:cubicBezTo>
                <a:cubicBezTo>
                  <a:pt x="233" y="392"/>
                  <a:pt x="234" y="389"/>
                  <a:pt x="236" y="387"/>
                </a:cubicBezTo>
                <a:cubicBezTo>
                  <a:pt x="238" y="384"/>
                  <a:pt x="242" y="381"/>
                  <a:pt x="244" y="378"/>
                </a:cubicBezTo>
                <a:cubicBezTo>
                  <a:pt x="247" y="374"/>
                  <a:pt x="250" y="366"/>
                  <a:pt x="254" y="365"/>
                </a:cubicBezTo>
                <a:cubicBezTo>
                  <a:pt x="258" y="364"/>
                  <a:pt x="263" y="353"/>
                  <a:pt x="266" y="350"/>
                </a:cubicBezTo>
                <a:cubicBezTo>
                  <a:pt x="269" y="347"/>
                  <a:pt x="270" y="348"/>
                  <a:pt x="272" y="346"/>
                </a:cubicBezTo>
                <a:cubicBezTo>
                  <a:pt x="279" y="342"/>
                  <a:pt x="279" y="339"/>
                  <a:pt x="282" y="335"/>
                </a:cubicBezTo>
                <a:cubicBezTo>
                  <a:pt x="283" y="334"/>
                  <a:pt x="284" y="333"/>
                  <a:pt x="285" y="331"/>
                </a:cubicBezTo>
                <a:cubicBezTo>
                  <a:pt x="286" y="330"/>
                  <a:pt x="287" y="329"/>
                  <a:pt x="288" y="329"/>
                </a:cubicBezTo>
                <a:cubicBezTo>
                  <a:pt x="291" y="327"/>
                  <a:pt x="293" y="326"/>
                  <a:pt x="295" y="325"/>
                </a:cubicBezTo>
                <a:cubicBezTo>
                  <a:pt x="299" y="322"/>
                  <a:pt x="302" y="321"/>
                  <a:pt x="306" y="317"/>
                </a:cubicBezTo>
                <a:cubicBezTo>
                  <a:pt x="309" y="314"/>
                  <a:pt x="310" y="310"/>
                  <a:pt x="313" y="307"/>
                </a:cubicBezTo>
                <a:cubicBezTo>
                  <a:pt x="315" y="305"/>
                  <a:pt x="319" y="305"/>
                  <a:pt x="322" y="303"/>
                </a:cubicBezTo>
                <a:cubicBezTo>
                  <a:pt x="324" y="302"/>
                  <a:pt x="327" y="300"/>
                  <a:pt x="330" y="297"/>
                </a:cubicBezTo>
                <a:cubicBezTo>
                  <a:pt x="333" y="295"/>
                  <a:pt x="336" y="293"/>
                  <a:pt x="339" y="291"/>
                </a:cubicBezTo>
                <a:cubicBezTo>
                  <a:pt x="343" y="289"/>
                  <a:pt x="346" y="289"/>
                  <a:pt x="348" y="288"/>
                </a:cubicBezTo>
                <a:cubicBezTo>
                  <a:pt x="350" y="286"/>
                  <a:pt x="352" y="283"/>
                  <a:pt x="355" y="281"/>
                </a:cubicBezTo>
                <a:cubicBezTo>
                  <a:pt x="358" y="279"/>
                  <a:pt x="362" y="277"/>
                  <a:pt x="364" y="276"/>
                </a:cubicBezTo>
                <a:cubicBezTo>
                  <a:pt x="367" y="274"/>
                  <a:pt x="363" y="274"/>
                  <a:pt x="367" y="272"/>
                </a:cubicBezTo>
                <a:cubicBezTo>
                  <a:pt x="370" y="270"/>
                  <a:pt x="375" y="262"/>
                  <a:pt x="378" y="260"/>
                </a:cubicBezTo>
                <a:cubicBezTo>
                  <a:pt x="378" y="260"/>
                  <a:pt x="386" y="260"/>
                  <a:pt x="385" y="257"/>
                </a:cubicBezTo>
                <a:cubicBezTo>
                  <a:pt x="385" y="258"/>
                  <a:pt x="384" y="259"/>
                  <a:pt x="386" y="260"/>
                </a:cubicBezTo>
                <a:cubicBezTo>
                  <a:pt x="388" y="259"/>
                  <a:pt x="391" y="260"/>
                  <a:pt x="394" y="258"/>
                </a:cubicBezTo>
                <a:cubicBezTo>
                  <a:pt x="396" y="257"/>
                  <a:pt x="400" y="253"/>
                  <a:pt x="404" y="251"/>
                </a:cubicBezTo>
                <a:cubicBezTo>
                  <a:pt x="408" y="249"/>
                  <a:pt x="410" y="249"/>
                  <a:pt x="411" y="246"/>
                </a:cubicBezTo>
                <a:cubicBezTo>
                  <a:pt x="414" y="245"/>
                  <a:pt x="415" y="247"/>
                  <a:pt x="419" y="245"/>
                </a:cubicBezTo>
                <a:cubicBezTo>
                  <a:pt x="417" y="243"/>
                  <a:pt x="415" y="244"/>
                  <a:pt x="418" y="241"/>
                </a:cubicBezTo>
                <a:cubicBezTo>
                  <a:pt x="422" y="242"/>
                  <a:pt x="425" y="240"/>
                  <a:pt x="428" y="238"/>
                </a:cubicBezTo>
                <a:cubicBezTo>
                  <a:pt x="431" y="236"/>
                  <a:pt x="435" y="234"/>
                  <a:pt x="437" y="233"/>
                </a:cubicBezTo>
                <a:cubicBezTo>
                  <a:pt x="446" y="229"/>
                  <a:pt x="456" y="227"/>
                  <a:pt x="467" y="221"/>
                </a:cubicBezTo>
                <a:cubicBezTo>
                  <a:pt x="470" y="218"/>
                  <a:pt x="473" y="211"/>
                  <a:pt x="478" y="211"/>
                </a:cubicBezTo>
                <a:cubicBezTo>
                  <a:pt x="479" y="212"/>
                  <a:pt x="475" y="213"/>
                  <a:pt x="476" y="215"/>
                </a:cubicBezTo>
                <a:cubicBezTo>
                  <a:pt x="483" y="213"/>
                  <a:pt x="486" y="211"/>
                  <a:pt x="488" y="209"/>
                </a:cubicBezTo>
                <a:cubicBezTo>
                  <a:pt x="489" y="207"/>
                  <a:pt x="490" y="205"/>
                  <a:pt x="494" y="204"/>
                </a:cubicBezTo>
                <a:cubicBezTo>
                  <a:pt x="496" y="205"/>
                  <a:pt x="492" y="207"/>
                  <a:pt x="492" y="207"/>
                </a:cubicBezTo>
                <a:cubicBezTo>
                  <a:pt x="493" y="208"/>
                  <a:pt x="497" y="206"/>
                  <a:pt x="498" y="208"/>
                </a:cubicBezTo>
                <a:cubicBezTo>
                  <a:pt x="492" y="211"/>
                  <a:pt x="482" y="216"/>
                  <a:pt x="479" y="217"/>
                </a:cubicBezTo>
                <a:cubicBezTo>
                  <a:pt x="477" y="218"/>
                  <a:pt x="477" y="217"/>
                  <a:pt x="474" y="218"/>
                </a:cubicBezTo>
                <a:cubicBezTo>
                  <a:pt x="472" y="220"/>
                  <a:pt x="472" y="221"/>
                  <a:pt x="469" y="222"/>
                </a:cubicBezTo>
                <a:cubicBezTo>
                  <a:pt x="466" y="224"/>
                  <a:pt x="462" y="226"/>
                  <a:pt x="458" y="227"/>
                </a:cubicBezTo>
                <a:cubicBezTo>
                  <a:pt x="454" y="229"/>
                  <a:pt x="450" y="231"/>
                  <a:pt x="446" y="233"/>
                </a:cubicBezTo>
                <a:cubicBezTo>
                  <a:pt x="444" y="235"/>
                  <a:pt x="443" y="237"/>
                  <a:pt x="440" y="238"/>
                </a:cubicBezTo>
                <a:cubicBezTo>
                  <a:pt x="436" y="240"/>
                  <a:pt x="431" y="241"/>
                  <a:pt x="427" y="244"/>
                </a:cubicBezTo>
                <a:cubicBezTo>
                  <a:pt x="420" y="249"/>
                  <a:pt x="407" y="255"/>
                  <a:pt x="399" y="261"/>
                </a:cubicBezTo>
                <a:cubicBezTo>
                  <a:pt x="398" y="262"/>
                  <a:pt x="396" y="264"/>
                  <a:pt x="395" y="266"/>
                </a:cubicBezTo>
                <a:cubicBezTo>
                  <a:pt x="392" y="269"/>
                  <a:pt x="388" y="270"/>
                  <a:pt x="386" y="272"/>
                </a:cubicBezTo>
                <a:cubicBezTo>
                  <a:pt x="384" y="275"/>
                  <a:pt x="383" y="277"/>
                  <a:pt x="381" y="279"/>
                </a:cubicBezTo>
                <a:cubicBezTo>
                  <a:pt x="381" y="279"/>
                  <a:pt x="379" y="278"/>
                  <a:pt x="379" y="278"/>
                </a:cubicBezTo>
                <a:cubicBezTo>
                  <a:pt x="377" y="279"/>
                  <a:pt x="378" y="280"/>
                  <a:pt x="377" y="281"/>
                </a:cubicBezTo>
                <a:cubicBezTo>
                  <a:pt x="384" y="282"/>
                  <a:pt x="375" y="290"/>
                  <a:pt x="378" y="294"/>
                </a:cubicBezTo>
                <a:cubicBezTo>
                  <a:pt x="384" y="290"/>
                  <a:pt x="388" y="289"/>
                  <a:pt x="394" y="285"/>
                </a:cubicBezTo>
                <a:cubicBezTo>
                  <a:pt x="397" y="283"/>
                  <a:pt x="399" y="280"/>
                  <a:pt x="402" y="278"/>
                </a:cubicBezTo>
                <a:cubicBezTo>
                  <a:pt x="404" y="276"/>
                  <a:pt x="407" y="276"/>
                  <a:pt x="409" y="275"/>
                </a:cubicBezTo>
                <a:cubicBezTo>
                  <a:pt x="414" y="273"/>
                  <a:pt x="415" y="272"/>
                  <a:pt x="417" y="270"/>
                </a:cubicBezTo>
                <a:cubicBezTo>
                  <a:pt x="419" y="269"/>
                  <a:pt x="420" y="270"/>
                  <a:pt x="422" y="269"/>
                </a:cubicBezTo>
                <a:cubicBezTo>
                  <a:pt x="425" y="267"/>
                  <a:pt x="429" y="264"/>
                  <a:pt x="432" y="262"/>
                </a:cubicBezTo>
                <a:cubicBezTo>
                  <a:pt x="434" y="261"/>
                  <a:pt x="438" y="258"/>
                  <a:pt x="442" y="255"/>
                </a:cubicBezTo>
                <a:cubicBezTo>
                  <a:pt x="446" y="253"/>
                  <a:pt x="450" y="251"/>
                  <a:pt x="451" y="250"/>
                </a:cubicBezTo>
                <a:cubicBezTo>
                  <a:pt x="454" y="249"/>
                  <a:pt x="458" y="249"/>
                  <a:pt x="460" y="247"/>
                </a:cubicBezTo>
                <a:cubicBezTo>
                  <a:pt x="462" y="247"/>
                  <a:pt x="465" y="243"/>
                  <a:pt x="466" y="243"/>
                </a:cubicBezTo>
                <a:cubicBezTo>
                  <a:pt x="471" y="240"/>
                  <a:pt x="478" y="237"/>
                  <a:pt x="482" y="235"/>
                </a:cubicBezTo>
                <a:cubicBezTo>
                  <a:pt x="484" y="234"/>
                  <a:pt x="487" y="234"/>
                  <a:pt x="489" y="233"/>
                </a:cubicBezTo>
                <a:cubicBezTo>
                  <a:pt x="491" y="232"/>
                  <a:pt x="493" y="230"/>
                  <a:pt x="495" y="228"/>
                </a:cubicBezTo>
                <a:cubicBezTo>
                  <a:pt x="500" y="226"/>
                  <a:pt x="507" y="224"/>
                  <a:pt x="515" y="221"/>
                </a:cubicBezTo>
                <a:cubicBezTo>
                  <a:pt x="522" y="219"/>
                  <a:pt x="530" y="217"/>
                  <a:pt x="537" y="214"/>
                </a:cubicBezTo>
                <a:cubicBezTo>
                  <a:pt x="540" y="213"/>
                  <a:pt x="542" y="212"/>
                  <a:pt x="545" y="210"/>
                </a:cubicBezTo>
                <a:cubicBezTo>
                  <a:pt x="547" y="209"/>
                  <a:pt x="549" y="208"/>
                  <a:pt x="552" y="208"/>
                </a:cubicBezTo>
                <a:cubicBezTo>
                  <a:pt x="558" y="206"/>
                  <a:pt x="565" y="205"/>
                  <a:pt x="571" y="204"/>
                </a:cubicBezTo>
                <a:cubicBezTo>
                  <a:pt x="577" y="202"/>
                  <a:pt x="581" y="199"/>
                  <a:pt x="587" y="198"/>
                </a:cubicBezTo>
                <a:cubicBezTo>
                  <a:pt x="592" y="196"/>
                  <a:pt x="598" y="196"/>
                  <a:pt x="604" y="196"/>
                </a:cubicBezTo>
                <a:cubicBezTo>
                  <a:pt x="611" y="195"/>
                  <a:pt x="618" y="194"/>
                  <a:pt x="624" y="193"/>
                </a:cubicBezTo>
                <a:cubicBezTo>
                  <a:pt x="626" y="192"/>
                  <a:pt x="628" y="192"/>
                  <a:pt x="630" y="192"/>
                </a:cubicBezTo>
                <a:cubicBezTo>
                  <a:pt x="632" y="191"/>
                  <a:pt x="633" y="191"/>
                  <a:pt x="635" y="191"/>
                </a:cubicBezTo>
                <a:cubicBezTo>
                  <a:pt x="638" y="191"/>
                  <a:pt x="641" y="191"/>
                  <a:pt x="644" y="190"/>
                </a:cubicBezTo>
                <a:cubicBezTo>
                  <a:pt x="649" y="190"/>
                  <a:pt x="654" y="188"/>
                  <a:pt x="659" y="188"/>
                </a:cubicBezTo>
                <a:cubicBezTo>
                  <a:pt x="662" y="188"/>
                  <a:pt x="666" y="189"/>
                  <a:pt x="669" y="189"/>
                </a:cubicBezTo>
                <a:cubicBezTo>
                  <a:pt x="671" y="189"/>
                  <a:pt x="675" y="186"/>
                  <a:pt x="679" y="186"/>
                </a:cubicBezTo>
                <a:cubicBezTo>
                  <a:pt x="680" y="186"/>
                  <a:pt x="682" y="187"/>
                  <a:pt x="684" y="186"/>
                </a:cubicBezTo>
                <a:cubicBezTo>
                  <a:pt x="687" y="188"/>
                  <a:pt x="683" y="189"/>
                  <a:pt x="686" y="191"/>
                </a:cubicBezTo>
                <a:cubicBezTo>
                  <a:pt x="692" y="191"/>
                  <a:pt x="688" y="186"/>
                  <a:pt x="693" y="186"/>
                </a:cubicBezTo>
                <a:cubicBezTo>
                  <a:pt x="697" y="188"/>
                  <a:pt x="700" y="186"/>
                  <a:pt x="702" y="186"/>
                </a:cubicBezTo>
                <a:cubicBezTo>
                  <a:pt x="704" y="187"/>
                  <a:pt x="703" y="189"/>
                  <a:pt x="707" y="189"/>
                </a:cubicBezTo>
                <a:cubicBezTo>
                  <a:pt x="713" y="188"/>
                  <a:pt x="706" y="186"/>
                  <a:pt x="710" y="185"/>
                </a:cubicBezTo>
                <a:cubicBezTo>
                  <a:pt x="715" y="187"/>
                  <a:pt x="722" y="185"/>
                  <a:pt x="729" y="187"/>
                </a:cubicBezTo>
                <a:cubicBezTo>
                  <a:pt x="732" y="187"/>
                  <a:pt x="733" y="189"/>
                  <a:pt x="736" y="189"/>
                </a:cubicBezTo>
                <a:cubicBezTo>
                  <a:pt x="738" y="190"/>
                  <a:pt x="738" y="189"/>
                  <a:pt x="741" y="189"/>
                </a:cubicBezTo>
                <a:cubicBezTo>
                  <a:pt x="743" y="189"/>
                  <a:pt x="747" y="190"/>
                  <a:pt x="748" y="190"/>
                </a:cubicBezTo>
                <a:cubicBezTo>
                  <a:pt x="752" y="190"/>
                  <a:pt x="754" y="190"/>
                  <a:pt x="758" y="190"/>
                </a:cubicBezTo>
                <a:cubicBezTo>
                  <a:pt x="760" y="191"/>
                  <a:pt x="758" y="191"/>
                  <a:pt x="759" y="192"/>
                </a:cubicBezTo>
                <a:cubicBezTo>
                  <a:pt x="762" y="195"/>
                  <a:pt x="768" y="194"/>
                  <a:pt x="773" y="194"/>
                </a:cubicBezTo>
                <a:cubicBezTo>
                  <a:pt x="777" y="193"/>
                  <a:pt x="782" y="192"/>
                  <a:pt x="784" y="193"/>
                </a:cubicBezTo>
                <a:cubicBezTo>
                  <a:pt x="784" y="194"/>
                  <a:pt x="780" y="194"/>
                  <a:pt x="780" y="194"/>
                </a:cubicBezTo>
                <a:cubicBezTo>
                  <a:pt x="785" y="195"/>
                  <a:pt x="790" y="191"/>
                  <a:pt x="793" y="195"/>
                </a:cubicBezTo>
                <a:cubicBezTo>
                  <a:pt x="790" y="195"/>
                  <a:pt x="787" y="194"/>
                  <a:pt x="786" y="195"/>
                </a:cubicBezTo>
                <a:cubicBezTo>
                  <a:pt x="794" y="199"/>
                  <a:pt x="796" y="194"/>
                  <a:pt x="802" y="194"/>
                </a:cubicBezTo>
                <a:cubicBezTo>
                  <a:pt x="806" y="194"/>
                  <a:pt x="812" y="196"/>
                  <a:pt x="817" y="197"/>
                </a:cubicBezTo>
                <a:cubicBezTo>
                  <a:pt x="820" y="198"/>
                  <a:pt x="824" y="199"/>
                  <a:pt x="828" y="199"/>
                </a:cubicBezTo>
                <a:cubicBezTo>
                  <a:pt x="831" y="200"/>
                  <a:pt x="834" y="201"/>
                  <a:pt x="837" y="202"/>
                </a:cubicBezTo>
                <a:cubicBezTo>
                  <a:pt x="839" y="203"/>
                  <a:pt x="841" y="206"/>
                  <a:pt x="843" y="207"/>
                </a:cubicBezTo>
                <a:cubicBezTo>
                  <a:pt x="845" y="208"/>
                  <a:pt x="849" y="209"/>
                  <a:pt x="852" y="210"/>
                </a:cubicBezTo>
                <a:cubicBezTo>
                  <a:pt x="855" y="211"/>
                  <a:pt x="858" y="212"/>
                  <a:pt x="859" y="213"/>
                </a:cubicBezTo>
                <a:cubicBezTo>
                  <a:pt x="861" y="213"/>
                  <a:pt x="862" y="212"/>
                  <a:pt x="864" y="212"/>
                </a:cubicBezTo>
                <a:cubicBezTo>
                  <a:pt x="864" y="212"/>
                  <a:pt x="865" y="215"/>
                  <a:pt x="867" y="215"/>
                </a:cubicBezTo>
                <a:cubicBezTo>
                  <a:pt x="867" y="215"/>
                  <a:pt x="868" y="213"/>
                  <a:pt x="870" y="214"/>
                </a:cubicBezTo>
                <a:cubicBezTo>
                  <a:pt x="872" y="215"/>
                  <a:pt x="872" y="216"/>
                  <a:pt x="876" y="217"/>
                </a:cubicBezTo>
                <a:cubicBezTo>
                  <a:pt x="880" y="214"/>
                  <a:pt x="886" y="218"/>
                  <a:pt x="896" y="222"/>
                </a:cubicBezTo>
                <a:cubicBezTo>
                  <a:pt x="907" y="225"/>
                  <a:pt x="918" y="230"/>
                  <a:pt x="928" y="234"/>
                </a:cubicBezTo>
                <a:cubicBezTo>
                  <a:pt x="933" y="236"/>
                  <a:pt x="937" y="239"/>
                  <a:pt x="942" y="241"/>
                </a:cubicBezTo>
                <a:cubicBezTo>
                  <a:pt x="946" y="243"/>
                  <a:pt x="950" y="245"/>
                  <a:pt x="953" y="246"/>
                </a:cubicBezTo>
                <a:cubicBezTo>
                  <a:pt x="952" y="248"/>
                  <a:pt x="951" y="249"/>
                  <a:pt x="954" y="250"/>
                </a:cubicBezTo>
                <a:cubicBezTo>
                  <a:pt x="957" y="250"/>
                  <a:pt x="955" y="248"/>
                  <a:pt x="957" y="248"/>
                </a:cubicBezTo>
                <a:cubicBezTo>
                  <a:pt x="959" y="249"/>
                  <a:pt x="965" y="252"/>
                  <a:pt x="968" y="253"/>
                </a:cubicBezTo>
                <a:cubicBezTo>
                  <a:pt x="970" y="254"/>
                  <a:pt x="968" y="254"/>
                  <a:pt x="969" y="255"/>
                </a:cubicBezTo>
                <a:cubicBezTo>
                  <a:pt x="971" y="259"/>
                  <a:pt x="984" y="263"/>
                  <a:pt x="985" y="264"/>
                </a:cubicBezTo>
                <a:cubicBezTo>
                  <a:pt x="985" y="264"/>
                  <a:pt x="987" y="267"/>
                  <a:pt x="988" y="268"/>
                </a:cubicBezTo>
                <a:cubicBezTo>
                  <a:pt x="995" y="274"/>
                  <a:pt x="1000" y="273"/>
                  <a:pt x="1005" y="276"/>
                </a:cubicBezTo>
                <a:cubicBezTo>
                  <a:pt x="1006" y="277"/>
                  <a:pt x="1008" y="280"/>
                  <a:pt x="1010" y="281"/>
                </a:cubicBezTo>
                <a:cubicBezTo>
                  <a:pt x="1011" y="282"/>
                  <a:pt x="1014" y="283"/>
                  <a:pt x="1017" y="285"/>
                </a:cubicBezTo>
                <a:cubicBezTo>
                  <a:pt x="1019" y="286"/>
                  <a:pt x="1018" y="287"/>
                  <a:pt x="1020" y="288"/>
                </a:cubicBezTo>
                <a:cubicBezTo>
                  <a:pt x="1022" y="289"/>
                  <a:pt x="1023" y="289"/>
                  <a:pt x="1026" y="291"/>
                </a:cubicBezTo>
                <a:cubicBezTo>
                  <a:pt x="1028" y="292"/>
                  <a:pt x="1028" y="293"/>
                  <a:pt x="1030" y="295"/>
                </a:cubicBezTo>
                <a:cubicBezTo>
                  <a:pt x="1032" y="296"/>
                  <a:pt x="1033" y="296"/>
                  <a:pt x="1036" y="298"/>
                </a:cubicBezTo>
                <a:cubicBezTo>
                  <a:pt x="1039" y="301"/>
                  <a:pt x="1040" y="303"/>
                  <a:pt x="1043" y="306"/>
                </a:cubicBezTo>
                <a:cubicBezTo>
                  <a:pt x="1045" y="307"/>
                  <a:pt x="1048" y="308"/>
                  <a:pt x="1050" y="309"/>
                </a:cubicBezTo>
                <a:cubicBezTo>
                  <a:pt x="1052" y="311"/>
                  <a:pt x="1053" y="314"/>
                  <a:pt x="1054" y="316"/>
                </a:cubicBezTo>
                <a:cubicBezTo>
                  <a:pt x="1056" y="318"/>
                  <a:pt x="1059" y="319"/>
                  <a:pt x="1060" y="321"/>
                </a:cubicBezTo>
                <a:cubicBezTo>
                  <a:pt x="1063" y="324"/>
                  <a:pt x="1067" y="328"/>
                  <a:pt x="1070" y="331"/>
                </a:cubicBezTo>
                <a:cubicBezTo>
                  <a:pt x="1072" y="333"/>
                  <a:pt x="1073" y="333"/>
                  <a:pt x="1075" y="334"/>
                </a:cubicBezTo>
                <a:cubicBezTo>
                  <a:pt x="1080" y="339"/>
                  <a:pt x="1086" y="345"/>
                  <a:pt x="1092" y="351"/>
                </a:cubicBezTo>
                <a:cubicBezTo>
                  <a:pt x="1097" y="356"/>
                  <a:pt x="1100" y="360"/>
                  <a:pt x="1104" y="364"/>
                </a:cubicBezTo>
                <a:cubicBezTo>
                  <a:pt x="1108" y="368"/>
                  <a:pt x="1112" y="370"/>
                  <a:pt x="1114" y="373"/>
                </a:cubicBezTo>
                <a:cubicBezTo>
                  <a:pt x="1116" y="376"/>
                  <a:pt x="1115" y="379"/>
                  <a:pt x="1117" y="382"/>
                </a:cubicBezTo>
                <a:cubicBezTo>
                  <a:pt x="1119" y="384"/>
                  <a:pt x="1123" y="386"/>
                  <a:pt x="1126" y="388"/>
                </a:cubicBezTo>
                <a:cubicBezTo>
                  <a:pt x="1127" y="390"/>
                  <a:pt x="1126" y="391"/>
                  <a:pt x="1128" y="392"/>
                </a:cubicBezTo>
                <a:cubicBezTo>
                  <a:pt x="1129" y="394"/>
                  <a:pt x="1131" y="394"/>
                  <a:pt x="1133" y="396"/>
                </a:cubicBezTo>
                <a:cubicBezTo>
                  <a:pt x="1134" y="398"/>
                  <a:pt x="1132" y="397"/>
                  <a:pt x="1132" y="399"/>
                </a:cubicBezTo>
                <a:cubicBezTo>
                  <a:pt x="1132" y="402"/>
                  <a:pt x="1140" y="407"/>
                  <a:pt x="1142" y="410"/>
                </a:cubicBezTo>
                <a:cubicBezTo>
                  <a:pt x="1148" y="419"/>
                  <a:pt x="1154" y="430"/>
                  <a:pt x="1159" y="437"/>
                </a:cubicBezTo>
                <a:cubicBezTo>
                  <a:pt x="1160" y="439"/>
                  <a:pt x="1162" y="441"/>
                  <a:pt x="1163" y="443"/>
                </a:cubicBezTo>
                <a:cubicBezTo>
                  <a:pt x="1164" y="445"/>
                  <a:pt x="1164" y="447"/>
                  <a:pt x="1165" y="449"/>
                </a:cubicBezTo>
                <a:cubicBezTo>
                  <a:pt x="1168" y="454"/>
                  <a:pt x="1171" y="459"/>
                  <a:pt x="1173" y="462"/>
                </a:cubicBezTo>
                <a:cubicBezTo>
                  <a:pt x="1173" y="462"/>
                  <a:pt x="1173" y="464"/>
                  <a:pt x="1175" y="466"/>
                </a:cubicBezTo>
                <a:cubicBezTo>
                  <a:pt x="1176" y="468"/>
                  <a:pt x="1178" y="469"/>
                  <a:pt x="1179" y="472"/>
                </a:cubicBezTo>
                <a:cubicBezTo>
                  <a:pt x="1181" y="474"/>
                  <a:pt x="1181" y="478"/>
                  <a:pt x="1182" y="481"/>
                </a:cubicBezTo>
                <a:cubicBezTo>
                  <a:pt x="1183" y="484"/>
                  <a:pt x="1186" y="484"/>
                  <a:pt x="1187" y="488"/>
                </a:cubicBezTo>
                <a:cubicBezTo>
                  <a:pt x="1188" y="494"/>
                  <a:pt x="1191" y="494"/>
                  <a:pt x="1193" y="498"/>
                </a:cubicBezTo>
                <a:cubicBezTo>
                  <a:pt x="1194" y="500"/>
                  <a:pt x="1194" y="502"/>
                  <a:pt x="1195" y="504"/>
                </a:cubicBezTo>
                <a:cubicBezTo>
                  <a:pt x="1195" y="506"/>
                  <a:pt x="1198" y="508"/>
                  <a:pt x="1199" y="510"/>
                </a:cubicBezTo>
                <a:cubicBezTo>
                  <a:pt x="1204" y="520"/>
                  <a:pt x="1202" y="521"/>
                  <a:pt x="1204" y="527"/>
                </a:cubicBezTo>
                <a:cubicBezTo>
                  <a:pt x="1205" y="529"/>
                  <a:pt x="1206" y="530"/>
                  <a:pt x="1207" y="532"/>
                </a:cubicBezTo>
                <a:cubicBezTo>
                  <a:pt x="1209" y="536"/>
                  <a:pt x="1209" y="539"/>
                  <a:pt x="1210" y="541"/>
                </a:cubicBezTo>
                <a:cubicBezTo>
                  <a:pt x="1211" y="543"/>
                  <a:pt x="1213" y="543"/>
                  <a:pt x="1214" y="546"/>
                </a:cubicBezTo>
                <a:cubicBezTo>
                  <a:pt x="1215" y="547"/>
                  <a:pt x="1215" y="549"/>
                  <a:pt x="1216" y="551"/>
                </a:cubicBezTo>
                <a:cubicBezTo>
                  <a:pt x="1217" y="553"/>
                  <a:pt x="1217" y="555"/>
                  <a:pt x="1218" y="557"/>
                </a:cubicBezTo>
                <a:cubicBezTo>
                  <a:pt x="1219" y="562"/>
                  <a:pt x="1220" y="566"/>
                  <a:pt x="1222" y="570"/>
                </a:cubicBezTo>
                <a:cubicBezTo>
                  <a:pt x="1224" y="576"/>
                  <a:pt x="1224" y="574"/>
                  <a:pt x="1224" y="578"/>
                </a:cubicBezTo>
                <a:cubicBezTo>
                  <a:pt x="1224" y="586"/>
                  <a:pt x="1225" y="594"/>
                  <a:pt x="1229" y="598"/>
                </a:cubicBezTo>
                <a:cubicBezTo>
                  <a:pt x="1229" y="602"/>
                  <a:pt x="1228" y="604"/>
                  <a:pt x="1228" y="606"/>
                </a:cubicBezTo>
                <a:cubicBezTo>
                  <a:pt x="1229" y="615"/>
                  <a:pt x="1241" y="624"/>
                  <a:pt x="1236" y="629"/>
                </a:cubicBezTo>
                <a:cubicBezTo>
                  <a:pt x="1234" y="626"/>
                  <a:pt x="1234" y="617"/>
                  <a:pt x="1232" y="619"/>
                </a:cubicBezTo>
                <a:cubicBezTo>
                  <a:pt x="1233" y="624"/>
                  <a:pt x="1234" y="628"/>
                  <a:pt x="1235" y="632"/>
                </a:cubicBezTo>
                <a:cubicBezTo>
                  <a:pt x="1236" y="636"/>
                  <a:pt x="1237" y="640"/>
                  <a:pt x="1238" y="644"/>
                </a:cubicBezTo>
                <a:cubicBezTo>
                  <a:pt x="1239" y="647"/>
                  <a:pt x="1239" y="651"/>
                  <a:pt x="1240" y="654"/>
                </a:cubicBezTo>
                <a:cubicBezTo>
                  <a:pt x="1240" y="656"/>
                  <a:pt x="1240" y="658"/>
                  <a:pt x="1241" y="659"/>
                </a:cubicBezTo>
                <a:cubicBezTo>
                  <a:pt x="1241" y="661"/>
                  <a:pt x="1241" y="662"/>
                  <a:pt x="1241" y="664"/>
                </a:cubicBezTo>
                <a:cubicBezTo>
                  <a:pt x="1239" y="665"/>
                  <a:pt x="1240" y="657"/>
                  <a:pt x="1237" y="660"/>
                </a:cubicBezTo>
                <a:cubicBezTo>
                  <a:pt x="1236" y="665"/>
                  <a:pt x="1240" y="676"/>
                  <a:pt x="1238" y="679"/>
                </a:cubicBezTo>
                <a:cubicBezTo>
                  <a:pt x="1244" y="680"/>
                  <a:pt x="1239" y="690"/>
                  <a:pt x="1241" y="693"/>
                </a:cubicBezTo>
                <a:cubicBezTo>
                  <a:pt x="1244" y="688"/>
                  <a:pt x="1242" y="702"/>
                  <a:pt x="1244" y="705"/>
                </a:cubicBezTo>
                <a:cubicBezTo>
                  <a:pt x="1242" y="705"/>
                  <a:pt x="1241" y="702"/>
                  <a:pt x="1239" y="705"/>
                </a:cubicBezTo>
                <a:cubicBezTo>
                  <a:pt x="1240" y="708"/>
                  <a:pt x="1241" y="712"/>
                  <a:pt x="1242" y="715"/>
                </a:cubicBezTo>
                <a:cubicBezTo>
                  <a:pt x="1242" y="718"/>
                  <a:pt x="1243" y="720"/>
                  <a:pt x="1243" y="722"/>
                </a:cubicBezTo>
                <a:cubicBezTo>
                  <a:pt x="1244" y="724"/>
                  <a:pt x="1246" y="722"/>
                  <a:pt x="1246" y="727"/>
                </a:cubicBezTo>
                <a:cubicBezTo>
                  <a:pt x="1246" y="730"/>
                  <a:pt x="1245" y="731"/>
                  <a:pt x="1245" y="735"/>
                </a:cubicBezTo>
                <a:cubicBezTo>
                  <a:pt x="1245" y="738"/>
                  <a:pt x="1246" y="741"/>
                  <a:pt x="1246" y="744"/>
                </a:cubicBezTo>
                <a:cubicBezTo>
                  <a:pt x="1246" y="746"/>
                  <a:pt x="1246" y="748"/>
                  <a:pt x="1245" y="749"/>
                </a:cubicBezTo>
                <a:cubicBezTo>
                  <a:pt x="1242" y="748"/>
                  <a:pt x="1243" y="743"/>
                  <a:pt x="1241" y="743"/>
                </a:cubicBezTo>
                <a:cubicBezTo>
                  <a:pt x="1240" y="747"/>
                  <a:pt x="1238" y="755"/>
                  <a:pt x="1239" y="760"/>
                </a:cubicBezTo>
                <a:cubicBezTo>
                  <a:pt x="1239" y="763"/>
                  <a:pt x="1241" y="763"/>
                  <a:pt x="1242" y="766"/>
                </a:cubicBezTo>
                <a:cubicBezTo>
                  <a:pt x="1242" y="767"/>
                  <a:pt x="1242" y="768"/>
                  <a:pt x="1243" y="769"/>
                </a:cubicBezTo>
                <a:cubicBezTo>
                  <a:pt x="1243" y="771"/>
                  <a:pt x="1243" y="773"/>
                  <a:pt x="1243" y="774"/>
                </a:cubicBezTo>
                <a:cubicBezTo>
                  <a:pt x="1242" y="778"/>
                  <a:pt x="1242" y="781"/>
                  <a:pt x="1242" y="780"/>
                </a:cubicBezTo>
                <a:cubicBezTo>
                  <a:pt x="1242" y="781"/>
                  <a:pt x="1240" y="777"/>
                  <a:pt x="1240" y="777"/>
                </a:cubicBezTo>
                <a:cubicBezTo>
                  <a:pt x="1237" y="780"/>
                  <a:pt x="1241" y="781"/>
                  <a:pt x="1241" y="783"/>
                </a:cubicBezTo>
                <a:cubicBezTo>
                  <a:pt x="1240" y="784"/>
                  <a:pt x="1238" y="784"/>
                  <a:pt x="1237" y="785"/>
                </a:cubicBezTo>
                <a:cubicBezTo>
                  <a:pt x="1236" y="786"/>
                  <a:pt x="1237" y="789"/>
                  <a:pt x="1236" y="790"/>
                </a:cubicBezTo>
                <a:cubicBezTo>
                  <a:pt x="1236" y="794"/>
                  <a:pt x="1241" y="797"/>
                  <a:pt x="1239" y="799"/>
                </a:cubicBezTo>
                <a:cubicBezTo>
                  <a:pt x="1238" y="799"/>
                  <a:pt x="1238" y="796"/>
                  <a:pt x="1237" y="796"/>
                </a:cubicBezTo>
                <a:cubicBezTo>
                  <a:pt x="1235" y="802"/>
                  <a:pt x="1233" y="808"/>
                  <a:pt x="1233" y="817"/>
                </a:cubicBezTo>
                <a:cubicBezTo>
                  <a:pt x="1236" y="820"/>
                  <a:pt x="1234" y="811"/>
                  <a:pt x="1237" y="813"/>
                </a:cubicBezTo>
                <a:cubicBezTo>
                  <a:pt x="1237" y="820"/>
                  <a:pt x="1234" y="817"/>
                  <a:pt x="1234" y="823"/>
                </a:cubicBezTo>
                <a:cubicBezTo>
                  <a:pt x="1232" y="825"/>
                  <a:pt x="1231" y="821"/>
                  <a:pt x="1230" y="827"/>
                </a:cubicBezTo>
                <a:cubicBezTo>
                  <a:pt x="1229" y="830"/>
                  <a:pt x="1232" y="829"/>
                  <a:pt x="1232" y="831"/>
                </a:cubicBezTo>
                <a:cubicBezTo>
                  <a:pt x="1229" y="832"/>
                  <a:pt x="1231" y="835"/>
                  <a:pt x="1231" y="837"/>
                </a:cubicBezTo>
                <a:cubicBezTo>
                  <a:pt x="1231" y="839"/>
                  <a:pt x="1229" y="842"/>
                  <a:pt x="1229" y="844"/>
                </a:cubicBezTo>
                <a:cubicBezTo>
                  <a:pt x="1229" y="844"/>
                  <a:pt x="1231" y="846"/>
                  <a:pt x="1231" y="847"/>
                </a:cubicBezTo>
                <a:cubicBezTo>
                  <a:pt x="1231" y="849"/>
                  <a:pt x="1229" y="852"/>
                  <a:pt x="1229" y="853"/>
                </a:cubicBezTo>
                <a:cubicBezTo>
                  <a:pt x="1227" y="852"/>
                  <a:pt x="1229" y="847"/>
                  <a:pt x="1229" y="844"/>
                </a:cubicBezTo>
                <a:cubicBezTo>
                  <a:pt x="1228" y="845"/>
                  <a:pt x="1227" y="846"/>
                  <a:pt x="1226" y="847"/>
                </a:cubicBezTo>
                <a:cubicBezTo>
                  <a:pt x="1225" y="849"/>
                  <a:pt x="1225" y="851"/>
                  <a:pt x="1224" y="853"/>
                </a:cubicBezTo>
                <a:cubicBezTo>
                  <a:pt x="1224" y="857"/>
                  <a:pt x="1224" y="861"/>
                  <a:pt x="1223" y="865"/>
                </a:cubicBezTo>
                <a:cubicBezTo>
                  <a:pt x="1222" y="868"/>
                  <a:pt x="1219" y="870"/>
                  <a:pt x="1218" y="874"/>
                </a:cubicBezTo>
                <a:cubicBezTo>
                  <a:pt x="1217" y="876"/>
                  <a:pt x="1218" y="877"/>
                  <a:pt x="1218" y="879"/>
                </a:cubicBezTo>
                <a:cubicBezTo>
                  <a:pt x="1216" y="887"/>
                  <a:pt x="1216" y="888"/>
                  <a:pt x="1216" y="894"/>
                </a:cubicBezTo>
                <a:cubicBezTo>
                  <a:pt x="1211" y="894"/>
                  <a:pt x="1211" y="905"/>
                  <a:pt x="1209" y="911"/>
                </a:cubicBezTo>
                <a:cubicBezTo>
                  <a:pt x="1209" y="912"/>
                  <a:pt x="1207" y="914"/>
                  <a:pt x="1206" y="916"/>
                </a:cubicBezTo>
                <a:cubicBezTo>
                  <a:pt x="1205" y="917"/>
                  <a:pt x="1205" y="919"/>
                  <a:pt x="1204" y="921"/>
                </a:cubicBezTo>
                <a:cubicBezTo>
                  <a:pt x="1204" y="922"/>
                  <a:pt x="1204" y="924"/>
                  <a:pt x="1203" y="925"/>
                </a:cubicBezTo>
                <a:cubicBezTo>
                  <a:pt x="1202" y="926"/>
                  <a:pt x="1200" y="929"/>
                  <a:pt x="1199" y="930"/>
                </a:cubicBezTo>
                <a:cubicBezTo>
                  <a:pt x="1195" y="938"/>
                  <a:pt x="1196" y="941"/>
                  <a:pt x="1193" y="941"/>
                </a:cubicBezTo>
                <a:cubicBezTo>
                  <a:pt x="1191" y="941"/>
                  <a:pt x="1190" y="949"/>
                  <a:pt x="1189" y="950"/>
                </a:cubicBezTo>
                <a:cubicBezTo>
                  <a:pt x="1188" y="953"/>
                  <a:pt x="1187" y="953"/>
                  <a:pt x="1186" y="955"/>
                </a:cubicBezTo>
                <a:cubicBezTo>
                  <a:pt x="1186" y="957"/>
                  <a:pt x="1186" y="957"/>
                  <a:pt x="1185" y="959"/>
                </a:cubicBezTo>
                <a:cubicBezTo>
                  <a:pt x="1185" y="961"/>
                  <a:pt x="1183" y="961"/>
                  <a:pt x="1182" y="964"/>
                </a:cubicBezTo>
                <a:cubicBezTo>
                  <a:pt x="1182" y="964"/>
                  <a:pt x="1182" y="965"/>
                  <a:pt x="1181" y="967"/>
                </a:cubicBezTo>
                <a:cubicBezTo>
                  <a:pt x="1178" y="972"/>
                  <a:pt x="1174" y="980"/>
                  <a:pt x="1170" y="986"/>
                </a:cubicBezTo>
                <a:cubicBezTo>
                  <a:pt x="1170" y="988"/>
                  <a:pt x="1175" y="987"/>
                  <a:pt x="1171" y="993"/>
                </a:cubicBezTo>
                <a:cubicBezTo>
                  <a:pt x="1167" y="995"/>
                  <a:pt x="1171" y="989"/>
                  <a:pt x="1168" y="988"/>
                </a:cubicBezTo>
                <a:cubicBezTo>
                  <a:pt x="1166" y="996"/>
                  <a:pt x="1162" y="998"/>
                  <a:pt x="1160" y="1001"/>
                </a:cubicBezTo>
                <a:cubicBezTo>
                  <a:pt x="1159" y="1003"/>
                  <a:pt x="1160" y="1003"/>
                  <a:pt x="1159" y="1005"/>
                </a:cubicBezTo>
                <a:cubicBezTo>
                  <a:pt x="1158" y="1007"/>
                  <a:pt x="1156" y="1008"/>
                  <a:pt x="1154" y="1009"/>
                </a:cubicBezTo>
                <a:cubicBezTo>
                  <a:pt x="1150" y="1015"/>
                  <a:pt x="1144" y="1023"/>
                  <a:pt x="1141" y="1029"/>
                </a:cubicBezTo>
                <a:cubicBezTo>
                  <a:pt x="1139" y="1032"/>
                  <a:pt x="1138" y="1037"/>
                  <a:pt x="1136" y="1041"/>
                </a:cubicBezTo>
                <a:cubicBezTo>
                  <a:pt x="1134" y="1044"/>
                  <a:pt x="1132" y="1048"/>
                  <a:pt x="1129" y="1051"/>
                </a:cubicBezTo>
                <a:cubicBezTo>
                  <a:pt x="1126" y="1054"/>
                  <a:pt x="1123" y="1057"/>
                  <a:pt x="1121" y="1062"/>
                </a:cubicBezTo>
                <a:cubicBezTo>
                  <a:pt x="1117" y="1059"/>
                  <a:pt x="1117" y="1059"/>
                  <a:pt x="1117" y="1059"/>
                </a:cubicBezTo>
                <a:cubicBezTo>
                  <a:pt x="1113" y="1063"/>
                  <a:pt x="1116" y="1064"/>
                  <a:pt x="1115" y="1066"/>
                </a:cubicBezTo>
                <a:cubicBezTo>
                  <a:pt x="1110" y="1064"/>
                  <a:pt x="1109" y="1071"/>
                  <a:pt x="1105" y="1076"/>
                </a:cubicBezTo>
                <a:cubicBezTo>
                  <a:pt x="1105" y="1075"/>
                  <a:pt x="1102" y="1078"/>
                  <a:pt x="1101" y="1078"/>
                </a:cubicBezTo>
                <a:cubicBezTo>
                  <a:pt x="1098" y="1081"/>
                  <a:pt x="1095" y="1085"/>
                  <a:pt x="1094" y="1088"/>
                </a:cubicBezTo>
                <a:cubicBezTo>
                  <a:pt x="1090" y="1089"/>
                  <a:pt x="1094" y="1084"/>
                  <a:pt x="1090" y="1085"/>
                </a:cubicBezTo>
                <a:cubicBezTo>
                  <a:pt x="1087" y="1090"/>
                  <a:pt x="1083" y="1093"/>
                  <a:pt x="1080" y="1097"/>
                </a:cubicBezTo>
                <a:cubicBezTo>
                  <a:pt x="1078" y="1099"/>
                  <a:pt x="1077" y="1102"/>
                  <a:pt x="1075" y="1104"/>
                </a:cubicBezTo>
                <a:cubicBezTo>
                  <a:pt x="1072" y="1107"/>
                  <a:pt x="1067" y="1108"/>
                  <a:pt x="1064" y="1110"/>
                </a:cubicBezTo>
                <a:cubicBezTo>
                  <a:pt x="1062" y="1112"/>
                  <a:pt x="1060" y="1116"/>
                  <a:pt x="1058" y="1118"/>
                </a:cubicBezTo>
                <a:cubicBezTo>
                  <a:pt x="1052" y="1123"/>
                  <a:pt x="1044" y="1127"/>
                  <a:pt x="1037" y="1133"/>
                </a:cubicBezTo>
                <a:cubicBezTo>
                  <a:pt x="1030" y="1138"/>
                  <a:pt x="1024" y="1144"/>
                  <a:pt x="1018" y="1148"/>
                </a:cubicBezTo>
                <a:cubicBezTo>
                  <a:pt x="1012" y="1151"/>
                  <a:pt x="1006" y="1153"/>
                  <a:pt x="1001" y="1157"/>
                </a:cubicBezTo>
                <a:cubicBezTo>
                  <a:pt x="999" y="1158"/>
                  <a:pt x="998" y="1161"/>
                  <a:pt x="996" y="1162"/>
                </a:cubicBezTo>
                <a:cubicBezTo>
                  <a:pt x="992" y="1166"/>
                  <a:pt x="988" y="1167"/>
                  <a:pt x="984" y="1169"/>
                </a:cubicBezTo>
                <a:cubicBezTo>
                  <a:pt x="980" y="1170"/>
                  <a:pt x="976" y="1171"/>
                  <a:pt x="972" y="1173"/>
                </a:cubicBezTo>
                <a:cubicBezTo>
                  <a:pt x="970" y="1174"/>
                  <a:pt x="968" y="1176"/>
                  <a:pt x="966" y="1177"/>
                </a:cubicBezTo>
                <a:cubicBezTo>
                  <a:pt x="965" y="1178"/>
                  <a:pt x="962" y="1177"/>
                  <a:pt x="962" y="1177"/>
                </a:cubicBezTo>
                <a:cubicBezTo>
                  <a:pt x="960" y="1179"/>
                  <a:pt x="958" y="1182"/>
                  <a:pt x="956" y="1183"/>
                </a:cubicBezTo>
                <a:cubicBezTo>
                  <a:pt x="953" y="1183"/>
                  <a:pt x="952" y="1182"/>
                  <a:pt x="949" y="1183"/>
                </a:cubicBezTo>
                <a:cubicBezTo>
                  <a:pt x="947" y="1184"/>
                  <a:pt x="944" y="1187"/>
                  <a:pt x="942" y="1188"/>
                </a:cubicBezTo>
                <a:cubicBezTo>
                  <a:pt x="938" y="1190"/>
                  <a:pt x="932" y="1191"/>
                  <a:pt x="929" y="1192"/>
                </a:cubicBezTo>
                <a:cubicBezTo>
                  <a:pt x="928" y="1192"/>
                  <a:pt x="928" y="1193"/>
                  <a:pt x="927" y="1194"/>
                </a:cubicBezTo>
                <a:cubicBezTo>
                  <a:pt x="926" y="1195"/>
                  <a:pt x="919" y="1197"/>
                  <a:pt x="917" y="1198"/>
                </a:cubicBezTo>
                <a:cubicBezTo>
                  <a:pt x="915" y="1199"/>
                  <a:pt x="913" y="1199"/>
                  <a:pt x="911" y="1200"/>
                </a:cubicBezTo>
                <a:cubicBezTo>
                  <a:pt x="909" y="1200"/>
                  <a:pt x="907" y="1200"/>
                  <a:pt x="905" y="1201"/>
                </a:cubicBezTo>
                <a:cubicBezTo>
                  <a:pt x="902" y="1202"/>
                  <a:pt x="899" y="1204"/>
                  <a:pt x="896" y="1205"/>
                </a:cubicBezTo>
                <a:cubicBezTo>
                  <a:pt x="894" y="1205"/>
                  <a:pt x="893" y="1205"/>
                  <a:pt x="891" y="1205"/>
                </a:cubicBezTo>
                <a:cubicBezTo>
                  <a:pt x="889" y="1206"/>
                  <a:pt x="887" y="1208"/>
                  <a:pt x="887" y="1208"/>
                </a:cubicBezTo>
                <a:cubicBezTo>
                  <a:pt x="886" y="1208"/>
                  <a:pt x="883" y="1208"/>
                  <a:pt x="881" y="1208"/>
                </a:cubicBezTo>
                <a:cubicBezTo>
                  <a:pt x="881" y="1208"/>
                  <a:pt x="879" y="1208"/>
                  <a:pt x="878" y="1208"/>
                </a:cubicBezTo>
                <a:cubicBezTo>
                  <a:pt x="878" y="1208"/>
                  <a:pt x="876" y="1207"/>
                  <a:pt x="876" y="1207"/>
                </a:cubicBezTo>
                <a:cubicBezTo>
                  <a:pt x="875" y="1207"/>
                  <a:pt x="874" y="1209"/>
                  <a:pt x="871" y="1210"/>
                </a:cubicBezTo>
                <a:cubicBezTo>
                  <a:pt x="868" y="1211"/>
                  <a:pt x="866" y="1211"/>
                  <a:pt x="864" y="1212"/>
                </a:cubicBezTo>
                <a:cubicBezTo>
                  <a:pt x="862" y="1213"/>
                  <a:pt x="860" y="1215"/>
                  <a:pt x="858" y="1216"/>
                </a:cubicBezTo>
                <a:cubicBezTo>
                  <a:pt x="852" y="1217"/>
                  <a:pt x="847" y="1214"/>
                  <a:pt x="844" y="1215"/>
                </a:cubicBezTo>
                <a:cubicBezTo>
                  <a:pt x="840" y="1215"/>
                  <a:pt x="837" y="1216"/>
                  <a:pt x="832" y="1217"/>
                </a:cubicBezTo>
                <a:cubicBezTo>
                  <a:pt x="828" y="1219"/>
                  <a:pt x="824" y="1220"/>
                  <a:pt x="819" y="1221"/>
                </a:cubicBezTo>
                <a:cubicBezTo>
                  <a:pt x="814" y="1223"/>
                  <a:pt x="809" y="1223"/>
                  <a:pt x="805" y="1224"/>
                </a:cubicBezTo>
                <a:cubicBezTo>
                  <a:pt x="800" y="1224"/>
                  <a:pt x="795" y="1225"/>
                  <a:pt x="791" y="1226"/>
                </a:cubicBezTo>
                <a:cubicBezTo>
                  <a:pt x="786" y="1227"/>
                  <a:pt x="779" y="1229"/>
                  <a:pt x="775" y="1230"/>
                </a:cubicBezTo>
                <a:cubicBezTo>
                  <a:pt x="773" y="1230"/>
                  <a:pt x="770" y="1231"/>
                  <a:pt x="768" y="1231"/>
                </a:cubicBezTo>
                <a:cubicBezTo>
                  <a:pt x="766" y="1231"/>
                  <a:pt x="764" y="1231"/>
                  <a:pt x="761" y="1231"/>
                </a:cubicBezTo>
                <a:cubicBezTo>
                  <a:pt x="757" y="1231"/>
                  <a:pt x="752" y="1231"/>
                  <a:pt x="748" y="1231"/>
                </a:cubicBezTo>
                <a:cubicBezTo>
                  <a:pt x="743" y="1232"/>
                  <a:pt x="739" y="1232"/>
                  <a:pt x="736" y="1232"/>
                </a:cubicBezTo>
                <a:cubicBezTo>
                  <a:pt x="732" y="1233"/>
                  <a:pt x="729" y="1234"/>
                  <a:pt x="727" y="1236"/>
                </a:cubicBezTo>
                <a:cubicBezTo>
                  <a:pt x="728" y="1235"/>
                  <a:pt x="728" y="1239"/>
                  <a:pt x="727" y="1239"/>
                </a:cubicBezTo>
                <a:cubicBezTo>
                  <a:pt x="726" y="1242"/>
                  <a:pt x="725" y="1241"/>
                  <a:pt x="725" y="1243"/>
                </a:cubicBezTo>
                <a:cubicBezTo>
                  <a:pt x="725" y="1243"/>
                  <a:pt x="726" y="1245"/>
                  <a:pt x="727" y="1247"/>
                </a:cubicBezTo>
                <a:cubicBezTo>
                  <a:pt x="727" y="1252"/>
                  <a:pt x="725" y="1250"/>
                  <a:pt x="730" y="1254"/>
                </a:cubicBezTo>
                <a:cubicBezTo>
                  <a:pt x="735" y="1257"/>
                  <a:pt x="734" y="1256"/>
                  <a:pt x="742" y="1258"/>
                </a:cubicBezTo>
                <a:cubicBezTo>
                  <a:pt x="746" y="1259"/>
                  <a:pt x="748" y="1260"/>
                  <a:pt x="749" y="1259"/>
                </a:cubicBezTo>
                <a:cubicBezTo>
                  <a:pt x="749" y="1259"/>
                  <a:pt x="750" y="1260"/>
                  <a:pt x="750" y="1260"/>
                </a:cubicBezTo>
                <a:cubicBezTo>
                  <a:pt x="752" y="1260"/>
                  <a:pt x="756" y="1259"/>
                  <a:pt x="758" y="1259"/>
                </a:cubicBezTo>
                <a:cubicBezTo>
                  <a:pt x="760" y="1259"/>
                  <a:pt x="762" y="1260"/>
                  <a:pt x="764" y="1260"/>
                </a:cubicBezTo>
                <a:cubicBezTo>
                  <a:pt x="764" y="1260"/>
                  <a:pt x="767" y="1259"/>
                  <a:pt x="769" y="1259"/>
                </a:cubicBezTo>
                <a:cubicBezTo>
                  <a:pt x="772" y="1259"/>
                  <a:pt x="776" y="1260"/>
                  <a:pt x="779" y="1260"/>
                </a:cubicBezTo>
                <a:cubicBezTo>
                  <a:pt x="782" y="1260"/>
                  <a:pt x="785" y="1259"/>
                  <a:pt x="787" y="1259"/>
                </a:cubicBezTo>
                <a:cubicBezTo>
                  <a:pt x="790" y="1259"/>
                  <a:pt x="794" y="1259"/>
                  <a:pt x="797" y="1259"/>
                </a:cubicBezTo>
                <a:cubicBezTo>
                  <a:pt x="800" y="1260"/>
                  <a:pt x="803" y="1260"/>
                  <a:pt x="805" y="1259"/>
                </a:cubicBezTo>
                <a:cubicBezTo>
                  <a:pt x="807" y="1259"/>
                  <a:pt x="808" y="1257"/>
                  <a:pt x="811" y="1257"/>
                </a:cubicBezTo>
                <a:cubicBezTo>
                  <a:pt x="814" y="1257"/>
                  <a:pt x="818" y="1258"/>
                  <a:pt x="824" y="1258"/>
                </a:cubicBezTo>
                <a:cubicBezTo>
                  <a:pt x="827" y="1258"/>
                  <a:pt x="831" y="1255"/>
                  <a:pt x="836" y="1255"/>
                </a:cubicBezTo>
                <a:cubicBezTo>
                  <a:pt x="838" y="1254"/>
                  <a:pt x="841" y="1255"/>
                  <a:pt x="843" y="1255"/>
                </a:cubicBezTo>
                <a:cubicBezTo>
                  <a:pt x="846" y="1254"/>
                  <a:pt x="849" y="1252"/>
                  <a:pt x="851" y="1252"/>
                </a:cubicBezTo>
                <a:cubicBezTo>
                  <a:pt x="852" y="1251"/>
                  <a:pt x="855" y="1253"/>
                  <a:pt x="857" y="1253"/>
                </a:cubicBezTo>
                <a:cubicBezTo>
                  <a:pt x="861" y="1251"/>
                  <a:pt x="866" y="1249"/>
                  <a:pt x="870" y="1248"/>
                </a:cubicBezTo>
                <a:cubicBezTo>
                  <a:pt x="871" y="1248"/>
                  <a:pt x="874" y="1248"/>
                  <a:pt x="876" y="1248"/>
                </a:cubicBezTo>
                <a:cubicBezTo>
                  <a:pt x="878" y="1247"/>
                  <a:pt x="878" y="1246"/>
                  <a:pt x="881" y="1245"/>
                </a:cubicBezTo>
                <a:cubicBezTo>
                  <a:pt x="884" y="1244"/>
                  <a:pt x="884" y="1247"/>
                  <a:pt x="887" y="1246"/>
                </a:cubicBezTo>
                <a:cubicBezTo>
                  <a:pt x="890" y="1241"/>
                  <a:pt x="894" y="1242"/>
                  <a:pt x="898" y="1241"/>
                </a:cubicBezTo>
                <a:cubicBezTo>
                  <a:pt x="900" y="1241"/>
                  <a:pt x="904" y="1238"/>
                  <a:pt x="904" y="1240"/>
                </a:cubicBezTo>
                <a:cubicBezTo>
                  <a:pt x="901" y="1241"/>
                  <a:pt x="897" y="1241"/>
                  <a:pt x="898" y="1244"/>
                </a:cubicBezTo>
                <a:cubicBezTo>
                  <a:pt x="902" y="1243"/>
                  <a:pt x="904" y="1242"/>
                  <a:pt x="905" y="1240"/>
                </a:cubicBezTo>
                <a:cubicBezTo>
                  <a:pt x="907" y="1239"/>
                  <a:pt x="908" y="1237"/>
                  <a:pt x="910" y="1236"/>
                </a:cubicBezTo>
                <a:cubicBezTo>
                  <a:pt x="911" y="1238"/>
                  <a:pt x="915" y="1234"/>
                  <a:pt x="919" y="1233"/>
                </a:cubicBezTo>
                <a:cubicBezTo>
                  <a:pt x="923" y="1233"/>
                  <a:pt x="922" y="1235"/>
                  <a:pt x="926" y="1234"/>
                </a:cubicBezTo>
                <a:cubicBezTo>
                  <a:pt x="932" y="1232"/>
                  <a:pt x="937" y="1225"/>
                  <a:pt x="942" y="1226"/>
                </a:cubicBezTo>
                <a:cubicBezTo>
                  <a:pt x="944" y="1228"/>
                  <a:pt x="936" y="1229"/>
                  <a:pt x="940" y="1230"/>
                </a:cubicBezTo>
                <a:cubicBezTo>
                  <a:pt x="943" y="1229"/>
                  <a:pt x="943" y="1226"/>
                  <a:pt x="946" y="1224"/>
                </a:cubicBezTo>
                <a:cubicBezTo>
                  <a:pt x="948" y="1223"/>
                  <a:pt x="952" y="1223"/>
                  <a:pt x="954" y="1222"/>
                </a:cubicBezTo>
                <a:cubicBezTo>
                  <a:pt x="957" y="1221"/>
                  <a:pt x="958" y="1219"/>
                  <a:pt x="960" y="1218"/>
                </a:cubicBezTo>
                <a:cubicBezTo>
                  <a:pt x="961" y="1217"/>
                  <a:pt x="964" y="1217"/>
                  <a:pt x="965" y="1217"/>
                </a:cubicBezTo>
                <a:cubicBezTo>
                  <a:pt x="967" y="1216"/>
                  <a:pt x="969" y="1214"/>
                  <a:pt x="970" y="1215"/>
                </a:cubicBezTo>
                <a:cubicBezTo>
                  <a:pt x="971" y="1217"/>
                  <a:pt x="966" y="1218"/>
                  <a:pt x="966" y="1220"/>
                </a:cubicBezTo>
                <a:cubicBezTo>
                  <a:pt x="970" y="1218"/>
                  <a:pt x="974" y="1216"/>
                  <a:pt x="977" y="1214"/>
                </a:cubicBezTo>
                <a:cubicBezTo>
                  <a:pt x="980" y="1213"/>
                  <a:pt x="983" y="1211"/>
                  <a:pt x="984" y="1210"/>
                </a:cubicBezTo>
                <a:cubicBezTo>
                  <a:pt x="984" y="1209"/>
                  <a:pt x="984" y="1209"/>
                  <a:pt x="986" y="1208"/>
                </a:cubicBezTo>
                <a:cubicBezTo>
                  <a:pt x="989" y="1204"/>
                  <a:pt x="991" y="1204"/>
                  <a:pt x="993" y="1203"/>
                </a:cubicBezTo>
                <a:cubicBezTo>
                  <a:pt x="995" y="1203"/>
                  <a:pt x="997" y="1202"/>
                  <a:pt x="1001" y="1200"/>
                </a:cubicBezTo>
                <a:cubicBezTo>
                  <a:pt x="1003" y="1198"/>
                  <a:pt x="1005" y="1196"/>
                  <a:pt x="1006" y="1195"/>
                </a:cubicBezTo>
                <a:cubicBezTo>
                  <a:pt x="1010" y="1194"/>
                  <a:pt x="1015" y="1196"/>
                  <a:pt x="1017" y="1191"/>
                </a:cubicBezTo>
                <a:cubicBezTo>
                  <a:pt x="1016" y="1192"/>
                  <a:pt x="1015" y="1190"/>
                  <a:pt x="1016" y="1189"/>
                </a:cubicBezTo>
                <a:cubicBezTo>
                  <a:pt x="1019" y="1188"/>
                  <a:pt x="1022" y="1189"/>
                  <a:pt x="1026" y="1188"/>
                </a:cubicBezTo>
                <a:cubicBezTo>
                  <a:pt x="1030" y="1185"/>
                  <a:pt x="1033" y="1180"/>
                  <a:pt x="1038" y="1177"/>
                </a:cubicBezTo>
                <a:cubicBezTo>
                  <a:pt x="1041" y="1175"/>
                  <a:pt x="1043" y="1177"/>
                  <a:pt x="1047" y="1175"/>
                </a:cubicBezTo>
                <a:cubicBezTo>
                  <a:pt x="1047" y="1174"/>
                  <a:pt x="1050" y="1170"/>
                  <a:pt x="1052" y="1169"/>
                </a:cubicBezTo>
                <a:cubicBezTo>
                  <a:pt x="1052" y="1168"/>
                  <a:pt x="1053" y="1165"/>
                  <a:pt x="1056" y="1165"/>
                </a:cubicBezTo>
                <a:cubicBezTo>
                  <a:pt x="1058" y="1167"/>
                  <a:pt x="1052" y="1170"/>
                  <a:pt x="1053" y="1171"/>
                </a:cubicBezTo>
                <a:cubicBezTo>
                  <a:pt x="1057" y="1169"/>
                  <a:pt x="1061" y="1166"/>
                  <a:pt x="1065" y="1163"/>
                </a:cubicBezTo>
                <a:cubicBezTo>
                  <a:pt x="1069" y="1160"/>
                  <a:pt x="1072" y="1157"/>
                  <a:pt x="1075" y="1156"/>
                </a:cubicBezTo>
                <a:cubicBezTo>
                  <a:pt x="1076" y="1153"/>
                  <a:pt x="1072" y="1155"/>
                  <a:pt x="1074" y="1153"/>
                </a:cubicBezTo>
                <a:cubicBezTo>
                  <a:pt x="1077" y="1149"/>
                  <a:pt x="1087" y="1143"/>
                  <a:pt x="1088" y="1142"/>
                </a:cubicBezTo>
                <a:cubicBezTo>
                  <a:pt x="1088" y="1141"/>
                  <a:pt x="1087" y="1141"/>
                  <a:pt x="1089" y="1139"/>
                </a:cubicBezTo>
                <a:cubicBezTo>
                  <a:pt x="1091" y="1138"/>
                  <a:pt x="1092" y="1138"/>
                  <a:pt x="1094" y="1136"/>
                </a:cubicBezTo>
                <a:cubicBezTo>
                  <a:pt x="1098" y="1132"/>
                  <a:pt x="1102" y="1127"/>
                  <a:pt x="1106" y="1123"/>
                </a:cubicBezTo>
                <a:cubicBezTo>
                  <a:pt x="1108" y="1122"/>
                  <a:pt x="1108" y="1124"/>
                  <a:pt x="1111" y="1121"/>
                </a:cubicBezTo>
                <a:cubicBezTo>
                  <a:pt x="1115" y="1117"/>
                  <a:pt x="1119" y="1109"/>
                  <a:pt x="1125" y="1107"/>
                </a:cubicBezTo>
                <a:cubicBezTo>
                  <a:pt x="1126" y="1108"/>
                  <a:pt x="1124" y="1109"/>
                  <a:pt x="1125" y="1110"/>
                </a:cubicBezTo>
                <a:cubicBezTo>
                  <a:pt x="1131" y="1106"/>
                  <a:pt x="1138" y="1100"/>
                  <a:pt x="1143" y="1092"/>
                </a:cubicBezTo>
                <a:cubicBezTo>
                  <a:pt x="1143" y="1091"/>
                  <a:pt x="1142" y="1088"/>
                  <a:pt x="1143" y="1087"/>
                </a:cubicBezTo>
                <a:cubicBezTo>
                  <a:pt x="1144" y="1085"/>
                  <a:pt x="1147" y="1083"/>
                  <a:pt x="1149" y="1080"/>
                </a:cubicBezTo>
                <a:cubicBezTo>
                  <a:pt x="1151" y="1078"/>
                  <a:pt x="1152" y="1074"/>
                  <a:pt x="1155" y="1074"/>
                </a:cubicBezTo>
                <a:cubicBezTo>
                  <a:pt x="1158" y="1075"/>
                  <a:pt x="1153" y="1080"/>
                  <a:pt x="1155" y="1083"/>
                </a:cubicBezTo>
                <a:cubicBezTo>
                  <a:pt x="1160" y="1076"/>
                  <a:pt x="1157" y="1075"/>
                  <a:pt x="1158" y="1071"/>
                </a:cubicBezTo>
                <a:cubicBezTo>
                  <a:pt x="1161" y="1063"/>
                  <a:pt x="1166" y="1063"/>
                  <a:pt x="1169" y="1060"/>
                </a:cubicBezTo>
                <a:cubicBezTo>
                  <a:pt x="1172" y="1057"/>
                  <a:pt x="1174" y="1052"/>
                  <a:pt x="1178" y="1050"/>
                </a:cubicBezTo>
                <a:cubicBezTo>
                  <a:pt x="1176" y="1056"/>
                  <a:pt x="1169" y="1064"/>
                  <a:pt x="1165" y="1072"/>
                </a:cubicBezTo>
                <a:cubicBezTo>
                  <a:pt x="1164" y="1071"/>
                  <a:pt x="1162" y="1070"/>
                  <a:pt x="1161" y="1073"/>
                </a:cubicBezTo>
                <a:cubicBezTo>
                  <a:pt x="1158" y="1074"/>
                  <a:pt x="1162" y="1076"/>
                  <a:pt x="1161" y="1078"/>
                </a:cubicBezTo>
                <a:cubicBezTo>
                  <a:pt x="1159" y="1081"/>
                  <a:pt x="1150" y="1088"/>
                  <a:pt x="1143" y="1097"/>
                </a:cubicBezTo>
                <a:cubicBezTo>
                  <a:pt x="1141" y="1100"/>
                  <a:pt x="1140" y="1102"/>
                  <a:pt x="1138" y="1104"/>
                </a:cubicBezTo>
                <a:cubicBezTo>
                  <a:pt x="1137" y="1106"/>
                  <a:pt x="1134" y="1107"/>
                  <a:pt x="1132" y="1109"/>
                </a:cubicBezTo>
                <a:cubicBezTo>
                  <a:pt x="1131" y="1110"/>
                  <a:pt x="1129" y="1112"/>
                  <a:pt x="1128" y="1114"/>
                </a:cubicBezTo>
                <a:cubicBezTo>
                  <a:pt x="1126" y="1115"/>
                  <a:pt x="1125" y="1117"/>
                  <a:pt x="1124" y="1118"/>
                </a:cubicBezTo>
                <a:cubicBezTo>
                  <a:pt x="1122" y="1120"/>
                  <a:pt x="1124" y="1122"/>
                  <a:pt x="1121" y="1125"/>
                </a:cubicBezTo>
                <a:cubicBezTo>
                  <a:pt x="1119" y="1128"/>
                  <a:pt x="1118" y="1124"/>
                  <a:pt x="1115" y="1128"/>
                </a:cubicBezTo>
                <a:cubicBezTo>
                  <a:pt x="1115" y="1131"/>
                  <a:pt x="1113" y="1133"/>
                  <a:pt x="1110" y="1135"/>
                </a:cubicBezTo>
                <a:cubicBezTo>
                  <a:pt x="1107" y="1137"/>
                  <a:pt x="1104" y="1139"/>
                  <a:pt x="1101" y="1143"/>
                </a:cubicBezTo>
                <a:cubicBezTo>
                  <a:pt x="1100" y="1142"/>
                  <a:pt x="1102" y="1141"/>
                  <a:pt x="1100" y="1140"/>
                </a:cubicBezTo>
                <a:cubicBezTo>
                  <a:pt x="1098" y="1143"/>
                  <a:pt x="1096" y="1146"/>
                  <a:pt x="1094" y="1148"/>
                </a:cubicBezTo>
                <a:cubicBezTo>
                  <a:pt x="1093" y="1151"/>
                  <a:pt x="1091" y="1154"/>
                  <a:pt x="1089" y="1156"/>
                </a:cubicBezTo>
                <a:cubicBezTo>
                  <a:pt x="1085" y="1159"/>
                  <a:pt x="1084" y="1157"/>
                  <a:pt x="1082" y="1159"/>
                </a:cubicBezTo>
                <a:cubicBezTo>
                  <a:pt x="1082" y="1160"/>
                  <a:pt x="1081" y="1163"/>
                  <a:pt x="1078" y="1164"/>
                </a:cubicBezTo>
                <a:cubicBezTo>
                  <a:pt x="1076" y="1166"/>
                  <a:pt x="1074" y="1165"/>
                  <a:pt x="1071" y="1167"/>
                </a:cubicBezTo>
                <a:cubicBezTo>
                  <a:pt x="1071" y="1167"/>
                  <a:pt x="1070" y="1168"/>
                  <a:pt x="1069" y="1169"/>
                </a:cubicBezTo>
                <a:cubicBezTo>
                  <a:pt x="1068" y="1170"/>
                  <a:pt x="1066" y="1171"/>
                  <a:pt x="1067" y="1171"/>
                </a:cubicBezTo>
                <a:cubicBezTo>
                  <a:pt x="1063" y="1175"/>
                  <a:pt x="1061" y="1181"/>
                  <a:pt x="1057" y="1184"/>
                </a:cubicBezTo>
                <a:cubicBezTo>
                  <a:pt x="1056" y="1185"/>
                  <a:pt x="1053" y="1186"/>
                  <a:pt x="1051" y="1187"/>
                </a:cubicBezTo>
                <a:cubicBezTo>
                  <a:pt x="1044" y="1191"/>
                  <a:pt x="1040" y="1194"/>
                  <a:pt x="1036" y="1199"/>
                </a:cubicBezTo>
                <a:cubicBezTo>
                  <a:pt x="1034" y="1198"/>
                  <a:pt x="1037" y="1193"/>
                  <a:pt x="1032" y="1197"/>
                </a:cubicBezTo>
                <a:cubicBezTo>
                  <a:pt x="1027" y="1200"/>
                  <a:pt x="1033" y="1201"/>
                  <a:pt x="1031" y="1202"/>
                </a:cubicBezTo>
                <a:cubicBezTo>
                  <a:pt x="1025" y="1203"/>
                  <a:pt x="1021" y="1208"/>
                  <a:pt x="1016" y="1212"/>
                </a:cubicBezTo>
                <a:cubicBezTo>
                  <a:pt x="1014" y="1213"/>
                  <a:pt x="1013" y="1212"/>
                  <a:pt x="1010" y="1214"/>
                </a:cubicBezTo>
                <a:cubicBezTo>
                  <a:pt x="1010" y="1213"/>
                  <a:pt x="1009" y="1215"/>
                  <a:pt x="1008" y="1216"/>
                </a:cubicBezTo>
                <a:cubicBezTo>
                  <a:pt x="1007" y="1217"/>
                  <a:pt x="1005" y="1217"/>
                  <a:pt x="1004" y="1218"/>
                </a:cubicBezTo>
                <a:cubicBezTo>
                  <a:pt x="1001" y="1220"/>
                  <a:pt x="999" y="1222"/>
                  <a:pt x="996" y="1224"/>
                </a:cubicBezTo>
                <a:cubicBezTo>
                  <a:pt x="994" y="1225"/>
                  <a:pt x="992" y="1224"/>
                  <a:pt x="991" y="1225"/>
                </a:cubicBezTo>
                <a:cubicBezTo>
                  <a:pt x="988" y="1227"/>
                  <a:pt x="986" y="1229"/>
                  <a:pt x="983" y="1231"/>
                </a:cubicBezTo>
                <a:cubicBezTo>
                  <a:pt x="981" y="1232"/>
                  <a:pt x="978" y="1234"/>
                  <a:pt x="975" y="1235"/>
                </a:cubicBezTo>
                <a:cubicBezTo>
                  <a:pt x="972" y="1236"/>
                  <a:pt x="970" y="1235"/>
                  <a:pt x="967" y="1236"/>
                </a:cubicBezTo>
                <a:cubicBezTo>
                  <a:pt x="964" y="1238"/>
                  <a:pt x="960" y="1240"/>
                  <a:pt x="957" y="1242"/>
                </a:cubicBezTo>
                <a:cubicBezTo>
                  <a:pt x="953" y="1244"/>
                  <a:pt x="950" y="1246"/>
                  <a:pt x="946" y="1249"/>
                </a:cubicBezTo>
                <a:cubicBezTo>
                  <a:pt x="944" y="1249"/>
                  <a:pt x="944" y="1249"/>
                  <a:pt x="943" y="1249"/>
                </a:cubicBezTo>
                <a:cubicBezTo>
                  <a:pt x="941" y="1250"/>
                  <a:pt x="941" y="1251"/>
                  <a:pt x="939" y="1252"/>
                </a:cubicBezTo>
                <a:cubicBezTo>
                  <a:pt x="935" y="1254"/>
                  <a:pt x="929" y="1256"/>
                  <a:pt x="924" y="1258"/>
                </a:cubicBezTo>
                <a:cubicBezTo>
                  <a:pt x="918" y="1261"/>
                  <a:pt x="913" y="1263"/>
                  <a:pt x="909" y="1264"/>
                </a:cubicBezTo>
                <a:cubicBezTo>
                  <a:pt x="909" y="1264"/>
                  <a:pt x="907" y="1266"/>
                  <a:pt x="904" y="1267"/>
                </a:cubicBezTo>
                <a:cubicBezTo>
                  <a:pt x="902" y="1268"/>
                  <a:pt x="902" y="1266"/>
                  <a:pt x="899" y="1267"/>
                </a:cubicBezTo>
                <a:cubicBezTo>
                  <a:pt x="896" y="1268"/>
                  <a:pt x="894" y="1271"/>
                  <a:pt x="890" y="1272"/>
                </a:cubicBezTo>
                <a:cubicBezTo>
                  <a:pt x="889" y="1273"/>
                  <a:pt x="886" y="1273"/>
                  <a:pt x="883" y="1273"/>
                </a:cubicBezTo>
                <a:cubicBezTo>
                  <a:pt x="876" y="1274"/>
                  <a:pt x="868" y="1278"/>
                  <a:pt x="863" y="1279"/>
                </a:cubicBezTo>
                <a:cubicBezTo>
                  <a:pt x="861" y="1280"/>
                  <a:pt x="860" y="1279"/>
                  <a:pt x="857" y="1279"/>
                </a:cubicBezTo>
                <a:cubicBezTo>
                  <a:pt x="855" y="1280"/>
                  <a:pt x="852" y="1282"/>
                  <a:pt x="849" y="1283"/>
                </a:cubicBezTo>
                <a:cubicBezTo>
                  <a:pt x="844" y="1285"/>
                  <a:pt x="843" y="1283"/>
                  <a:pt x="842" y="1284"/>
                </a:cubicBezTo>
                <a:cubicBezTo>
                  <a:pt x="840" y="1284"/>
                  <a:pt x="837" y="1286"/>
                  <a:pt x="835" y="1286"/>
                </a:cubicBezTo>
                <a:cubicBezTo>
                  <a:pt x="835" y="1286"/>
                  <a:pt x="834" y="1286"/>
                  <a:pt x="833" y="1287"/>
                </a:cubicBezTo>
                <a:cubicBezTo>
                  <a:pt x="831" y="1287"/>
                  <a:pt x="830" y="1287"/>
                  <a:pt x="829" y="1287"/>
                </a:cubicBezTo>
                <a:cubicBezTo>
                  <a:pt x="822" y="1287"/>
                  <a:pt x="821" y="1288"/>
                  <a:pt x="821" y="1285"/>
                </a:cubicBezTo>
                <a:cubicBezTo>
                  <a:pt x="813" y="1289"/>
                  <a:pt x="804" y="1293"/>
                  <a:pt x="793" y="1294"/>
                </a:cubicBezTo>
                <a:cubicBezTo>
                  <a:pt x="791" y="1294"/>
                  <a:pt x="792" y="1294"/>
                  <a:pt x="791" y="1293"/>
                </a:cubicBezTo>
                <a:cubicBezTo>
                  <a:pt x="788" y="1292"/>
                  <a:pt x="781" y="1295"/>
                  <a:pt x="777" y="1295"/>
                </a:cubicBezTo>
                <a:cubicBezTo>
                  <a:pt x="771" y="1295"/>
                  <a:pt x="767" y="1291"/>
                  <a:pt x="762" y="1293"/>
                </a:cubicBezTo>
                <a:cubicBezTo>
                  <a:pt x="762" y="1294"/>
                  <a:pt x="764" y="1295"/>
                  <a:pt x="762" y="1295"/>
                </a:cubicBezTo>
                <a:cubicBezTo>
                  <a:pt x="757" y="1297"/>
                  <a:pt x="749" y="1296"/>
                  <a:pt x="743" y="1296"/>
                </a:cubicBezTo>
                <a:cubicBezTo>
                  <a:pt x="741" y="1297"/>
                  <a:pt x="737" y="1299"/>
                  <a:pt x="735" y="1299"/>
                </a:cubicBezTo>
                <a:cubicBezTo>
                  <a:pt x="734" y="1300"/>
                  <a:pt x="726" y="1299"/>
                  <a:pt x="723" y="1299"/>
                </a:cubicBezTo>
                <a:cubicBezTo>
                  <a:pt x="716" y="1299"/>
                  <a:pt x="707" y="1299"/>
                  <a:pt x="700" y="1300"/>
                </a:cubicBezTo>
                <a:cubicBezTo>
                  <a:pt x="698" y="1299"/>
                  <a:pt x="695" y="1298"/>
                  <a:pt x="693" y="1298"/>
                </a:cubicBezTo>
                <a:cubicBezTo>
                  <a:pt x="690" y="1298"/>
                  <a:pt x="688" y="1298"/>
                  <a:pt x="685" y="1298"/>
                </a:cubicBezTo>
                <a:cubicBezTo>
                  <a:pt x="683" y="1298"/>
                  <a:pt x="680" y="1297"/>
                  <a:pt x="678" y="1297"/>
                </a:cubicBezTo>
                <a:cubicBezTo>
                  <a:pt x="675" y="1297"/>
                  <a:pt x="675" y="1298"/>
                  <a:pt x="672" y="1298"/>
                </a:cubicBezTo>
                <a:cubicBezTo>
                  <a:pt x="669" y="1298"/>
                  <a:pt x="666" y="1296"/>
                  <a:pt x="664" y="1295"/>
                </a:cubicBezTo>
                <a:cubicBezTo>
                  <a:pt x="662" y="1295"/>
                  <a:pt x="661" y="1296"/>
                  <a:pt x="658" y="1296"/>
                </a:cubicBezTo>
                <a:cubicBezTo>
                  <a:pt x="655" y="1295"/>
                  <a:pt x="652" y="1294"/>
                  <a:pt x="649" y="1294"/>
                </a:cubicBezTo>
                <a:cubicBezTo>
                  <a:pt x="645" y="1294"/>
                  <a:pt x="641" y="1294"/>
                  <a:pt x="638" y="1294"/>
                </a:cubicBezTo>
                <a:cubicBezTo>
                  <a:pt x="634" y="1293"/>
                  <a:pt x="630" y="1291"/>
                  <a:pt x="625" y="1290"/>
                </a:cubicBezTo>
                <a:cubicBezTo>
                  <a:pt x="622" y="1290"/>
                  <a:pt x="618" y="1289"/>
                  <a:pt x="615" y="1289"/>
                </a:cubicBezTo>
                <a:cubicBezTo>
                  <a:pt x="612" y="1289"/>
                  <a:pt x="608" y="1289"/>
                  <a:pt x="605" y="1288"/>
                </a:cubicBezTo>
                <a:cubicBezTo>
                  <a:pt x="603" y="1287"/>
                  <a:pt x="603" y="1286"/>
                  <a:pt x="601" y="1286"/>
                </a:cubicBezTo>
                <a:cubicBezTo>
                  <a:pt x="599" y="1286"/>
                  <a:pt x="596" y="1286"/>
                  <a:pt x="594" y="1285"/>
                </a:cubicBezTo>
                <a:cubicBezTo>
                  <a:pt x="593" y="1285"/>
                  <a:pt x="591" y="1283"/>
                  <a:pt x="590" y="1283"/>
                </a:cubicBezTo>
                <a:cubicBezTo>
                  <a:pt x="586" y="1282"/>
                  <a:pt x="580" y="1283"/>
                  <a:pt x="577" y="1282"/>
                </a:cubicBezTo>
                <a:cubicBezTo>
                  <a:pt x="574" y="1278"/>
                  <a:pt x="571" y="1279"/>
                  <a:pt x="566" y="1278"/>
                </a:cubicBezTo>
                <a:cubicBezTo>
                  <a:pt x="558" y="1276"/>
                  <a:pt x="553" y="1274"/>
                  <a:pt x="548" y="1273"/>
                </a:cubicBezTo>
                <a:cubicBezTo>
                  <a:pt x="539" y="1270"/>
                  <a:pt x="530" y="1264"/>
                  <a:pt x="521" y="1261"/>
                </a:cubicBezTo>
                <a:cubicBezTo>
                  <a:pt x="515" y="1259"/>
                  <a:pt x="512" y="1258"/>
                  <a:pt x="508" y="1256"/>
                </a:cubicBezTo>
                <a:cubicBezTo>
                  <a:pt x="502" y="1253"/>
                  <a:pt x="497" y="1252"/>
                  <a:pt x="491" y="1250"/>
                </a:cubicBezTo>
                <a:cubicBezTo>
                  <a:pt x="483" y="1246"/>
                  <a:pt x="474" y="1242"/>
                  <a:pt x="466" y="1237"/>
                </a:cubicBezTo>
                <a:cubicBezTo>
                  <a:pt x="462" y="1235"/>
                  <a:pt x="457" y="1233"/>
                  <a:pt x="453" y="1231"/>
                </a:cubicBezTo>
                <a:cubicBezTo>
                  <a:pt x="451" y="1229"/>
                  <a:pt x="449" y="1228"/>
                  <a:pt x="446" y="1227"/>
                </a:cubicBezTo>
                <a:cubicBezTo>
                  <a:pt x="444" y="1226"/>
                  <a:pt x="442" y="1225"/>
                  <a:pt x="440" y="1224"/>
                </a:cubicBezTo>
                <a:cubicBezTo>
                  <a:pt x="439" y="1226"/>
                  <a:pt x="442" y="1227"/>
                  <a:pt x="443" y="1229"/>
                </a:cubicBezTo>
                <a:cubicBezTo>
                  <a:pt x="445" y="1231"/>
                  <a:pt x="447" y="1232"/>
                  <a:pt x="446" y="1234"/>
                </a:cubicBezTo>
                <a:cubicBezTo>
                  <a:pt x="443" y="1233"/>
                  <a:pt x="434" y="1229"/>
                  <a:pt x="432" y="1226"/>
                </a:cubicBezTo>
                <a:cubicBezTo>
                  <a:pt x="430" y="1222"/>
                  <a:pt x="435" y="1224"/>
                  <a:pt x="436" y="1222"/>
                </a:cubicBezTo>
                <a:cubicBezTo>
                  <a:pt x="432" y="1217"/>
                  <a:pt x="423" y="1214"/>
                  <a:pt x="418" y="1210"/>
                </a:cubicBezTo>
                <a:cubicBezTo>
                  <a:pt x="417" y="1209"/>
                  <a:pt x="416" y="1206"/>
                  <a:pt x="414" y="1205"/>
                </a:cubicBezTo>
                <a:cubicBezTo>
                  <a:pt x="414" y="1205"/>
                  <a:pt x="412" y="1206"/>
                  <a:pt x="412" y="1206"/>
                </a:cubicBezTo>
                <a:cubicBezTo>
                  <a:pt x="409" y="1205"/>
                  <a:pt x="406" y="1203"/>
                  <a:pt x="403" y="1201"/>
                </a:cubicBezTo>
                <a:cubicBezTo>
                  <a:pt x="401" y="1199"/>
                  <a:pt x="398" y="1197"/>
                  <a:pt x="397" y="1196"/>
                </a:cubicBezTo>
                <a:cubicBezTo>
                  <a:pt x="394" y="1194"/>
                  <a:pt x="390" y="1191"/>
                  <a:pt x="387" y="1189"/>
                </a:cubicBezTo>
                <a:cubicBezTo>
                  <a:pt x="385" y="1188"/>
                  <a:pt x="383" y="1186"/>
                  <a:pt x="382" y="1185"/>
                </a:cubicBezTo>
                <a:cubicBezTo>
                  <a:pt x="380" y="1184"/>
                  <a:pt x="378" y="1182"/>
                  <a:pt x="377" y="1181"/>
                </a:cubicBezTo>
                <a:cubicBezTo>
                  <a:pt x="375" y="1179"/>
                  <a:pt x="375" y="1177"/>
                  <a:pt x="372" y="1174"/>
                </a:cubicBezTo>
                <a:cubicBezTo>
                  <a:pt x="372" y="1174"/>
                  <a:pt x="368" y="1172"/>
                  <a:pt x="367" y="1171"/>
                </a:cubicBezTo>
                <a:cubicBezTo>
                  <a:pt x="364" y="1168"/>
                  <a:pt x="364" y="1166"/>
                  <a:pt x="362" y="1165"/>
                </a:cubicBezTo>
                <a:cubicBezTo>
                  <a:pt x="361" y="1164"/>
                  <a:pt x="356" y="1161"/>
                  <a:pt x="355" y="1163"/>
                </a:cubicBezTo>
                <a:cubicBezTo>
                  <a:pt x="355" y="1167"/>
                  <a:pt x="363" y="1168"/>
                  <a:pt x="361" y="1171"/>
                </a:cubicBezTo>
                <a:cubicBezTo>
                  <a:pt x="355" y="1166"/>
                  <a:pt x="350" y="1161"/>
                  <a:pt x="346" y="1157"/>
                </a:cubicBezTo>
                <a:cubicBezTo>
                  <a:pt x="343" y="1155"/>
                  <a:pt x="340" y="1154"/>
                  <a:pt x="339" y="1152"/>
                </a:cubicBezTo>
                <a:cubicBezTo>
                  <a:pt x="337" y="1150"/>
                  <a:pt x="337" y="1147"/>
                  <a:pt x="335" y="1145"/>
                </a:cubicBezTo>
                <a:cubicBezTo>
                  <a:pt x="332" y="1140"/>
                  <a:pt x="324" y="1134"/>
                  <a:pt x="321" y="1131"/>
                </a:cubicBezTo>
                <a:cubicBezTo>
                  <a:pt x="314" y="1125"/>
                  <a:pt x="306" y="1112"/>
                  <a:pt x="301" y="1110"/>
                </a:cubicBezTo>
                <a:cubicBezTo>
                  <a:pt x="299" y="1110"/>
                  <a:pt x="296" y="1109"/>
                  <a:pt x="295" y="1108"/>
                </a:cubicBezTo>
                <a:cubicBezTo>
                  <a:pt x="289" y="1104"/>
                  <a:pt x="289" y="1101"/>
                  <a:pt x="286" y="1097"/>
                </a:cubicBezTo>
                <a:cubicBezTo>
                  <a:pt x="284" y="1094"/>
                  <a:pt x="281" y="1092"/>
                  <a:pt x="279" y="1089"/>
                </a:cubicBezTo>
                <a:cubicBezTo>
                  <a:pt x="279" y="1089"/>
                  <a:pt x="279" y="1088"/>
                  <a:pt x="280" y="1088"/>
                </a:cubicBezTo>
                <a:cubicBezTo>
                  <a:pt x="280" y="1087"/>
                  <a:pt x="279" y="1086"/>
                  <a:pt x="278" y="1086"/>
                </a:cubicBezTo>
                <a:cubicBezTo>
                  <a:pt x="279" y="1088"/>
                  <a:pt x="279" y="1089"/>
                  <a:pt x="278" y="1090"/>
                </a:cubicBezTo>
                <a:cubicBezTo>
                  <a:pt x="275" y="1085"/>
                  <a:pt x="272" y="1078"/>
                  <a:pt x="277" y="1081"/>
                </a:cubicBezTo>
                <a:cubicBezTo>
                  <a:pt x="275" y="1077"/>
                  <a:pt x="269" y="1079"/>
                  <a:pt x="268" y="1076"/>
                </a:cubicBezTo>
                <a:cubicBezTo>
                  <a:pt x="268" y="1076"/>
                  <a:pt x="266" y="1067"/>
                  <a:pt x="269" y="1068"/>
                </a:cubicBezTo>
                <a:cubicBezTo>
                  <a:pt x="272" y="1071"/>
                  <a:pt x="270" y="1073"/>
                  <a:pt x="271" y="1075"/>
                </a:cubicBezTo>
                <a:cubicBezTo>
                  <a:pt x="275" y="1071"/>
                  <a:pt x="268" y="1064"/>
                  <a:pt x="263" y="1058"/>
                </a:cubicBezTo>
                <a:cubicBezTo>
                  <a:pt x="261" y="1056"/>
                  <a:pt x="258" y="1055"/>
                  <a:pt x="257" y="1054"/>
                </a:cubicBezTo>
                <a:cubicBezTo>
                  <a:pt x="254" y="1051"/>
                  <a:pt x="254" y="1049"/>
                  <a:pt x="252" y="1048"/>
                </a:cubicBezTo>
                <a:cubicBezTo>
                  <a:pt x="248" y="1049"/>
                  <a:pt x="257" y="1056"/>
                  <a:pt x="254" y="1057"/>
                </a:cubicBezTo>
                <a:cubicBezTo>
                  <a:pt x="252" y="1053"/>
                  <a:pt x="248" y="1048"/>
                  <a:pt x="245" y="1043"/>
                </a:cubicBezTo>
                <a:cubicBezTo>
                  <a:pt x="242" y="1039"/>
                  <a:pt x="239" y="1035"/>
                  <a:pt x="239" y="1031"/>
                </a:cubicBezTo>
                <a:cubicBezTo>
                  <a:pt x="241" y="1033"/>
                  <a:pt x="242" y="1034"/>
                  <a:pt x="244" y="1035"/>
                </a:cubicBezTo>
                <a:cubicBezTo>
                  <a:pt x="238" y="1028"/>
                  <a:pt x="238" y="1020"/>
                  <a:pt x="234" y="1019"/>
                </a:cubicBezTo>
                <a:cubicBezTo>
                  <a:pt x="233" y="1023"/>
                  <a:pt x="240" y="1026"/>
                  <a:pt x="237" y="1028"/>
                </a:cubicBezTo>
                <a:cubicBezTo>
                  <a:pt x="235" y="1027"/>
                  <a:pt x="234" y="1025"/>
                  <a:pt x="232" y="1023"/>
                </a:cubicBezTo>
                <a:cubicBezTo>
                  <a:pt x="230" y="1021"/>
                  <a:pt x="228" y="1016"/>
                  <a:pt x="226" y="1018"/>
                </a:cubicBezTo>
                <a:cubicBezTo>
                  <a:pt x="227" y="1024"/>
                  <a:pt x="232" y="1027"/>
                  <a:pt x="235" y="1030"/>
                </a:cubicBezTo>
                <a:cubicBezTo>
                  <a:pt x="234" y="1032"/>
                  <a:pt x="235" y="1035"/>
                  <a:pt x="237" y="1038"/>
                </a:cubicBezTo>
                <a:cubicBezTo>
                  <a:pt x="238" y="1040"/>
                  <a:pt x="241" y="1043"/>
                  <a:pt x="242" y="1046"/>
                </a:cubicBezTo>
                <a:cubicBezTo>
                  <a:pt x="245" y="1050"/>
                  <a:pt x="248" y="1054"/>
                  <a:pt x="250" y="1058"/>
                </a:cubicBezTo>
                <a:cubicBezTo>
                  <a:pt x="252" y="1061"/>
                  <a:pt x="253" y="1059"/>
                  <a:pt x="255" y="1062"/>
                </a:cubicBezTo>
                <a:cubicBezTo>
                  <a:pt x="257" y="1065"/>
                  <a:pt x="256" y="1066"/>
                  <a:pt x="258" y="1069"/>
                </a:cubicBezTo>
                <a:cubicBezTo>
                  <a:pt x="261" y="1075"/>
                  <a:pt x="266" y="1079"/>
                  <a:pt x="270" y="1085"/>
                </a:cubicBezTo>
                <a:cubicBezTo>
                  <a:pt x="274" y="1090"/>
                  <a:pt x="277" y="1094"/>
                  <a:pt x="280" y="1098"/>
                </a:cubicBezTo>
                <a:cubicBezTo>
                  <a:pt x="283" y="1102"/>
                  <a:pt x="286" y="1106"/>
                  <a:pt x="290" y="1111"/>
                </a:cubicBezTo>
                <a:cubicBezTo>
                  <a:pt x="292" y="1114"/>
                  <a:pt x="295" y="1117"/>
                  <a:pt x="297" y="1120"/>
                </a:cubicBezTo>
                <a:cubicBezTo>
                  <a:pt x="300" y="1123"/>
                  <a:pt x="303" y="1126"/>
                  <a:pt x="305" y="1128"/>
                </a:cubicBezTo>
                <a:cubicBezTo>
                  <a:pt x="307" y="1130"/>
                  <a:pt x="310" y="1131"/>
                  <a:pt x="311" y="1132"/>
                </a:cubicBezTo>
                <a:cubicBezTo>
                  <a:pt x="314" y="1134"/>
                  <a:pt x="314" y="1138"/>
                  <a:pt x="316" y="1140"/>
                </a:cubicBezTo>
                <a:cubicBezTo>
                  <a:pt x="319" y="1143"/>
                  <a:pt x="323" y="1147"/>
                  <a:pt x="327" y="1150"/>
                </a:cubicBezTo>
                <a:cubicBezTo>
                  <a:pt x="329" y="1152"/>
                  <a:pt x="331" y="1152"/>
                  <a:pt x="333" y="1154"/>
                </a:cubicBezTo>
                <a:cubicBezTo>
                  <a:pt x="335" y="1156"/>
                  <a:pt x="336" y="1159"/>
                  <a:pt x="338" y="1161"/>
                </a:cubicBezTo>
                <a:cubicBezTo>
                  <a:pt x="345" y="1168"/>
                  <a:pt x="354" y="1174"/>
                  <a:pt x="357" y="1178"/>
                </a:cubicBezTo>
                <a:cubicBezTo>
                  <a:pt x="359" y="1182"/>
                  <a:pt x="359" y="1181"/>
                  <a:pt x="362" y="1183"/>
                </a:cubicBezTo>
                <a:cubicBezTo>
                  <a:pt x="364" y="1185"/>
                  <a:pt x="364" y="1186"/>
                  <a:pt x="366" y="1188"/>
                </a:cubicBezTo>
                <a:cubicBezTo>
                  <a:pt x="368" y="1189"/>
                  <a:pt x="371" y="1191"/>
                  <a:pt x="373" y="1193"/>
                </a:cubicBezTo>
                <a:cubicBezTo>
                  <a:pt x="376" y="1195"/>
                  <a:pt x="378" y="1196"/>
                  <a:pt x="381" y="1198"/>
                </a:cubicBezTo>
                <a:cubicBezTo>
                  <a:pt x="383" y="1200"/>
                  <a:pt x="384" y="1202"/>
                  <a:pt x="386" y="1203"/>
                </a:cubicBezTo>
                <a:cubicBezTo>
                  <a:pt x="388" y="1204"/>
                  <a:pt x="390" y="1204"/>
                  <a:pt x="392" y="1205"/>
                </a:cubicBezTo>
                <a:cubicBezTo>
                  <a:pt x="394" y="1206"/>
                  <a:pt x="395" y="1208"/>
                  <a:pt x="397" y="1210"/>
                </a:cubicBezTo>
                <a:cubicBezTo>
                  <a:pt x="403" y="1213"/>
                  <a:pt x="411" y="1217"/>
                  <a:pt x="414" y="1219"/>
                </a:cubicBezTo>
                <a:cubicBezTo>
                  <a:pt x="416" y="1220"/>
                  <a:pt x="417" y="1223"/>
                  <a:pt x="419" y="1225"/>
                </a:cubicBezTo>
                <a:cubicBezTo>
                  <a:pt x="423" y="1228"/>
                  <a:pt x="427" y="1230"/>
                  <a:pt x="430" y="1232"/>
                </a:cubicBezTo>
                <a:cubicBezTo>
                  <a:pt x="426" y="1232"/>
                  <a:pt x="429" y="1235"/>
                  <a:pt x="431" y="1236"/>
                </a:cubicBezTo>
                <a:cubicBezTo>
                  <a:pt x="438" y="1241"/>
                  <a:pt x="439" y="1238"/>
                  <a:pt x="445" y="1240"/>
                </a:cubicBezTo>
                <a:cubicBezTo>
                  <a:pt x="447" y="1240"/>
                  <a:pt x="449" y="1243"/>
                  <a:pt x="452" y="1245"/>
                </a:cubicBezTo>
                <a:cubicBezTo>
                  <a:pt x="454" y="1245"/>
                  <a:pt x="456" y="1245"/>
                  <a:pt x="458" y="1246"/>
                </a:cubicBezTo>
                <a:cubicBezTo>
                  <a:pt x="460" y="1246"/>
                  <a:pt x="464" y="1250"/>
                  <a:pt x="467" y="1251"/>
                </a:cubicBezTo>
                <a:cubicBezTo>
                  <a:pt x="471" y="1253"/>
                  <a:pt x="476" y="1255"/>
                  <a:pt x="479" y="1257"/>
                </a:cubicBezTo>
                <a:cubicBezTo>
                  <a:pt x="481" y="1258"/>
                  <a:pt x="482" y="1260"/>
                  <a:pt x="485" y="1261"/>
                </a:cubicBezTo>
                <a:cubicBezTo>
                  <a:pt x="490" y="1264"/>
                  <a:pt x="496" y="1264"/>
                  <a:pt x="501" y="1266"/>
                </a:cubicBezTo>
                <a:cubicBezTo>
                  <a:pt x="504" y="1267"/>
                  <a:pt x="509" y="1268"/>
                  <a:pt x="512" y="1270"/>
                </a:cubicBezTo>
                <a:cubicBezTo>
                  <a:pt x="512" y="1270"/>
                  <a:pt x="512" y="1272"/>
                  <a:pt x="513" y="1272"/>
                </a:cubicBezTo>
                <a:cubicBezTo>
                  <a:pt x="516" y="1276"/>
                  <a:pt x="527" y="1277"/>
                  <a:pt x="535" y="1280"/>
                </a:cubicBezTo>
                <a:cubicBezTo>
                  <a:pt x="539" y="1281"/>
                  <a:pt x="549" y="1284"/>
                  <a:pt x="558" y="1287"/>
                </a:cubicBezTo>
                <a:cubicBezTo>
                  <a:pt x="567" y="1290"/>
                  <a:pt x="575" y="1292"/>
                  <a:pt x="577" y="1293"/>
                </a:cubicBezTo>
                <a:cubicBezTo>
                  <a:pt x="582" y="1296"/>
                  <a:pt x="584" y="1295"/>
                  <a:pt x="589" y="1295"/>
                </a:cubicBezTo>
                <a:cubicBezTo>
                  <a:pt x="594" y="1295"/>
                  <a:pt x="599" y="1297"/>
                  <a:pt x="605" y="1298"/>
                </a:cubicBezTo>
                <a:cubicBezTo>
                  <a:pt x="608" y="1299"/>
                  <a:pt x="611" y="1300"/>
                  <a:pt x="614" y="1301"/>
                </a:cubicBezTo>
                <a:cubicBezTo>
                  <a:pt x="617" y="1302"/>
                  <a:pt x="620" y="1302"/>
                  <a:pt x="623" y="1303"/>
                </a:cubicBezTo>
                <a:cubicBezTo>
                  <a:pt x="627" y="1304"/>
                  <a:pt x="630" y="1304"/>
                  <a:pt x="634" y="1305"/>
                </a:cubicBezTo>
                <a:cubicBezTo>
                  <a:pt x="637" y="1306"/>
                  <a:pt x="640" y="1306"/>
                  <a:pt x="644" y="1307"/>
                </a:cubicBezTo>
                <a:cubicBezTo>
                  <a:pt x="649" y="1307"/>
                  <a:pt x="655" y="1307"/>
                  <a:pt x="660" y="1307"/>
                </a:cubicBezTo>
                <a:cubicBezTo>
                  <a:pt x="664" y="1308"/>
                  <a:pt x="668" y="1310"/>
                  <a:pt x="672" y="1310"/>
                </a:cubicBezTo>
                <a:cubicBezTo>
                  <a:pt x="678" y="1311"/>
                  <a:pt x="685" y="1310"/>
                  <a:pt x="689" y="1311"/>
                </a:cubicBezTo>
                <a:cubicBezTo>
                  <a:pt x="693" y="1311"/>
                  <a:pt x="695" y="1314"/>
                  <a:pt x="698" y="1313"/>
                </a:cubicBezTo>
                <a:cubicBezTo>
                  <a:pt x="703" y="1309"/>
                  <a:pt x="710" y="1311"/>
                  <a:pt x="719" y="1312"/>
                </a:cubicBezTo>
                <a:cubicBezTo>
                  <a:pt x="722" y="1312"/>
                  <a:pt x="724" y="1310"/>
                  <a:pt x="726" y="1310"/>
                </a:cubicBezTo>
                <a:cubicBezTo>
                  <a:pt x="732" y="1310"/>
                  <a:pt x="737" y="1311"/>
                  <a:pt x="741" y="1310"/>
                </a:cubicBezTo>
                <a:cubicBezTo>
                  <a:pt x="744" y="1310"/>
                  <a:pt x="745" y="1309"/>
                  <a:pt x="747" y="1309"/>
                </a:cubicBezTo>
                <a:cubicBezTo>
                  <a:pt x="749" y="1309"/>
                  <a:pt x="753" y="1311"/>
                  <a:pt x="753" y="1310"/>
                </a:cubicBezTo>
                <a:cubicBezTo>
                  <a:pt x="754" y="1310"/>
                  <a:pt x="753" y="1309"/>
                  <a:pt x="755" y="1309"/>
                </a:cubicBezTo>
                <a:cubicBezTo>
                  <a:pt x="758" y="1309"/>
                  <a:pt x="761" y="1312"/>
                  <a:pt x="764" y="1310"/>
                </a:cubicBezTo>
                <a:cubicBezTo>
                  <a:pt x="767" y="1309"/>
                  <a:pt x="762" y="1305"/>
                  <a:pt x="768" y="1305"/>
                </a:cubicBezTo>
                <a:cubicBezTo>
                  <a:pt x="770" y="1305"/>
                  <a:pt x="770" y="1306"/>
                  <a:pt x="771" y="1307"/>
                </a:cubicBezTo>
                <a:cubicBezTo>
                  <a:pt x="773" y="1308"/>
                  <a:pt x="771" y="1308"/>
                  <a:pt x="774" y="1308"/>
                </a:cubicBezTo>
                <a:cubicBezTo>
                  <a:pt x="780" y="1309"/>
                  <a:pt x="786" y="1305"/>
                  <a:pt x="793" y="1304"/>
                </a:cubicBezTo>
                <a:cubicBezTo>
                  <a:pt x="796" y="1304"/>
                  <a:pt x="799" y="1305"/>
                  <a:pt x="802" y="1305"/>
                </a:cubicBezTo>
                <a:cubicBezTo>
                  <a:pt x="805" y="1304"/>
                  <a:pt x="807" y="1303"/>
                  <a:pt x="810" y="1302"/>
                </a:cubicBezTo>
                <a:cubicBezTo>
                  <a:pt x="816" y="1301"/>
                  <a:pt x="824" y="1301"/>
                  <a:pt x="832" y="1300"/>
                </a:cubicBezTo>
                <a:cubicBezTo>
                  <a:pt x="836" y="1299"/>
                  <a:pt x="839" y="1296"/>
                  <a:pt x="843" y="1296"/>
                </a:cubicBezTo>
                <a:cubicBezTo>
                  <a:pt x="846" y="1295"/>
                  <a:pt x="849" y="1296"/>
                  <a:pt x="852" y="1295"/>
                </a:cubicBezTo>
                <a:cubicBezTo>
                  <a:pt x="855" y="1295"/>
                  <a:pt x="858" y="1294"/>
                  <a:pt x="861" y="1293"/>
                </a:cubicBezTo>
                <a:cubicBezTo>
                  <a:pt x="864" y="1293"/>
                  <a:pt x="867" y="1292"/>
                  <a:pt x="870" y="1291"/>
                </a:cubicBezTo>
                <a:cubicBezTo>
                  <a:pt x="875" y="1289"/>
                  <a:pt x="881" y="1287"/>
                  <a:pt x="884" y="1285"/>
                </a:cubicBezTo>
                <a:cubicBezTo>
                  <a:pt x="886" y="1285"/>
                  <a:pt x="884" y="1283"/>
                  <a:pt x="888" y="1283"/>
                </a:cubicBezTo>
                <a:cubicBezTo>
                  <a:pt x="891" y="1281"/>
                  <a:pt x="890" y="1285"/>
                  <a:pt x="894" y="1283"/>
                </a:cubicBezTo>
                <a:cubicBezTo>
                  <a:pt x="898" y="1282"/>
                  <a:pt x="898" y="1279"/>
                  <a:pt x="902" y="1278"/>
                </a:cubicBezTo>
                <a:cubicBezTo>
                  <a:pt x="910" y="1280"/>
                  <a:pt x="916" y="1276"/>
                  <a:pt x="922" y="1273"/>
                </a:cubicBezTo>
                <a:cubicBezTo>
                  <a:pt x="927" y="1271"/>
                  <a:pt x="933" y="1268"/>
                  <a:pt x="939" y="1265"/>
                </a:cubicBezTo>
                <a:cubicBezTo>
                  <a:pt x="945" y="1263"/>
                  <a:pt x="951" y="1260"/>
                  <a:pt x="955" y="1258"/>
                </a:cubicBezTo>
                <a:cubicBezTo>
                  <a:pt x="957" y="1257"/>
                  <a:pt x="961" y="1256"/>
                  <a:pt x="964" y="1254"/>
                </a:cubicBezTo>
                <a:cubicBezTo>
                  <a:pt x="966" y="1253"/>
                  <a:pt x="968" y="1251"/>
                  <a:pt x="970" y="1250"/>
                </a:cubicBezTo>
                <a:cubicBezTo>
                  <a:pt x="974" y="1248"/>
                  <a:pt x="978" y="1248"/>
                  <a:pt x="983" y="1246"/>
                </a:cubicBezTo>
                <a:cubicBezTo>
                  <a:pt x="990" y="1243"/>
                  <a:pt x="997" y="1237"/>
                  <a:pt x="1005" y="1233"/>
                </a:cubicBezTo>
                <a:cubicBezTo>
                  <a:pt x="1009" y="1230"/>
                  <a:pt x="1012" y="1230"/>
                  <a:pt x="1016" y="1228"/>
                </a:cubicBezTo>
                <a:cubicBezTo>
                  <a:pt x="1020" y="1225"/>
                  <a:pt x="1023" y="1222"/>
                  <a:pt x="1027" y="1219"/>
                </a:cubicBezTo>
                <a:cubicBezTo>
                  <a:pt x="1030" y="1216"/>
                  <a:pt x="1035" y="1214"/>
                  <a:pt x="1036" y="1214"/>
                </a:cubicBezTo>
                <a:cubicBezTo>
                  <a:pt x="1038" y="1212"/>
                  <a:pt x="1039" y="1209"/>
                  <a:pt x="1041" y="1208"/>
                </a:cubicBezTo>
                <a:cubicBezTo>
                  <a:pt x="1047" y="1203"/>
                  <a:pt x="1054" y="1201"/>
                  <a:pt x="1058" y="1198"/>
                </a:cubicBezTo>
                <a:cubicBezTo>
                  <a:pt x="1059" y="1197"/>
                  <a:pt x="1061" y="1193"/>
                  <a:pt x="1063" y="1192"/>
                </a:cubicBezTo>
                <a:cubicBezTo>
                  <a:pt x="1066" y="1189"/>
                  <a:pt x="1070" y="1188"/>
                  <a:pt x="1074" y="1186"/>
                </a:cubicBezTo>
                <a:cubicBezTo>
                  <a:pt x="1081" y="1181"/>
                  <a:pt x="1089" y="1174"/>
                  <a:pt x="1096" y="1168"/>
                </a:cubicBezTo>
                <a:cubicBezTo>
                  <a:pt x="1097" y="1166"/>
                  <a:pt x="1099" y="1163"/>
                  <a:pt x="1101" y="1162"/>
                </a:cubicBezTo>
                <a:cubicBezTo>
                  <a:pt x="1103" y="1160"/>
                  <a:pt x="1105" y="1160"/>
                  <a:pt x="1107" y="1157"/>
                </a:cubicBezTo>
                <a:cubicBezTo>
                  <a:pt x="1110" y="1155"/>
                  <a:pt x="1113" y="1152"/>
                  <a:pt x="1115" y="1149"/>
                </a:cubicBezTo>
                <a:cubicBezTo>
                  <a:pt x="1118" y="1145"/>
                  <a:pt x="1121" y="1142"/>
                  <a:pt x="1124" y="1139"/>
                </a:cubicBezTo>
                <a:cubicBezTo>
                  <a:pt x="1125" y="1138"/>
                  <a:pt x="1128" y="1136"/>
                  <a:pt x="1129" y="1134"/>
                </a:cubicBezTo>
                <a:cubicBezTo>
                  <a:pt x="1132" y="1131"/>
                  <a:pt x="1133" y="1127"/>
                  <a:pt x="1136" y="1124"/>
                </a:cubicBezTo>
                <a:cubicBezTo>
                  <a:pt x="1139" y="1121"/>
                  <a:pt x="1142" y="1117"/>
                  <a:pt x="1144" y="1115"/>
                </a:cubicBezTo>
                <a:cubicBezTo>
                  <a:pt x="1146" y="1113"/>
                  <a:pt x="1151" y="1110"/>
                  <a:pt x="1154" y="1110"/>
                </a:cubicBezTo>
                <a:cubicBezTo>
                  <a:pt x="1151" y="1114"/>
                  <a:pt x="1148" y="1117"/>
                  <a:pt x="1145" y="1121"/>
                </a:cubicBezTo>
                <a:cubicBezTo>
                  <a:pt x="1144" y="1122"/>
                  <a:pt x="1143" y="1124"/>
                  <a:pt x="1141" y="1125"/>
                </a:cubicBezTo>
                <a:cubicBezTo>
                  <a:pt x="1140" y="1127"/>
                  <a:pt x="1139" y="1128"/>
                  <a:pt x="1138" y="1129"/>
                </a:cubicBezTo>
                <a:cubicBezTo>
                  <a:pt x="1124" y="1148"/>
                  <a:pt x="1101" y="1168"/>
                  <a:pt x="1087" y="1182"/>
                </a:cubicBezTo>
                <a:cubicBezTo>
                  <a:pt x="1085" y="1184"/>
                  <a:pt x="1085" y="1186"/>
                  <a:pt x="1083" y="1188"/>
                </a:cubicBezTo>
                <a:cubicBezTo>
                  <a:pt x="1082" y="1189"/>
                  <a:pt x="1082" y="1188"/>
                  <a:pt x="1082" y="1188"/>
                </a:cubicBezTo>
                <a:cubicBezTo>
                  <a:pt x="1080" y="1189"/>
                  <a:pt x="1081" y="1190"/>
                  <a:pt x="1081" y="1190"/>
                </a:cubicBezTo>
                <a:cubicBezTo>
                  <a:pt x="1075" y="1195"/>
                  <a:pt x="1073" y="1198"/>
                  <a:pt x="1073" y="1201"/>
                </a:cubicBezTo>
                <a:cubicBezTo>
                  <a:pt x="1071" y="1203"/>
                  <a:pt x="1069" y="1205"/>
                  <a:pt x="1067" y="1207"/>
                </a:cubicBezTo>
                <a:cubicBezTo>
                  <a:pt x="1065" y="1208"/>
                  <a:pt x="1063" y="1210"/>
                  <a:pt x="1062" y="1211"/>
                </a:cubicBezTo>
                <a:cubicBezTo>
                  <a:pt x="1066" y="1213"/>
                  <a:pt x="1066" y="1216"/>
                  <a:pt x="1071" y="1217"/>
                </a:cubicBezTo>
                <a:cubicBezTo>
                  <a:pt x="1064" y="1222"/>
                  <a:pt x="1059" y="1223"/>
                  <a:pt x="1059" y="1229"/>
                </a:cubicBezTo>
                <a:cubicBezTo>
                  <a:pt x="1057" y="1229"/>
                  <a:pt x="1056" y="1231"/>
                  <a:pt x="1055" y="1232"/>
                </a:cubicBezTo>
                <a:cubicBezTo>
                  <a:pt x="1052" y="1233"/>
                  <a:pt x="1052" y="1232"/>
                  <a:pt x="1048" y="1234"/>
                </a:cubicBezTo>
                <a:cubicBezTo>
                  <a:pt x="1046" y="1235"/>
                  <a:pt x="1046" y="1236"/>
                  <a:pt x="1044" y="1238"/>
                </a:cubicBezTo>
                <a:cubicBezTo>
                  <a:pt x="1040" y="1240"/>
                  <a:pt x="1035" y="1239"/>
                  <a:pt x="1032" y="1243"/>
                </a:cubicBezTo>
                <a:cubicBezTo>
                  <a:pt x="1031" y="1247"/>
                  <a:pt x="1038" y="1242"/>
                  <a:pt x="1035" y="1245"/>
                </a:cubicBezTo>
                <a:cubicBezTo>
                  <a:pt x="1032" y="1245"/>
                  <a:pt x="1029" y="1247"/>
                  <a:pt x="1027" y="1248"/>
                </a:cubicBezTo>
                <a:cubicBezTo>
                  <a:pt x="1025" y="1249"/>
                  <a:pt x="1023" y="1251"/>
                  <a:pt x="1021" y="1252"/>
                </a:cubicBezTo>
                <a:cubicBezTo>
                  <a:pt x="1019" y="1253"/>
                  <a:pt x="1019" y="1252"/>
                  <a:pt x="1016" y="1254"/>
                </a:cubicBezTo>
                <a:cubicBezTo>
                  <a:pt x="1014" y="1255"/>
                  <a:pt x="1014" y="1257"/>
                  <a:pt x="1011" y="1258"/>
                </a:cubicBezTo>
                <a:cubicBezTo>
                  <a:pt x="1005" y="1261"/>
                  <a:pt x="1001" y="1260"/>
                  <a:pt x="996" y="1263"/>
                </a:cubicBezTo>
                <a:cubicBezTo>
                  <a:pt x="994" y="1265"/>
                  <a:pt x="992" y="1269"/>
                  <a:pt x="988" y="1271"/>
                </a:cubicBezTo>
                <a:cubicBezTo>
                  <a:pt x="986" y="1272"/>
                  <a:pt x="982" y="1272"/>
                  <a:pt x="980" y="1273"/>
                </a:cubicBezTo>
                <a:cubicBezTo>
                  <a:pt x="979" y="1275"/>
                  <a:pt x="978" y="1277"/>
                  <a:pt x="975" y="1277"/>
                </a:cubicBezTo>
                <a:cubicBezTo>
                  <a:pt x="971" y="1276"/>
                  <a:pt x="967" y="1280"/>
                  <a:pt x="962" y="1282"/>
                </a:cubicBezTo>
                <a:cubicBezTo>
                  <a:pt x="960" y="1283"/>
                  <a:pt x="956" y="1285"/>
                  <a:pt x="951" y="1287"/>
                </a:cubicBezTo>
                <a:cubicBezTo>
                  <a:pt x="947" y="1288"/>
                  <a:pt x="942" y="1290"/>
                  <a:pt x="941" y="1290"/>
                </a:cubicBezTo>
                <a:cubicBezTo>
                  <a:pt x="939" y="1291"/>
                  <a:pt x="938" y="1293"/>
                  <a:pt x="935" y="1295"/>
                </a:cubicBezTo>
                <a:cubicBezTo>
                  <a:pt x="934" y="1295"/>
                  <a:pt x="932" y="1294"/>
                  <a:pt x="930" y="1295"/>
                </a:cubicBezTo>
                <a:cubicBezTo>
                  <a:pt x="928" y="1296"/>
                  <a:pt x="928" y="1297"/>
                  <a:pt x="925" y="1298"/>
                </a:cubicBezTo>
                <a:cubicBezTo>
                  <a:pt x="921" y="1299"/>
                  <a:pt x="917" y="1299"/>
                  <a:pt x="914" y="1300"/>
                </a:cubicBezTo>
                <a:cubicBezTo>
                  <a:pt x="911" y="1301"/>
                  <a:pt x="909" y="1304"/>
                  <a:pt x="907" y="1305"/>
                </a:cubicBezTo>
                <a:cubicBezTo>
                  <a:pt x="904" y="1306"/>
                  <a:pt x="901" y="1307"/>
                  <a:pt x="898" y="1308"/>
                </a:cubicBezTo>
                <a:cubicBezTo>
                  <a:pt x="895" y="1309"/>
                  <a:pt x="892" y="1309"/>
                  <a:pt x="888" y="1309"/>
                </a:cubicBezTo>
                <a:cubicBezTo>
                  <a:pt x="884" y="1311"/>
                  <a:pt x="879" y="1316"/>
                  <a:pt x="877" y="1313"/>
                </a:cubicBezTo>
                <a:cubicBezTo>
                  <a:pt x="876" y="1312"/>
                  <a:pt x="879" y="1312"/>
                  <a:pt x="879" y="1311"/>
                </a:cubicBezTo>
                <a:cubicBezTo>
                  <a:pt x="873" y="1312"/>
                  <a:pt x="866" y="1314"/>
                  <a:pt x="867" y="1317"/>
                </a:cubicBezTo>
                <a:cubicBezTo>
                  <a:pt x="866" y="1316"/>
                  <a:pt x="862" y="1316"/>
                  <a:pt x="860" y="1316"/>
                </a:cubicBezTo>
                <a:cubicBezTo>
                  <a:pt x="858" y="1317"/>
                  <a:pt x="850" y="1318"/>
                  <a:pt x="848" y="1319"/>
                </a:cubicBezTo>
                <a:cubicBezTo>
                  <a:pt x="845" y="1320"/>
                  <a:pt x="844" y="1322"/>
                  <a:pt x="840" y="1322"/>
                </a:cubicBezTo>
                <a:cubicBezTo>
                  <a:pt x="837" y="1323"/>
                  <a:pt x="833" y="1323"/>
                  <a:pt x="828" y="1323"/>
                </a:cubicBezTo>
                <a:cubicBezTo>
                  <a:pt x="823" y="1324"/>
                  <a:pt x="818" y="1325"/>
                  <a:pt x="814" y="1327"/>
                </a:cubicBezTo>
                <a:cubicBezTo>
                  <a:pt x="809" y="1328"/>
                  <a:pt x="804" y="1328"/>
                  <a:pt x="800" y="1329"/>
                </a:cubicBezTo>
                <a:cubicBezTo>
                  <a:pt x="798" y="1329"/>
                  <a:pt x="795" y="1328"/>
                  <a:pt x="792" y="1328"/>
                </a:cubicBezTo>
                <a:cubicBezTo>
                  <a:pt x="790" y="1328"/>
                  <a:pt x="790" y="1329"/>
                  <a:pt x="788" y="1330"/>
                </a:cubicBezTo>
                <a:cubicBezTo>
                  <a:pt x="786" y="1330"/>
                  <a:pt x="786" y="1329"/>
                  <a:pt x="783" y="1330"/>
                </a:cubicBezTo>
                <a:cubicBezTo>
                  <a:pt x="781" y="1330"/>
                  <a:pt x="779" y="1332"/>
                  <a:pt x="777" y="1332"/>
                </a:cubicBezTo>
                <a:cubicBezTo>
                  <a:pt x="774" y="1332"/>
                  <a:pt x="772" y="1330"/>
                  <a:pt x="769" y="1331"/>
                </a:cubicBezTo>
                <a:cubicBezTo>
                  <a:pt x="768" y="1335"/>
                  <a:pt x="779" y="1330"/>
                  <a:pt x="776" y="1335"/>
                </a:cubicBezTo>
                <a:cubicBezTo>
                  <a:pt x="764" y="1337"/>
                  <a:pt x="759" y="1334"/>
                  <a:pt x="751" y="1338"/>
                </a:cubicBezTo>
                <a:cubicBezTo>
                  <a:pt x="747" y="1337"/>
                  <a:pt x="753" y="1334"/>
                  <a:pt x="749" y="1334"/>
                </a:cubicBezTo>
                <a:cubicBezTo>
                  <a:pt x="748" y="1336"/>
                  <a:pt x="740" y="1337"/>
                  <a:pt x="735" y="1337"/>
                </a:cubicBezTo>
                <a:cubicBezTo>
                  <a:pt x="732" y="1337"/>
                  <a:pt x="728" y="1337"/>
                  <a:pt x="724" y="1337"/>
                </a:cubicBezTo>
                <a:cubicBezTo>
                  <a:pt x="720" y="1337"/>
                  <a:pt x="717" y="1336"/>
                  <a:pt x="714" y="1336"/>
                </a:cubicBezTo>
                <a:cubicBezTo>
                  <a:pt x="713" y="1333"/>
                  <a:pt x="724" y="1337"/>
                  <a:pt x="721" y="1333"/>
                </a:cubicBezTo>
                <a:cubicBezTo>
                  <a:pt x="715" y="1332"/>
                  <a:pt x="708" y="1334"/>
                  <a:pt x="701" y="1333"/>
                </a:cubicBezTo>
                <a:cubicBezTo>
                  <a:pt x="697" y="1333"/>
                  <a:pt x="693" y="1329"/>
                  <a:pt x="689" y="1331"/>
                </a:cubicBezTo>
                <a:cubicBezTo>
                  <a:pt x="685" y="1332"/>
                  <a:pt x="693" y="1334"/>
                  <a:pt x="693" y="1335"/>
                </a:cubicBezTo>
                <a:cubicBezTo>
                  <a:pt x="692" y="1337"/>
                  <a:pt x="686" y="1335"/>
                  <a:pt x="681" y="1335"/>
                </a:cubicBezTo>
                <a:cubicBezTo>
                  <a:pt x="678" y="1336"/>
                  <a:pt x="678" y="1337"/>
                  <a:pt x="675" y="1337"/>
                </a:cubicBezTo>
                <a:cubicBezTo>
                  <a:pt x="674" y="1337"/>
                  <a:pt x="672" y="1335"/>
                  <a:pt x="670" y="1334"/>
                </a:cubicBezTo>
                <a:cubicBezTo>
                  <a:pt x="669" y="1334"/>
                  <a:pt x="667" y="1334"/>
                  <a:pt x="665" y="1334"/>
                </a:cubicBezTo>
                <a:cubicBezTo>
                  <a:pt x="664" y="1334"/>
                  <a:pt x="663" y="1333"/>
                  <a:pt x="664" y="1332"/>
                </a:cubicBezTo>
                <a:cubicBezTo>
                  <a:pt x="674" y="1333"/>
                  <a:pt x="682" y="1336"/>
                  <a:pt x="684" y="1329"/>
                </a:cubicBezTo>
                <a:cubicBezTo>
                  <a:pt x="679" y="1330"/>
                  <a:pt x="674" y="1330"/>
                  <a:pt x="669" y="1329"/>
                </a:cubicBezTo>
                <a:cubicBezTo>
                  <a:pt x="663" y="1329"/>
                  <a:pt x="658" y="1328"/>
                  <a:pt x="652" y="1327"/>
                </a:cubicBezTo>
                <a:cubicBezTo>
                  <a:pt x="647" y="1327"/>
                  <a:pt x="641" y="1326"/>
                  <a:pt x="636" y="1325"/>
                </a:cubicBezTo>
                <a:cubicBezTo>
                  <a:pt x="630" y="1324"/>
                  <a:pt x="625" y="1323"/>
                  <a:pt x="619" y="1322"/>
                </a:cubicBezTo>
                <a:cubicBezTo>
                  <a:pt x="615" y="1325"/>
                  <a:pt x="624" y="1327"/>
                  <a:pt x="622" y="1331"/>
                </a:cubicBezTo>
                <a:cubicBezTo>
                  <a:pt x="611" y="1329"/>
                  <a:pt x="611" y="1329"/>
                  <a:pt x="611" y="1329"/>
                </a:cubicBezTo>
                <a:cubicBezTo>
                  <a:pt x="612" y="1328"/>
                  <a:pt x="616" y="1329"/>
                  <a:pt x="615" y="1326"/>
                </a:cubicBezTo>
                <a:cubicBezTo>
                  <a:pt x="608" y="1326"/>
                  <a:pt x="601" y="1325"/>
                  <a:pt x="595" y="1323"/>
                </a:cubicBezTo>
                <a:cubicBezTo>
                  <a:pt x="588" y="1322"/>
                  <a:pt x="582" y="1320"/>
                  <a:pt x="576" y="1318"/>
                </a:cubicBezTo>
                <a:cubicBezTo>
                  <a:pt x="570" y="1316"/>
                  <a:pt x="564" y="1314"/>
                  <a:pt x="558" y="1312"/>
                </a:cubicBezTo>
                <a:cubicBezTo>
                  <a:pt x="553" y="1311"/>
                  <a:pt x="547" y="1310"/>
                  <a:pt x="541" y="1310"/>
                </a:cubicBezTo>
                <a:cubicBezTo>
                  <a:pt x="543" y="1307"/>
                  <a:pt x="538" y="1307"/>
                  <a:pt x="540" y="1305"/>
                </a:cubicBezTo>
                <a:cubicBezTo>
                  <a:pt x="542" y="1305"/>
                  <a:pt x="547" y="1308"/>
                  <a:pt x="546" y="1305"/>
                </a:cubicBezTo>
                <a:cubicBezTo>
                  <a:pt x="540" y="1302"/>
                  <a:pt x="534" y="1300"/>
                  <a:pt x="529" y="1298"/>
                </a:cubicBezTo>
                <a:cubicBezTo>
                  <a:pt x="524" y="1297"/>
                  <a:pt x="520" y="1298"/>
                  <a:pt x="518" y="1297"/>
                </a:cubicBezTo>
                <a:cubicBezTo>
                  <a:pt x="515" y="1297"/>
                  <a:pt x="513" y="1295"/>
                  <a:pt x="510" y="1295"/>
                </a:cubicBezTo>
                <a:cubicBezTo>
                  <a:pt x="510" y="1295"/>
                  <a:pt x="507" y="1295"/>
                  <a:pt x="505" y="1295"/>
                </a:cubicBezTo>
                <a:cubicBezTo>
                  <a:pt x="504" y="1295"/>
                  <a:pt x="502" y="1293"/>
                  <a:pt x="500" y="1293"/>
                </a:cubicBezTo>
                <a:cubicBezTo>
                  <a:pt x="496" y="1292"/>
                  <a:pt x="495" y="1293"/>
                  <a:pt x="493" y="1292"/>
                </a:cubicBezTo>
                <a:cubicBezTo>
                  <a:pt x="488" y="1290"/>
                  <a:pt x="484" y="1287"/>
                  <a:pt x="480" y="1284"/>
                </a:cubicBezTo>
                <a:cubicBezTo>
                  <a:pt x="476" y="1283"/>
                  <a:pt x="482" y="1288"/>
                  <a:pt x="476" y="1286"/>
                </a:cubicBezTo>
                <a:cubicBezTo>
                  <a:pt x="475" y="1283"/>
                  <a:pt x="473" y="1282"/>
                  <a:pt x="470" y="1280"/>
                </a:cubicBezTo>
                <a:cubicBezTo>
                  <a:pt x="468" y="1279"/>
                  <a:pt x="469" y="1278"/>
                  <a:pt x="468" y="1277"/>
                </a:cubicBezTo>
                <a:cubicBezTo>
                  <a:pt x="466" y="1276"/>
                  <a:pt x="464" y="1277"/>
                  <a:pt x="463" y="1276"/>
                </a:cubicBezTo>
                <a:cubicBezTo>
                  <a:pt x="460" y="1274"/>
                  <a:pt x="454" y="1269"/>
                  <a:pt x="452" y="1268"/>
                </a:cubicBezTo>
                <a:cubicBezTo>
                  <a:pt x="449" y="1266"/>
                  <a:pt x="443" y="1265"/>
                  <a:pt x="439" y="1263"/>
                </a:cubicBezTo>
                <a:cubicBezTo>
                  <a:pt x="437" y="1262"/>
                  <a:pt x="438" y="1261"/>
                  <a:pt x="437" y="1261"/>
                </a:cubicBezTo>
                <a:cubicBezTo>
                  <a:pt x="436" y="1261"/>
                  <a:pt x="434" y="1261"/>
                  <a:pt x="432" y="1260"/>
                </a:cubicBezTo>
                <a:cubicBezTo>
                  <a:pt x="430" y="1258"/>
                  <a:pt x="429" y="1256"/>
                  <a:pt x="428" y="1255"/>
                </a:cubicBezTo>
                <a:cubicBezTo>
                  <a:pt x="426" y="1254"/>
                  <a:pt x="426" y="1256"/>
                  <a:pt x="424" y="1255"/>
                </a:cubicBezTo>
                <a:cubicBezTo>
                  <a:pt x="424" y="1255"/>
                  <a:pt x="422" y="1250"/>
                  <a:pt x="418" y="1250"/>
                </a:cubicBezTo>
                <a:cubicBezTo>
                  <a:pt x="416" y="1250"/>
                  <a:pt x="420" y="1255"/>
                  <a:pt x="416" y="1253"/>
                </a:cubicBezTo>
                <a:cubicBezTo>
                  <a:pt x="411" y="1250"/>
                  <a:pt x="408" y="1246"/>
                  <a:pt x="404" y="1243"/>
                </a:cubicBezTo>
                <a:cubicBezTo>
                  <a:pt x="400" y="1241"/>
                  <a:pt x="397" y="1241"/>
                  <a:pt x="394" y="1239"/>
                </a:cubicBezTo>
                <a:cubicBezTo>
                  <a:pt x="394" y="1238"/>
                  <a:pt x="396" y="1237"/>
                  <a:pt x="394" y="1236"/>
                </a:cubicBezTo>
                <a:cubicBezTo>
                  <a:pt x="395" y="1236"/>
                  <a:pt x="389" y="1238"/>
                  <a:pt x="389" y="1236"/>
                </a:cubicBezTo>
                <a:cubicBezTo>
                  <a:pt x="388" y="1233"/>
                  <a:pt x="390" y="1235"/>
                  <a:pt x="391" y="1233"/>
                </a:cubicBezTo>
                <a:cubicBezTo>
                  <a:pt x="388" y="1230"/>
                  <a:pt x="386" y="1228"/>
                  <a:pt x="383" y="1227"/>
                </a:cubicBezTo>
                <a:cubicBezTo>
                  <a:pt x="380" y="1225"/>
                  <a:pt x="378" y="1223"/>
                  <a:pt x="375" y="1221"/>
                </a:cubicBezTo>
                <a:cubicBezTo>
                  <a:pt x="369" y="1218"/>
                  <a:pt x="365" y="1213"/>
                  <a:pt x="360" y="1209"/>
                </a:cubicBezTo>
                <a:cubicBezTo>
                  <a:pt x="356" y="1205"/>
                  <a:pt x="352" y="1202"/>
                  <a:pt x="349" y="1202"/>
                </a:cubicBezTo>
                <a:cubicBezTo>
                  <a:pt x="350" y="1203"/>
                  <a:pt x="351" y="1204"/>
                  <a:pt x="351" y="1205"/>
                </a:cubicBezTo>
                <a:cubicBezTo>
                  <a:pt x="348" y="1200"/>
                  <a:pt x="343" y="1199"/>
                  <a:pt x="339" y="1197"/>
                </a:cubicBezTo>
                <a:cubicBezTo>
                  <a:pt x="336" y="1194"/>
                  <a:pt x="337" y="1192"/>
                  <a:pt x="334" y="1189"/>
                </a:cubicBezTo>
                <a:cubicBezTo>
                  <a:pt x="331" y="1187"/>
                  <a:pt x="330" y="1188"/>
                  <a:pt x="327" y="1185"/>
                </a:cubicBezTo>
                <a:cubicBezTo>
                  <a:pt x="328" y="1184"/>
                  <a:pt x="329" y="1185"/>
                  <a:pt x="330" y="1184"/>
                </a:cubicBezTo>
                <a:cubicBezTo>
                  <a:pt x="327" y="1181"/>
                  <a:pt x="324" y="1181"/>
                  <a:pt x="321" y="1178"/>
                </a:cubicBezTo>
                <a:cubicBezTo>
                  <a:pt x="319" y="1177"/>
                  <a:pt x="318" y="1174"/>
                  <a:pt x="316" y="1172"/>
                </a:cubicBezTo>
                <a:cubicBezTo>
                  <a:pt x="309" y="1165"/>
                  <a:pt x="298" y="1158"/>
                  <a:pt x="292" y="1151"/>
                </a:cubicBezTo>
                <a:cubicBezTo>
                  <a:pt x="289" y="1148"/>
                  <a:pt x="288" y="1144"/>
                  <a:pt x="285" y="1141"/>
                </a:cubicBezTo>
                <a:cubicBezTo>
                  <a:pt x="285" y="1141"/>
                  <a:pt x="283" y="1141"/>
                  <a:pt x="283" y="1141"/>
                </a:cubicBezTo>
                <a:cubicBezTo>
                  <a:pt x="282" y="1140"/>
                  <a:pt x="280" y="1138"/>
                  <a:pt x="279" y="1137"/>
                </a:cubicBezTo>
                <a:cubicBezTo>
                  <a:pt x="277" y="1134"/>
                  <a:pt x="275" y="1129"/>
                  <a:pt x="272" y="1126"/>
                </a:cubicBezTo>
                <a:cubicBezTo>
                  <a:pt x="270" y="1123"/>
                  <a:pt x="267" y="1121"/>
                  <a:pt x="264" y="1118"/>
                </a:cubicBezTo>
                <a:cubicBezTo>
                  <a:pt x="261" y="1115"/>
                  <a:pt x="260" y="1111"/>
                  <a:pt x="257" y="1108"/>
                </a:cubicBezTo>
                <a:cubicBezTo>
                  <a:pt x="256" y="1106"/>
                  <a:pt x="253" y="1105"/>
                  <a:pt x="251" y="1103"/>
                </a:cubicBezTo>
                <a:cubicBezTo>
                  <a:pt x="250" y="1102"/>
                  <a:pt x="251" y="1101"/>
                  <a:pt x="250" y="1100"/>
                </a:cubicBezTo>
                <a:cubicBezTo>
                  <a:pt x="249" y="1098"/>
                  <a:pt x="247" y="1097"/>
                  <a:pt x="246" y="1095"/>
                </a:cubicBezTo>
                <a:cubicBezTo>
                  <a:pt x="244" y="1093"/>
                  <a:pt x="243" y="1091"/>
                  <a:pt x="241" y="1089"/>
                </a:cubicBezTo>
                <a:cubicBezTo>
                  <a:pt x="238" y="1085"/>
                  <a:pt x="235" y="1081"/>
                  <a:pt x="232" y="1077"/>
                </a:cubicBezTo>
                <a:cubicBezTo>
                  <a:pt x="231" y="1076"/>
                  <a:pt x="230" y="1074"/>
                  <a:pt x="229" y="1073"/>
                </a:cubicBezTo>
                <a:cubicBezTo>
                  <a:pt x="228" y="1071"/>
                  <a:pt x="227" y="1069"/>
                  <a:pt x="226" y="1068"/>
                </a:cubicBezTo>
                <a:cubicBezTo>
                  <a:pt x="224" y="1064"/>
                  <a:pt x="222" y="1061"/>
                  <a:pt x="220" y="1058"/>
                </a:cubicBezTo>
                <a:cubicBezTo>
                  <a:pt x="217" y="1053"/>
                  <a:pt x="213" y="1049"/>
                  <a:pt x="210" y="1044"/>
                </a:cubicBezTo>
                <a:cubicBezTo>
                  <a:pt x="209" y="1041"/>
                  <a:pt x="208" y="1038"/>
                  <a:pt x="206" y="1036"/>
                </a:cubicBezTo>
                <a:cubicBezTo>
                  <a:pt x="205" y="1033"/>
                  <a:pt x="203" y="1032"/>
                  <a:pt x="201" y="1030"/>
                </a:cubicBezTo>
                <a:cubicBezTo>
                  <a:pt x="199" y="1027"/>
                  <a:pt x="197" y="1023"/>
                  <a:pt x="195" y="1020"/>
                </a:cubicBezTo>
                <a:cubicBezTo>
                  <a:pt x="194" y="1016"/>
                  <a:pt x="192" y="1013"/>
                  <a:pt x="190" y="1009"/>
                </a:cubicBezTo>
                <a:cubicBezTo>
                  <a:pt x="187" y="1001"/>
                  <a:pt x="184" y="993"/>
                  <a:pt x="180" y="987"/>
                </a:cubicBezTo>
                <a:cubicBezTo>
                  <a:pt x="179" y="985"/>
                  <a:pt x="177" y="983"/>
                  <a:pt x="176" y="980"/>
                </a:cubicBezTo>
                <a:cubicBezTo>
                  <a:pt x="173" y="977"/>
                  <a:pt x="172" y="968"/>
                  <a:pt x="169" y="970"/>
                </a:cubicBezTo>
                <a:cubicBezTo>
                  <a:pt x="169" y="972"/>
                  <a:pt x="170" y="974"/>
                  <a:pt x="170" y="976"/>
                </a:cubicBezTo>
                <a:cubicBezTo>
                  <a:pt x="171" y="978"/>
                  <a:pt x="172" y="980"/>
                  <a:pt x="173" y="982"/>
                </a:cubicBezTo>
                <a:cubicBezTo>
                  <a:pt x="175" y="985"/>
                  <a:pt x="177" y="989"/>
                  <a:pt x="180" y="994"/>
                </a:cubicBezTo>
                <a:cubicBezTo>
                  <a:pt x="181" y="997"/>
                  <a:pt x="183" y="1001"/>
                  <a:pt x="184" y="1004"/>
                </a:cubicBezTo>
                <a:cubicBezTo>
                  <a:pt x="186" y="1007"/>
                  <a:pt x="188" y="1011"/>
                  <a:pt x="189" y="1014"/>
                </a:cubicBezTo>
                <a:cubicBezTo>
                  <a:pt x="193" y="1021"/>
                  <a:pt x="195" y="1027"/>
                  <a:pt x="199" y="1031"/>
                </a:cubicBezTo>
                <a:cubicBezTo>
                  <a:pt x="200" y="1033"/>
                  <a:pt x="202" y="1033"/>
                  <a:pt x="203" y="1035"/>
                </a:cubicBezTo>
                <a:cubicBezTo>
                  <a:pt x="204" y="1037"/>
                  <a:pt x="204" y="1041"/>
                  <a:pt x="205" y="1042"/>
                </a:cubicBezTo>
                <a:cubicBezTo>
                  <a:pt x="207" y="1046"/>
                  <a:pt x="211" y="1051"/>
                  <a:pt x="212" y="1052"/>
                </a:cubicBezTo>
                <a:cubicBezTo>
                  <a:pt x="212" y="1054"/>
                  <a:pt x="212" y="1055"/>
                  <a:pt x="213" y="1057"/>
                </a:cubicBezTo>
                <a:cubicBezTo>
                  <a:pt x="213" y="1057"/>
                  <a:pt x="215" y="1057"/>
                  <a:pt x="215" y="1057"/>
                </a:cubicBezTo>
                <a:cubicBezTo>
                  <a:pt x="216" y="1058"/>
                  <a:pt x="217" y="1060"/>
                  <a:pt x="217" y="1061"/>
                </a:cubicBezTo>
                <a:cubicBezTo>
                  <a:pt x="220" y="1065"/>
                  <a:pt x="223" y="1069"/>
                  <a:pt x="225" y="1072"/>
                </a:cubicBezTo>
                <a:cubicBezTo>
                  <a:pt x="227" y="1076"/>
                  <a:pt x="228" y="1079"/>
                  <a:pt x="227" y="1081"/>
                </a:cubicBezTo>
                <a:cubicBezTo>
                  <a:pt x="222" y="1077"/>
                  <a:pt x="219" y="1068"/>
                  <a:pt x="216" y="1064"/>
                </a:cubicBezTo>
                <a:cubicBezTo>
                  <a:pt x="213" y="1060"/>
                  <a:pt x="209" y="1056"/>
                  <a:pt x="206" y="1052"/>
                </a:cubicBezTo>
                <a:cubicBezTo>
                  <a:pt x="205" y="1050"/>
                  <a:pt x="206" y="1049"/>
                  <a:pt x="205" y="1048"/>
                </a:cubicBezTo>
                <a:cubicBezTo>
                  <a:pt x="203" y="1044"/>
                  <a:pt x="200" y="1038"/>
                  <a:pt x="196" y="1033"/>
                </a:cubicBezTo>
                <a:cubicBezTo>
                  <a:pt x="196" y="1031"/>
                  <a:pt x="195" y="1030"/>
                  <a:pt x="194" y="1028"/>
                </a:cubicBezTo>
                <a:cubicBezTo>
                  <a:pt x="193" y="1027"/>
                  <a:pt x="192" y="1025"/>
                  <a:pt x="191" y="1024"/>
                </a:cubicBezTo>
                <a:cubicBezTo>
                  <a:pt x="190" y="1021"/>
                  <a:pt x="188" y="1018"/>
                  <a:pt x="187" y="1016"/>
                </a:cubicBezTo>
                <a:cubicBezTo>
                  <a:pt x="184" y="1010"/>
                  <a:pt x="182" y="1006"/>
                  <a:pt x="180" y="1001"/>
                </a:cubicBezTo>
                <a:cubicBezTo>
                  <a:pt x="178" y="996"/>
                  <a:pt x="174" y="992"/>
                  <a:pt x="172" y="987"/>
                </a:cubicBezTo>
                <a:cubicBezTo>
                  <a:pt x="170" y="983"/>
                  <a:pt x="168" y="978"/>
                  <a:pt x="166" y="974"/>
                </a:cubicBezTo>
                <a:cubicBezTo>
                  <a:pt x="165" y="972"/>
                  <a:pt x="163" y="970"/>
                  <a:pt x="162" y="967"/>
                </a:cubicBezTo>
                <a:cubicBezTo>
                  <a:pt x="160" y="964"/>
                  <a:pt x="159" y="957"/>
                  <a:pt x="156" y="959"/>
                </a:cubicBezTo>
                <a:cubicBezTo>
                  <a:pt x="159" y="965"/>
                  <a:pt x="160" y="972"/>
                  <a:pt x="163" y="977"/>
                </a:cubicBezTo>
                <a:cubicBezTo>
                  <a:pt x="164" y="980"/>
                  <a:pt x="166" y="981"/>
                  <a:pt x="168" y="984"/>
                </a:cubicBezTo>
                <a:cubicBezTo>
                  <a:pt x="168" y="985"/>
                  <a:pt x="168" y="987"/>
                  <a:pt x="169" y="990"/>
                </a:cubicBezTo>
                <a:cubicBezTo>
                  <a:pt x="172" y="995"/>
                  <a:pt x="175" y="1000"/>
                  <a:pt x="178" y="1006"/>
                </a:cubicBezTo>
                <a:cubicBezTo>
                  <a:pt x="181" y="1011"/>
                  <a:pt x="184" y="1016"/>
                  <a:pt x="186" y="1021"/>
                </a:cubicBezTo>
                <a:cubicBezTo>
                  <a:pt x="188" y="1026"/>
                  <a:pt x="190" y="1031"/>
                  <a:pt x="193" y="1036"/>
                </a:cubicBezTo>
                <a:cubicBezTo>
                  <a:pt x="196" y="1040"/>
                  <a:pt x="198" y="1045"/>
                  <a:pt x="200" y="1049"/>
                </a:cubicBezTo>
                <a:cubicBezTo>
                  <a:pt x="201" y="1051"/>
                  <a:pt x="203" y="1053"/>
                  <a:pt x="204" y="1055"/>
                </a:cubicBezTo>
                <a:cubicBezTo>
                  <a:pt x="205" y="1057"/>
                  <a:pt x="206" y="1059"/>
                  <a:pt x="207" y="1060"/>
                </a:cubicBezTo>
                <a:cubicBezTo>
                  <a:pt x="209" y="1062"/>
                  <a:pt x="211" y="1062"/>
                  <a:pt x="212" y="1064"/>
                </a:cubicBezTo>
                <a:cubicBezTo>
                  <a:pt x="214" y="1067"/>
                  <a:pt x="214" y="1071"/>
                  <a:pt x="216" y="1075"/>
                </a:cubicBezTo>
                <a:cubicBezTo>
                  <a:pt x="218" y="1079"/>
                  <a:pt x="220" y="1081"/>
                  <a:pt x="223" y="1085"/>
                </a:cubicBezTo>
                <a:cubicBezTo>
                  <a:pt x="225" y="1088"/>
                  <a:pt x="228" y="1091"/>
                  <a:pt x="230" y="1094"/>
                </a:cubicBezTo>
                <a:cubicBezTo>
                  <a:pt x="233" y="1098"/>
                  <a:pt x="235" y="1102"/>
                  <a:pt x="238" y="1106"/>
                </a:cubicBezTo>
                <a:cubicBezTo>
                  <a:pt x="241" y="1109"/>
                  <a:pt x="244" y="1113"/>
                  <a:pt x="246" y="1117"/>
                </a:cubicBezTo>
                <a:cubicBezTo>
                  <a:pt x="249" y="1121"/>
                  <a:pt x="252" y="1126"/>
                  <a:pt x="256" y="1129"/>
                </a:cubicBezTo>
                <a:cubicBezTo>
                  <a:pt x="257" y="1132"/>
                  <a:pt x="259" y="1131"/>
                  <a:pt x="260" y="1134"/>
                </a:cubicBezTo>
                <a:cubicBezTo>
                  <a:pt x="266" y="1140"/>
                  <a:pt x="269" y="1147"/>
                  <a:pt x="275" y="1152"/>
                </a:cubicBezTo>
                <a:cubicBezTo>
                  <a:pt x="281" y="1157"/>
                  <a:pt x="282" y="1160"/>
                  <a:pt x="287" y="1164"/>
                </a:cubicBezTo>
                <a:cubicBezTo>
                  <a:pt x="289" y="1166"/>
                  <a:pt x="291" y="1168"/>
                  <a:pt x="293" y="1169"/>
                </a:cubicBezTo>
                <a:cubicBezTo>
                  <a:pt x="295" y="1171"/>
                  <a:pt x="294" y="1173"/>
                  <a:pt x="296" y="1175"/>
                </a:cubicBezTo>
                <a:cubicBezTo>
                  <a:pt x="298" y="1176"/>
                  <a:pt x="300" y="1176"/>
                  <a:pt x="302" y="1178"/>
                </a:cubicBezTo>
                <a:cubicBezTo>
                  <a:pt x="302" y="1178"/>
                  <a:pt x="303" y="1181"/>
                  <a:pt x="305" y="1182"/>
                </a:cubicBezTo>
                <a:cubicBezTo>
                  <a:pt x="306" y="1183"/>
                  <a:pt x="307" y="1183"/>
                  <a:pt x="309" y="1185"/>
                </a:cubicBezTo>
                <a:cubicBezTo>
                  <a:pt x="311" y="1187"/>
                  <a:pt x="313" y="1191"/>
                  <a:pt x="315" y="1194"/>
                </a:cubicBezTo>
                <a:cubicBezTo>
                  <a:pt x="319" y="1198"/>
                  <a:pt x="325" y="1202"/>
                  <a:pt x="331" y="1207"/>
                </a:cubicBezTo>
                <a:cubicBezTo>
                  <a:pt x="332" y="1209"/>
                  <a:pt x="334" y="1212"/>
                  <a:pt x="336" y="1214"/>
                </a:cubicBezTo>
                <a:cubicBezTo>
                  <a:pt x="339" y="1217"/>
                  <a:pt x="344" y="1220"/>
                  <a:pt x="344" y="1220"/>
                </a:cubicBezTo>
                <a:cubicBezTo>
                  <a:pt x="346" y="1221"/>
                  <a:pt x="348" y="1225"/>
                  <a:pt x="351" y="1227"/>
                </a:cubicBezTo>
                <a:cubicBezTo>
                  <a:pt x="353" y="1228"/>
                  <a:pt x="356" y="1227"/>
                  <a:pt x="358" y="1229"/>
                </a:cubicBezTo>
                <a:cubicBezTo>
                  <a:pt x="360" y="1230"/>
                  <a:pt x="361" y="1232"/>
                  <a:pt x="364" y="1234"/>
                </a:cubicBezTo>
                <a:cubicBezTo>
                  <a:pt x="367" y="1236"/>
                  <a:pt x="372" y="1238"/>
                  <a:pt x="376" y="1241"/>
                </a:cubicBezTo>
                <a:cubicBezTo>
                  <a:pt x="383" y="1245"/>
                  <a:pt x="388" y="1250"/>
                  <a:pt x="395" y="1255"/>
                </a:cubicBezTo>
                <a:cubicBezTo>
                  <a:pt x="398" y="1257"/>
                  <a:pt x="401" y="1257"/>
                  <a:pt x="404" y="1259"/>
                </a:cubicBezTo>
                <a:cubicBezTo>
                  <a:pt x="406" y="1261"/>
                  <a:pt x="408" y="1264"/>
                  <a:pt x="411" y="1265"/>
                </a:cubicBezTo>
                <a:cubicBezTo>
                  <a:pt x="420" y="1272"/>
                  <a:pt x="433" y="1277"/>
                  <a:pt x="441" y="1282"/>
                </a:cubicBezTo>
                <a:cubicBezTo>
                  <a:pt x="444" y="1283"/>
                  <a:pt x="446" y="1286"/>
                  <a:pt x="448" y="1287"/>
                </a:cubicBezTo>
                <a:cubicBezTo>
                  <a:pt x="451" y="1289"/>
                  <a:pt x="456" y="1291"/>
                  <a:pt x="461" y="1293"/>
                </a:cubicBezTo>
                <a:cubicBezTo>
                  <a:pt x="463" y="1294"/>
                  <a:pt x="465" y="1296"/>
                  <a:pt x="467" y="1297"/>
                </a:cubicBezTo>
                <a:cubicBezTo>
                  <a:pt x="470" y="1298"/>
                  <a:pt x="473" y="1298"/>
                  <a:pt x="475" y="1300"/>
                </a:cubicBezTo>
                <a:cubicBezTo>
                  <a:pt x="480" y="1302"/>
                  <a:pt x="487" y="1307"/>
                  <a:pt x="490" y="1309"/>
                </a:cubicBezTo>
                <a:cubicBezTo>
                  <a:pt x="497" y="1313"/>
                  <a:pt x="499" y="1311"/>
                  <a:pt x="506" y="1312"/>
                </a:cubicBezTo>
                <a:cubicBezTo>
                  <a:pt x="507" y="1313"/>
                  <a:pt x="511" y="1315"/>
                  <a:pt x="514" y="1316"/>
                </a:cubicBezTo>
                <a:cubicBezTo>
                  <a:pt x="517" y="1317"/>
                  <a:pt x="522" y="1319"/>
                  <a:pt x="525" y="1320"/>
                </a:cubicBezTo>
                <a:cubicBezTo>
                  <a:pt x="528" y="1321"/>
                  <a:pt x="529" y="1320"/>
                  <a:pt x="531" y="1320"/>
                </a:cubicBezTo>
                <a:cubicBezTo>
                  <a:pt x="542" y="1322"/>
                  <a:pt x="544" y="1326"/>
                  <a:pt x="549" y="1328"/>
                </a:cubicBezTo>
                <a:cubicBezTo>
                  <a:pt x="552" y="1329"/>
                  <a:pt x="557" y="1328"/>
                  <a:pt x="560" y="1329"/>
                </a:cubicBezTo>
                <a:cubicBezTo>
                  <a:pt x="563" y="1330"/>
                  <a:pt x="566" y="1332"/>
                  <a:pt x="569" y="1333"/>
                </a:cubicBezTo>
                <a:cubicBezTo>
                  <a:pt x="572" y="1334"/>
                  <a:pt x="574" y="1334"/>
                  <a:pt x="577" y="1334"/>
                </a:cubicBezTo>
                <a:cubicBezTo>
                  <a:pt x="579" y="1335"/>
                  <a:pt x="579" y="1336"/>
                  <a:pt x="583" y="1336"/>
                </a:cubicBezTo>
                <a:cubicBezTo>
                  <a:pt x="588" y="1337"/>
                  <a:pt x="597" y="1339"/>
                  <a:pt x="602" y="1340"/>
                </a:cubicBezTo>
                <a:cubicBezTo>
                  <a:pt x="604" y="1340"/>
                  <a:pt x="605" y="1342"/>
                  <a:pt x="608" y="1343"/>
                </a:cubicBezTo>
                <a:cubicBezTo>
                  <a:pt x="610" y="1343"/>
                  <a:pt x="613" y="1343"/>
                  <a:pt x="615" y="1344"/>
                </a:cubicBezTo>
                <a:cubicBezTo>
                  <a:pt x="619" y="1345"/>
                  <a:pt x="621" y="1346"/>
                  <a:pt x="623" y="1347"/>
                </a:cubicBezTo>
                <a:cubicBezTo>
                  <a:pt x="622" y="1347"/>
                  <a:pt x="627" y="1347"/>
                  <a:pt x="628" y="1347"/>
                </a:cubicBezTo>
                <a:cubicBezTo>
                  <a:pt x="629" y="1347"/>
                  <a:pt x="632" y="1347"/>
                  <a:pt x="635" y="1347"/>
                </a:cubicBezTo>
                <a:cubicBezTo>
                  <a:pt x="638" y="1347"/>
                  <a:pt x="640" y="1348"/>
                  <a:pt x="642" y="1348"/>
                </a:cubicBezTo>
                <a:cubicBezTo>
                  <a:pt x="643" y="1348"/>
                  <a:pt x="642" y="1350"/>
                  <a:pt x="642" y="1350"/>
                </a:cubicBezTo>
                <a:cubicBezTo>
                  <a:pt x="645" y="1352"/>
                  <a:pt x="658" y="1351"/>
                  <a:pt x="656" y="1350"/>
                </a:cubicBezTo>
                <a:cubicBezTo>
                  <a:pt x="659" y="1351"/>
                  <a:pt x="662" y="1353"/>
                  <a:pt x="664" y="1353"/>
                </a:cubicBezTo>
                <a:cubicBezTo>
                  <a:pt x="665" y="1353"/>
                  <a:pt x="668" y="1351"/>
                  <a:pt x="669" y="1351"/>
                </a:cubicBezTo>
                <a:cubicBezTo>
                  <a:pt x="671" y="1351"/>
                  <a:pt x="671" y="1352"/>
                  <a:pt x="672" y="1352"/>
                </a:cubicBezTo>
                <a:cubicBezTo>
                  <a:pt x="673" y="1352"/>
                  <a:pt x="674" y="1352"/>
                  <a:pt x="676" y="1352"/>
                </a:cubicBezTo>
                <a:cubicBezTo>
                  <a:pt x="687" y="1352"/>
                  <a:pt x="694" y="1355"/>
                  <a:pt x="701" y="1354"/>
                </a:cubicBezTo>
                <a:cubicBezTo>
                  <a:pt x="703" y="1354"/>
                  <a:pt x="707" y="1352"/>
                  <a:pt x="709" y="1352"/>
                </a:cubicBezTo>
                <a:cubicBezTo>
                  <a:pt x="710" y="1352"/>
                  <a:pt x="711" y="1354"/>
                  <a:pt x="714" y="1354"/>
                </a:cubicBezTo>
                <a:cubicBezTo>
                  <a:pt x="717" y="1354"/>
                  <a:pt x="718" y="1353"/>
                  <a:pt x="720" y="1353"/>
                </a:cubicBezTo>
                <a:cubicBezTo>
                  <a:pt x="722" y="1353"/>
                  <a:pt x="725" y="1354"/>
                  <a:pt x="727" y="1355"/>
                </a:cubicBezTo>
                <a:cubicBezTo>
                  <a:pt x="736" y="1356"/>
                  <a:pt x="739" y="1353"/>
                  <a:pt x="746" y="1353"/>
                </a:cubicBezTo>
                <a:cubicBezTo>
                  <a:pt x="748" y="1353"/>
                  <a:pt x="751" y="1354"/>
                  <a:pt x="754" y="1354"/>
                </a:cubicBezTo>
                <a:cubicBezTo>
                  <a:pt x="761" y="1353"/>
                  <a:pt x="758" y="1351"/>
                  <a:pt x="762" y="1353"/>
                </a:cubicBezTo>
                <a:cubicBezTo>
                  <a:pt x="764" y="1354"/>
                  <a:pt x="768" y="1354"/>
                  <a:pt x="773" y="1353"/>
                </a:cubicBezTo>
                <a:cubicBezTo>
                  <a:pt x="777" y="1352"/>
                  <a:pt x="783" y="1351"/>
                  <a:pt x="788" y="1351"/>
                </a:cubicBezTo>
                <a:cubicBezTo>
                  <a:pt x="794" y="1350"/>
                  <a:pt x="800" y="1352"/>
                  <a:pt x="804" y="1351"/>
                </a:cubicBezTo>
                <a:cubicBezTo>
                  <a:pt x="807" y="1350"/>
                  <a:pt x="810" y="1348"/>
                  <a:pt x="813" y="1348"/>
                </a:cubicBezTo>
                <a:cubicBezTo>
                  <a:pt x="822" y="1346"/>
                  <a:pt x="836" y="1343"/>
                  <a:pt x="847" y="1341"/>
                </a:cubicBezTo>
                <a:cubicBezTo>
                  <a:pt x="849" y="1341"/>
                  <a:pt x="852" y="1342"/>
                  <a:pt x="853" y="1341"/>
                </a:cubicBezTo>
                <a:cubicBezTo>
                  <a:pt x="858" y="1341"/>
                  <a:pt x="867" y="1338"/>
                  <a:pt x="871" y="1337"/>
                </a:cubicBezTo>
                <a:cubicBezTo>
                  <a:pt x="873" y="1336"/>
                  <a:pt x="874" y="1333"/>
                  <a:pt x="876" y="1333"/>
                </a:cubicBezTo>
                <a:cubicBezTo>
                  <a:pt x="880" y="1331"/>
                  <a:pt x="884" y="1332"/>
                  <a:pt x="889" y="1331"/>
                </a:cubicBezTo>
                <a:cubicBezTo>
                  <a:pt x="894" y="1330"/>
                  <a:pt x="900" y="1327"/>
                  <a:pt x="903" y="1327"/>
                </a:cubicBezTo>
                <a:cubicBezTo>
                  <a:pt x="905" y="1326"/>
                  <a:pt x="907" y="1327"/>
                  <a:pt x="908" y="1327"/>
                </a:cubicBezTo>
                <a:cubicBezTo>
                  <a:pt x="916" y="1325"/>
                  <a:pt x="921" y="1322"/>
                  <a:pt x="926" y="1320"/>
                </a:cubicBezTo>
                <a:cubicBezTo>
                  <a:pt x="928" y="1319"/>
                  <a:pt x="930" y="1318"/>
                  <a:pt x="932" y="1318"/>
                </a:cubicBezTo>
                <a:cubicBezTo>
                  <a:pt x="934" y="1317"/>
                  <a:pt x="936" y="1317"/>
                  <a:pt x="938" y="1316"/>
                </a:cubicBezTo>
                <a:cubicBezTo>
                  <a:pt x="941" y="1316"/>
                  <a:pt x="944" y="1315"/>
                  <a:pt x="947" y="1314"/>
                </a:cubicBezTo>
                <a:cubicBezTo>
                  <a:pt x="953" y="1312"/>
                  <a:pt x="959" y="1308"/>
                  <a:pt x="966" y="1305"/>
                </a:cubicBezTo>
                <a:cubicBezTo>
                  <a:pt x="969" y="1303"/>
                  <a:pt x="973" y="1303"/>
                  <a:pt x="977" y="1301"/>
                </a:cubicBezTo>
                <a:cubicBezTo>
                  <a:pt x="977" y="1301"/>
                  <a:pt x="979" y="1299"/>
                  <a:pt x="982" y="1297"/>
                </a:cubicBezTo>
                <a:cubicBezTo>
                  <a:pt x="985" y="1296"/>
                  <a:pt x="986" y="1297"/>
                  <a:pt x="987" y="1297"/>
                </a:cubicBezTo>
                <a:cubicBezTo>
                  <a:pt x="989" y="1296"/>
                  <a:pt x="992" y="1293"/>
                  <a:pt x="996" y="1291"/>
                </a:cubicBezTo>
                <a:cubicBezTo>
                  <a:pt x="1000" y="1289"/>
                  <a:pt x="1003" y="1287"/>
                  <a:pt x="1007" y="1285"/>
                </a:cubicBezTo>
                <a:cubicBezTo>
                  <a:pt x="1013" y="1282"/>
                  <a:pt x="1030" y="1273"/>
                  <a:pt x="1033" y="1271"/>
                </a:cubicBezTo>
                <a:cubicBezTo>
                  <a:pt x="1034" y="1271"/>
                  <a:pt x="1033" y="1270"/>
                  <a:pt x="1035" y="1269"/>
                </a:cubicBezTo>
                <a:cubicBezTo>
                  <a:pt x="1037" y="1268"/>
                  <a:pt x="1038" y="1269"/>
                  <a:pt x="1040" y="1267"/>
                </a:cubicBezTo>
                <a:cubicBezTo>
                  <a:pt x="1046" y="1264"/>
                  <a:pt x="1049" y="1262"/>
                  <a:pt x="1052" y="1261"/>
                </a:cubicBezTo>
                <a:cubicBezTo>
                  <a:pt x="1058" y="1259"/>
                  <a:pt x="1069" y="1254"/>
                  <a:pt x="1071" y="1248"/>
                </a:cubicBezTo>
                <a:cubicBezTo>
                  <a:pt x="1078" y="1248"/>
                  <a:pt x="1080" y="1243"/>
                  <a:pt x="1084" y="1239"/>
                </a:cubicBezTo>
                <a:cubicBezTo>
                  <a:pt x="1091" y="1233"/>
                  <a:pt x="1091" y="1233"/>
                  <a:pt x="1098" y="1229"/>
                </a:cubicBezTo>
                <a:cubicBezTo>
                  <a:pt x="1102" y="1226"/>
                  <a:pt x="1105" y="1223"/>
                  <a:pt x="1107" y="1222"/>
                </a:cubicBezTo>
                <a:cubicBezTo>
                  <a:pt x="1107" y="1222"/>
                  <a:pt x="1108" y="1223"/>
                  <a:pt x="1108" y="1223"/>
                </a:cubicBezTo>
                <a:cubicBezTo>
                  <a:pt x="1111" y="1223"/>
                  <a:pt x="1113" y="1220"/>
                  <a:pt x="1115" y="1217"/>
                </a:cubicBezTo>
                <a:cubicBezTo>
                  <a:pt x="1118" y="1214"/>
                  <a:pt x="1119" y="1211"/>
                  <a:pt x="1121" y="1210"/>
                </a:cubicBezTo>
                <a:cubicBezTo>
                  <a:pt x="1123" y="1208"/>
                  <a:pt x="1127" y="1206"/>
                  <a:pt x="1129" y="1204"/>
                </a:cubicBezTo>
                <a:cubicBezTo>
                  <a:pt x="1131" y="1202"/>
                  <a:pt x="1131" y="1201"/>
                  <a:pt x="1133" y="1199"/>
                </a:cubicBezTo>
                <a:cubicBezTo>
                  <a:pt x="1140" y="1193"/>
                  <a:pt x="1149" y="1185"/>
                  <a:pt x="1157" y="1178"/>
                </a:cubicBezTo>
                <a:cubicBezTo>
                  <a:pt x="1159" y="1176"/>
                  <a:pt x="1159" y="1173"/>
                  <a:pt x="1161" y="1171"/>
                </a:cubicBezTo>
                <a:cubicBezTo>
                  <a:pt x="1163" y="1169"/>
                  <a:pt x="1165" y="1169"/>
                  <a:pt x="1167" y="1167"/>
                </a:cubicBezTo>
                <a:cubicBezTo>
                  <a:pt x="1169" y="1165"/>
                  <a:pt x="1171" y="1163"/>
                  <a:pt x="1173" y="1161"/>
                </a:cubicBezTo>
                <a:cubicBezTo>
                  <a:pt x="1176" y="1161"/>
                  <a:pt x="1174" y="1163"/>
                  <a:pt x="1177" y="1163"/>
                </a:cubicBezTo>
                <a:cubicBezTo>
                  <a:pt x="1179" y="1161"/>
                  <a:pt x="1182" y="1155"/>
                  <a:pt x="1183" y="1157"/>
                </a:cubicBezTo>
                <a:cubicBezTo>
                  <a:pt x="1185" y="1160"/>
                  <a:pt x="1178" y="1164"/>
                  <a:pt x="1176" y="1168"/>
                </a:cubicBezTo>
                <a:cubicBezTo>
                  <a:pt x="1172" y="1173"/>
                  <a:pt x="1168" y="1180"/>
                  <a:pt x="1164" y="1184"/>
                </a:cubicBezTo>
                <a:cubicBezTo>
                  <a:pt x="1161" y="1187"/>
                  <a:pt x="1158" y="1187"/>
                  <a:pt x="1155" y="1190"/>
                </a:cubicBezTo>
                <a:cubicBezTo>
                  <a:pt x="1147" y="1196"/>
                  <a:pt x="1148" y="1199"/>
                  <a:pt x="1144" y="1203"/>
                </a:cubicBezTo>
                <a:cubicBezTo>
                  <a:pt x="1143" y="1205"/>
                  <a:pt x="1137" y="1207"/>
                  <a:pt x="1137" y="1210"/>
                </a:cubicBezTo>
                <a:cubicBezTo>
                  <a:pt x="1139" y="1209"/>
                  <a:pt x="1144" y="1208"/>
                  <a:pt x="1142" y="1210"/>
                </a:cubicBezTo>
                <a:cubicBezTo>
                  <a:pt x="1137" y="1217"/>
                  <a:pt x="1132" y="1215"/>
                  <a:pt x="1128" y="1218"/>
                </a:cubicBezTo>
                <a:cubicBezTo>
                  <a:pt x="1127" y="1219"/>
                  <a:pt x="1127" y="1221"/>
                  <a:pt x="1126" y="1221"/>
                </a:cubicBezTo>
                <a:cubicBezTo>
                  <a:pt x="1124" y="1224"/>
                  <a:pt x="1120" y="1225"/>
                  <a:pt x="1121" y="1228"/>
                </a:cubicBezTo>
                <a:cubicBezTo>
                  <a:pt x="1125" y="1224"/>
                  <a:pt x="1130" y="1221"/>
                  <a:pt x="1128" y="1225"/>
                </a:cubicBezTo>
                <a:cubicBezTo>
                  <a:pt x="1123" y="1230"/>
                  <a:pt x="1119" y="1228"/>
                  <a:pt x="1113" y="1232"/>
                </a:cubicBezTo>
                <a:cubicBezTo>
                  <a:pt x="1109" y="1234"/>
                  <a:pt x="1107" y="1238"/>
                  <a:pt x="1102" y="1242"/>
                </a:cubicBezTo>
                <a:cubicBezTo>
                  <a:pt x="1102" y="1242"/>
                  <a:pt x="1099" y="1244"/>
                  <a:pt x="1098" y="1245"/>
                </a:cubicBezTo>
                <a:cubicBezTo>
                  <a:pt x="1092" y="1248"/>
                  <a:pt x="1080" y="1258"/>
                  <a:pt x="1075" y="1259"/>
                </a:cubicBezTo>
                <a:cubicBezTo>
                  <a:pt x="1078" y="1261"/>
                  <a:pt x="1074" y="1265"/>
                  <a:pt x="1072" y="1267"/>
                </a:cubicBezTo>
                <a:cubicBezTo>
                  <a:pt x="1072" y="1267"/>
                  <a:pt x="1066" y="1271"/>
                  <a:pt x="1063" y="1272"/>
                </a:cubicBezTo>
                <a:cubicBezTo>
                  <a:pt x="1063" y="1272"/>
                  <a:pt x="1063" y="1270"/>
                  <a:pt x="1062" y="1270"/>
                </a:cubicBezTo>
                <a:cubicBezTo>
                  <a:pt x="1062" y="1270"/>
                  <a:pt x="1060" y="1272"/>
                  <a:pt x="1060" y="1272"/>
                </a:cubicBezTo>
                <a:cubicBezTo>
                  <a:pt x="1059" y="1272"/>
                  <a:pt x="1057" y="1271"/>
                  <a:pt x="1057" y="1271"/>
                </a:cubicBezTo>
                <a:cubicBezTo>
                  <a:pt x="1053" y="1272"/>
                  <a:pt x="1048" y="1276"/>
                  <a:pt x="1047" y="1278"/>
                </a:cubicBezTo>
                <a:cubicBezTo>
                  <a:pt x="1048" y="1278"/>
                  <a:pt x="1049" y="1281"/>
                  <a:pt x="1049" y="1284"/>
                </a:cubicBezTo>
                <a:cubicBezTo>
                  <a:pt x="1044" y="1287"/>
                  <a:pt x="1043" y="1284"/>
                  <a:pt x="1046" y="1282"/>
                </a:cubicBezTo>
                <a:cubicBezTo>
                  <a:pt x="1039" y="1284"/>
                  <a:pt x="1041" y="1287"/>
                  <a:pt x="1040" y="1288"/>
                </a:cubicBezTo>
                <a:cubicBezTo>
                  <a:pt x="1038" y="1290"/>
                  <a:pt x="1035" y="1294"/>
                  <a:pt x="1031" y="1293"/>
                </a:cubicBezTo>
                <a:cubicBezTo>
                  <a:pt x="1034" y="1291"/>
                  <a:pt x="1035" y="1289"/>
                  <a:pt x="1036" y="1288"/>
                </a:cubicBezTo>
                <a:cubicBezTo>
                  <a:pt x="1031" y="1288"/>
                  <a:pt x="1027" y="1294"/>
                  <a:pt x="1021" y="1297"/>
                </a:cubicBezTo>
                <a:cubicBezTo>
                  <a:pt x="1018" y="1298"/>
                  <a:pt x="1016" y="1298"/>
                  <a:pt x="1013" y="1299"/>
                </a:cubicBezTo>
                <a:cubicBezTo>
                  <a:pt x="1011" y="1300"/>
                  <a:pt x="1013" y="1302"/>
                  <a:pt x="1011" y="1302"/>
                </a:cubicBezTo>
                <a:cubicBezTo>
                  <a:pt x="1009" y="1303"/>
                  <a:pt x="1007" y="1303"/>
                  <a:pt x="1005" y="1304"/>
                </a:cubicBezTo>
                <a:cubicBezTo>
                  <a:pt x="1001" y="1305"/>
                  <a:pt x="998" y="1307"/>
                  <a:pt x="994" y="1309"/>
                </a:cubicBezTo>
                <a:cubicBezTo>
                  <a:pt x="990" y="1311"/>
                  <a:pt x="987" y="1312"/>
                  <a:pt x="983" y="1314"/>
                </a:cubicBezTo>
                <a:cubicBezTo>
                  <a:pt x="981" y="1316"/>
                  <a:pt x="979" y="1319"/>
                  <a:pt x="977" y="1320"/>
                </a:cubicBezTo>
                <a:cubicBezTo>
                  <a:pt x="975" y="1321"/>
                  <a:pt x="971" y="1324"/>
                  <a:pt x="966" y="1326"/>
                </a:cubicBezTo>
                <a:cubicBezTo>
                  <a:pt x="962" y="1328"/>
                  <a:pt x="958" y="1330"/>
                  <a:pt x="958" y="1330"/>
                </a:cubicBezTo>
                <a:cubicBezTo>
                  <a:pt x="954" y="1332"/>
                  <a:pt x="947" y="1331"/>
                  <a:pt x="944" y="1332"/>
                </a:cubicBezTo>
                <a:cubicBezTo>
                  <a:pt x="940" y="1335"/>
                  <a:pt x="939" y="1338"/>
                  <a:pt x="935" y="1341"/>
                </a:cubicBezTo>
                <a:cubicBezTo>
                  <a:pt x="932" y="1339"/>
                  <a:pt x="926" y="1343"/>
                  <a:pt x="925" y="1344"/>
                </a:cubicBezTo>
                <a:cubicBezTo>
                  <a:pt x="924" y="1344"/>
                  <a:pt x="922" y="1343"/>
                  <a:pt x="921" y="1343"/>
                </a:cubicBezTo>
                <a:cubicBezTo>
                  <a:pt x="915" y="1343"/>
                  <a:pt x="911" y="1348"/>
                  <a:pt x="904" y="1350"/>
                </a:cubicBezTo>
                <a:cubicBezTo>
                  <a:pt x="901" y="1350"/>
                  <a:pt x="901" y="1347"/>
                  <a:pt x="895" y="1350"/>
                </a:cubicBezTo>
                <a:cubicBezTo>
                  <a:pt x="894" y="1353"/>
                  <a:pt x="904" y="1351"/>
                  <a:pt x="896" y="1353"/>
                </a:cubicBezTo>
                <a:cubicBezTo>
                  <a:pt x="889" y="1356"/>
                  <a:pt x="897" y="1348"/>
                  <a:pt x="890" y="1350"/>
                </a:cubicBezTo>
                <a:cubicBezTo>
                  <a:pt x="881" y="1353"/>
                  <a:pt x="888" y="1355"/>
                  <a:pt x="887" y="1357"/>
                </a:cubicBezTo>
                <a:cubicBezTo>
                  <a:pt x="882" y="1359"/>
                  <a:pt x="881" y="1356"/>
                  <a:pt x="878" y="1356"/>
                </a:cubicBezTo>
                <a:cubicBezTo>
                  <a:pt x="875" y="1356"/>
                  <a:pt x="872" y="1358"/>
                  <a:pt x="870" y="1358"/>
                </a:cubicBezTo>
                <a:cubicBezTo>
                  <a:pt x="868" y="1358"/>
                  <a:pt x="868" y="1357"/>
                  <a:pt x="864" y="1357"/>
                </a:cubicBezTo>
                <a:cubicBezTo>
                  <a:pt x="862" y="1358"/>
                  <a:pt x="859" y="1360"/>
                  <a:pt x="856" y="1360"/>
                </a:cubicBezTo>
                <a:cubicBezTo>
                  <a:pt x="853" y="1362"/>
                  <a:pt x="848" y="1363"/>
                  <a:pt x="845" y="1363"/>
                </a:cubicBezTo>
                <a:cubicBezTo>
                  <a:pt x="840" y="1364"/>
                  <a:pt x="826" y="1365"/>
                  <a:pt x="823" y="1366"/>
                </a:cubicBezTo>
                <a:cubicBezTo>
                  <a:pt x="822" y="1366"/>
                  <a:pt x="820" y="1367"/>
                  <a:pt x="818" y="1368"/>
                </a:cubicBezTo>
                <a:cubicBezTo>
                  <a:pt x="816" y="1369"/>
                  <a:pt x="813" y="1369"/>
                  <a:pt x="811" y="1370"/>
                </a:cubicBezTo>
                <a:cubicBezTo>
                  <a:pt x="807" y="1372"/>
                  <a:pt x="802" y="1373"/>
                  <a:pt x="798" y="1373"/>
                </a:cubicBezTo>
                <a:cubicBezTo>
                  <a:pt x="795" y="1372"/>
                  <a:pt x="798" y="1372"/>
                  <a:pt x="797" y="1370"/>
                </a:cubicBezTo>
                <a:cubicBezTo>
                  <a:pt x="789" y="1371"/>
                  <a:pt x="796" y="1372"/>
                  <a:pt x="791" y="1374"/>
                </a:cubicBezTo>
                <a:cubicBezTo>
                  <a:pt x="787" y="1376"/>
                  <a:pt x="781" y="1376"/>
                  <a:pt x="776" y="1376"/>
                </a:cubicBezTo>
                <a:cubicBezTo>
                  <a:pt x="771" y="1376"/>
                  <a:pt x="766" y="1376"/>
                  <a:pt x="763" y="1377"/>
                </a:cubicBezTo>
                <a:cubicBezTo>
                  <a:pt x="762" y="1376"/>
                  <a:pt x="764" y="1375"/>
                  <a:pt x="764" y="1374"/>
                </a:cubicBezTo>
                <a:cubicBezTo>
                  <a:pt x="761" y="1373"/>
                  <a:pt x="758" y="1373"/>
                  <a:pt x="755" y="1374"/>
                </a:cubicBezTo>
                <a:cubicBezTo>
                  <a:pt x="752" y="1375"/>
                  <a:pt x="749" y="1376"/>
                  <a:pt x="746" y="1376"/>
                </a:cubicBezTo>
                <a:cubicBezTo>
                  <a:pt x="741" y="1377"/>
                  <a:pt x="733" y="1378"/>
                  <a:pt x="731" y="1378"/>
                </a:cubicBezTo>
                <a:cubicBezTo>
                  <a:pt x="728" y="1378"/>
                  <a:pt x="727" y="1376"/>
                  <a:pt x="724" y="1376"/>
                </a:cubicBezTo>
                <a:cubicBezTo>
                  <a:pt x="722" y="1377"/>
                  <a:pt x="719" y="1378"/>
                  <a:pt x="716" y="1378"/>
                </a:cubicBezTo>
                <a:cubicBezTo>
                  <a:pt x="711" y="1379"/>
                  <a:pt x="705" y="1377"/>
                  <a:pt x="699" y="1378"/>
                </a:cubicBezTo>
                <a:cubicBezTo>
                  <a:pt x="697" y="1378"/>
                  <a:pt x="696" y="1379"/>
                  <a:pt x="693" y="1378"/>
                </a:cubicBezTo>
                <a:cubicBezTo>
                  <a:pt x="688" y="1378"/>
                  <a:pt x="682" y="1376"/>
                  <a:pt x="676" y="1376"/>
                </a:cubicBezTo>
                <a:cubicBezTo>
                  <a:pt x="672" y="1376"/>
                  <a:pt x="667" y="1376"/>
                  <a:pt x="664" y="1375"/>
                </a:cubicBezTo>
                <a:cubicBezTo>
                  <a:pt x="662" y="1375"/>
                  <a:pt x="658" y="1373"/>
                  <a:pt x="656" y="1373"/>
                </a:cubicBezTo>
                <a:cubicBezTo>
                  <a:pt x="653" y="1373"/>
                  <a:pt x="650" y="1375"/>
                  <a:pt x="648" y="1375"/>
                </a:cubicBezTo>
                <a:cubicBezTo>
                  <a:pt x="648" y="1373"/>
                  <a:pt x="644" y="1372"/>
                  <a:pt x="639" y="1371"/>
                </a:cubicBezTo>
                <a:cubicBezTo>
                  <a:pt x="637" y="1371"/>
                  <a:pt x="634" y="1370"/>
                  <a:pt x="632" y="1370"/>
                </a:cubicBezTo>
                <a:cubicBezTo>
                  <a:pt x="630" y="1370"/>
                  <a:pt x="628" y="1369"/>
                  <a:pt x="627" y="1369"/>
                </a:cubicBezTo>
                <a:cubicBezTo>
                  <a:pt x="624" y="1369"/>
                  <a:pt x="620" y="1371"/>
                  <a:pt x="618" y="1371"/>
                </a:cubicBezTo>
                <a:cubicBezTo>
                  <a:pt x="617" y="1371"/>
                  <a:pt x="614" y="1369"/>
                  <a:pt x="610" y="1369"/>
                </a:cubicBezTo>
                <a:cubicBezTo>
                  <a:pt x="601" y="1368"/>
                  <a:pt x="593" y="1366"/>
                  <a:pt x="585" y="1366"/>
                </a:cubicBezTo>
                <a:cubicBezTo>
                  <a:pt x="588" y="1366"/>
                  <a:pt x="591" y="1364"/>
                  <a:pt x="586" y="1362"/>
                </a:cubicBezTo>
                <a:cubicBezTo>
                  <a:pt x="579" y="1362"/>
                  <a:pt x="584" y="1364"/>
                  <a:pt x="582" y="1365"/>
                </a:cubicBezTo>
                <a:cubicBezTo>
                  <a:pt x="576" y="1364"/>
                  <a:pt x="571" y="1365"/>
                  <a:pt x="569" y="1363"/>
                </a:cubicBezTo>
                <a:cubicBezTo>
                  <a:pt x="567" y="1361"/>
                  <a:pt x="570" y="1362"/>
                  <a:pt x="566" y="1360"/>
                </a:cubicBezTo>
                <a:cubicBezTo>
                  <a:pt x="564" y="1359"/>
                  <a:pt x="563" y="1360"/>
                  <a:pt x="563" y="1360"/>
                </a:cubicBezTo>
                <a:cubicBezTo>
                  <a:pt x="559" y="1359"/>
                  <a:pt x="554" y="1356"/>
                  <a:pt x="553" y="1359"/>
                </a:cubicBezTo>
                <a:cubicBezTo>
                  <a:pt x="554" y="1356"/>
                  <a:pt x="549" y="1355"/>
                  <a:pt x="547" y="1354"/>
                </a:cubicBezTo>
                <a:cubicBezTo>
                  <a:pt x="540" y="1355"/>
                  <a:pt x="532" y="1355"/>
                  <a:pt x="525" y="1351"/>
                </a:cubicBezTo>
                <a:cubicBezTo>
                  <a:pt x="525" y="1351"/>
                  <a:pt x="526" y="1350"/>
                  <a:pt x="526" y="1349"/>
                </a:cubicBezTo>
                <a:cubicBezTo>
                  <a:pt x="525" y="1347"/>
                  <a:pt x="517" y="1347"/>
                  <a:pt x="513" y="1345"/>
                </a:cubicBezTo>
                <a:cubicBezTo>
                  <a:pt x="511" y="1345"/>
                  <a:pt x="511" y="1343"/>
                  <a:pt x="507" y="1342"/>
                </a:cubicBezTo>
                <a:cubicBezTo>
                  <a:pt x="503" y="1341"/>
                  <a:pt x="499" y="1341"/>
                  <a:pt x="496" y="1340"/>
                </a:cubicBezTo>
                <a:cubicBezTo>
                  <a:pt x="493" y="1339"/>
                  <a:pt x="490" y="1337"/>
                  <a:pt x="487" y="1335"/>
                </a:cubicBezTo>
                <a:cubicBezTo>
                  <a:pt x="482" y="1333"/>
                  <a:pt x="476" y="1330"/>
                  <a:pt x="472" y="1328"/>
                </a:cubicBezTo>
                <a:cubicBezTo>
                  <a:pt x="467" y="1326"/>
                  <a:pt x="463" y="1325"/>
                  <a:pt x="458" y="1324"/>
                </a:cubicBezTo>
                <a:cubicBezTo>
                  <a:pt x="454" y="1323"/>
                  <a:pt x="449" y="1321"/>
                  <a:pt x="445" y="1319"/>
                </a:cubicBezTo>
                <a:cubicBezTo>
                  <a:pt x="440" y="1317"/>
                  <a:pt x="435" y="1315"/>
                  <a:pt x="430" y="1312"/>
                </a:cubicBezTo>
                <a:cubicBezTo>
                  <a:pt x="425" y="1310"/>
                  <a:pt x="421" y="1307"/>
                  <a:pt x="417" y="1305"/>
                </a:cubicBezTo>
                <a:cubicBezTo>
                  <a:pt x="413" y="1304"/>
                  <a:pt x="410" y="1302"/>
                  <a:pt x="407" y="1300"/>
                </a:cubicBezTo>
                <a:cubicBezTo>
                  <a:pt x="404" y="1298"/>
                  <a:pt x="401" y="1296"/>
                  <a:pt x="398" y="1294"/>
                </a:cubicBezTo>
                <a:cubicBezTo>
                  <a:pt x="391" y="1290"/>
                  <a:pt x="385" y="1286"/>
                  <a:pt x="378" y="1283"/>
                </a:cubicBezTo>
                <a:cubicBezTo>
                  <a:pt x="374" y="1281"/>
                  <a:pt x="377" y="1279"/>
                  <a:pt x="374" y="1276"/>
                </a:cubicBezTo>
                <a:cubicBezTo>
                  <a:pt x="367" y="1278"/>
                  <a:pt x="361" y="1271"/>
                  <a:pt x="354" y="1267"/>
                </a:cubicBezTo>
                <a:cubicBezTo>
                  <a:pt x="349" y="1263"/>
                  <a:pt x="345" y="1261"/>
                  <a:pt x="341" y="1257"/>
                </a:cubicBezTo>
                <a:cubicBezTo>
                  <a:pt x="338" y="1255"/>
                  <a:pt x="334" y="1252"/>
                  <a:pt x="331" y="1250"/>
                </a:cubicBezTo>
                <a:cubicBezTo>
                  <a:pt x="328" y="1248"/>
                  <a:pt x="325" y="1246"/>
                  <a:pt x="323" y="1245"/>
                </a:cubicBezTo>
                <a:cubicBezTo>
                  <a:pt x="322" y="1243"/>
                  <a:pt x="321" y="1241"/>
                  <a:pt x="320" y="1241"/>
                </a:cubicBezTo>
                <a:cubicBezTo>
                  <a:pt x="316" y="1239"/>
                  <a:pt x="312" y="1238"/>
                  <a:pt x="309" y="1236"/>
                </a:cubicBezTo>
                <a:cubicBezTo>
                  <a:pt x="304" y="1232"/>
                  <a:pt x="301" y="1227"/>
                  <a:pt x="296" y="1223"/>
                </a:cubicBezTo>
                <a:cubicBezTo>
                  <a:pt x="292" y="1219"/>
                  <a:pt x="288" y="1215"/>
                  <a:pt x="283" y="1212"/>
                </a:cubicBezTo>
                <a:cubicBezTo>
                  <a:pt x="286" y="1215"/>
                  <a:pt x="289" y="1220"/>
                  <a:pt x="290" y="1222"/>
                </a:cubicBezTo>
                <a:cubicBezTo>
                  <a:pt x="291" y="1222"/>
                  <a:pt x="292" y="1225"/>
                  <a:pt x="292" y="1225"/>
                </a:cubicBezTo>
                <a:cubicBezTo>
                  <a:pt x="294" y="1228"/>
                  <a:pt x="302" y="1228"/>
                  <a:pt x="301" y="1233"/>
                </a:cubicBezTo>
                <a:cubicBezTo>
                  <a:pt x="297" y="1227"/>
                  <a:pt x="292" y="1228"/>
                  <a:pt x="287" y="1225"/>
                </a:cubicBezTo>
                <a:cubicBezTo>
                  <a:pt x="285" y="1223"/>
                  <a:pt x="285" y="1222"/>
                  <a:pt x="283" y="1220"/>
                </a:cubicBezTo>
                <a:cubicBezTo>
                  <a:pt x="280" y="1217"/>
                  <a:pt x="277" y="1216"/>
                  <a:pt x="275" y="1213"/>
                </a:cubicBezTo>
                <a:cubicBezTo>
                  <a:pt x="273" y="1211"/>
                  <a:pt x="271" y="1208"/>
                  <a:pt x="268" y="1206"/>
                </a:cubicBezTo>
                <a:cubicBezTo>
                  <a:pt x="266" y="1204"/>
                  <a:pt x="264" y="1203"/>
                  <a:pt x="261" y="1201"/>
                </a:cubicBezTo>
                <a:cubicBezTo>
                  <a:pt x="260" y="1201"/>
                  <a:pt x="259" y="1199"/>
                  <a:pt x="257" y="1197"/>
                </a:cubicBezTo>
                <a:cubicBezTo>
                  <a:pt x="256" y="1196"/>
                  <a:pt x="255" y="1195"/>
                  <a:pt x="254" y="1196"/>
                </a:cubicBezTo>
                <a:cubicBezTo>
                  <a:pt x="260" y="1204"/>
                  <a:pt x="268" y="1211"/>
                  <a:pt x="273" y="1216"/>
                </a:cubicBezTo>
                <a:cubicBezTo>
                  <a:pt x="278" y="1222"/>
                  <a:pt x="285" y="1227"/>
                  <a:pt x="292" y="1233"/>
                </a:cubicBezTo>
                <a:cubicBezTo>
                  <a:pt x="295" y="1235"/>
                  <a:pt x="298" y="1238"/>
                  <a:pt x="302" y="1241"/>
                </a:cubicBezTo>
                <a:cubicBezTo>
                  <a:pt x="305" y="1243"/>
                  <a:pt x="309" y="1245"/>
                  <a:pt x="312" y="1248"/>
                </a:cubicBezTo>
                <a:cubicBezTo>
                  <a:pt x="317" y="1251"/>
                  <a:pt x="325" y="1257"/>
                  <a:pt x="327" y="1259"/>
                </a:cubicBezTo>
                <a:cubicBezTo>
                  <a:pt x="331" y="1262"/>
                  <a:pt x="333" y="1266"/>
                  <a:pt x="337" y="1269"/>
                </a:cubicBezTo>
                <a:cubicBezTo>
                  <a:pt x="341" y="1272"/>
                  <a:pt x="345" y="1275"/>
                  <a:pt x="350" y="1278"/>
                </a:cubicBezTo>
                <a:cubicBezTo>
                  <a:pt x="356" y="1281"/>
                  <a:pt x="361" y="1283"/>
                  <a:pt x="366" y="1286"/>
                </a:cubicBezTo>
                <a:cubicBezTo>
                  <a:pt x="368" y="1288"/>
                  <a:pt x="369" y="1290"/>
                  <a:pt x="372" y="1292"/>
                </a:cubicBezTo>
                <a:cubicBezTo>
                  <a:pt x="375" y="1293"/>
                  <a:pt x="379" y="1294"/>
                  <a:pt x="382" y="1296"/>
                </a:cubicBezTo>
                <a:cubicBezTo>
                  <a:pt x="384" y="1297"/>
                  <a:pt x="386" y="1301"/>
                  <a:pt x="388" y="1302"/>
                </a:cubicBezTo>
                <a:cubicBezTo>
                  <a:pt x="391" y="1304"/>
                  <a:pt x="396" y="1306"/>
                  <a:pt x="401" y="1309"/>
                </a:cubicBezTo>
                <a:cubicBezTo>
                  <a:pt x="409" y="1313"/>
                  <a:pt x="413" y="1317"/>
                  <a:pt x="419" y="1319"/>
                </a:cubicBezTo>
                <a:cubicBezTo>
                  <a:pt x="422" y="1321"/>
                  <a:pt x="424" y="1321"/>
                  <a:pt x="427" y="1322"/>
                </a:cubicBezTo>
                <a:cubicBezTo>
                  <a:pt x="430" y="1324"/>
                  <a:pt x="433" y="1327"/>
                  <a:pt x="437" y="1329"/>
                </a:cubicBezTo>
                <a:cubicBezTo>
                  <a:pt x="440" y="1330"/>
                  <a:pt x="445" y="1332"/>
                  <a:pt x="449" y="1334"/>
                </a:cubicBezTo>
                <a:cubicBezTo>
                  <a:pt x="454" y="1336"/>
                  <a:pt x="459" y="1338"/>
                  <a:pt x="463" y="1340"/>
                </a:cubicBezTo>
                <a:cubicBezTo>
                  <a:pt x="469" y="1342"/>
                  <a:pt x="474" y="1344"/>
                  <a:pt x="480" y="1347"/>
                </a:cubicBezTo>
                <a:cubicBezTo>
                  <a:pt x="485" y="1349"/>
                  <a:pt x="491" y="1351"/>
                  <a:pt x="496" y="1353"/>
                </a:cubicBezTo>
                <a:cubicBezTo>
                  <a:pt x="501" y="1355"/>
                  <a:pt x="505" y="1355"/>
                  <a:pt x="509" y="1357"/>
                </a:cubicBezTo>
                <a:cubicBezTo>
                  <a:pt x="516" y="1359"/>
                  <a:pt x="523" y="1363"/>
                  <a:pt x="530" y="1365"/>
                </a:cubicBezTo>
                <a:cubicBezTo>
                  <a:pt x="535" y="1366"/>
                  <a:pt x="538" y="1367"/>
                  <a:pt x="543" y="1368"/>
                </a:cubicBezTo>
                <a:cubicBezTo>
                  <a:pt x="550" y="1369"/>
                  <a:pt x="558" y="1372"/>
                  <a:pt x="565" y="1374"/>
                </a:cubicBezTo>
                <a:cubicBezTo>
                  <a:pt x="568" y="1375"/>
                  <a:pt x="572" y="1376"/>
                  <a:pt x="576" y="1377"/>
                </a:cubicBezTo>
                <a:cubicBezTo>
                  <a:pt x="580" y="1377"/>
                  <a:pt x="584" y="1378"/>
                  <a:pt x="588" y="1379"/>
                </a:cubicBezTo>
                <a:cubicBezTo>
                  <a:pt x="591" y="1380"/>
                  <a:pt x="595" y="1380"/>
                  <a:pt x="599" y="1381"/>
                </a:cubicBezTo>
                <a:cubicBezTo>
                  <a:pt x="602" y="1381"/>
                  <a:pt x="606" y="1382"/>
                  <a:pt x="610" y="1382"/>
                </a:cubicBezTo>
                <a:cubicBezTo>
                  <a:pt x="616" y="1383"/>
                  <a:pt x="623" y="1386"/>
                  <a:pt x="630" y="1387"/>
                </a:cubicBezTo>
                <a:cubicBezTo>
                  <a:pt x="633" y="1388"/>
                  <a:pt x="633" y="1387"/>
                  <a:pt x="636" y="1387"/>
                </a:cubicBezTo>
                <a:cubicBezTo>
                  <a:pt x="641" y="1387"/>
                  <a:pt x="647" y="1388"/>
                  <a:pt x="652" y="1389"/>
                </a:cubicBezTo>
                <a:cubicBezTo>
                  <a:pt x="658" y="1390"/>
                  <a:pt x="661" y="1390"/>
                  <a:pt x="667" y="1390"/>
                </a:cubicBezTo>
                <a:cubicBezTo>
                  <a:pt x="671" y="1391"/>
                  <a:pt x="674" y="1392"/>
                  <a:pt x="679" y="1392"/>
                </a:cubicBezTo>
                <a:cubicBezTo>
                  <a:pt x="682" y="1392"/>
                  <a:pt x="685" y="1391"/>
                  <a:pt x="687" y="1391"/>
                </a:cubicBezTo>
                <a:cubicBezTo>
                  <a:pt x="689" y="1391"/>
                  <a:pt x="691" y="1393"/>
                  <a:pt x="694" y="1393"/>
                </a:cubicBezTo>
                <a:cubicBezTo>
                  <a:pt x="694" y="1393"/>
                  <a:pt x="697" y="1392"/>
                  <a:pt x="699" y="1392"/>
                </a:cubicBezTo>
                <a:cubicBezTo>
                  <a:pt x="703" y="1392"/>
                  <a:pt x="707" y="1392"/>
                  <a:pt x="709" y="1392"/>
                </a:cubicBezTo>
                <a:cubicBezTo>
                  <a:pt x="708" y="1392"/>
                  <a:pt x="715" y="1392"/>
                  <a:pt x="714" y="1392"/>
                </a:cubicBezTo>
                <a:cubicBezTo>
                  <a:pt x="716" y="1392"/>
                  <a:pt x="718" y="1394"/>
                  <a:pt x="720" y="1394"/>
                </a:cubicBezTo>
                <a:cubicBezTo>
                  <a:pt x="723" y="1394"/>
                  <a:pt x="728" y="1393"/>
                  <a:pt x="732" y="1393"/>
                </a:cubicBezTo>
                <a:cubicBezTo>
                  <a:pt x="735" y="1392"/>
                  <a:pt x="737" y="1393"/>
                  <a:pt x="740" y="1393"/>
                </a:cubicBezTo>
                <a:cubicBezTo>
                  <a:pt x="748" y="1392"/>
                  <a:pt x="755" y="1391"/>
                  <a:pt x="762" y="1388"/>
                </a:cubicBezTo>
                <a:cubicBezTo>
                  <a:pt x="766" y="1390"/>
                  <a:pt x="770" y="1390"/>
                  <a:pt x="775" y="1390"/>
                </a:cubicBezTo>
                <a:cubicBezTo>
                  <a:pt x="778" y="1389"/>
                  <a:pt x="780" y="1389"/>
                  <a:pt x="783" y="1388"/>
                </a:cubicBezTo>
                <a:cubicBezTo>
                  <a:pt x="786" y="1388"/>
                  <a:pt x="789" y="1388"/>
                  <a:pt x="793" y="1387"/>
                </a:cubicBezTo>
                <a:cubicBezTo>
                  <a:pt x="797" y="1386"/>
                  <a:pt x="806" y="1385"/>
                  <a:pt x="811" y="1385"/>
                </a:cubicBezTo>
                <a:cubicBezTo>
                  <a:pt x="815" y="1385"/>
                  <a:pt x="816" y="1386"/>
                  <a:pt x="819" y="1386"/>
                </a:cubicBezTo>
                <a:cubicBezTo>
                  <a:pt x="820" y="1385"/>
                  <a:pt x="820" y="1383"/>
                  <a:pt x="823" y="1383"/>
                </a:cubicBezTo>
                <a:cubicBezTo>
                  <a:pt x="827" y="1382"/>
                  <a:pt x="827" y="1384"/>
                  <a:pt x="832" y="1383"/>
                </a:cubicBezTo>
                <a:cubicBezTo>
                  <a:pt x="838" y="1381"/>
                  <a:pt x="844" y="1379"/>
                  <a:pt x="851" y="1378"/>
                </a:cubicBezTo>
                <a:cubicBezTo>
                  <a:pt x="857" y="1376"/>
                  <a:pt x="864" y="1374"/>
                  <a:pt x="870" y="1374"/>
                </a:cubicBezTo>
                <a:cubicBezTo>
                  <a:pt x="868" y="1379"/>
                  <a:pt x="874" y="1378"/>
                  <a:pt x="874" y="1382"/>
                </a:cubicBezTo>
                <a:cubicBezTo>
                  <a:pt x="878" y="1380"/>
                  <a:pt x="883" y="1379"/>
                  <a:pt x="887" y="1378"/>
                </a:cubicBezTo>
                <a:cubicBezTo>
                  <a:pt x="891" y="1378"/>
                  <a:pt x="894" y="1378"/>
                  <a:pt x="895" y="1379"/>
                </a:cubicBezTo>
                <a:cubicBezTo>
                  <a:pt x="888" y="1382"/>
                  <a:pt x="879" y="1384"/>
                  <a:pt x="872" y="1385"/>
                </a:cubicBezTo>
                <a:cubicBezTo>
                  <a:pt x="864" y="1387"/>
                  <a:pt x="856" y="1389"/>
                  <a:pt x="850" y="1391"/>
                </a:cubicBezTo>
                <a:cubicBezTo>
                  <a:pt x="846" y="1392"/>
                  <a:pt x="844" y="1393"/>
                  <a:pt x="841" y="1394"/>
                </a:cubicBezTo>
                <a:cubicBezTo>
                  <a:pt x="839" y="1395"/>
                  <a:pt x="838" y="1394"/>
                  <a:pt x="834" y="1395"/>
                </a:cubicBezTo>
                <a:cubicBezTo>
                  <a:pt x="832" y="1395"/>
                  <a:pt x="832" y="1397"/>
                  <a:pt x="830" y="1397"/>
                </a:cubicBezTo>
                <a:cubicBezTo>
                  <a:pt x="830" y="1397"/>
                  <a:pt x="827" y="1396"/>
                  <a:pt x="826" y="1396"/>
                </a:cubicBezTo>
                <a:cubicBezTo>
                  <a:pt x="811" y="1397"/>
                  <a:pt x="812" y="1404"/>
                  <a:pt x="803" y="1406"/>
                </a:cubicBezTo>
                <a:cubicBezTo>
                  <a:pt x="801" y="1404"/>
                  <a:pt x="810" y="1400"/>
                  <a:pt x="802" y="1401"/>
                </a:cubicBezTo>
                <a:cubicBezTo>
                  <a:pt x="802" y="1407"/>
                  <a:pt x="798" y="1401"/>
                  <a:pt x="798" y="1401"/>
                </a:cubicBezTo>
                <a:cubicBezTo>
                  <a:pt x="795" y="1401"/>
                  <a:pt x="790" y="1404"/>
                  <a:pt x="786" y="1404"/>
                </a:cubicBezTo>
                <a:cubicBezTo>
                  <a:pt x="781" y="1406"/>
                  <a:pt x="774" y="1406"/>
                  <a:pt x="768" y="1407"/>
                </a:cubicBezTo>
                <a:cubicBezTo>
                  <a:pt x="764" y="1408"/>
                  <a:pt x="761" y="1408"/>
                  <a:pt x="758" y="1408"/>
                </a:cubicBezTo>
                <a:cubicBezTo>
                  <a:pt x="754" y="1408"/>
                  <a:pt x="751" y="1409"/>
                  <a:pt x="748" y="1409"/>
                </a:cubicBezTo>
                <a:cubicBezTo>
                  <a:pt x="743" y="1410"/>
                  <a:pt x="737" y="1411"/>
                  <a:pt x="732" y="1411"/>
                </a:cubicBezTo>
                <a:cubicBezTo>
                  <a:pt x="729" y="1412"/>
                  <a:pt x="726" y="1412"/>
                  <a:pt x="724" y="1412"/>
                </a:cubicBezTo>
                <a:cubicBezTo>
                  <a:pt x="721" y="1412"/>
                  <a:pt x="719" y="1411"/>
                  <a:pt x="717" y="1410"/>
                </a:cubicBezTo>
                <a:cubicBezTo>
                  <a:pt x="719" y="1408"/>
                  <a:pt x="723" y="1409"/>
                  <a:pt x="728" y="1409"/>
                </a:cubicBezTo>
                <a:cubicBezTo>
                  <a:pt x="732" y="1409"/>
                  <a:pt x="735" y="1408"/>
                  <a:pt x="736" y="1405"/>
                </a:cubicBezTo>
                <a:cubicBezTo>
                  <a:pt x="730" y="1407"/>
                  <a:pt x="726" y="1406"/>
                  <a:pt x="723" y="1406"/>
                </a:cubicBezTo>
                <a:cubicBezTo>
                  <a:pt x="720" y="1406"/>
                  <a:pt x="720" y="1408"/>
                  <a:pt x="716" y="1408"/>
                </a:cubicBezTo>
                <a:cubicBezTo>
                  <a:pt x="712" y="1408"/>
                  <a:pt x="705" y="1405"/>
                  <a:pt x="701" y="1409"/>
                </a:cubicBezTo>
                <a:cubicBezTo>
                  <a:pt x="704" y="1409"/>
                  <a:pt x="708" y="1409"/>
                  <a:pt x="708" y="1411"/>
                </a:cubicBezTo>
                <a:cubicBezTo>
                  <a:pt x="704" y="1413"/>
                  <a:pt x="701" y="1412"/>
                  <a:pt x="697" y="1412"/>
                </a:cubicBezTo>
                <a:cubicBezTo>
                  <a:pt x="696" y="1412"/>
                  <a:pt x="694" y="1412"/>
                  <a:pt x="692" y="1412"/>
                </a:cubicBezTo>
                <a:cubicBezTo>
                  <a:pt x="690" y="1411"/>
                  <a:pt x="689" y="1411"/>
                  <a:pt x="687" y="1411"/>
                </a:cubicBezTo>
                <a:cubicBezTo>
                  <a:pt x="684" y="1411"/>
                  <a:pt x="681" y="1412"/>
                  <a:pt x="678" y="1413"/>
                </a:cubicBezTo>
                <a:cubicBezTo>
                  <a:pt x="672" y="1413"/>
                  <a:pt x="665" y="1411"/>
                  <a:pt x="659" y="1411"/>
                </a:cubicBezTo>
                <a:cubicBezTo>
                  <a:pt x="657" y="1411"/>
                  <a:pt x="656" y="1411"/>
                  <a:pt x="655" y="1411"/>
                </a:cubicBezTo>
                <a:cubicBezTo>
                  <a:pt x="652" y="1411"/>
                  <a:pt x="650" y="1410"/>
                  <a:pt x="646" y="1410"/>
                </a:cubicBezTo>
                <a:cubicBezTo>
                  <a:pt x="643" y="1411"/>
                  <a:pt x="628" y="1409"/>
                  <a:pt x="625" y="1408"/>
                </a:cubicBezTo>
                <a:cubicBezTo>
                  <a:pt x="625" y="1408"/>
                  <a:pt x="625" y="1406"/>
                  <a:pt x="624" y="1406"/>
                </a:cubicBezTo>
                <a:cubicBezTo>
                  <a:pt x="622" y="1405"/>
                  <a:pt x="617" y="1405"/>
                  <a:pt x="617" y="1405"/>
                </a:cubicBezTo>
                <a:cubicBezTo>
                  <a:pt x="619" y="1406"/>
                  <a:pt x="621" y="1406"/>
                  <a:pt x="620" y="1408"/>
                </a:cubicBezTo>
                <a:cubicBezTo>
                  <a:pt x="610" y="1409"/>
                  <a:pt x="595" y="1405"/>
                  <a:pt x="587" y="1403"/>
                </a:cubicBezTo>
                <a:cubicBezTo>
                  <a:pt x="584" y="1403"/>
                  <a:pt x="581" y="1404"/>
                  <a:pt x="578" y="1403"/>
                </a:cubicBezTo>
                <a:cubicBezTo>
                  <a:pt x="576" y="1403"/>
                  <a:pt x="576" y="1402"/>
                  <a:pt x="573" y="1401"/>
                </a:cubicBezTo>
                <a:cubicBezTo>
                  <a:pt x="564" y="1400"/>
                  <a:pt x="554" y="1398"/>
                  <a:pt x="544" y="1395"/>
                </a:cubicBezTo>
                <a:cubicBezTo>
                  <a:pt x="534" y="1393"/>
                  <a:pt x="524" y="1390"/>
                  <a:pt x="514" y="1387"/>
                </a:cubicBezTo>
                <a:cubicBezTo>
                  <a:pt x="512" y="1387"/>
                  <a:pt x="511" y="1388"/>
                  <a:pt x="509" y="1388"/>
                </a:cubicBezTo>
                <a:cubicBezTo>
                  <a:pt x="509" y="1388"/>
                  <a:pt x="506" y="1386"/>
                  <a:pt x="504" y="1385"/>
                </a:cubicBezTo>
                <a:cubicBezTo>
                  <a:pt x="503" y="1385"/>
                  <a:pt x="494" y="1384"/>
                  <a:pt x="497" y="1382"/>
                </a:cubicBezTo>
                <a:cubicBezTo>
                  <a:pt x="491" y="1379"/>
                  <a:pt x="493" y="1385"/>
                  <a:pt x="486" y="1382"/>
                </a:cubicBezTo>
                <a:cubicBezTo>
                  <a:pt x="482" y="1378"/>
                  <a:pt x="472" y="1376"/>
                  <a:pt x="465" y="1372"/>
                </a:cubicBezTo>
                <a:cubicBezTo>
                  <a:pt x="463" y="1371"/>
                  <a:pt x="463" y="1369"/>
                  <a:pt x="459" y="1368"/>
                </a:cubicBezTo>
                <a:cubicBezTo>
                  <a:pt x="456" y="1372"/>
                  <a:pt x="448" y="1365"/>
                  <a:pt x="442" y="1363"/>
                </a:cubicBezTo>
                <a:cubicBezTo>
                  <a:pt x="439" y="1362"/>
                  <a:pt x="435" y="1362"/>
                  <a:pt x="432" y="1361"/>
                </a:cubicBezTo>
                <a:cubicBezTo>
                  <a:pt x="430" y="1360"/>
                  <a:pt x="427" y="1357"/>
                  <a:pt x="424" y="1356"/>
                </a:cubicBezTo>
                <a:cubicBezTo>
                  <a:pt x="422" y="1354"/>
                  <a:pt x="418" y="1351"/>
                  <a:pt x="415" y="1350"/>
                </a:cubicBezTo>
                <a:cubicBezTo>
                  <a:pt x="411" y="1349"/>
                  <a:pt x="407" y="1348"/>
                  <a:pt x="403" y="1346"/>
                </a:cubicBezTo>
                <a:cubicBezTo>
                  <a:pt x="400" y="1344"/>
                  <a:pt x="398" y="1342"/>
                  <a:pt x="394" y="1340"/>
                </a:cubicBezTo>
                <a:cubicBezTo>
                  <a:pt x="390" y="1339"/>
                  <a:pt x="396" y="1343"/>
                  <a:pt x="391" y="1342"/>
                </a:cubicBezTo>
                <a:cubicBezTo>
                  <a:pt x="389" y="1340"/>
                  <a:pt x="387" y="1339"/>
                  <a:pt x="384" y="1338"/>
                </a:cubicBezTo>
                <a:cubicBezTo>
                  <a:pt x="381" y="1337"/>
                  <a:pt x="379" y="1335"/>
                  <a:pt x="376" y="1333"/>
                </a:cubicBezTo>
                <a:cubicBezTo>
                  <a:pt x="373" y="1331"/>
                  <a:pt x="372" y="1329"/>
                  <a:pt x="369" y="1327"/>
                </a:cubicBezTo>
                <a:cubicBezTo>
                  <a:pt x="367" y="1326"/>
                  <a:pt x="363" y="1325"/>
                  <a:pt x="361" y="1323"/>
                </a:cubicBezTo>
                <a:cubicBezTo>
                  <a:pt x="353" y="1319"/>
                  <a:pt x="341" y="1311"/>
                  <a:pt x="334" y="1306"/>
                </a:cubicBezTo>
                <a:cubicBezTo>
                  <a:pt x="330" y="1303"/>
                  <a:pt x="328" y="1300"/>
                  <a:pt x="325" y="1298"/>
                </a:cubicBezTo>
                <a:cubicBezTo>
                  <a:pt x="322" y="1296"/>
                  <a:pt x="319" y="1295"/>
                  <a:pt x="316" y="1294"/>
                </a:cubicBezTo>
                <a:cubicBezTo>
                  <a:pt x="314" y="1293"/>
                  <a:pt x="313" y="1290"/>
                  <a:pt x="310" y="1288"/>
                </a:cubicBezTo>
                <a:cubicBezTo>
                  <a:pt x="307" y="1286"/>
                  <a:pt x="304" y="1286"/>
                  <a:pt x="302" y="1284"/>
                </a:cubicBezTo>
                <a:cubicBezTo>
                  <a:pt x="300" y="1283"/>
                  <a:pt x="298" y="1279"/>
                  <a:pt x="295" y="1278"/>
                </a:cubicBezTo>
                <a:cubicBezTo>
                  <a:pt x="294" y="1277"/>
                  <a:pt x="293" y="1277"/>
                  <a:pt x="290" y="1275"/>
                </a:cubicBezTo>
                <a:cubicBezTo>
                  <a:pt x="288" y="1273"/>
                  <a:pt x="288" y="1272"/>
                  <a:pt x="285" y="1270"/>
                </a:cubicBezTo>
                <a:cubicBezTo>
                  <a:pt x="282" y="1268"/>
                  <a:pt x="280" y="1268"/>
                  <a:pt x="277" y="1266"/>
                </a:cubicBezTo>
                <a:cubicBezTo>
                  <a:pt x="275" y="1264"/>
                  <a:pt x="274" y="1261"/>
                  <a:pt x="272" y="1258"/>
                </a:cubicBezTo>
                <a:cubicBezTo>
                  <a:pt x="270" y="1257"/>
                  <a:pt x="267" y="1256"/>
                  <a:pt x="265" y="1255"/>
                </a:cubicBezTo>
                <a:cubicBezTo>
                  <a:pt x="263" y="1253"/>
                  <a:pt x="261" y="1250"/>
                  <a:pt x="259" y="1248"/>
                </a:cubicBezTo>
                <a:cubicBezTo>
                  <a:pt x="256" y="1246"/>
                  <a:pt x="252" y="1242"/>
                  <a:pt x="249" y="1239"/>
                </a:cubicBezTo>
                <a:cubicBezTo>
                  <a:pt x="245" y="1236"/>
                  <a:pt x="241" y="1232"/>
                  <a:pt x="237" y="1229"/>
                </a:cubicBezTo>
                <a:cubicBezTo>
                  <a:pt x="235" y="1227"/>
                  <a:pt x="233" y="1225"/>
                  <a:pt x="231" y="1223"/>
                </a:cubicBezTo>
                <a:cubicBezTo>
                  <a:pt x="229" y="1222"/>
                  <a:pt x="228" y="1220"/>
                  <a:pt x="226" y="1218"/>
                </a:cubicBezTo>
                <a:cubicBezTo>
                  <a:pt x="222" y="1214"/>
                  <a:pt x="218" y="1210"/>
                  <a:pt x="215" y="1207"/>
                </a:cubicBezTo>
                <a:cubicBezTo>
                  <a:pt x="214" y="1205"/>
                  <a:pt x="211" y="1201"/>
                  <a:pt x="210" y="1200"/>
                </a:cubicBezTo>
                <a:cubicBezTo>
                  <a:pt x="207" y="1197"/>
                  <a:pt x="206" y="1198"/>
                  <a:pt x="204" y="1195"/>
                </a:cubicBezTo>
                <a:cubicBezTo>
                  <a:pt x="201" y="1193"/>
                  <a:pt x="202" y="1192"/>
                  <a:pt x="200" y="1189"/>
                </a:cubicBezTo>
                <a:cubicBezTo>
                  <a:pt x="198" y="1187"/>
                  <a:pt x="195" y="1185"/>
                  <a:pt x="194" y="1185"/>
                </a:cubicBezTo>
                <a:cubicBezTo>
                  <a:pt x="192" y="1182"/>
                  <a:pt x="193" y="1181"/>
                  <a:pt x="191" y="1178"/>
                </a:cubicBezTo>
                <a:cubicBezTo>
                  <a:pt x="189" y="1176"/>
                  <a:pt x="187" y="1175"/>
                  <a:pt x="185" y="1173"/>
                </a:cubicBezTo>
                <a:cubicBezTo>
                  <a:pt x="184" y="1172"/>
                  <a:pt x="179" y="1164"/>
                  <a:pt x="177" y="1162"/>
                </a:cubicBezTo>
                <a:cubicBezTo>
                  <a:pt x="175" y="1159"/>
                  <a:pt x="172" y="1155"/>
                  <a:pt x="169" y="1152"/>
                </a:cubicBezTo>
                <a:cubicBezTo>
                  <a:pt x="167" y="1148"/>
                  <a:pt x="164" y="1144"/>
                  <a:pt x="161" y="1140"/>
                </a:cubicBezTo>
                <a:cubicBezTo>
                  <a:pt x="158" y="1135"/>
                  <a:pt x="155" y="1131"/>
                  <a:pt x="152" y="1127"/>
                </a:cubicBezTo>
                <a:cubicBezTo>
                  <a:pt x="149" y="1122"/>
                  <a:pt x="146" y="1117"/>
                  <a:pt x="143" y="1113"/>
                </a:cubicBezTo>
                <a:cubicBezTo>
                  <a:pt x="140" y="1108"/>
                  <a:pt x="137" y="1103"/>
                  <a:pt x="134" y="1099"/>
                </a:cubicBezTo>
                <a:cubicBezTo>
                  <a:pt x="131" y="1094"/>
                  <a:pt x="129" y="1089"/>
                  <a:pt x="126" y="1085"/>
                </a:cubicBezTo>
                <a:cubicBezTo>
                  <a:pt x="121" y="1077"/>
                  <a:pt x="116" y="1069"/>
                  <a:pt x="113" y="1063"/>
                </a:cubicBezTo>
                <a:cubicBezTo>
                  <a:pt x="111" y="1060"/>
                  <a:pt x="108" y="1057"/>
                  <a:pt x="106" y="1054"/>
                </a:cubicBezTo>
                <a:cubicBezTo>
                  <a:pt x="106" y="1054"/>
                  <a:pt x="107" y="1052"/>
                  <a:pt x="107" y="1052"/>
                </a:cubicBezTo>
                <a:cubicBezTo>
                  <a:pt x="107" y="1047"/>
                  <a:pt x="103" y="1044"/>
                  <a:pt x="102" y="1040"/>
                </a:cubicBezTo>
                <a:cubicBezTo>
                  <a:pt x="100" y="1037"/>
                  <a:pt x="97" y="1029"/>
                  <a:pt x="95" y="1026"/>
                </a:cubicBezTo>
                <a:cubicBezTo>
                  <a:pt x="93" y="1021"/>
                  <a:pt x="91" y="1015"/>
                  <a:pt x="89" y="1010"/>
                </a:cubicBezTo>
                <a:cubicBezTo>
                  <a:pt x="89" y="1009"/>
                  <a:pt x="86" y="1007"/>
                  <a:pt x="85" y="1004"/>
                </a:cubicBezTo>
                <a:cubicBezTo>
                  <a:pt x="84" y="1002"/>
                  <a:pt x="85" y="1002"/>
                  <a:pt x="84" y="999"/>
                </a:cubicBezTo>
                <a:cubicBezTo>
                  <a:pt x="83" y="995"/>
                  <a:pt x="81" y="991"/>
                  <a:pt x="79" y="987"/>
                </a:cubicBezTo>
                <a:cubicBezTo>
                  <a:pt x="78" y="982"/>
                  <a:pt x="76" y="978"/>
                  <a:pt x="74" y="972"/>
                </a:cubicBezTo>
                <a:cubicBezTo>
                  <a:pt x="72" y="967"/>
                  <a:pt x="71" y="962"/>
                  <a:pt x="69" y="957"/>
                </a:cubicBezTo>
                <a:cubicBezTo>
                  <a:pt x="67" y="951"/>
                  <a:pt x="65" y="946"/>
                  <a:pt x="64" y="940"/>
                </a:cubicBezTo>
                <a:cubicBezTo>
                  <a:pt x="62" y="935"/>
                  <a:pt x="60" y="929"/>
                  <a:pt x="59" y="924"/>
                </a:cubicBezTo>
                <a:cubicBezTo>
                  <a:pt x="57" y="919"/>
                  <a:pt x="54" y="916"/>
                  <a:pt x="53" y="911"/>
                </a:cubicBezTo>
                <a:cubicBezTo>
                  <a:pt x="50" y="902"/>
                  <a:pt x="49" y="894"/>
                  <a:pt x="46" y="890"/>
                </a:cubicBezTo>
                <a:cubicBezTo>
                  <a:pt x="46" y="890"/>
                  <a:pt x="45" y="891"/>
                  <a:pt x="45" y="891"/>
                </a:cubicBezTo>
                <a:cubicBezTo>
                  <a:pt x="44" y="890"/>
                  <a:pt x="43" y="887"/>
                  <a:pt x="43" y="887"/>
                </a:cubicBezTo>
                <a:cubicBezTo>
                  <a:pt x="42" y="887"/>
                  <a:pt x="40" y="890"/>
                  <a:pt x="40" y="890"/>
                </a:cubicBezTo>
                <a:cubicBezTo>
                  <a:pt x="37" y="888"/>
                  <a:pt x="36" y="881"/>
                  <a:pt x="34" y="883"/>
                </a:cubicBezTo>
                <a:cubicBezTo>
                  <a:pt x="33" y="884"/>
                  <a:pt x="32" y="891"/>
                  <a:pt x="33" y="897"/>
                </a:cubicBezTo>
                <a:cubicBezTo>
                  <a:pt x="33" y="900"/>
                  <a:pt x="36" y="904"/>
                  <a:pt x="37" y="907"/>
                </a:cubicBezTo>
                <a:cubicBezTo>
                  <a:pt x="38" y="910"/>
                  <a:pt x="37" y="912"/>
                  <a:pt x="37" y="915"/>
                </a:cubicBezTo>
                <a:cubicBezTo>
                  <a:pt x="38" y="917"/>
                  <a:pt x="39" y="917"/>
                  <a:pt x="39" y="920"/>
                </a:cubicBezTo>
                <a:cubicBezTo>
                  <a:pt x="40" y="923"/>
                  <a:pt x="39" y="924"/>
                  <a:pt x="40" y="927"/>
                </a:cubicBezTo>
                <a:cubicBezTo>
                  <a:pt x="42" y="932"/>
                  <a:pt x="44" y="936"/>
                  <a:pt x="46" y="941"/>
                </a:cubicBezTo>
                <a:cubicBezTo>
                  <a:pt x="47" y="945"/>
                  <a:pt x="48" y="949"/>
                  <a:pt x="49" y="953"/>
                </a:cubicBezTo>
                <a:cubicBezTo>
                  <a:pt x="50" y="957"/>
                  <a:pt x="52" y="962"/>
                  <a:pt x="53" y="966"/>
                </a:cubicBezTo>
                <a:cubicBezTo>
                  <a:pt x="55" y="972"/>
                  <a:pt x="59" y="977"/>
                  <a:pt x="60" y="983"/>
                </a:cubicBezTo>
                <a:cubicBezTo>
                  <a:pt x="62" y="988"/>
                  <a:pt x="63" y="991"/>
                  <a:pt x="66" y="996"/>
                </a:cubicBezTo>
                <a:cubicBezTo>
                  <a:pt x="68" y="1003"/>
                  <a:pt x="71" y="1010"/>
                  <a:pt x="74" y="1017"/>
                </a:cubicBezTo>
                <a:cubicBezTo>
                  <a:pt x="77" y="1024"/>
                  <a:pt x="80" y="1032"/>
                  <a:pt x="83" y="1040"/>
                </a:cubicBezTo>
                <a:cubicBezTo>
                  <a:pt x="86" y="1047"/>
                  <a:pt x="89" y="1054"/>
                  <a:pt x="92" y="1061"/>
                </a:cubicBezTo>
                <a:cubicBezTo>
                  <a:pt x="96" y="1068"/>
                  <a:pt x="99" y="1074"/>
                  <a:pt x="102" y="1079"/>
                </a:cubicBezTo>
                <a:cubicBezTo>
                  <a:pt x="104" y="1081"/>
                  <a:pt x="106" y="1082"/>
                  <a:pt x="107" y="1084"/>
                </a:cubicBezTo>
                <a:cubicBezTo>
                  <a:pt x="110" y="1088"/>
                  <a:pt x="112" y="1093"/>
                  <a:pt x="114" y="1098"/>
                </a:cubicBezTo>
                <a:cubicBezTo>
                  <a:pt x="115" y="1101"/>
                  <a:pt x="117" y="1103"/>
                  <a:pt x="118" y="1106"/>
                </a:cubicBezTo>
                <a:cubicBezTo>
                  <a:pt x="119" y="1108"/>
                  <a:pt x="120" y="1110"/>
                  <a:pt x="121" y="1112"/>
                </a:cubicBezTo>
                <a:cubicBezTo>
                  <a:pt x="123" y="1114"/>
                  <a:pt x="126" y="1117"/>
                  <a:pt x="128" y="1119"/>
                </a:cubicBezTo>
                <a:cubicBezTo>
                  <a:pt x="129" y="1121"/>
                  <a:pt x="130" y="1125"/>
                  <a:pt x="132" y="1127"/>
                </a:cubicBezTo>
                <a:cubicBezTo>
                  <a:pt x="133" y="1130"/>
                  <a:pt x="135" y="1133"/>
                  <a:pt x="137" y="1136"/>
                </a:cubicBezTo>
                <a:cubicBezTo>
                  <a:pt x="139" y="1138"/>
                  <a:pt x="141" y="1141"/>
                  <a:pt x="143" y="1144"/>
                </a:cubicBezTo>
                <a:cubicBezTo>
                  <a:pt x="146" y="1149"/>
                  <a:pt x="150" y="1153"/>
                  <a:pt x="154" y="1157"/>
                </a:cubicBezTo>
                <a:cubicBezTo>
                  <a:pt x="158" y="1162"/>
                  <a:pt x="162" y="1166"/>
                  <a:pt x="165" y="1171"/>
                </a:cubicBezTo>
                <a:cubicBezTo>
                  <a:pt x="167" y="1173"/>
                  <a:pt x="169" y="1176"/>
                  <a:pt x="170" y="1178"/>
                </a:cubicBezTo>
                <a:cubicBezTo>
                  <a:pt x="176" y="1186"/>
                  <a:pt x="184" y="1194"/>
                  <a:pt x="188" y="1200"/>
                </a:cubicBezTo>
                <a:cubicBezTo>
                  <a:pt x="190" y="1202"/>
                  <a:pt x="190" y="1205"/>
                  <a:pt x="192" y="1208"/>
                </a:cubicBezTo>
                <a:cubicBezTo>
                  <a:pt x="196" y="1213"/>
                  <a:pt x="202" y="1217"/>
                  <a:pt x="203" y="1218"/>
                </a:cubicBezTo>
                <a:cubicBezTo>
                  <a:pt x="208" y="1224"/>
                  <a:pt x="208" y="1228"/>
                  <a:pt x="215" y="1229"/>
                </a:cubicBezTo>
                <a:cubicBezTo>
                  <a:pt x="217" y="1232"/>
                  <a:pt x="218" y="1234"/>
                  <a:pt x="219" y="1237"/>
                </a:cubicBezTo>
                <a:cubicBezTo>
                  <a:pt x="221" y="1239"/>
                  <a:pt x="222" y="1241"/>
                  <a:pt x="224" y="1244"/>
                </a:cubicBezTo>
                <a:cubicBezTo>
                  <a:pt x="225" y="1244"/>
                  <a:pt x="229" y="1247"/>
                  <a:pt x="231" y="1249"/>
                </a:cubicBezTo>
                <a:cubicBezTo>
                  <a:pt x="232" y="1251"/>
                  <a:pt x="235" y="1254"/>
                  <a:pt x="235" y="1256"/>
                </a:cubicBezTo>
                <a:cubicBezTo>
                  <a:pt x="231" y="1252"/>
                  <a:pt x="225" y="1247"/>
                  <a:pt x="219" y="1242"/>
                </a:cubicBezTo>
                <a:cubicBezTo>
                  <a:pt x="213" y="1236"/>
                  <a:pt x="208" y="1231"/>
                  <a:pt x="205" y="1228"/>
                </a:cubicBezTo>
                <a:cubicBezTo>
                  <a:pt x="202" y="1225"/>
                  <a:pt x="198" y="1220"/>
                  <a:pt x="194" y="1216"/>
                </a:cubicBezTo>
                <a:cubicBezTo>
                  <a:pt x="190" y="1212"/>
                  <a:pt x="187" y="1208"/>
                  <a:pt x="184" y="1205"/>
                </a:cubicBezTo>
                <a:cubicBezTo>
                  <a:pt x="182" y="1203"/>
                  <a:pt x="179" y="1203"/>
                  <a:pt x="177" y="1201"/>
                </a:cubicBezTo>
                <a:cubicBezTo>
                  <a:pt x="175" y="1200"/>
                  <a:pt x="173" y="1198"/>
                  <a:pt x="173" y="1198"/>
                </a:cubicBezTo>
                <a:cubicBezTo>
                  <a:pt x="167" y="1193"/>
                  <a:pt x="168" y="1190"/>
                  <a:pt x="164" y="1186"/>
                </a:cubicBezTo>
                <a:cubicBezTo>
                  <a:pt x="160" y="1182"/>
                  <a:pt x="155" y="1179"/>
                  <a:pt x="151" y="1175"/>
                </a:cubicBezTo>
                <a:cubicBezTo>
                  <a:pt x="148" y="1171"/>
                  <a:pt x="145" y="1167"/>
                  <a:pt x="142" y="1163"/>
                </a:cubicBezTo>
                <a:cubicBezTo>
                  <a:pt x="141" y="1161"/>
                  <a:pt x="138" y="1160"/>
                  <a:pt x="137" y="1157"/>
                </a:cubicBezTo>
                <a:cubicBezTo>
                  <a:pt x="135" y="1155"/>
                  <a:pt x="133" y="1152"/>
                  <a:pt x="131" y="1150"/>
                </a:cubicBezTo>
                <a:cubicBezTo>
                  <a:pt x="128" y="1147"/>
                  <a:pt x="126" y="1145"/>
                  <a:pt x="123" y="1143"/>
                </a:cubicBezTo>
                <a:cubicBezTo>
                  <a:pt x="121" y="1141"/>
                  <a:pt x="118" y="1140"/>
                  <a:pt x="116" y="1137"/>
                </a:cubicBezTo>
                <a:cubicBezTo>
                  <a:pt x="113" y="1140"/>
                  <a:pt x="118" y="1143"/>
                  <a:pt x="116" y="1144"/>
                </a:cubicBezTo>
                <a:cubicBezTo>
                  <a:pt x="115" y="1144"/>
                  <a:pt x="111" y="1137"/>
                  <a:pt x="110" y="1141"/>
                </a:cubicBezTo>
                <a:cubicBezTo>
                  <a:pt x="113" y="1151"/>
                  <a:pt x="118" y="1156"/>
                  <a:pt x="124" y="1164"/>
                </a:cubicBezTo>
                <a:cubicBezTo>
                  <a:pt x="128" y="1169"/>
                  <a:pt x="132" y="1177"/>
                  <a:pt x="136" y="1181"/>
                </a:cubicBezTo>
                <a:cubicBezTo>
                  <a:pt x="138" y="1183"/>
                  <a:pt x="139" y="1182"/>
                  <a:pt x="141" y="1184"/>
                </a:cubicBezTo>
                <a:cubicBezTo>
                  <a:pt x="143" y="1186"/>
                  <a:pt x="143" y="1188"/>
                  <a:pt x="145" y="1191"/>
                </a:cubicBezTo>
                <a:cubicBezTo>
                  <a:pt x="149" y="1196"/>
                  <a:pt x="154" y="1200"/>
                  <a:pt x="158" y="1205"/>
                </a:cubicBezTo>
                <a:cubicBezTo>
                  <a:pt x="162" y="1210"/>
                  <a:pt x="166" y="1215"/>
                  <a:pt x="170" y="1219"/>
                </a:cubicBezTo>
                <a:cubicBezTo>
                  <a:pt x="173" y="1222"/>
                  <a:pt x="176" y="1224"/>
                  <a:pt x="179" y="1227"/>
                </a:cubicBezTo>
                <a:cubicBezTo>
                  <a:pt x="187" y="1234"/>
                  <a:pt x="194" y="1244"/>
                  <a:pt x="202" y="1252"/>
                </a:cubicBezTo>
                <a:cubicBezTo>
                  <a:pt x="205" y="1254"/>
                  <a:pt x="209" y="1256"/>
                  <a:pt x="212" y="1258"/>
                </a:cubicBezTo>
                <a:cubicBezTo>
                  <a:pt x="218" y="1264"/>
                  <a:pt x="223" y="1270"/>
                  <a:pt x="230" y="1275"/>
                </a:cubicBezTo>
                <a:cubicBezTo>
                  <a:pt x="233" y="1278"/>
                  <a:pt x="237" y="1280"/>
                  <a:pt x="241" y="1283"/>
                </a:cubicBezTo>
                <a:cubicBezTo>
                  <a:pt x="246" y="1287"/>
                  <a:pt x="251" y="1292"/>
                  <a:pt x="257" y="1297"/>
                </a:cubicBezTo>
                <a:cubicBezTo>
                  <a:pt x="263" y="1302"/>
                  <a:pt x="268" y="1306"/>
                  <a:pt x="274" y="1311"/>
                </a:cubicBezTo>
                <a:cubicBezTo>
                  <a:pt x="277" y="1313"/>
                  <a:pt x="280" y="1315"/>
                  <a:pt x="283" y="1317"/>
                </a:cubicBezTo>
                <a:cubicBezTo>
                  <a:pt x="287" y="1319"/>
                  <a:pt x="290" y="1322"/>
                  <a:pt x="294" y="1324"/>
                </a:cubicBezTo>
                <a:cubicBezTo>
                  <a:pt x="301" y="1329"/>
                  <a:pt x="308" y="1333"/>
                  <a:pt x="313" y="1336"/>
                </a:cubicBezTo>
                <a:cubicBezTo>
                  <a:pt x="316" y="1338"/>
                  <a:pt x="318" y="1340"/>
                  <a:pt x="319" y="1341"/>
                </a:cubicBezTo>
                <a:cubicBezTo>
                  <a:pt x="320" y="1341"/>
                  <a:pt x="324" y="1342"/>
                  <a:pt x="326" y="1344"/>
                </a:cubicBezTo>
                <a:cubicBezTo>
                  <a:pt x="328" y="1345"/>
                  <a:pt x="328" y="1346"/>
                  <a:pt x="331" y="1348"/>
                </a:cubicBezTo>
                <a:cubicBezTo>
                  <a:pt x="333" y="1349"/>
                  <a:pt x="335" y="1349"/>
                  <a:pt x="338" y="1350"/>
                </a:cubicBezTo>
                <a:cubicBezTo>
                  <a:pt x="338" y="1350"/>
                  <a:pt x="340" y="1352"/>
                  <a:pt x="342" y="1354"/>
                </a:cubicBezTo>
                <a:cubicBezTo>
                  <a:pt x="348" y="1357"/>
                  <a:pt x="356" y="1361"/>
                  <a:pt x="363" y="1365"/>
                </a:cubicBezTo>
                <a:cubicBezTo>
                  <a:pt x="366" y="1368"/>
                  <a:pt x="370" y="1370"/>
                  <a:pt x="373" y="1371"/>
                </a:cubicBezTo>
                <a:cubicBezTo>
                  <a:pt x="377" y="1373"/>
                  <a:pt x="380" y="1375"/>
                  <a:pt x="384" y="1376"/>
                </a:cubicBezTo>
                <a:cubicBezTo>
                  <a:pt x="387" y="1377"/>
                  <a:pt x="390" y="1377"/>
                  <a:pt x="393" y="1379"/>
                </a:cubicBezTo>
                <a:cubicBezTo>
                  <a:pt x="397" y="1381"/>
                  <a:pt x="401" y="1385"/>
                  <a:pt x="405" y="1387"/>
                </a:cubicBezTo>
                <a:cubicBezTo>
                  <a:pt x="409" y="1389"/>
                  <a:pt x="414" y="1390"/>
                  <a:pt x="419" y="1392"/>
                </a:cubicBezTo>
                <a:cubicBezTo>
                  <a:pt x="422" y="1393"/>
                  <a:pt x="422" y="1395"/>
                  <a:pt x="426" y="1396"/>
                </a:cubicBezTo>
                <a:cubicBezTo>
                  <a:pt x="431" y="1398"/>
                  <a:pt x="432" y="1399"/>
                  <a:pt x="438" y="1401"/>
                </a:cubicBezTo>
                <a:cubicBezTo>
                  <a:pt x="440" y="1402"/>
                  <a:pt x="441" y="1402"/>
                  <a:pt x="445" y="1403"/>
                </a:cubicBezTo>
                <a:cubicBezTo>
                  <a:pt x="449" y="1405"/>
                  <a:pt x="453" y="1408"/>
                  <a:pt x="457" y="1409"/>
                </a:cubicBezTo>
                <a:cubicBezTo>
                  <a:pt x="460" y="1410"/>
                  <a:pt x="463" y="1409"/>
                  <a:pt x="467" y="1410"/>
                </a:cubicBezTo>
                <a:cubicBezTo>
                  <a:pt x="468" y="1410"/>
                  <a:pt x="469" y="1412"/>
                  <a:pt x="472" y="1413"/>
                </a:cubicBezTo>
                <a:cubicBezTo>
                  <a:pt x="480" y="1416"/>
                  <a:pt x="492" y="1420"/>
                  <a:pt x="504" y="1423"/>
                </a:cubicBezTo>
                <a:cubicBezTo>
                  <a:pt x="510" y="1425"/>
                  <a:pt x="515" y="1427"/>
                  <a:pt x="521" y="1428"/>
                </a:cubicBezTo>
                <a:cubicBezTo>
                  <a:pt x="527" y="1429"/>
                  <a:pt x="532" y="1430"/>
                  <a:pt x="536" y="1431"/>
                </a:cubicBezTo>
                <a:cubicBezTo>
                  <a:pt x="538" y="1432"/>
                  <a:pt x="538" y="1433"/>
                  <a:pt x="541" y="1433"/>
                </a:cubicBezTo>
                <a:cubicBezTo>
                  <a:pt x="542" y="1434"/>
                  <a:pt x="543" y="1432"/>
                  <a:pt x="544" y="1432"/>
                </a:cubicBezTo>
                <a:cubicBezTo>
                  <a:pt x="551" y="1432"/>
                  <a:pt x="556" y="1437"/>
                  <a:pt x="561" y="1438"/>
                </a:cubicBezTo>
                <a:cubicBezTo>
                  <a:pt x="565" y="1439"/>
                  <a:pt x="570" y="1438"/>
                  <a:pt x="575" y="1439"/>
                </a:cubicBezTo>
                <a:cubicBezTo>
                  <a:pt x="582" y="1440"/>
                  <a:pt x="589" y="1443"/>
                  <a:pt x="598" y="1444"/>
                </a:cubicBezTo>
                <a:cubicBezTo>
                  <a:pt x="603" y="1445"/>
                  <a:pt x="608" y="1445"/>
                  <a:pt x="613" y="1445"/>
                </a:cubicBezTo>
                <a:cubicBezTo>
                  <a:pt x="618" y="1446"/>
                  <a:pt x="623" y="1446"/>
                  <a:pt x="628" y="1446"/>
                </a:cubicBezTo>
                <a:cubicBezTo>
                  <a:pt x="631" y="1446"/>
                  <a:pt x="634" y="1448"/>
                  <a:pt x="637" y="1448"/>
                </a:cubicBezTo>
                <a:cubicBezTo>
                  <a:pt x="643" y="1448"/>
                  <a:pt x="649" y="1449"/>
                  <a:pt x="655" y="1449"/>
                </a:cubicBezTo>
                <a:cubicBezTo>
                  <a:pt x="661" y="1449"/>
                  <a:pt x="667" y="1449"/>
                  <a:pt x="673" y="1449"/>
                </a:cubicBezTo>
                <a:cubicBezTo>
                  <a:pt x="676" y="1449"/>
                  <a:pt x="679" y="1450"/>
                  <a:pt x="680" y="1450"/>
                </a:cubicBezTo>
                <a:cubicBezTo>
                  <a:pt x="683" y="1450"/>
                  <a:pt x="683" y="1449"/>
                  <a:pt x="688" y="1449"/>
                </a:cubicBezTo>
                <a:cubicBezTo>
                  <a:pt x="690" y="1450"/>
                  <a:pt x="692" y="1451"/>
                  <a:pt x="693" y="1451"/>
                </a:cubicBezTo>
                <a:cubicBezTo>
                  <a:pt x="696" y="1451"/>
                  <a:pt x="697" y="1450"/>
                  <a:pt x="699" y="1450"/>
                </a:cubicBezTo>
                <a:cubicBezTo>
                  <a:pt x="702" y="1450"/>
                  <a:pt x="703" y="1451"/>
                  <a:pt x="706" y="1451"/>
                </a:cubicBezTo>
                <a:cubicBezTo>
                  <a:pt x="712" y="1451"/>
                  <a:pt x="719" y="1450"/>
                  <a:pt x="725" y="1450"/>
                </a:cubicBezTo>
                <a:cubicBezTo>
                  <a:pt x="732" y="1450"/>
                  <a:pt x="738" y="1449"/>
                  <a:pt x="743" y="1449"/>
                </a:cubicBezTo>
                <a:cubicBezTo>
                  <a:pt x="745" y="1449"/>
                  <a:pt x="748" y="1451"/>
                  <a:pt x="751" y="1451"/>
                </a:cubicBezTo>
                <a:cubicBezTo>
                  <a:pt x="751" y="1450"/>
                  <a:pt x="756" y="1449"/>
                  <a:pt x="756" y="1448"/>
                </a:cubicBezTo>
                <a:cubicBezTo>
                  <a:pt x="759" y="1448"/>
                  <a:pt x="763" y="1449"/>
                  <a:pt x="766" y="1448"/>
                </a:cubicBezTo>
                <a:cubicBezTo>
                  <a:pt x="769" y="1447"/>
                  <a:pt x="770" y="1443"/>
                  <a:pt x="775" y="1443"/>
                </a:cubicBezTo>
                <a:cubicBezTo>
                  <a:pt x="780" y="1445"/>
                  <a:pt x="787" y="1445"/>
                  <a:pt x="795" y="1444"/>
                </a:cubicBezTo>
                <a:cubicBezTo>
                  <a:pt x="802" y="1443"/>
                  <a:pt x="811" y="1441"/>
                  <a:pt x="819" y="1440"/>
                </a:cubicBezTo>
                <a:cubicBezTo>
                  <a:pt x="822" y="1439"/>
                  <a:pt x="826" y="1439"/>
                  <a:pt x="829" y="1439"/>
                </a:cubicBezTo>
                <a:cubicBezTo>
                  <a:pt x="833" y="1439"/>
                  <a:pt x="836" y="1439"/>
                  <a:pt x="839" y="1438"/>
                </a:cubicBezTo>
                <a:cubicBezTo>
                  <a:pt x="842" y="1437"/>
                  <a:pt x="845" y="1436"/>
                  <a:pt x="848" y="1435"/>
                </a:cubicBezTo>
                <a:cubicBezTo>
                  <a:pt x="852" y="1435"/>
                  <a:pt x="853" y="1435"/>
                  <a:pt x="856" y="1434"/>
                </a:cubicBezTo>
                <a:cubicBezTo>
                  <a:pt x="861" y="1433"/>
                  <a:pt x="865" y="1431"/>
                  <a:pt x="870" y="1429"/>
                </a:cubicBezTo>
                <a:cubicBezTo>
                  <a:pt x="878" y="1427"/>
                  <a:pt x="886" y="1426"/>
                  <a:pt x="895" y="1424"/>
                </a:cubicBezTo>
                <a:cubicBezTo>
                  <a:pt x="903" y="1422"/>
                  <a:pt x="908" y="1418"/>
                  <a:pt x="915" y="1417"/>
                </a:cubicBezTo>
                <a:cubicBezTo>
                  <a:pt x="918" y="1416"/>
                  <a:pt x="920" y="1417"/>
                  <a:pt x="924" y="1416"/>
                </a:cubicBezTo>
                <a:cubicBezTo>
                  <a:pt x="926" y="1415"/>
                  <a:pt x="930" y="1412"/>
                  <a:pt x="932" y="1411"/>
                </a:cubicBezTo>
                <a:cubicBezTo>
                  <a:pt x="944" y="1406"/>
                  <a:pt x="961" y="1402"/>
                  <a:pt x="967" y="1399"/>
                </a:cubicBezTo>
                <a:cubicBezTo>
                  <a:pt x="969" y="1398"/>
                  <a:pt x="969" y="1396"/>
                  <a:pt x="970" y="1396"/>
                </a:cubicBezTo>
                <a:cubicBezTo>
                  <a:pt x="971" y="1395"/>
                  <a:pt x="975" y="1395"/>
                  <a:pt x="978" y="1394"/>
                </a:cubicBezTo>
                <a:cubicBezTo>
                  <a:pt x="987" y="1392"/>
                  <a:pt x="993" y="1388"/>
                  <a:pt x="1000" y="1384"/>
                </a:cubicBezTo>
                <a:cubicBezTo>
                  <a:pt x="1003" y="1383"/>
                  <a:pt x="1007" y="1382"/>
                  <a:pt x="1012" y="1379"/>
                </a:cubicBezTo>
                <a:cubicBezTo>
                  <a:pt x="1017" y="1377"/>
                  <a:pt x="1021" y="1374"/>
                  <a:pt x="1024" y="1374"/>
                </a:cubicBezTo>
                <a:cubicBezTo>
                  <a:pt x="1025" y="1373"/>
                  <a:pt x="1026" y="1376"/>
                  <a:pt x="1027" y="1376"/>
                </a:cubicBezTo>
                <a:cubicBezTo>
                  <a:pt x="1029" y="1376"/>
                  <a:pt x="1032" y="1373"/>
                  <a:pt x="1034" y="1373"/>
                </a:cubicBezTo>
                <a:cubicBezTo>
                  <a:pt x="1035" y="1373"/>
                  <a:pt x="1034" y="1375"/>
                  <a:pt x="1035" y="1375"/>
                </a:cubicBezTo>
                <a:cubicBezTo>
                  <a:pt x="1040" y="1374"/>
                  <a:pt x="1045" y="1373"/>
                  <a:pt x="1048" y="1372"/>
                </a:cubicBezTo>
                <a:cubicBezTo>
                  <a:pt x="1052" y="1371"/>
                  <a:pt x="1056" y="1370"/>
                  <a:pt x="1058" y="1370"/>
                </a:cubicBezTo>
                <a:cubicBezTo>
                  <a:pt x="1060" y="1369"/>
                  <a:pt x="1062" y="1367"/>
                  <a:pt x="1064" y="1366"/>
                </a:cubicBezTo>
                <a:cubicBezTo>
                  <a:pt x="1069" y="1364"/>
                  <a:pt x="1070" y="1365"/>
                  <a:pt x="1074" y="1363"/>
                </a:cubicBezTo>
                <a:cubicBezTo>
                  <a:pt x="1077" y="1362"/>
                  <a:pt x="1079" y="1359"/>
                  <a:pt x="1082" y="1358"/>
                </a:cubicBezTo>
                <a:cubicBezTo>
                  <a:pt x="1085" y="1356"/>
                  <a:pt x="1087" y="1357"/>
                  <a:pt x="1089" y="1355"/>
                </a:cubicBezTo>
                <a:cubicBezTo>
                  <a:pt x="1097" y="1351"/>
                  <a:pt x="1097" y="1351"/>
                  <a:pt x="1102" y="1350"/>
                </a:cubicBezTo>
                <a:cubicBezTo>
                  <a:pt x="1104" y="1349"/>
                  <a:pt x="1105" y="1348"/>
                  <a:pt x="1107" y="1348"/>
                </a:cubicBezTo>
                <a:cubicBezTo>
                  <a:pt x="1110" y="1347"/>
                  <a:pt x="1109" y="1351"/>
                  <a:pt x="1112" y="1351"/>
                </a:cubicBezTo>
                <a:cubicBezTo>
                  <a:pt x="1114" y="1351"/>
                  <a:pt x="1123" y="1349"/>
                  <a:pt x="1126" y="1347"/>
                </a:cubicBezTo>
                <a:cubicBezTo>
                  <a:pt x="1128" y="1346"/>
                  <a:pt x="1128" y="1345"/>
                  <a:pt x="1133" y="1341"/>
                </a:cubicBezTo>
                <a:cubicBezTo>
                  <a:pt x="1136" y="1339"/>
                  <a:pt x="1137" y="1340"/>
                  <a:pt x="1140" y="1337"/>
                </a:cubicBezTo>
                <a:cubicBezTo>
                  <a:pt x="1143" y="1334"/>
                  <a:pt x="1146" y="1331"/>
                  <a:pt x="1150" y="1327"/>
                </a:cubicBezTo>
                <a:cubicBezTo>
                  <a:pt x="1152" y="1325"/>
                  <a:pt x="1155" y="1323"/>
                  <a:pt x="1158" y="1321"/>
                </a:cubicBezTo>
                <a:cubicBezTo>
                  <a:pt x="1160" y="1318"/>
                  <a:pt x="1163" y="1316"/>
                  <a:pt x="1166" y="1313"/>
                </a:cubicBezTo>
                <a:cubicBezTo>
                  <a:pt x="1172" y="1308"/>
                  <a:pt x="1179" y="1303"/>
                  <a:pt x="1184" y="1299"/>
                </a:cubicBezTo>
                <a:cubicBezTo>
                  <a:pt x="1186" y="1297"/>
                  <a:pt x="1188" y="1297"/>
                  <a:pt x="1190" y="1296"/>
                </a:cubicBezTo>
                <a:cubicBezTo>
                  <a:pt x="1192" y="1294"/>
                  <a:pt x="1195" y="1291"/>
                  <a:pt x="1198" y="1288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10" y="1280"/>
                  <a:pt x="1212" y="1277"/>
                  <a:pt x="1215" y="1275"/>
                </a:cubicBezTo>
                <a:cubicBezTo>
                  <a:pt x="1218" y="1272"/>
                  <a:pt x="1221" y="1270"/>
                  <a:pt x="1224" y="1267"/>
                </a:cubicBezTo>
                <a:cubicBezTo>
                  <a:pt x="1230" y="1262"/>
                  <a:pt x="1235" y="1256"/>
                  <a:pt x="1241" y="1250"/>
                </a:cubicBezTo>
                <a:cubicBezTo>
                  <a:pt x="1246" y="1245"/>
                  <a:pt x="1252" y="1241"/>
                  <a:pt x="1257" y="1236"/>
                </a:cubicBezTo>
                <a:cubicBezTo>
                  <a:pt x="1260" y="1233"/>
                  <a:pt x="1262" y="1229"/>
                  <a:pt x="1264" y="1227"/>
                </a:cubicBezTo>
                <a:cubicBezTo>
                  <a:pt x="1267" y="1224"/>
                  <a:pt x="1270" y="1223"/>
                  <a:pt x="1272" y="1221"/>
                </a:cubicBezTo>
                <a:cubicBezTo>
                  <a:pt x="1278" y="1214"/>
                  <a:pt x="1283" y="1207"/>
                  <a:pt x="1288" y="1200"/>
                </a:cubicBezTo>
                <a:cubicBezTo>
                  <a:pt x="1290" y="1198"/>
                  <a:pt x="1293" y="1196"/>
                  <a:pt x="1295" y="1194"/>
                </a:cubicBezTo>
                <a:cubicBezTo>
                  <a:pt x="1299" y="1189"/>
                  <a:pt x="1306" y="1180"/>
                  <a:pt x="1306" y="1180"/>
                </a:cubicBezTo>
                <a:cubicBezTo>
                  <a:pt x="1307" y="1178"/>
                  <a:pt x="1307" y="1177"/>
                  <a:pt x="1308" y="1176"/>
                </a:cubicBezTo>
                <a:cubicBezTo>
                  <a:pt x="1310" y="1173"/>
                  <a:pt x="1313" y="1171"/>
                  <a:pt x="1315" y="1169"/>
                </a:cubicBezTo>
                <a:cubicBezTo>
                  <a:pt x="1321" y="1161"/>
                  <a:pt x="1323" y="1156"/>
                  <a:pt x="1327" y="1151"/>
                </a:cubicBezTo>
                <a:cubicBezTo>
                  <a:pt x="1329" y="1147"/>
                  <a:pt x="1332" y="1146"/>
                  <a:pt x="1333" y="1143"/>
                </a:cubicBezTo>
                <a:cubicBezTo>
                  <a:pt x="1336" y="1138"/>
                  <a:pt x="1336" y="1130"/>
                  <a:pt x="1341" y="1129"/>
                </a:cubicBezTo>
                <a:cubicBezTo>
                  <a:pt x="1342" y="1137"/>
                  <a:pt x="1333" y="1148"/>
                  <a:pt x="1326" y="1157"/>
                </a:cubicBezTo>
                <a:cubicBezTo>
                  <a:pt x="1322" y="1163"/>
                  <a:pt x="1320" y="1169"/>
                  <a:pt x="1316" y="1174"/>
                </a:cubicBezTo>
                <a:cubicBezTo>
                  <a:pt x="1314" y="1177"/>
                  <a:pt x="1311" y="1180"/>
                  <a:pt x="1310" y="1182"/>
                </a:cubicBezTo>
                <a:cubicBezTo>
                  <a:pt x="1305" y="1189"/>
                  <a:pt x="1300" y="1200"/>
                  <a:pt x="1295" y="1206"/>
                </a:cubicBezTo>
                <a:cubicBezTo>
                  <a:pt x="1293" y="1209"/>
                  <a:pt x="1289" y="1211"/>
                  <a:pt x="1287" y="1215"/>
                </a:cubicBezTo>
                <a:cubicBezTo>
                  <a:pt x="1283" y="1220"/>
                  <a:pt x="1279" y="1225"/>
                  <a:pt x="1275" y="1231"/>
                </a:cubicBezTo>
                <a:cubicBezTo>
                  <a:pt x="1271" y="1237"/>
                  <a:pt x="1267" y="1242"/>
                  <a:pt x="1263" y="1246"/>
                </a:cubicBezTo>
                <a:cubicBezTo>
                  <a:pt x="1258" y="1252"/>
                  <a:pt x="1252" y="1256"/>
                  <a:pt x="1247" y="1262"/>
                </a:cubicBezTo>
                <a:cubicBezTo>
                  <a:pt x="1246" y="1263"/>
                  <a:pt x="1244" y="1267"/>
                  <a:pt x="1243" y="1268"/>
                </a:cubicBezTo>
                <a:cubicBezTo>
                  <a:pt x="1238" y="1273"/>
                  <a:pt x="1231" y="1282"/>
                  <a:pt x="1226" y="1286"/>
                </a:cubicBezTo>
                <a:cubicBezTo>
                  <a:pt x="1224" y="1287"/>
                  <a:pt x="1221" y="1288"/>
                  <a:pt x="1219" y="1290"/>
                </a:cubicBezTo>
                <a:cubicBezTo>
                  <a:pt x="1217" y="1292"/>
                  <a:pt x="1218" y="1294"/>
                  <a:pt x="1216" y="1296"/>
                </a:cubicBezTo>
                <a:cubicBezTo>
                  <a:pt x="1217" y="1295"/>
                  <a:pt x="1215" y="1297"/>
                  <a:pt x="1214" y="1297"/>
                </a:cubicBezTo>
                <a:cubicBezTo>
                  <a:pt x="1209" y="1301"/>
                  <a:pt x="1206" y="1307"/>
                  <a:pt x="1204" y="1309"/>
                </a:cubicBezTo>
                <a:cubicBezTo>
                  <a:pt x="1189" y="1323"/>
                  <a:pt x="1171" y="1337"/>
                  <a:pt x="1153" y="1351"/>
                </a:cubicBezTo>
                <a:cubicBezTo>
                  <a:pt x="1149" y="1354"/>
                  <a:pt x="1146" y="1357"/>
                  <a:pt x="1142" y="1360"/>
                </a:cubicBezTo>
                <a:cubicBezTo>
                  <a:pt x="1139" y="1363"/>
                  <a:pt x="1135" y="1366"/>
                  <a:pt x="1131" y="1368"/>
                </a:cubicBezTo>
                <a:cubicBezTo>
                  <a:pt x="1128" y="1370"/>
                  <a:pt x="1125" y="1371"/>
                  <a:pt x="1122" y="1373"/>
                </a:cubicBezTo>
                <a:cubicBezTo>
                  <a:pt x="1120" y="1375"/>
                  <a:pt x="1117" y="1377"/>
                  <a:pt x="1115" y="1379"/>
                </a:cubicBezTo>
                <a:cubicBezTo>
                  <a:pt x="1112" y="1382"/>
                  <a:pt x="1110" y="1384"/>
                  <a:pt x="1107" y="1386"/>
                </a:cubicBezTo>
                <a:cubicBezTo>
                  <a:pt x="1104" y="1387"/>
                  <a:pt x="1100" y="1389"/>
                  <a:pt x="1098" y="1390"/>
                </a:cubicBezTo>
                <a:cubicBezTo>
                  <a:pt x="1095" y="1392"/>
                  <a:pt x="1092" y="1394"/>
                  <a:pt x="1089" y="1396"/>
                </a:cubicBezTo>
                <a:cubicBezTo>
                  <a:pt x="1086" y="1398"/>
                  <a:pt x="1083" y="1400"/>
                  <a:pt x="1079" y="1402"/>
                </a:cubicBezTo>
                <a:cubicBezTo>
                  <a:pt x="1076" y="1404"/>
                  <a:pt x="1075" y="1404"/>
                  <a:pt x="1072" y="1406"/>
                </a:cubicBezTo>
                <a:cubicBezTo>
                  <a:pt x="1071" y="1406"/>
                  <a:pt x="1068" y="1409"/>
                  <a:pt x="1065" y="1410"/>
                </a:cubicBezTo>
                <a:cubicBezTo>
                  <a:pt x="1062" y="1412"/>
                  <a:pt x="1059" y="1413"/>
                  <a:pt x="1056" y="1414"/>
                </a:cubicBezTo>
                <a:cubicBezTo>
                  <a:pt x="1050" y="1418"/>
                  <a:pt x="1045" y="1422"/>
                  <a:pt x="1039" y="1425"/>
                </a:cubicBezTo>
                <a:cubicBezTo>
                  <a:pt x="1035" y="1427"/>
                  <a:pt x="1030" y="1428"/>
                  <a:pt x="1026" y="1430"/>
                </a:cubicBezTo>
                <a:cubicBezTo>
                  <a:pt x="1019" y="1432"/>
                  <a:pt x="1013" y="1435"/>
                  <a:pt x="1007" y="1437"/>
                </a:cubicBezTo>
                <a:cubicBezTo>
                  <a:pt x="1001" y="1440"/>
                  <a:pt x="995" y="1442"/>
                  <a:pt x="990" y="1444"/>
                </a:cubicBezTo>
                <a:cubicBezTo>
                  <a:pt x="987" y="1446"/>
                  <a:pt x="987" y="1447"/>
                  <a:pt x="983" y="1448"/>
                </a:cubicBezTo>
                <a:cubicBezTo>
                  <a:pt x="974" y="1452"/>
                  <a:pt x="964" y="1453"/>
                  <a:pt x="957" y="1457"/>
                </a:cubicBezTo>
                <a:cubicBezTo>
                  <a:pt x="953" y="1458"/>
                  <a:pt x="951" y="1461"/>
                  <a:pt x="948" y="1462"/>
                </a:cubicBezTo>
                <a:cubicBezTo>
                  <a:pt x="945" y="1463"/>
                  <a:pt x="940" y="1462"/>
                  <a:pt x="938" y="1463"/>
                </a:cubicBezTo>
                <a:cubicBezTo>
                  <a:pt x="934" y="1464"/>
                  <a:pt x="930" y="1467"/>
                  <a:pt x="927" y="1468"/>
                </a:cubicBezTo>
                <a:cubicBezTo>
                  <a:pt x="922" y="1469"/>
                  <a:pt x="918" y="1469"/>
                  <a:pt x="913" y="1470"/>
                </a:cubicBezTo>
                <a:cubicBezTo>
                  <a:pt x="893" y="1474"/>
                  <a:pt x="876" y="1481"/>
                  <a:pt x="858" y="1483"/>
                </a:cubicBezTo>
                <a:cubicBezTo>
                  <a:pt x="854" y="1483"/>
                  <a:pt x="846" y="1485"/>
                  <a:pt x="841" y="1485"/>
                </a:cubicBezTo>
                <a:cubicBezTo>
                  <a:pt x="838" y="1486"/>
                  <a:pt x="834" y="1485"/>
                  <a:pt x="831" y="1485"/>
                </a:cubicBezTo>
                <a:cubicBezTo>
                  <a:pt x="828" y="1486"/>
                  <a:pt x="825" y="1486"/>
                  <a:pt x="823" y="1487"/>
                </a:cubicBezTo>
                <a:cubicBezTo>
                  <a:pt x="819" y="1487"/>
                  <a:pt x="816" y="1486"/>
                  <a:pt x="813" y="1487"/>
                </a:cubicBezTo>
                <a:cubicBezTo>
                  <a:pt x="809" y="1487"/>
                  <a:pt x="806" y="1487"/>
                  <a:pt x="802" y="1487"/>
                </a:cubicBezTo>
                <a:cubicBezTo>
                  <a:pt x="798" y="1487"/>
                  <a:pt x="794" y="1487"/>
                  <a:pt x="790" y="1488"/>
                </a:cubicBezTo>
                <a:cubicBezTo>
                  <a:pt x="783" y="1488"/>
                  <a:pt x="776" y="1488"/>
                  <a:pt x="769" y="1488"/>
                </a:cubicBezTo>
                <a:cubicBezTo>
                  <a:pt x="765" y="1488"/>
                  <a:pt x="761" y="1489"/>
                  <a:pt x="758" y="1489"/>
                </a:cubicBezTo>
                <a:cubicBezTo>
                  <a:pt x="755" y="1489"/>
                  <a:pt x="752" y="1489"/>
                  <a:pt x="749" y="1489"/>
                </a:cubicBezTo>
                <a:cubicBezTo>
                  <a:pt x="744" y="1490"/>
                  <a:pt x="739" y="1491"/>
                  <a:pt x="734" y="1492"/>
                </a:cubicBezTo>
                <a:cubicBezTo>
                  <a:pt x="734" y="1499"/>
                  <a:pt x="741" y="1502"/>
                  <a:pt x="736" y="1506"/>
                </a:cubicBezTo>
                <a:cubicBezTo>
                  <a:pt x="729" y="1506"/>
                  <a:pt x="722" y="1506"/>
                  <a:pt x="716" y="1505"/>
                </a:cubicBezTo>
                <a:cubicBezTo>
                  <a:pt x="715" y="1502"/>
                  <a:pt x="715" y="1503"/>
                  <a:pt x="716" y="1501"/>
                </a:cubicBezTo>
                <a:cubicBezTo>
                  <a:pt x="711" y="1500"/>
                  <a:pt x="706" y="1498"/>
                  <a:pt x="701" y="1497"/>
                </a:cubicBezTo>
                <a:cubicBezTo>
                  <a:pt x="695" y="1496"/>
                  <a:pt x="689" y="1495"/>
                  <a:pt x="682" y="1495"/>
                </a:cubicBezTo>
                <a:cubicBezTo>
                  <a:pt x="680" y="1495"/>
                  <a:pt x="679" y="1496"/>
                  <a:pt x="676" y="1497"/>
                </a:cubicBezTo>
                <a:cubicBezTo>
                  <a:pt x="674" y="1497"/>
                  <a:pt x="671" y="1497"/>
                  <a:pt x="668" y="1497"/>
                </a:cubicBezTo>
                <a:cubicBezTo>
                  <a:pt x="664" y="1498"/>
                  <a:pt x="666" y="1501"/>
                  <a:pt x="664" y="1502"/>
                </a:cubicBezTo>
                <a:cubicBezTo>
                  <a:pt x="661" y="1504"/>
                  <a:pt x="657" y="1505"/>
                  <a:pt x="652" y="1504"/>
                </a:cubicBezTo>
                <a:cubicBezTo>
                  <a:pt x="648" y="1504"/>
                  <a:pt x="643" y="1503"/>
                  <a:pt x="638" y="1503"/>
                </a:cubicBezTo>
                <a:cubicBezTo>
                  <a:pt x="634" y="1503"/>
                  <a:pt x="625" y="1502"/>
                  <a:pt x="624" y="1502"/>
                </a:cubicBezTo>
                <a:cubicBezTo>
                  <a:pt x="623" y="1503"/>
                  <a:pt x="615" y="1509"/>
                  <a:pt x="615" y="1509"/>
                </a:cubicBezTo>
                <a:cubicBezTo>
                  <a:pt x="612" y="1511"/>
                  <a:pt x="614" y="1514"/>
                  <a:pt x="614" y="1515"/>
                </a:cubicBezTo>
                <a:cubicBezTo>
                  <a:pt x="614" y="1517"/>
                  <a:pt x="612" y="1516"/>
                  <a:pt x="612" y="1518"/>
                </a:cubicBezTo>
                <a:cubicBezTo>
                  <a:pt x="612" y="1520"/>
                  <a:pt x="615" y="1522"/>
                  <a:pt x="611" y="1524"/>
                </a:cubicBezTo>
                <a:cubicBezTo>
                  <a:pt x="619" y="1526"/>
                  <a:pt x="624" y="1530"/>
                  <a:pt x="633" y="1532"/>
                </a:cubicBezTo>
                <a:cubicBezTo>
                  <a:pt x="636" y="1533"/>
                  <a:pt x="643" y="1532"/>
                  <a:pt x="650" y="1533"/>
                </a:cubicBezTo>
                <a:cubicBezTo>
                  <a:pt x="657" y="1533"/>
                  <a:pt x="660" y="1534"/>
                  <a:pt x="667" y="1533"/>
                </a:cubicBezTo>
                <a:cubicBezTo>
                  <a:pt x="671" y="1532"/>
                  <a:pt x="673" y="1531"/>
                  <a:pt x="677" y="1531"/>
                </a:cubicBezTo>
                <a:cubicBezTo>
                  <a:pt x="684" y="1531"/>
                  <a:pt x="690" y="1532"/>
                  <a:pt x="694" y="1532"/>
                </a:cubicBezTo>
                <a:cubicBezTo>
                  <a:pt x="699" y="1531"/>
                  <a:pt x="703" y="1529"/>
                  <a:pt x="708" y="1528"/>
                </a:cubicBezTo>
                <a:cubicBezTo>
                  <a:pt x="710" y="1528"/>
                  <a:pt x="716" y="1529"/>
                  <a:pt x="719" y="1529"/>
                </a:cubicBezTo>
                <a:cubicBezTo>
                  <a:pt x="722" y="1529"/>
                  <a:pt x="725" y="1529"/>
                  <a:pt x="728" y="1529"/>
                </a:cubicBezTo>
                <a:cubicBezTo>
                  <a:pt x="731" y="1529"/>
                  <a:pt x="734" y="1529"/>
                  <a:pt x="737" y="1529"/>
                </a:cubicBezTo>
                <a:cubicBezTo>
                  <a:pt x="749" y="1528"/>
                  <a:pt x="760" y="1526"/>
                  <a:pt x="768" y="1526"/>
                </a:cubicBezTo>
                <a:cubicBezTo>
                  <a:pt x="773" y="1525"/>
                  <a:pt x="776" y="1526"/>
                  <a:pt x="781" y="1525"/>
                </a:cubicBezTo>
                <a:cubicBezTo>
                  <a:pt x="785" y="1525"/>
                  <a:pt x="789" y="1523"/>
                  <a:pt x="793" y="1522"/>
                </a:cubicBezTo>
                <a:cubicBezTo>
                  <a:pt x="801" y="1521"/>
                  <a:pt x="803" y="1523"/>
                  <a:pt x="806" y="1523"/>
                </a:cubicBezTo>
                <a:cubicBezTo>
                  <a:pt x="809" y="1522"/>
                  <a:pt x="813" y="1520"/>
                  <a:pt x="818" y="1519"/>
                </a:cubicBezTo>
                <a:cubicBezTo>
                  <a:pt x="828" y="1517"/>
                  <a:pt x="838" y="1516"/>
                  <a:pt x="844" y="1515"/>
                </a:cubicBezTo>
                <a:cubicBezTo>
                  <a:pt x="847" y="1514"/>
                  <a:pt x="851" y="1512"/>
                  <a:pt x="856" y="1511"/>
                </a:cubicBezTo>
                <a:cubicBezTo>
                  <a:pt x="856" y="1511"/>
                  <a:pt x="859" y="1510"/>
                  <a:pt x="862" y="1510"/>
                </a:cubicBezTo>
                <a:cubicBezTo>
                  <a:pt x="865" y="1509"/>
                  <a:pt x="868" y="1508"/>
                  <a:pt x="870" y="1508"/>
                </a:cubicBezTo>
                <a:cubicBezTo>
                  <a:pt x="873" y="1507"/>
                  <a:pt x="874" y="1504"/>
                  <a:pt x="877" y="1503"/>
                </a:cubicBezTo>
                <a:cubicBezTo>
                  <a:pt x="880" y="1503"/>
                  <a:pt x="884" y="1503"/>
                  <a:pt x="888" y="1502"/>
                </a:cubicBezTo>
                <a:cubicBezTo>
                  <a:pt x="894" y="1500"/>
                  <a:pt x="897" y="1497"/>
                  <a:pt x="903" y="1496"/>
                </a:cubicBezTo>
                <a:cubicBezTo>
                  <a:pt x="908" y="1495"/>
                  <a:pt x="909" y="1499"/>
                  <a:pt x="916" y="1496"/>
                </a:cubicBezTo>
                <a:cubicBezTo>
                  <a:pt x="922" y="1494"/>
                  <a:pt x="915" y="1494"/>
                  <a:pt x="919" y="1492"/>
                </a:cubicBezTo>
                <a:cubicBezTo>
                  <a:pt x="923" y="1491"/>
                  <a:pt x="925" y="1491"/>
                  <a:pt x="929" y="1490"/>
                </a:cubicBezTo>
                <a:cubicBezTo>
                  <a:pt x="932" y="1490"/>
                  <a:pt x="932" y="1489"/>
                  <a:pt x="935" y="1488"/>
                </a:cubicBezTo>
                <a:cubicBezTo>
                  <a:pt x="937" y="1487"/>
                  <a:pt x="938" y="1488"/>
                  <a:pt x="941" y="1487"/>
                </a:cubicBezTo>
                <a:cubicBezTo>
                  <a:pt x="945" y="1485"/>
                  <a:pt x="945" y="1484"/>
                  <a:pt x="948" y="1482"/>
                </a:cubicBezTo>
                <a:cubicBezTo>
                  <a:pt x="952" y="1481"/>
                  <a:pt x="956" y="1482"/>
                  <a:pt x="959" y="1481"/>
                </a:cubicBezTo>
                <a:cubicBezTo>
                  <a:pt x="972" y="1477"/>
                  <a:pt x="978" y="1472"/>
                  <a:pt x="985" y="1469"/>
                </a:cubicBezTo>
                <a:cubicBezTo>
                  <a:pt x="992" y="1466"/>
                  <a:pt x="995" y="1467"/>
                  <a:pt x="997" y="1466"/>
                </a:cubicBezTo>
                <a:cubicBezTo>
                  <a:pt x="1001" y="1464"/>
                  <a:pt x="1004" y="1461"/>
                  <a:pt x="1008" y="1460"/>
                </a:cubicBezTo>
                <a:cubicBezTo>
                  <a:pt x="1012" y="1458"/>
                  <a:pt x="1017" y="1457"/>
                  <a:pt x="1022" y="1455"/>
                </a:cubicBezTo>
                <a:cubicBezTo>
                  <a:pt x="1025" y="1454"/>
                  <a:pt x="1037" y="1448"/>
                  <a:pt x="1040" y="1446"/>
                </a:cubicBezTo>
                <a:cubicBezTo>
                  <a:pt x="1044" y="1443"/>
                  <a:pt x="1047" y="1440"/>
                  <a:pt x="1050" y="1439"/>
                </a:cubicBezTo>
                <a:cubicBezTo>
                  <a:pt x="1051" y="1439"/>
                  <a:pt x="1056" y="1438"/>
                  <a:pt x="1057" y="1438"/>
                </a:cubicBezTo>
                <a:cubicBezTo>
                  <a:pt x="1060" y="1437"/>
                  <a:pt x="1063" y="1435"/>
                  <a:pt x="1067" y="1433"/>
                </a:cubicBezTo>
                <a:cubicBezTo>
                  <a:pt x="1070" y="1432"/>
                  <a:pt x="1073" y="1430"/>
                  <a:pt x="1076" y="1428"/>
                </a:cubicBezTo>
                <a:cubicBezTo>
                  <a:pt x="1082" y="1424"/>
                  <a:pt x="1089" y="1420"/>
                  <a:pt x="1096" y="1416"/>
                </a:cubicBezTo>
                <a:cubicBezTo>
                  <a:pt x="1103" y="1412"/>
                  <a:pt x="1109" y="1409"/>
                  <a:pt x="1114" y="1405"/>
                </a:cubicBezTo>
                <a:cubicBezTo>
                  <a:pt x="1118" y="1403"/>
                  <a:pt x="1120" y="1400"/>
                  <a:pt x="1124" y="1397"/>
                </a:cubicBezTo>
                <a:cubicBezTo>
                  <a:pt x="1130" y="1393"/>
                  <a:pt x="1136" y="1390"/>
                  <a:pt x="1143" y="1386"/>
                </a:cubicBezTo>
                <a:cubicBezTo>
                  <a:pt x="1150" y="1382"/>
                  <a:pt x="1157" y="1378"/>
                  <a:pt x="1163" y="1371"/>
                </a:cubicBezTo>
                <a:cubicBezTo>
                  <a:pt x="1167" y="1369"/>
                  <a:pt x="1167" y="1366"/>
                  <a:pt x="1171" y="1364"/>
                </a:cubicBezTo>
                <a:cubicBezTo>
                  <a:pt x="1172" y="1362"/>
                  <a:pt x="1175" y="1362"/>
                  <a:pt x="1178" y="1360"/>
                </a:cubicBezTo>
                <a:cubicBezTo>
                  <a:pt x="1180" y="1358"/>
                  <a:pt x="1184" y="1354"/>
                  <a:pt x="1186" y="1353"/>
                </a:cubicBezTo>
                <a:cubicBezTo>
                  <a:pt x="1191" y="1349"/>
                  <a:pt x="1196" y="1344"/>
                  <a:pt x="1201" y="1340"/>
                </a:cubicBezTo>
                <a:cubicBezTo>
                  <a:pt x="1206" y="1336"/>
                  <a:pt x="1210" y="1333"/>
                  <a:pt x="1214" y="1330"/>
                </a:cubicBezTo>
                <a:cubicBezTo>
                  <a:pt x="1218" y="1327"/>
                  <a:pt x="1221" y="1323"/>
                  <a:pt x="1224" y="1319"/>
                </a:cubicBezTo>
                <a:cubicBezTo>
                  <a:pt x="1224" y="1317"/>
                  <a:pt x="1223" y="1316"/>
                  <a:pt x="1231" y="1308"/>
                </a:cubicBezTo>
                <a:cubicBezTo>
                  <a:pt x="1235" y="1307"/>
                  <a:pt x="1234" y="1306"/>
                  <a:pt x="1235" y="1309"/>
                </a:cubicBezTo>
                <a:cubicBezTo>
                  <a:pt x="1242" y="1304"/>
                  <a:pt x="1245" y="1299"/>
                  <a:pt x="1247" y="1295"/>
                </a:cubicBezTo>
                <a:cubicBezTo>
                  <a:pt x="1250" y="1291"/>
                  <a:pt x="1251" y="1287"/>
                  <a:pt x="1256" y="1282"/>
                </a:cubicBezTo>
                <a:cubicBezTo>
                  <a:pt x="1260" y="1281"/>
                  <a:pt x="1267" y="1280"/>
                  <a:pt x="1270" y="1272"/>
                </a:cubicBezTo>
                <a:cubicBezTo>
                  <a:pt x="1267" y="1275"/>
                  <a:pt x="1265" y="1277"/>
                  <a:pt x="1263" y="1277"/>
                </a:cubicBezTo>
                <a:cubicBezTo>
                  <a:pt x="1269" y="1266"/>
                  <a:pt x="1278" y="1264"/>
                  <a:pt x="1284" y="1259"/>
                </a:cubicBezTo>
                <a:cubicBezTo>
                  <a:pt x="1287" y="1250"/>
                  <a:pt x="1299" y="1241"/>
                  <a:pt x="1305" y="1232"/>
                </a:cubicBezTo>
                <a:cubicBezTo>
                  <a:pt x="1307" y="1229"/>
                  <a:pt x="1307" y="1227"/>
                  <a:pt x="1309" y="1224"/>
                </a:cubicBezTo>
                <a:cubicBezTo>
                  <a:pt x="1315" y="1215"/>
                  <a:pt x="1323" y="1207"/>
                  <a:pt x="1330" y="1197"/>
                </a:cubicBezTo>
                <a:cubicBezTo>
                  <a:pt x="1335" y="1190"/>
                  <a:pt x="1337" y="1186"/>
                  <a:pt x="1341" y="1181"/>
                </a:cubicBezTo>
                <a:cubicBezTo>
                  <a:pt x="1343" y="1178"/>
                  <a:pt x="1342" y="1177"/>
                  <a:pt x="1344" y="1174"/>
                </a:cubicBezTo>
                <a:cubicBezTo>
                  <a:pt x="1346" y="1172"/>
                  <a:pt x="1347" y="1172"/>
                  <a:pt x="1349" y="1169"/>
                </a:cubicBezTo>
                <a:cubicBezTo>
                  <a:pt x="1351" y="1164"/>
                  <a:pt x="1352" y="1160"/>
                  <a:pt x="1354" y="1156"/>
                </a:cubicBezTo>
                <a:cubicBezTo>
                  <a:pt x="1355" y="1153"/>
                  <a:pt x="1358" y="1150"/>
                  <a:pt x="1360" y="1147"/>
                </a:cubicBezTo>
                <a:cubicBezTo>
                  <a:pt x="1363" y="1142"/>
                  <a:pt x="1365" y="1136"/>
                  <a:pt x="1368" y="1131"/>
                </a:cubicBezTo>
                <a:cubicBezTo>
                  <a:pt x="1373" y="1123"/>
                  <a:pt x="1379" y="1113"/>
                  <a:pt x="1381" y="1110"/>
                </a:cubicBezTo>
                <a:cubicBezTo>
                  <a:pt x="1382" y="1107"/>
                  <a:pt x="1382" y="1104"/>
                  <a:pt x="1383" y="1102"/>
                </a:cubicBezTo>
                <a:cubicBezTo>
                  <a:pt x="1385" y="1098"/>
                  <a:pt x="1388" y="1094"/>
                  <a:pt x="1390" y="1089"/>
                </a:cubicBezTo>
                <a:cubicBezTo>
                  <a:pt x="1391" y="1087"/>
                  <a:pt x="1392" y="1082"/>
                  <a:pt x="1394" y="1080"/>
                </a:cubicBezTo>
                <a:cubicBezTo>
                  <a:pt x="1396" y="1074"/>
                  <a:pt x="1400" y="1070"/>
                  <a:pt x="1402" y="1063"/>
                </a:cubicBezTo>
                <a:cubicBezTo>
                  <a:pt x="1405" y="1056"/>
                  <a:pt x="1408" y="1051"/>
                  <a:pt x="1410" y="1044"/>
                </a:cubicBezTo>
                <a:cubicBezTo>
                  <a:pt x="1411" y="1041"/>
                  <a:pt x="1411" y="1038"/>
                  <a:pt x="1412" y="1034"/>
                </a:cubicBezTo>
                <a:cubicBezTo>
                  <a:pt x="1415" y="1026"/>
                  <a:pt x="1418" y="1018"/>
                  <a:pt x="1421" y="1010"/>
                </a:cubicBezTo>
                <a:cubicBezTo>
                  <a:pt x="1424" y="1001"/>
                  <a:pt x="1428" y="994"/>
                  <a:pt x="1429" y="986"/>
                </a:cubicBezTo>
                <a:cubicBezTo>
                  <a:pt x="1430" y="983"/>
                  <a:pt x="1429" y="981"/>
                  <a:pt x="1430" y="978"/>
                </a:cubicBezTo>
                <a:cubicBezTo>
                  <a:pt x="1431" y="974"/>
                  <a:pt x="1433" y="969"/>
                  <a:pt x="1434" y="966"/>
                </a:cubicBezTo>
                <a:cubicBezTo>
                  <a:pt x="1437" y="956"/>
                  <a:pt x="1438" y="946"/>
                  <a:pt x="1440" y="936"/>
                </a:cubicBezTo>
                <a:cubicBezTo>
                  <a:pt x="1441" y="933"/>
                  <a:pt x="1443" y="930"/>
                  <a:pt x="1444" y="926"/>
                </a:cubicBezTo>
                <a:cubicBezTo>
                  <a:pt x="1444" y="923"/>
                  <a:pt x="1444" y="920"/>
                  <a:pt x="1445" y="916"/>
                </a:cubicBezTo>
                <a:cubicBezTo>
                  <a:pt x="1446" y="910"/>
                  <a:pt x="1448" y="904"/>
                  <a:pt x="1449" y="898"/>
                </a:cubicBezTo>
                <a:cubicBezTo>
                  <a:pt x="1450" y="894"/>
                  <a:pt x="1451" y="889"/>
                  <a:pt x="1451" y="883"/>
                </a:cubicBezTo>
                <a:cubicBezTo>
                  <a:pt x="1452" y="876"/>
                  <a:pt x="1452" y="870"/>
                  <a:pt x="1453" y="864"/>
                </a:cubicBezTo>
                <a:cubicBezTo>
                  <a:pt x="1454" y="859"/>
                  <a:pt x="1456" y="854"/>
                  <a:pt x="1456" y="852"/>
                </a:cubicBezTo>
                <a:cubicBezTo>
                  <a:pt x="1456" y="847"/>
                  <a:pt x="1454" y="849"/>
                  <a:pt x="1454" y="844"/>
                </a:cubicBezTo>
                <a:cubicBezTo>
                  <a:pt x="1454" y="841"/>
                  <a:pt x="1456" y="837"/>
                  <a:pt x="1457" y="834"/>
                </a:cubicBezTo>
                <a:cubicBezTo>
                  <a:pt x="1459" y="824"/>
                  <a:pt x="1459" y="816"/>
                  <a:pt x="1459" y="808"/>
                </a:cubicBezTo>
                <a:cubicBezTo>
                  <a:pt x="1459" y="800"/>
                  <a:pt x="1459" y="791"/>
                  <a:pt x="1459" y="781"/>
                </a:cubicBezTo>
                <a:cubicBezTo>
                  <a:pt x="1459" y="778"/>
                  <a:pt x="1460" y="776"/>
                  <a:pt x="1460" y="773"/>
                </a:cubicBezTo>
                <a:cubicBezTo>
                  <a:pt x="1460" y="771"/>
                  <a:pt x="1460" y="768"/>
                  <a:pt x="1460" y="766"/>
                </a:cubicBezTo>
                <a:cubicBezTo>
                  <a:pt x="1460" y="761"/>
                  <a:pt x="1461" y="756"/>
                  <a:pt x="1460" y="750"/>
                </a:cubicBezTo>
                <a:cubicBezTo>
                  <a:pt x="1460" y="745"/>
                  <a:pt x="1460" y="740"/>
                  <a:pt x="1460" y="735"/>
                </a:cubicBezTo>
                <a:cubicBezTo>
                  <a:pt x="1460" y="730"/>
                  <a:pt x="1460" y="725"/>
                  <a:pt x="1459" y="720"/>
                </a:cubicBezTo>
                <a:cubicBezTo>
                  <a:pt x="1459" y="710"/>
                  <a:pt x="1458" y="702"/>
                  <a:pt x="1457" y="697"/>
                </a:cubicBezTo>
                <a:cubicBezTo>
                  <a:pt x="1457" y="694"/>
                  <a:pt x="1453" y="693"/>
                  <a:pt x="1454" y="690"/>
                </a:cubicBezTo>
                <a:cubicBezTo>
                  <a:pt x="1456" y="690"/>
                  <a:pt x="1456" y="687"/>
                  <a:pt x="1456" y="683"/>
                </a:cubicBezTo>
                <a:cubicBezTo>
                  <a:pt x="1456" y="684"/>
                  <a:pt x="1455" y="673"/>
                  <a:pt x="1455" y="675"/>
                </a:cubicBezTo>
                <a:cubicBezTo>
                  <a:pt x="1454" y="668"/>
                  <a:pt x="1451" y="667"/>
                  <a:pt x="1451" y="661"/>
                </a:cubicBezTo>
                <a:cubicBezTo>
                  <a:pt x="1450" y="657"/>
                  <a:pt x="1452" y="652"/>
                  <a:pt x="1451" y="647"/>
                </a:cubicBezTo>
                <a:cubicBezTo>
                  <a:pt x="1451" y="645"/>
                  <a:pt x="1449" y="637"/>
                  <a:pt x="1448" y="633"/>
                </a:cubicBezTo>
                <a:cubicBezTo>
                  <a:pt x="1447" y="630"/>
                  <a:pt x="1447" y="630"/>
                  <a:pt x="1446" y="625"/>
                </a:cubicBezTo>
                <a:cubicBezTo>
                  <a:pt x="1445" y="622"/>
                  <a:pt x="1447" y="621"/>
                  <a:pt x="1446" y="617"/>
                </a:cubicBezTo>
                <a:cubicBezTo>
                  <a:pt x="1446" y="613"/>
                  <a:pt x="1443" y="607"/>
                  <a:pt x="1442" y="601"/>
                </a:cubicBezTo>
                <a:cubicBezTo>
                  <a:pt x="1441" y="596"/>
                  <a:pt x="1439" y="589"/>
                  <a:pt x="1438" y="583"/>
                </a:cubicBezTo>
                <a:cubicBezTo>
                  <a:pt x="1436" y="576"/>
                  <a:pt x="1434" y="569"/>
                  <a:pt x="1433" y="563"/>
                </a:cubicBezTo>
                <a:cubicBezTo>
                  <a:pt x="1431" y="556"/>
                  <a:pt x="1429" y="549"/>
                  <a:pt x="1427" y="542"/>
                </a:cubicBezTo>
                <a:cubicBezTo>
                  <a:pt x="1425" y="536"/>
                  <a:pt x="1423" y="529"/>
                  <a:pt x="1420" y="523"/>
                </a:cubicBezTo>
                <a:cubicBezTo>
                  <a:pt x="1419" y="520"/>
                  <a:pt x="1416" y="516"/>
                  <a:pt x="1415" y="512"/>
                </a:cubicBezTo>
                <a:cubicBezTo>
                  <a:pt x="1414" y="510"/>
                  <a:pt x="1414" y="509"/>
                  <a:pt x="1414" y="506"/>
                </a:cubicBezTo>
                <a:cubicBezTo>
                  <a:pt x="1411" y="498"/>
                  <a:pt x="1408" y="492"/>
                  <a:pt x="1406" y="487"/>
                </a:cubicBezTo>
                <a:cubicBezTo>
                  <a:pt x="1403" y="482"/>
                  <a:pt x="1401" y="477"/>
                  <a:pt x="1399" y="471"/>
                </a:cubicBezTo>
                <a:cubicBezTo>
                  <a:pt x="1398" y="468"/>
                  <a:pt x="1398" y="466"/>
                  <a:pt x="1397" y="463"/>
                </a:cubicBezTo>
                <a:cubicBezTo>
                  <a:pt x="1395" y="457"/>
                  <a:pt x="1390" y="448"/>
                  <a:pt x="1389" y="446"/>
                </a:cubicBezTo>
                <a:cubicBezTo>
                  <a:pt x="1389" y="446"/>
                  <a:pt x="1389" y="443"/>
                  <a:pt x="1388" y="440"/>
                </a:cubicBezTo>
                <a:cubicBezTo>
                  <a:pt x="1385" y="437"/>
                  <a:pt x="1382" y="433"/>
                  <a:pt x="1380" y="428"/>
                </a:cubicBezTo>
                <a:cubicBezTo>
                  <a:pt x="1377" y="423"/>
                  <a:pt x="1375" y="416"/>
                  <a:pt x="1372" y="412"/>
                </a:cubicBezTo>
                <a:cubicBezTo>
                  <a:pt x="1368" y="404"/>
                  <a:pt x="1361" y="400"/>
                  <a:pt x="1358" y="392"/>
                </a:cubicBezTo>
                <a:cubicBezTo>
                  <a:pt x="1360" y="390"/>
                  <a:pt x="1362" y="396"/>
                  <a:pt x="1364" y="396"/>
                </a:cubicBezTo>
                <a:cubicBezTo>
                  <a:pt x="1358" y="387"/>
                  <a:pt x="1358" y="382"/>
                  <a:pt x="1352" y="374"/>
                </a:cubicBezTo>
                <a:cubicBezTo>
                  <a:pt x="1350" y="372"/>
                  <a:pt x="1349" y="375"/>
                  <a:pt x="1347" y="372"/>
                </a:cubicBezTo>
                <a:cubicBezTo>
                  <a:pt x="1341" y="364"/>
                  <a:pt x="1338" y="355"/>
                  <a:pt x="1332" y="346"/>
                </a:cubicBezTo>
                <a:cubicBezTo>
                  <a:pt x="1328" y="340"/>
                  <a:pt x="1319" y="331"/>
                  <a:pt x="1316" y="326"/>
                </a:cubicBezTo>
                <a:cubicBezTo>
                  <a:pt x="1313" y="322"/>
                  <a:pt x="1313" y="317"/>
                  <a:pt x="1309" y="313"/>
                </a:cubicBezTo>
                <a:cubicBezTo>
                  <a:pt x="1307" y="310"/>
                  <a:pt x="1304" y="308"/>
                  <a:pt x="1302" y="306"/>
                </a:cubicBezTo>
                <a:cubicBezTo>
                  <a:pt x="1300" y="303"/>
                  <a:pt x="1295" y="297"/>
                  <a:pt x="1290" y="292"/>
                </a:cubicBezTo>
                <a:cubicBezTo>
                  <a:pt x="1286" y="286"/>
                  <a:pt x="1282" y="282"/>
                  <a:pt x="1281" y="281"/>
                </a:cubicBezTo>
                <a:cubicBezTo>
                  <a:pt x="1279" y="278"/>
                  <a:pt x="1280" y="274"/>
                  <a:pt x="1277" y="271"/>
                </a:cubicBezTo>
                <a:cubicBezTo>
                  <a:pt x="1276" y="271"/>
                  <a:pt x="1276" y="273"/>
                  <a:pt x="1274" y="271"/>
                </a:cubicBezTo>
                <a:cubicBezTo>
                  <a:pt x="1269" y="259"/>
                  <a:pt x="1251" y="242"/>
                  <a:pt x="1240" y="228"/>
                </a:cubicBezTo>
                <a:cubicBezTo>
                  <a:pt x="1234" y="224"/>
                  <a:pt x="1239" y="233"/>
                  <a:pt x="1231" y="225"/>
                </a:cubicBezTo>
                <a:cubicBezTo>
                  <a:pt x="1228" y="222"/>
                  <a:pt x="1235" y="226"/>
                  <a:pt x="1232" y="221"/>
                </a:cubicBezTo>
                <a:cubicBezTo>
                  <a:pt x="1226" y="218"/>
                  <a:pt x="1225" y="213"/>
                  <a:pt x="1220" y="208"/>
                </a:cubicBezTo>
                <a:close/>
                <a:moveTo>
                  <a:pt x="1479" y="999"/>
                </a:moveTo>
                <a:cubicBezTo>
                  <a:pt x="1481" y="1003"/>
                  <a:pt x="1478" y="1013"/>
                  <a:pt x="1475" y="1014"/>
                </a:cubicBezTo>
                <a:cubicBezTo>
                  <a:pt x="1474" y="1015"/>
                  <a:pt x="1473" y="1012"/>
                  <a:pt x="1474" y="1009"/>
                </a:cubicBezTo>
                <a:cubicBezTo>
                  <a:pt x="1475" y="1006"/>
                  <a:pt x="1476" y="1002"/>
                  <a:pt x="1479" y="999"/>
                </a:cubicBezTo>
                <a:close/>
                <a:moveTo>
                  <a:pt x="1491" y="957"/>
                </a:moveTo>
                <a:cubicBezTo>
                  <a:pt x="1488" y="958"/>
                  <a:pt x="1490" y="942"/>
                  <a:pt x="1494" y="938"/>
                </a:cubicBezTo>
                <a:cubicBezTo>
                  <a:pt x="1497" y="942"/>
                  <a:pt x="1491" y="950"/>
                  <a:pt x="1491" y="957"/>
                </a:cubicBezTo>
                <a:close/>
                <a:moveTo>
                  <a:pt x="1509" y="769"/>
                </a:moveTo>
                <a:cubicBezTo>
                  <a:pt x="1509" y="776"/>
                  <a:pt x="1509" y="784"/>
                  <a:pt x="1508" y="791"/>
                </a:cubicBezTo>
                <a:cubicBezTo>
                  <a:pt x="1506" y="793"/>
                  <a:pt x="1506" y="778"/>
                  <a:pt x="1506" y="776"/>
                </a:cubicBezTo>
                <a:cubicBezTo>
                  <a:pt x="1507" y="771"/>
                  <a:pt x="1508" y="768"/>
                  <a:pt x="1509" y="769"/>
                </a:cubicBezTo>
                <a:close/>
                <a:moveTo>
                  <a:pt x="1371" y="341"/>
                </a:moveTo>
                <a:cubicBezTo>
                  <a:pt x="1374" y="345"/>
                  <a:pt x="1377" y="349"/>
                  <a:pt x="1377" y="352"/>
                </a:cubicBezTo>
                <a:cubicBezTo>
                  <a:pt x="1376" y="354"/>
                  <a:pt x="1366" y="339"/>
                  <a:pt x="1371" y="341"/>
                </a:cubicBezTo>
                <a:close/>
                <a:moveTo>
                  <a:pt x="1128" y="106"/>
                </a:moveTo>
                <a:cubicBezTo>
                  <a:pt x="1136" y="111"/>
                  <a:pt x="1136" y="111"/>
                  <a:pt x="1136" y="111"/>
                </a:cubicBezTo>
                <a:cubicBezTo>
                  <a:pt x="1138" y="115"/>
                  <a:pt x="1123" y="106"/>
                  <a:pt x="1128" y="106"/>
                </a:cubicBezTo>
                <a:close/>
                <a:moveTo>
                  <a:pt x="1179" y="148"/>
                </a:moveTo>
                <a:cubicBezTo>
                  <a:pt x="1177" y="147"/>
                  <a:pt x="1174" y="145"/>
                  <a:pt x="1172" y="143"/>
                </a:cubicBezTo>
                <a:cubicBezTo>
                  <a:pt x="1170" y="142"/>
                  <a:pt x="1168" y="140"/>
                  <a:pt x="1170" y="139"/>
                </a:cubicBezTo>
                <a:cubicBezTo>
                  <a:pt x="1175" y="142"/>
                  <a:pt x="1181" y="146"/>
                  <a:pt x="1179" y="148"/>
                </a:cubicBezTo>
                <a:close/>
                <a:moveTo>
                  <a:pt x="1285" y="248"/>
                </a:moveTo>
                <a:cubicBezTo>
                  <a:pt x="1283" y="248"/>
                  <a:pt x="1281" y="248"/>
                  <a:pt x="1279" y="246"/>
                </a:cubicBezTo>
                <a:cubicBezTo>
                  <a:pt x="1277" y="245"/>
                  <a:pt x="1275" y="243"/>
                  <a:pt x="1273" y="239"/>
                </a:cubicBezTo>
                <a:cubicBezTo>
                  <a:pt x="1276" y="239"/>
                  <a:pt x="1280" y="241"/>
                  <a:pt x="1285" y="248"/>
                </a:cubicBezTo>
                <a:close/>
                <a:moveTo>
                  <a:pt x="923" y="32"/>
                </a:moveTo>
                <a:cubicBezTo>
                  <a:pt x="937" y="36"/>
                  <a:pt x="937" y="36"/>
                  <a:pt x="937" y="36"/>
                </a:cubicBezTo>
                <a:cubicBezTo>
                  <a:pt x="936" y="37"/>
                  <a:pt x="936" y="37"/>
                  <a:pt x="936" y="37"/>
                </a:cubicBezTo>
                <a:cubicBezTo>
                  <a:pt x="923" y="33"/>
                  <a:pt x="923" y="33"/>
                  <a:pt x="923" y="33"/>
                </a:cubicBezTo>
                <a:lnTo>
                  <a:pt x="923" y="32"/>
                </a:lnTo>
                <a:close/>
                <a:moveTo>
                  <a:pt x="980" y="55"/>
                </a:moveTo>
                <a:cubicBezTo>
                  <a:pt x="979" y="57"/>
                  <a:pt x="979" y="57"/>
                  <a:pt x="979" y="57"/>
                </a:cubicBezTo>
                <a:cubicBezTo>
                  <a:pt x="974" y="56"/>
                  <a:pt x="972" y="54"/>
                  <a:pt x="970" y="53"/>
                </a:cubicBezTo>
                <a:cubicBezTo>
                  <a:pt x="972" y="52"/>
                  <a:pt x="975" y="53"/>
                  <a:pt x="980" y="55"/>
                </a:cubicBezTo>
                <a:close/>
                <a:moveTo>
                  <a:pt x="969" y="56"/>
                </a:moveTo>
                <a:cubicBezTo>
                  <a:pt x="964" y="59"/>
                  <a:pt x="944" y="51"/>
                  <a:pt x="935" y="50"/>
                </a:cubicBezTo>
                <a:cubicBezTo>
                  <a:pt x="935" y="48"/>
                  <a:pt x="937" y="49"/>
                  <a:pt x="938" y="47"/>
                </a:cubicBezTo>
                <a:cubicBezTo>
                  <a:pt x="939" y="45"/>
                  <a:pt x="929" y="45"/>
                  <a:pt x="933" y="43"/>
                </a:cubicBezTo>
                <a:cubicBezTo>
                  <a:pt x="944" y="46"/>
                  <a:pt x="956" y="50"/>
                  <a:pt x="969" y="56"/>
                </a:cubicBezTo>
                <a:close/>
                <a:moveTo>
                  <a:pt x="890" y="37"/>
                </a:moveTo>
                <a:cubicBezTo>
                  <a:pt x="889" y="38"/>
                  <a:pt x="884" y="36"/>
                  <a:pt x="880" y="34"/>
                </a:cubicBezTo>
                <a:cubicBezTo>
                  <a:pt x="877" y="33"/>
                  <a:pt x="869" y="33"/>
                  <a:pt x="871" y="30"/>
                </a:cubicBezTo>
                <a:cubicBezTo>
                  <a:pt x="876" y="31"/>
                  <a:pt x="892" y="33"/>
                  <a:pt x="890" y="37"/>
                </a:cubicBezTo>
                <a:close/>
                <a:moveTo>
                  <a:pt x="1078" y="117"/>
                </a:moveTo>
                <a:cubicBezTo>
                  <a:pt x="1078" y="120"/>
                  <a:pt x="1069" y="114"/>
                  <a:pt x="1069" y="112"/>
                </a:cubicBezTo>
                <a:cubicBezTo>
                  <a:pt x="1069" y="110"/>
                  <a:pt x="1078" y="115"/>
                  <a:pt x="1078" y="117"/>
                </a:cubicBezTo>
                <a:close/>
                <a:moveTo>
                  <a:pt x="1353" y="1115"/>
                </a:moveTo>
                <a:cubicBezTo>
                  <a:pt x="1350" y="1113"/>
                  <a:pt x="1355" y="1103"/>
                  <a:pt x="1358" y="1098"/>
                </a:cubicBezTo>
                <a:cubicBezTo>
                  <a:pt x="1358" y="1096"/>
                  <a:pt x="1360" y="1096"/>
                  <a:pt x="1360" y="1095"/>
                </a:cubicBezTo>
                <a:cubicBezTo>
                  <a:pt x="1362" y="1092"/>
                  <a:pt x="1361" y="1091"/>
                  <a:pt x="1362" y="1089"/>
                </a:cubicBezTo>
                <a:cubicBezTo>
                  <a:pt x="1365" y="1084"/>
                  <a:pt x="1369" y="1079"/>
                  <a:pt x="1371" y="1071"/>
                </a:cubicBezTo>
                <a:cubicBezTo>
                  <a:pt x="1375" y="1069"/>
                  <a:pt x="1370" y="1077"/>
                  <a:pt x="1369" y="1079"/>
                </a:cubicBezTo>
                <a:cubicBezTo>
                  <a:pt x="1369" y="1079"/>
                  <a:pt x="1371" y="1079"/>
                  <a:pt x="1371" y="1080"/>
                </a:cubicBezTo>
                <a:cubicBezTo>
                  <a:pt x="1370" y="1083"/>
                  <a:pt x="1367" y="1086"/>
                  <a:pt x="1365" y="1090"/>
                </a:cubicBezTo>
                <a:cubicBezTo>
                  <a:pt x="1361" y="1098"/>
                  <a:pt x="1358" y="1107"/>
                  <a:pt x="1353" y="1115"/>
                </a:cubicBezTo>
                <a:close/>
                <a:moveTo>
                  <a:pt x="1079" y="126"/>
                </a:moveTo>
                <a:cubicBezTo>
                  <a:pt x="1067" y="124"/>
                  <a:pt x="1073" y="115"/>
                  <a:pt x="1079" y="126"/>
                </a:cubicBezTo>
                <a:close/>
                <a:moveTo>
                  <a:pt x="1260" y="278"/>
                </a:moveTo>
                <a:cubicBezTo>
                  <a:pt x="1257" y="276"/>
                  <a:pt x="1253" y="273"/>
                  <a:pt x="1248" y="269"/>
                </a:cubicBezTo>
                <a:cubicBezTo>
                  <a:pt x="1243" y="265"/>
                  <a:pt x="1238" y="260"/>
                  <a:pt x="1235" y="255"/>
                </a:cubicBezTo>
                <a:cubicBezTo>
                  <a:pt x="1235" y="254"/>
                  <a:pt x="1238" y="254"/>
                  <a:pt x="1238" y="253"/>
                </a:cubicBezTo>
                <a:cubicBezTo>
                  <a:pt x="1237" y="252"/>
                  <a:pt x="1225" y="240"/>
                  <a:pt x="1232" y="244"/>
                </a:cubicBezTo>
                <a:cubicBezTo>
                  <a:pt x="1236" y="245"/>
                  <a:pt x="1235" y="249"/>
                  <a:pt x="1238" y="252"/>
                </a:cubicBezTo>
                <a:cubicBezTo>
                  <a:pt x="1245" y="260"/>
                  <a:pt x="1257" y="270"/>
                  <a:pt x="1260" y="278"/>
                </a:cubicBezTo>
                <a:close/>
                <a:moveTo>
                  <a:pt x="1213" y="227"/>
                </a:moveTo>
                <a:cubicBezTo>
                  <a:pt x="1212" y="229"/>
                  <a:pt x="1211" y="228"/>
                  <a:pt x="1209" y="228"/>
                </a:cubicBezTo>
                <a:cubicBezTo>
                  <a:pt x="1213" y="232"/>
                  <a:pt x="1214" y="230"/>
                  <a:pt x="1218" y="233"/>
                </a:cubicBezTo>
                <a:cubicBezTo>
                  <a:pt x="1221" y="235"/>
                  <a:pt x="1225" y="241"/>
                  <a:pt x="1227" y="244"/>
                </a:cubicBezTo>
                <a:cubicBezTo>
                  <a:pt x="1225" y="247"/>
                  <a:pt x="1218" y="238"/>
                  <a:pt x="1215" y="236"/>
                </a:cubicBezTo>
                <a:cubicBezTo>
                  <a:pt x="1213" y="234"/>
                  <a:pt x="1209" y="231"/>
                  <a:pt x="1206" y="228"/>
                </a:cubicBezTo>
                <a:cubicBezTo>
                  <a:pt x="1204" y="226"/>
                  <a:pt x="1202" y="224"/>
                  <a:pt x="1200" y="222"/>
                </a:cubicBezTo>
                <a:cubicBezTo>
                  <a:pt x="1198" y="221"/>
                  <a:pt x="1196" y="219"/>
                  <a:pt x="1195" y="218"/>
                </a:cubicBezTo>
                <a:cubicBezTo>
                  <a:pt x="1192" y="216"/>
                  <a:pt x="1188" y="212"/>
                  <a:pt x="1187" y="215"/>
                </a:cubicBezTo>
                <a:cubicBezTo>
                  <a:pt x="1182" y="211"/>
                  <a:pt x="1185" y="210"/>
                  <a:pt x="1181" y="206"/>
                </a:cubicBezTo>
                <a:cubicBezTo>
                  <a:pt x="1178" y="202"/>
                  <a:pt x="1176" y="204"/>
                  <a:pt x="1173" y="201"/>
                </a:cubicBezTo>
                <a:cubicBezTo>
                  <a:pt x="1168" y="198"/>
                  <a:pt x="1164" y="192"/>
                  <a:pt x="1160" y="189"/>
                </a:cubicBezTo>
                <a:cubicBezTo>
                  <a:pt x="1152" y="183"/>
                  <a:pt x="1144" y="180"/>
                  <a:pt x="1134" y="174"/>
                </a:cubicBezTo>
                <a:cubicBezTo>
                  <a:pt x="1126" y="169"/>
                  <a:pt x="1123" y="164"/>
                  <a:pt x="1115" y="158"/>
                </a:cubicBezTo>
                <a:cubicBezTo>
                  <a:pt x="1111" y="156"/>
                  <a:pt x="1107" y="155"/>
                  <a:pt x="1104" y="153"/>
                </a:cubicBezTo>
                <a:cubicBezTo>
                  <a:pt x="1100" y="151"/>
                  <a:pt x="1100" y="150"/>
                  <a:pt x="1098" y="148"/>
                </a:cubicBezTo>
                <a:cubicBezTo>
                  <a:pt x="1095" y="146"/>
                  <a:pt x="1094" y="147"/>
                  <a:pt x="1092" y="146"/>
                </a:cubicBezTo>
                <a:cubicBezTo>
                  <a:pt x="1089" y="144"/>
                  <a:pt x="1088" y="142"/>
                  <a:pt x="1086" y="141"/>
                </a:cubicBezTo>
                <a:cubicBezTo>
                  <a:pt x="1083" y="139"/>
                  <a:pt x="1078" y="138"/>
                  <a:pt x="1075" y="136"/>
                </a:cubicBezTo>
                <a:cubicBezTo>
                  <a:pt x="1071" y="134"/>
                  <a:pt x="1067" y="132"/>
                  <a:pt x="1063" y="130"/>
                </a:cubicBezTo>
                <a:cubicBezTo>
                  <a:pt x="1061" y="129"/>
                  <a:pt x="1057" y="129"/>
                  <a:pt x="1055" y="128"/>
                </a:cubicBezTo>
                <a:cubicBezTo>
                  <a:pt x="1052" y="126"/>
                  <a:pt x="1049" y="124"/>
                  <a:pt x="1045" y="122"/>
                </a:cubicBezTo>
                <a:cubicBezTo>
                  <a:pt x="1042" y="121"/>
                  <a:pt x="1041" y="121"/>
                  <a:pt x="1038" y="119"/>
                </a:cubicBezTo>
                <a:cubicBezTo>
                  <a:pt x="1034" y="117"/>
                  <a:pt x="1035" y="116"/>
                  <a:pt x="1032" y="114"/>
                </a:cubicBezTo>
                <a:cubicBezTo>
                  <a:pt x="1029" y="113"/>
                  <a:pt x="1026" y="112"/>
                  <a:pt x="1023" y="111"/>
                </a:cubicBezTo>
                <a:cubicBezTo>
                  <a:pt x="1021" y="110"/>
                  <a:pt x="1018" y="109"/>
                  <a:pt x="1017" y="109"/>
                </a:cubicBezTo>
                <a:cubicBezTo>
                  <a:pt x="1016" y="109"/>
                  <a:pt x="1011" y="108"/>
                  <a:pt x="1006" y="105"/>
                </a:cubicBezTo>
                <a:cubicBezTo>
                  <a:pt x="1010" y="102"/>
                  <a:pt x="1004" y="101"/>
                  <a:pt x="999" y="96"/>
                </a:cubicBezTo>
                <a:cubicBezTo>
                  <a:pt x="996" y="93"/>
                  <a:pt x="997" y="92"/>
                  <a:pt x="995" y="91"/>
                </a:cubicBezTo>
                <a:cubicBezTo>
                  <a:pt x="988" y="87"/>
                  <a:pt x="974" y="86"/>
                  <a:pt x="970" y="80"/>
                </a:cubicBezTo>
                <a:cubicBezTo>
                  <a:pt x="972" y="77"/>
                  <a:pt x="979" y="83"/>
                  <a:pt x="983" y="84"/>
                </a:cubicBezTo>
                <a:cubicBezTo>
                  <a:pt x="989" y="87"/>
                  <a:pt x="997" y="89"/>
                  <a:pt x="1003" y="93"/>
                </a:cubicBezTo>
                <a:cubicBezTo>
                  <a:pt x="1009" y="96"/>
                  <a:pt x="1008" y="98"/>
                  <a:pt x="1018" y="102"/>
                </a:cubicBezTo>
                <a:cubicBezTo>
                  <a:pt x="1021" y="103"/>
                  <a:pt x="1023" y="102"/>
                  <a:pt x="1027" y="103"/>
                </a:cubicBezTo>
                <a:cubicBezTo>
                  <a:pt x="1031" y="104"/>
                  <a:pt x="1036" y="108"/>
                  <a:pt x="1042" y="111"/>
                </a:cubicBezTo>
                <a:cubicBezTo>
                  <a:pt x="1047" y="113"/>
                  <a:pt x="1053" y="116"/>
                  <a:pt x="1058" y="119"/>
                </a:cubicBezTo>
                <a:cubicBezTo>
                  <a:pt x="1064" y="121"/>
                  <a:pt x="1069" y="124"/>
                  <a:pt x="1072" y="126"/>
                </a:cubicBezTo>
                <a:cubicBezTo>
                  <a:pt x="1075" y="128"/>
                  <a:pt x="1077" y="131"/>
                  <a:pt x="1080" y="133"/>
                </a:cubicBezTo>
                <a:cubicBezTo>
                  <a:pt x="1084" y="136"/>
                  <a:pt x="1090" y="135"/>
                  <a:pt x="1095" y="138"/>
                </a:cubicBezTo>
                <a:cubicBezTo>
                  <a:pt x="1094" y="138"/>
                  <a:pt x="1097" y="141"/>
                  <a:pt x="1100" y="144"/>
                </a:cubicBezTo>
                <a:cubicBezTo>
                  <a:pt x="1104" y="147"/>
                  <a:pt x="1108" y="148"/>
                  <a:pt x="1113" y="151"/>
                </a:cubicBezTo>
                <a:cubicBezTo>
                  <a:pt x="1116" y="153"/>
                  <a:pt x="1116" y="154"/>
                  <a:pt x="1119" y="156"/>
                </a:cubicBezTo>
                <a:cubicBezTo>
                  <a:pt x="1124" y="160"/>
                  <a:pt x="1132" y="165"/>
                  <a:pt x="1141" y="172"/>
                </a:cubicBezTo>
                <a:cubicBezTo>
                  <a:pt x="1143" y="173"/>
                  <a:pt x="1145" y="175"/>
                  <a:pt x="1148" y="176"/>
                </a:cubicBezTo>
                <a:cubicBezTo>
                  <a:pt x="1150" y="178"/>
                  <a:pt x="1152" y="180"/>
                  <a:pt x="1154" y="181"/>
                </a:cubicBezTo>
                <a:cubicBezTo>
                  <a:pt x="1159" y="185"/>
                  <a:pt x="1163" y="188"/>
                  <a:pt x="1168" y="192"/>
                </a:cubicBezTo>
                <a:cubicBezTo>
                  <a:pt x="1171" y="194"/>
                  <a:pt x="1174" y="195"/>
                  <a:pt x="1177" y="196"/>
                </a:cubicBezTo>
                <a:cubicBezTo>
                  <a:pt x="1184" y="201"/>
                  <a:pt x="1191" y="209"/>
                  <a:pt x="1198" y="214"/>
                </a:cubicBezTo>
                <a:cubicBezTo>
                  <a:pt x="1204" y="218"/>
                  <a:pt x="1209" y="222"/>
                  <a:pt x="1213" y="227"/>
                </a:cubicBezTo>
                <a:close/>
                <a:moveTo>
                  <a:pt x="1288" y="311"/>
                </a:moveTo>
                <a:cubicBezTo>
                  <a:pt x="1287" y="314"/>
                  <a:pt x="1279" y="304"/>
                  <a:pt x="1279" y="301"/>
                </a:cubicBezTo>
                <a:cubicBezTo>
                  <a:pt x="1280" y="298"/>
                  <a:pt x="1285" y="308"/>
                  <a:pt x="1288" y="311"/>
                </a:cubicBezTo>
                <a:close/>
                <a:moveTo>
                  <a:pt x="966" y="75"/>
                </a:moveTo>
                <a:cubicBezTo>
                  <a:pt x="966" y="79"/>
                  <a:pt x="962" y="76"/>
                  <a:pt x="958" y="74"/>
                </a:cubicBezTo>
                <a:cubicBezTo>
                  <a:pt x="955" y="73"/>
                  <a:pt x="944" y="70"/>
                  <a:pt x="947" y="69"/>
                </a:cubicBezTo>
                <a:cubicBezTo>
                  <a:pt x="953" y="70"/>
                  <a:pt x="956" y="73"/>
                  <a:pt x="966" y="75"/>
                </a:cubicBezTo>
                <a:close/>
                <a:moveTo>
                  <a:pt x="1432" y="784"/>
                </a:moveTo>
                <a:cubicBezTo>
                  <a:pt x="1431" y="790"/>
                  <a:pt x="1434" y="794"/>
                  <a:pt x="1433" y="800"/>
                </a:cubicBezTo>
                <a:cubicBezTo>
                  <a:pt x="1433" y="803"/>
                  <a:pt x="1432" y="805"/>
                  <a:pt x="1431" y="809"/>
                </a:cubicBezTo>
                <a:cubicBezTo>
                  <a:pt x="1430" y="814"/>
                  <a:pt x="1432" y="814"/>
                  <a:pt x="1431" y="817"/>
                </a:cubicBezTo>
                <a:cubicBezTo>
                  <a:pt x="1431" y="821"/>
                  <a:pt x="1429" y="823"/>
                  <a:pt x="1429" y="825"/>
                </a:cubicBezTo>
                <a:cubicBezTo>
                  <a:pt x="1429" y="829"/>
                  <a:pt x="1430" y="835"/>
                  <a:pt x="1430" y="841"/>
                </a:cubicBezTo>
                <a:cubicBezTo>
                  <a:pt x="1430" y="842"/>
                  <a:pt x="1430" y="843"/>
                  <a:pt x="1429" y="845"/>
                </a:cubicBezTo>
                <a:cubicBezTo>
                  <a:pt x="1429" y="847"/>
                  <a:pt x="1428" y="849"/>
                  <a:pt x="1428" y="850"/>
                </a:cubicBezTo>
                <a:cubicBezTo>
                  <a:pt x="1428" y="852"/>
                  <a:pt x="1430" y="852"/>
                  <a:pt x="1429" y="857"/>
                </a:cubicBezTo>
                <a:cubicBezTo>
                  <a:pt x="1428" y="859"/>
                  <a:pt x="1426" y="861"/>
                  <a:pt x="1425" y="864"/>
                </a:cubicBezTo>
                <a:cubicBezTo>
                  <a:pt x="1424" y="870"/>
                  <a:pt x="1425" y="876"/>
                  <a:pt x="1424" y="882"/>
                </a:cubicBezTo>
                <a:cubicBezTo>
                  <a:pt x="1423" y="886"/>
                  <a:pt x="1421" y="886"/>
                  <a:pt x="1420" y="889"/>
                </a:cubicBezTo>
                <a:cubicBezTo>
                  <a:pt x="1419" y="893"/>
                  <a:pt x="1420" y="894"/>
                  <a:pt x="1420" y="897"/>
                </a:cubicBezTo>
                <a:cubicBezTo>
                  <a:pt x="1419" y="898"/>
                  <a:pt x="1418" y="898"/>
                  <a:pt x="1417" y="902"/>
                </a:cubicBezTo>
                <a:cubicBezTo>
                  <a:pt x="1415" y="909"/>
                  <a:pt x="1417" y="911"/>
                  <a:pt x="1416" y="916"/>
                </a:cubicBezTo>
                <a:cubicBezTo>
                  <a:pt x="1415" y="919"/>
                  <a:pt x="1411" y="933"/>
                  <a:pt x="1409" y="941"/>
                </a:cubicBezTo>
                <a:cubicBezTo>
                  <a:pt x="1408" y="944"/>
                  <a:pt x="1406" y="944"/>
                  <a:pt x="1406" y="946"/>
                </a:cubicBezTo>
                <a:cubicBezTo>
                  <a:pt x="1404" y="950"/>
                  <a:pt x="1405" y="952"/>
                  <a:pt x="1402" y="959"/>
                </a:cubicBezTo>
                <a:cubicBezTo>
                  <a:pt x="1399" y="966"/>
                  <a:pt x="1395" y="974"/>
                  <a:pt x="1391" y="986"/>
                </a:cubicBezTo>
                <a:cubicBezTo>
                  <a:pt x="1391" y="988"/>
                  <a:pt x="1391" y="989"/>
                  <a:pt x="1391" y="990"/>
                </a:cubicBezTo>
                <a:cubicBezTo>
                  <a:pt x="1389" y="993"/>
                  <a:pt x="1389" y="992"/>
                  <a:pt x="1390" y="996"/>
                </a:cubicBezTo>
                <a:cubicBezTo>
                  <a:pt x="1390" y="1001"/>
                  <a:pt x="1387" y="999"/>
                  <a:pt x="1385" y="1003"/>
                </a:cubicBezTo>
                <a:cubicBezTo>
                  <a:pt x="1384" y="1006"/>
                  <a:pt x="1384" y="1009"/>
                  <a:pt x="1383" y="1012"/>
                </a:cubicBezTo>
                <a:cubicBezTo>
                  <a:pt x="1382" y="1015"/>
                  <a:pt x="1379" y="1017"/>
                  <a:pt x="1378" y="1021"/>
                </a:cubicBezTo>
                <a:cubicBezTo>
                  <a:pt x="1374" y="1027"/>
                  <a:pt x="1371" y="1037"/>
                  <a:pt x="1369" y="1042"/>
                </a:cubicBezTo>
                <a:cubicBezTo>
                  <a:pt x="1367" y="1046"/>
                  <a:pt x="1363" y="1050"/>
                  <a:pt x="1361" y="1054"/>
                </a:cubicBezTo>
                <a:cubicBezTo>
                  <a:pt x="1358" y="1058"/>
                  <a:pt x="1357" y="1063"/>
                  <a:pt x="1355" y="1068"/>
                </a:cubicBezTo>
                <a:cubicBezTo>
                  <a:pt x="1354" y="1071"/>
                  <a:pt x="1352" y="1071"/>
                  <a:pt x="1350" y="1074"/>
                </a:cubicBezTo>
                <a:cubicBezTo>
                  <a:pt x="1348" y="1078"/>
                  <a:pt x="1349" y="1079"/>
                  <a:pt x="1348" y="1082"/>
                </a:cubicBezTo>
                <a:cubicBezTo>
                  <a:pt x="1347" y="1083"/>
                  <a:pt x="1345" y="1084"/>
                  <a:pt x="1343" y="1086"/>
                </a:cubicBezTo>
                <a:cubicBezTo>
                  <a:pt x="1337" y="1096"/>
                  <a:pt x="1333" y="1107"/>
                  <a:pt x="1326" y="1118"/>
                </a:cubicBezTo>
                <a:cubicBezTo>
                  <a:pt x="1323" y="1123"/>
                  <a:pt x="1317" y="1129"/>
                  <a:pt x="1315" y="1134"/>
                </a:cubicBezTo>
                <a:cubicBezTo>
                  <a:pt x="1312" y="1138"/>
                  <a:pt x="1309" y="1144"/>
                  <a:pt x="1304" y="1150"/>
                </a:cubicBezTo>
                <a:cubicBezTo>
                  <a:pt x="1303" y="1152"/>
                  <a:pt x="1300" y="1154"/>
                  <a:pt x="1298" y="1156"/>
                </a:cubicBezTo>
                <a:cubicBezTo>
                  <a:pt x="1296" y="1159"/>
                  <a:pt x="1296" y="1160"/>
                  <a:pt x="1295" y="1162"/>
                </a:cubicBezTo>
                <a:cubicBezTo>
                  <a:pt x="1293" y="1166"/>
                  <a:pt x="1284" y="1176"/>
                  <a:pt x="1279" y="1182"/>
                </a:cubicBezTo>
                <a:cubicBezTo>
                  <a:pt x="1278" y="1176"/>
                  <a:pt x="1282" y="1170"/>
                  <a:pt x="1287" y="1164"/>
                </a:cubicBezTo>
                <a:cubicBezTo>
                  <a:pt x="1289" y="1162"/>
                  <a:pt x="1292" y="1161"/>
                  <a:pt x="1293" y="1159"/>
                </a:cubicBezTo>
                <a:cubicBezTo>
                  <a:pt x="1296" y="1154"/>
                  <a:pt x="1300" y="1149"/>
                  <a:pt x="1303" y="1144"/>
                </a:cubicBezTo>
                <a:cubicBezTo>
                  <a:pt x="1305" y="1140"/>
                  <a:pt x="1306" y="1135"/>
                  <a:pt x="1309" y="1130"/>
                </a:cubicBezTo>
                <a:cubicBezTo>
                  <a:pt x="1309" y="1129"/>
                  <a:pt x="1313" y="1125"/>
                  <a:pt x="1314" y="1125"/>
                </a:cubicBezTo>
                <a:cubicBezTo>
                  <a:pt x="1324" y="1110"/>
                  <a:pt x="1338" y="1080"/>
                  <a:pt x="1347" y="1060"/>
                </a:cubicBezTo>
                <a:cubicBezTo>
                  <a:pt x="1350" y="1052"/>
                  <a:pt x="1353" y="1049"/>
                  <a:pt x="1355" y="1042"/>
                </a:cubicBezTo>
                <a:cubicBezTo>
                  <a:pt x="1355" y="1039"/>
                  <a:pt x="1355" y="1039"/>
                  <a:pt x="1355" y="1036"/>
                </a:cubicBezTo>
                <a:cubicBezTo>
                  <a:pt x="1356" y="1033"/>
                  <a:pt x="1358" y="1023"/>
                  <a:pt x="1362" y="1015"/>
                </a:cubicBezTo>
                <a:cubicBezTo>
                  <a:pt x="1364" y="1011"/>
                  <a:pt x="1367" y="1009"/>
                  <a:pt x="1369" y="1005"/>
                </a:cubicBezTo>
                <a:cubicBezTo>
                  <a:pt x="1370" y="1001"/>
                  <a:pt x="1370" y="997"/>
                  <a:pt x="1371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1"/>
                  <a:pt x="1381" y="963"/>
                  <a:pt x="1383" y="956"/>
                </a:cubicBezTo>
                <a:cubicBezTo>
                  <a:pt x="1384" y="951"/>
                  <a:pt x="1385" y="948"/>
                  <a:pt x="1385" y="944"/>
                </a:cubicBezTo>
                <a:cubicBezTo>
                  <a:pt x="1386" y="940"/>
                  <a:pt x="1387" y="936"/>
                  <a:pt x="1389" y="931"/>
                </a:cubicBezTo>
                <a:cubicBezTo>
                  <a:pt x="1390" y="928"/>
                  <a:pt x="1386" y="929"/>
                  <a:pt x="1387" y="925"/>
                </a:cubicBezTo>
                <a:cubicBezTo>
                  <a:pt x="1387" y="916"/>
                  <a:pt x="1390" y="917"/>
                  <a:pt x="1392" y="911"/>
                </a:cubicBezTo>
                <a:cubicBezTo>
                  <a:pt x="1393" y="907"/>
                  <a:pt x="1396" y="897"/>
                  <a:pt x="1397" y="891"/>
                </a:cubicBezTo>
                <a:cubicBezTo>
                  <a:pt x="1398" y="887"/>
                  <a:pt x="1397" y="884"/>
                  <a:pt x="1398" y="881"/>
                </a:cubicBezTo>
                <a:cubicBezTo>
                  <a:pt x="1399" y="878"/>
                  <a:pt x="1401" y="873"/>
                  <a:pt x="1402" y="870"/>
                </a:cubicBezTo>
                <a:cubicBezTo>
                  <a:pt x="1402" y="865"/>
                  <a:pt x="1402" y="859"/>
                  <a:pt x="1402" y="853"/>
                </a:cubicBezTo>
                <a:cubicBezTo>
                  <a:pt x="1403" y="849"/>
                  <a:pt x="1403" y="845"/>
                  <a:pt x="1404" y="840"/>
                </a:cubicBezTo>
                <a:cubicBezTo>
                  <a:pt x="1404" y="836"/>
                  <a:pt x="1404" y="832"/>
                  <a:pt x="1405" y="829"/>
                </a:cubicBezTo>
                <a:cubicBezTo>
                  <a:pt x="1405" y="822"/>
                  <a:pt x="1406" y="816"/>
                  <a:pt x="1406" y="813"/>
                </a:cubicBezTo>
                <a:cubicBezTo>
                  <a:pt x="1405" y="810"/>
                  <a:pt x="1403" y="809"/>
                  <a:pt x="1403" y="806"/>
                </a:cubicBezTo>
                <a:cubicBezTo>
                  <a:pt x="1404" y="797"/>
                  <a:pt x="1408" y="791"/>
                  <a:pt x="1407" y="777"/>
                </a:cubicBezTo>
                <a:cubicBezTo>
                  <a:pt x="1406" y="775"/>
                  <a:pt x="1405" y="773"/>
                  <a:pt x="1405" y="770"/>
                </a:cubicBezTo>
                <a:cubicBezTo>
                  <a:pt x="1405" y="767"/>
                  <a:pt x="1406" y="765"/>
                  <a:pt x="1406" y="760"/>
                </a:cubicBezTo>
                <a:cubicBezTo>
                  <a:pt x="1406" y="758"/>
                  <a:pt x="1405" y="753"/>
                  <a:pt x="1405" y="748"/>
                </a:cubicBezTo>
                <a:cubicBezTo>
                  <a:pt x="1405" y="742"/>
                  <a:pt x="1405" y="736"/>
                  <a:pt x="1404" y="730"/>
                </a:cubicBezTo>
                <a:cubicBezTo>
                  <a:pt x="1404" y="727"/>
                  <a:pt x="1406" y="724"/>
                  <a:pt x="1406" y="721"/>
                </a:cubicBezTo>
                <a:cubicBezTo>
                  <a:pt x="1405" y="717"/>
                  <a:pt x="1404" y="715"/>
                  <a:pt x="1403" y="711"/>
                </a:cubicBezTo>
                <a:cubicBezTo>
                  <a:pt x="1403" y="706"/>
                  <a:pt x="1403" y="700"/>
                  <a:pt x="1403" y="696"/>
                </a:cubicBezTo>
                <a:cubicBezTo>
                  <a:pt x="1404" y="692"/>
                  <a:pt x="1403" y="686"/>
                  <a:pt x="1402" y="680"/>
                </a:cubicBezTo>
                <a:cubicBezTo>
                  <a:pt x="1401" y="673"/>
                  <a:pt x="1400" y="666"/>
                  <a:pt x="1399" y="659"/>
                </a:cubicBezTo>
                <a:cubicBezTo>
                  <a:pt x="1397" y="649"/>
                  <a:pt x="1396" y="632"/>
                  <a:pt x="1392" y="616"/>
                </a:cubicBezTo>
                <a:cubicBezTo>
                  <a:pt x="1393" y="613"/>
                  <a:pt x="1393" y="616"/>
                  <a:pt x="1395" y="615"/>
                </a:cubicBezTo>
                <a:cubicBezTo>
                  <a:pt x="1395" y="609"/>
                  <a:pt x="1393" y="610"/>
                  <a:pt x="1393" y="606"/>
                </a:cubicBezTo>
                <a:cubicBezTo>
                  <a:pt x="1391" y="603"/>
                  <a:pt x="1389" y="604"/>
                  <a:pt x="1388" y="597"/>
                </a:cubicBezTo>
                <a:cubicBezTo>
                  <a:pt x="1390" y="596"/>
                  <a:pt x="1390" y="601"/>
                  <a:pt x="1391" y="601"/>
                </a:cubicBezTo>
                <a:cubicBezTo>
                  <a:pt x="1393" y="597"/>
                  <a:pt x="1388" y="586"/>
                  <a:pt x="1387" y="580"/>
                </a:cubicBezTo>
                <a:cubicBezTo>
                  <a:pt x="1386" y="576"/>
                  <a:pt x="1384" y="581"/>
                  <a:pt x="1385" y="583"/>
                </a:cubicBezTo>
                <a:cubicBezTo>
                  <a:pt x="1382" y="581"/>
                  <a:pt x="1381" y="570"/>
                  <a:pt x="1379" y="565"/>
                </a:cubicBezTo>
                <a:cubicBezTo>
                  <a:pt x="1380" y="562"/>
                  <a:pt x="1382" y="562"/>
                  <a:pt x="1383" y="560"/>
                </a:cubicBezTo>
                <a:cubicBezTo>
                  <a:pt x="1383" y="556"/>
                  <a:pt x="1380" y="557"/>
                  <a:pt x="1380" y="557"/>
                </a:cubicBezTo>
                <a:cubicBezTo>
                  <a:pt x="1379" y="554"/>
                  <a:pt x="1380" y="551"/>
                  <a:pt x="1379" y="549"/>
                </a:cubicBezTo>
                <a:cubicBezTo>
                  <a:pt x="1378" y="545"/>
                  <a:pt x="1377" y="541"/>
                  <a:pt x="1376" y="538"/>
                </a:cubicBezTo>
                <a:cubicBezTo>
                  <a:pt x="1374" y="534"/>
                  <a:pt x="1373" y="533"/>
                  <a:pt x="1371" y="530"/>
                </a:cubicBezTo>
                <a:cubicBezTo>
                  <a:pt x="1370" y="527"/>
                  <a:pt x="1364" y="514"/>
                  <a:pt x="1364" y="512"/>
                </a:cubicBezTo>
                <a:cubicBezTo>
                  <a:pt x="1363" y="511"/>
                  <a:pt x="1364" y="510"/>
                  <a:pt x="1363" y="508"/>
                </a:cubicBezTo>
                <a:cubicBezTo>
                  <a:pt x="1361" y="503"/>
                  <a:pt x="1358" y="500"/>
                  <a:pt x="1357" y="496"/>
                </a:cubicBezTo>
                <a:cubicBezTo>
                  <a:pt x="1353" y="488"/>
                  <a:pt x="1351" y="479"/>
                  <a:pt x="1347" y="470"/>
                </a:cubicBezTo>
                <a:cubicBezTo>
                  <a:pt x="1346" y="467"/>
                  <a:pt x="1344" y="464"/>
                  <a:pt x="1343" y="461"/>
                </a:cubicBezTo>
                <a:cubicBezTo>
                  <a:pt x="1341" y="458"/>
                  <a:pt x="1340" y="455"/>
                  <a:pt x="1339" y="452"/>
                </a:cubicBezTo>
                <a:cubicBezTo>
                  <a:pt x="1338" y="446"/>
                  <a:pt x="1336" y="447"/>
                  <a:pt x="1333" y="441"/>
                </a:cubicBezTo>
                <a:cubicBezTo>
                  <a:pt x="1332" y="440"/>
                  <a:pt x="1332" y="436"/>
                  <a:pt x="1330" y="434"/>
                </a:cubicBezTo>
                <a:cubicBezTo>
                  <a:pt x="1329" y="431"/>
                  <a:pt x="1328" y="431"/>
                  <a:pt x="1327" y="429"/>
                </a:cubicBezTo>
                <a:cubicBezTo>
                  <a:pt x="1322" y="421"/>
                  <a:pt x="1319" y="411"/>
                  <a:pt x="1315" y="403"/>
                </a:cubicBezTo>
                <a:cubicBezTo>
                  <a:pt x="1314" y="400"/>
                  <a:pt x="1311" y="397"/>
                  <a:pt x="1309" y="395"/>
                </a:cubicBezTo>
                <a:cubicBezTo>
                  <a:pt x="1304" y="387"/>
                  <a:pt x="1294" y="368"/>
                  <a:pt x="1287" y="360"/>
                </a:cubicBezTo>
                <a:cubicBezTo>
                  <a:pt x="1284" y="355"/>
                  <a:pt x="1280" y="349"/>
                  <a:pt x="1276" y="343"/>
                </a:cubicBezTo>
                <a:cubicBezTo>
                  <a:pt x="1272" y="338"/>
                  <a:pt x="1268" y="333"/>
                  <a:pt x="1265" y="329"/>
                </a:cubicBezTo>
                <a:cubicBezTo>
                  <a:pt x="1261" y="323"/>
                  <a:pt x="1264" y="325"/>
                  <a:pt x="1264" y="323"/>
                </a:cubicBezTo>
                <a:cubicBezTo>
                  <a:pt x="1260" y="317"/>
                  <a:pt x="1256" y="315"/>
                  <a:pt x="1252" y="310"/>
                </a:cubicBezTo>
                <a:cubicBezTo>
                  <a:pt x="1250" y="308"/>
                  <a:pt x="1249" y="304"/>
                  <a:pt x="1247" y="302"/>
                </a:cubicBezTo>
                <a:cubicBezTo>
                  <a:pt x="1243" y="298"/>
                  <a:pt x="1238" y="294"/>
                  <a:pt x="1234" y="290"/>
                </a:cubicBezTo>
                <a:cubicBezTo>
                  <a:pt x="1232" y="287"/>
                  <a:pt x="1234" y="287"/>
                  <a:pt x="1231" y="283"/>
                </a:cubicBezTo>
                <a:cubicBezTo>
                  <a:pt x="1231" y="284"/>
                  <a:pt x="1223" y="277"/>
                  <a:pt x="1222" y="275"/>
                </a:cubicBezTo>
                <a:cubicBezTo>
                  <a:pt x="1222" y="276"/>
                  <a:pt x="1216" y="266"/>
                  <a:pt x="1218" y="266"/>
                </a:cubicBezTo>
                <a:cubicBezTo>
                  <a:pt x="1222" y="270"/>
                  <a:pt x="1225" y="272"/>
                  <a:pt x="1229" y="277"/>
                </a:cubicBezTo>
                <a:cubicBezTo>
                  <a:pt x="1230" y="278"/>
                  <a:pt x="1233" y="283"/>
                  <a:pt x="1235" y="284"/>
                </a:cubicBezTo>
                <a:cubicBezTo>
                  <a:pt x="1239" y="288"/>
                  <a:pt x="1242" y="289"/>
                  <a:pt x="1246" y="293"/>
                </a:cubicBezTo>
                <a:cubicBezTo>
                  <a:pt x="1247" y="294"/>
                  <a:pt x="1247" y="297"/>
                  <a:pt x="1248" y="298"/>
                </a:cubicBezTo>
                <a:cubicBezTo>
                  <a:pt x="1251" y="302"/>
                  <a:pt x="1255" y="304"/>
                  <a:pt x="1258" y="307"/>
                </a:cubicBezTo>
                <a:cubicBezTo>
                  <a:pt x="1263" y="313"/>
                  <a:pt x="1267" y="319"/>
                  <a:pt x="1272" y="326"/>
                </a:cubicBezTo>
                <a:cubicBezTo>
                  <a:pt x="1277" y="330"/>
                  <a:pt x="1282" y="334"/>
                  <a:pt x="1286" y="339"/>
                </a:cubicBezTo>
                <a:cubicBezTo>
                  <a:pt x="1288" y="341"/>
                  <a:pt x="1290" y="346"/>
                  <a:pt x="1291" y="348"/>
                </a:cubicBezTo>
                <a:cubicBezTo>
                  <a:pt x="1293" y="352"/>
                  <a:pt x="1296" y="355"/>
                  <a:pt x="1299" y="359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5" y="367"/>
                  <a:pt x="1306" y="368"/>
                  <a:pt x="1307" y="370"/>
                </a:cubicBezTo>
                <a:cubicBezTo>
                  <a:pt x="1313" y="378"/>
                  <a:pt x="1318" y="385"/>
                  <a:pt x="1323" y="392"/>
                </a:cubicBezTo>
                <a:cubicBezTo>
                  <a:pt x="1324" y="394"/>
                  <a:pt x="1325" y="398"/>
                  <a:pt x="1327" y="401"/>
                </a:cubicBezTo>
                <a:cubicBezTo>
                  <a:pt x="1329" y="404"/>
                  <a:pt x="1332" y="406"/>
                  <a:pt x="1333" y="408"/>
                </a:cubicBezTo>
                <a:cubicBezTo>
                  <a:pt x="1335" y="411"/>
                  <a:pt x="1335" y="415"/>
                  <a:pt x="1336" y="417"/>
                </a:cubicBezTo>
                <a:cubicBezTo>
                  <a:pt x="1338" y="421"/>
                  <a:pt x="1341" y="424"/>
                  <a:pt x="1342" y="427"/>
                </a:cubicBezTo>
                <a:cubicBezTo>
                  <a:pt x="1344" y="432"/>
                  <a:pt x="1345" y="437"/>
                  <a:pt x="1346" y="441"/>
                </a:cubicBezTo>
                <a:cubicBezTo>
                  <a:pt x="1350" y="447"/>
                  <a:pt x="1348" y="438"/>
                  <a:pt x="1351" y="442"/>
                </a:cubicBezTo>
                <a:cubicBezTo>
                  <a:pt x="1353" y="448"/>
                  <a:pt x="1356" y="453"/>
                  <a:pt x="1358" y="457"/>
                </a:cubicBezTo>
                <a:cubicBezTo>
                  <a:pt x="1361" y="462"/>
                  <a:pt x="1364" y="467"/>
                  <a:pt x="1366" y="472"/>
                </a:cubicBezTo>
                <a:cubicBezTo>
                  <a:pt x="1367" y="474"/>
                  <a:pt x="1367" y="479"/>
                  <a:pt x="1368" y="481"/>
                </a:cubicBezTo>
                <a:cubicBezTo>
                  <a:pt x="1369" y="483"/>
                  <a:pt x="1370" y="485"/>
                  <a:pt x="1372" y="487"/>
                </a:cubicBezTo>
                <a:cubicBezTo>
                  <a:pt x="1373" y="489"/>
                  <a:pt x="1374" y="491"/>
                  <a:pt x="1375" y="493"/>
                </a:cubicBezTo>
                <a:cubicBezTo>
                  <a:pt x="1376" y="495"/>
                  <a:pt x="1376" y="500"/>
                  <a:pt x="1376" y="501"/>
                </a:cubicBezTo>
                <a:cubicBezTo>
                  <a:pt x="1378" y="504"/>
                  <a:pt x="1381" y="508"/>
                  <a:pt x="1382" y="511"/>
                </a:cubicBezTo>
                <a:cubicBezTo>
                  <a:pt x="1384" y="515"/>
                  <a:pt x="1385" y="519"/>
                  <a:pt x="1386" y="522"/>
                </a:cubicBezTo>
                <a:cubicBezTo>
                  <a:pt x="1387" y="526"/>
                  <a:pt x="1388" y="530"/>
                  <a:pt x="1390" y="533"/>
                </a:cubicBezTo>
                <a:cubicBezTo>
                  <a:pt x="1391" y="537"/>
                  <a:pt x="1394" y="541"/>
                  <a:pt x="1395" y="546"/>
                </a:cubicBezTo>
                <a:cubicBezTo>
                  <a:pt x="1397" y="551"/>
                  <a:pt x="1398" y="557"/>
                  <a:pt x="1400" y="561"/>
                </a:cubicBezTo>
                <a:cubicBezTo>
                  <a:pt x="1401" y="564"/>
                  <a:pt x="1403" y="565"/>
                  <a:pt x="1404" y="568"/>
                </a:cubicBezTo>
                <a:cubicBezTo>
                  <a:pt x="1407" y="573"/>
                  <a:pt x="1408" y="578"/>
                  <a:pt x="1409" y="583"/>
                </a:cubicBezTo>
                <a:cubicBezTo>
                  <a:pt x="1410" y="586"/>
                  <a:pt x="1410" y="588"/>
                  <a:pt x="1411" y="591"/>
                </a:cubicBezTo>
                <a:cubicBezTo>
                  <a:pt x="1411" y="594"/>
                  <a:pt x="1412" y="597"/>
                  <a:pt x="1412" y="600"/>
                </a:cubicBezTo>
                <a:cubicBezTo>
                  <a:pt x="1413" y="603"/>
                  <a:pt x="1415" y="606"/>
                  <a:pt x="1416" y="609"/>
                </a:cubicBezTo>
                <a:cubicBezTo>
                  <a:pt x="1417" y="612"/>
                  <a:pt x="1416" y="616"/>
                  <a:pt x="1417" y="619"/>
                </a:cubicBezTo>
                <a:cubicBezTo>
                  <a:pt x="1418" y="623"/>
                  <a:pt x="1420" y="625"/>
                  <a:pt x="1421" y="630"/>
                </a:cubicBezTo>
                <a:cubicBezTo>
                  <a:pt x="1422" y="635"/>
                  <a:pt x="1422" y="640"/>
                  <a:pt x="1423" y="645"/>
                </a:cubicBezTo>
                <a:cubicBezTo>
                  <a:pt x="1423" y="648"/>
                  <a:pt x="1425" y="652"/>
                  <a:pt x="1425" y="655"/>
                </a:cubicBezTo>
                <a:cubicBezTo>
                  <a:pt x="1426" y="659"/>
                  <a:pt x="1424" y="660"/>
                  <a:pt x="1424" y="661"/>
                </a:cubicBezTo>
                <a:cubicBezTo>
                  <a:pt x="1425" y="664"/>
                  <a:pt x="1427" y="666"/>
                  <a:pt x="1427" y="669"/>
                </a:cubicBezTo>
                <a:cubicBezTo>
                  <a:pt x="1427" y="670"/>
                  <a:pt x="1426" y="671"/>
                  <a:pt x="1426" y="675"/>
                </a:cubicBezTo>
                <a:cubicBezTo>
                  <a:pt x="1427" y="684"/>
                  <a:pt x="1429" y="696"/>
                  <a:pt x="1432" y="700"/>
                </a:cubicBezTo>
                <a:cubicBezTo>
                  <a:pt x="1431" y="706"/>
                  <a:pt x="1432" y="712"/>
                  <a:pt x="1434" y="723"/>
                </a:cubicBezTo>
                <a:cubicBezTo>
                  <a:pt x="1434" y="727"/>
                  <a:pt x="1436" y="730"/>
                  <a:pt x="1436" y="733"/>
                </a:cubicBezTo>
                <a:cubicBezTo>
                  <a:pt x="1436" y="736"/>
                  <a:pt x="1435" y="740"/>
                  <a:pt x="1435" y="745"/>
                </a:cubicBezTo>
                <a:cubicBezTo>
                  <a:pt x="1435" y="751"/>
                  <a:pt x="1436" y="755"/>
                  <a:pt x="1435" y="760"/>
                </a:cubicBezTo>
                <a:cubicBezTo>
                  <a:pt x="1435" y="767"/>
                  <a:pt x="1433" y="760"/>
                  <a:pt x="1435" y="766"/>
                </a:cubicBezTo>
                <a:cubicBezTo>
                  <a:pt x="1435" y="767"/>
                  <a:pt x="1435" y="769"/>
                  <a:pt x="1435" y="773"/>
                </a:cubicBezTo>
                <a:cubicBezTo>
                  <a:pt x="1436" y="776"/>
                  <a:pt x="1436" y="780"/>
                  <a:pt x="1435" y="782"/>
                </a:cubicBezTo>
                <a:cubicBezTo>
                  <a:pt x="1435" y="790"/>
                  <a:pt x="1434" y="783"/>
                  <a:pt x="1432" y="784"/>
                </a:cubicBezTo>
                <a:close/>
                <a:moveTo>
                  <a:pt x="390" y="108"/>
                </a:moveTo>
                <a:cubicBezTo>
                  <a:pt x="388" y="112"/>
                  <a:pt x="385" y="111"/>
                  <a:pt x="380" y="114"/>
                </a:cubicBezTo>
                <a:cubicBezTo>
                  <a:pt x="379" y="112"/>
                  <a:pt x="387" y="108"/>
                  <a:pt x="390" y="108"/>
                </a:cubicBezTo>
                <a:close/>
                <a:moveTo>
                  <a:pt x="998" y="104"/>
                </a:moveTo>
                <a:cubicBezTo>
                  <a:pt x="996" y="102"/>
                  <a:pt x="993" y="101"/>
                  <a:pt x="991" y="100"/>
                </a:cubicBezTo>
                <a:cubicBezTo>
                  <a:pt x="988" y="99"/>
                  <a:pt x="985" y="99"/>
                  <a:pt x="983" y="98"/>
                </a:cubicBezTo>
                <a:cubicBezTo>
                  <a:pt x="979" y="96"/>
                  <a:pt x="975" y="95"/>
                  <a:pt x="976" y="93"/>
                </a:cubicBezTo>
                <a:cubicBezTo>
                  <a:pt x="978" y="93"/>
                  <a:pt x="984" y="95"/>
                  <a:pt x="990" y="97"/>
                </a:cubicBezTo>
                <a:cubicBezTo>
                  <a:pt x="995" y="99"/>
                  <a:pt x="999" y="102"/>
                  <a:pt x="998" y="104"/>
                </a:cubicBezTo>
                <a:close/>
                <a:moveTo>
                  <a:pt x="336" y="143"/>
                </a:moveTo>
                <a:cubicBezTo>
                  <a:pt x="335" y="145"/>
                  <a:pt x="334" y="148"/>
                  <a:pt x="331" y="150"/>
                </a:cubicBezTo>
                <a:cubicBezTo>
                  <a:pt x="328" y="153"/>
                  <a:pt x="326" y="152"/>
                  <a:pt x="324" y="154"/>
                </a:cubicBezTo>
                <a:cubicBezTo>
                  <a:pt x="318" y="158"/>
                  <a:pt x="311" y="165"/>
                  <a:pt x="305" y="167"/>
                </a:cubicBezTo>
                <a:cubicBezTo>
                  <a:pt x="303" y="164"/>
                  <a:pt x="310" y="160"/>
                  <a:pt x="317" y="156"/>
                </a:cubicBezTo>
                <a:cubicBezTo>
                  <a:pt x="324" y="152"/>
                  <a:pt x="330" y="144"/>
                  <a:pt x="336" y="143"/>
                </a:cubicBezTo>
                <a:close/>
                <a:moveTo>
                  <a:pt x="914" y="74"/>
                </a:moveTo>
                <a:cubicBezTo>
                  <a:pt x="911" y="77"/>
                  <a:pt x="898" y="73"/>
                  <a:pt x="891" y="71"/>
                </a:cubicBezTo>
                <a:cubicBezTo>
                  <a:pt x="880" y="69"/>
                  <a:pt x="869" y="64"/>
                  <a:pt x="860" y="63"/>
                </a:cubicBezTo>
                <a:cubicBezTo>
                  <a:pt x="856" y="63"/>
                  <a:pt x="851" y="62"/>
                  <a:pt x="846" y="61"/>
                </a:cubicBezTo>
                <a:cubicBezTo>
                  <a:pt x="843" y="61"/>
                  <a:pt x="841" y="59"/>
                  <a:pt x="839" y="59"/>
                </a:cubicBezTo>
                <a:cubicBezTo>
                  <a:pt x="835" y="59"/>
                  <a:pt x="831" y="60"/>
                  <a:pt x="827" y="60"/>
                </a:cubicBezTo>
                <a:cubicBezTo>
                  <a:pt x="818" y="58"/>
                  <a:pt x="810" y="57"/>
                  <a:pt x="802" y="55"/>
                </a:cubicBezTo>
                <a:cubicBezTo>
                  <a:pt x="795" y="53"/>
                  <a:pt x="788" y="51"/>
                  <a:pt x="782" y="50"/>
                </a:cubicBezTo>
                <a:cubicBezTo>
                  <a:pt x="775" y="48"/>
                  <a:pt x="781" y="53"/>
                  <a:pt x="776" y="52"/>
                </a:cubicBezTo>
                <a:cubicBezTo>
                  <a:pt x="770" y="52"/>
                  <a:pt x="771" y="50"/>
                  <a:pt x="765" y="50"/>
                </a:cubicBezTo>
                <a:cubicBezTo>
                  <a:pt x="770" y="44"/>
                  <a:pt x="784" y="47"/>
                  <a:pt x="794" y="48"/>
                </a:cubicBezTo>
                <a:cubicBezTo>
                  <a:pt x="802" y="49"/>
                  <a:pt x="812" y="51"/>
                  <a:pt x="823" y="53"/>
                </a:cubicBezTo>
                <a:cubicBezTo>
                  <a:pt x="825" y="53"/>
                  <a:pt x="830" y="55"/>
                  <a:pt x="830" y="55"/>
                </a:cubicBezTo>
                <a:cubicBezTo>
                  <a:pt x="834" y="55"/>
                  <a:pt x="839" y="54"/>
                  <a:pt x="842" y="54"/>
                </a:cubicBezTo>
                <a:cubicBezTo>
                  <a:pt x="846" y="55"/>
                  <a:pt x="848" y="57"/>
                  <a:pt x="849" y="57"/>
                </a:cubicBezTo>
                <a:cubicBezTo>
                  <a:pt x="851" y="57"/>
                  <a:pt x="852" y="56"/>
                  <a:pt x="855" y="57"/>
                </a:cubicBezTo>
                <a:cubicBezTo>
                  <a:pt x="862" y="58"/>
                  <a:pt x="866" y="61"/>
                  <a:pt x="872" y="62"/>
                </a:cubicBezTo>
                <a:cubicBezTo>
                  <a:pt x="872" y="62"/>
                  <a:pt x="876" y="61"/>
                  <a:pt x="876" y="61"/>
                </a:cubicBezTo>
                <a:cubicBezTo>
                  <a:pt x="878" y="61"/>
                  <a:pt x="877" y="62"/>
                  <a:pt x="878" y="62"/>
                </a:cubicBezTo>
                <a:cubicBezTo>
                  <a:pt x="881" y="63"/>
                  <a:pt x="884" y="64"/>
                  <a:pt x="888" y="65"/>
                </a:cubicBezTo>
                <a:cubicBezTo>
                  <a:pt x="890" y="65"/>
                  <a:pt x="891" y="65"/>
                  <a:pt x="893" y="66"/>
                </a:cubicBezTo>
                <a:cubicBezTo>
                  <a:pt x="895" y="66"/>
                  <a:pt x="896" y="67"/>
                  <a:pt x="898" y="67"/>
                </a:cubicBezTo>
                <a:cubicBezTo>
                  <a:pt x="904" y="69"/>
                  <a:pt x="910" y="71"/>
                  <a:pt x="914" y="74"/>
                </a:cubicBezTo>
                <a:close/>
                <a:moveTo>
                  <a:pt x="295" y="176"/>
                </a:moveTo>
                <a:cubicBezTo>
                  <a:pt x="291" y="179"/>
                  <a:pt x="287" y="183"/>
                  <a:pt x="283" y="187"/>
                </a:cubicBezTo>
                <a:cubicBezTo>
                  <a:pt x="278" y="190"/>
                  <a:pt x="274" y="193"/>
                  <a:pt x="270" y="194"/>
                </a:cubicBezTo>
                <a:cubicBezTo>
                  <a:pt x="272" y="192"/>
                  <a:pt x="277" y="187"/>
                  <a:pt x="282" y="182"/>
                </a:cubicBezTo>
                <a:cubicBezTo>
                  <a:pt x="287" y="178"/>
                  <a:pt x="293" y="175"/>
                  <a:pt x="295" y="176"/>
                </a:cubicBezTo>
                <a:close/>
                <a:moveTo>
                  <a:pt x="704" y="45"/>
                </a:moveTo>
                <a:cubicBezTo>
                  <a:pt x="706" y="48"/>
                  <a:pt x="697" y="47"/>
                  <a:pt x="692" y="47"/>
                </a:cubicBezTo>
                <a:cubicBezTo>
                  <a:pt x="689" y="48"/>
                  <a:pt x="686" y="47"/>
                  <a:pt x="683" y="47"/>
                </a:cubicBezTo>
                <a:cubicBezTo>
                  <a:pt x="680" y="48"/>
                  <a:pt x="677" y="48"/>
                  <a:pt x="675" y="48"/>
                </a:cubicBezTo>
                <a:cubicBezTo>
                  <a:pt x="669" y="49"/>
                  <a:pt x="663" y="52"/>
                  <a:pt x="656" y="53"/>
                </a:cubicBezTo>
                <a:cubicBezTo>
                  <a:pt x="654" y="53"/>
                  <a:pt x="651" y="53"/>
                  <a:pt x="647" y="53"/>
                </a:cubicBezTo>
                <a:cubicBezTo>
                  <a:pt x="643" y="54"/>
                  <a:pt x="639" y="54"/>
                  <a:pt x="634" y="55"/>
                </a:cubicBezTo>
                <a:cubicBezTo>
                  <a:pt x="626" y="56"/>
                  <a:pt x="618" y="56"/>
                  <a:pt x="616" y="56"/>
                </a:cubicBezTo>
                <a:cubicBezTo>
                  <a:pt x="615" y="55"/>
                  <a:pt x="609" y="55"/>
                  <a:pt x="608" y="56"/>
                </a:cubicBezTo>
                <a:cubicBezTo>
                  <a:pt x="603" y="57"/>
                  <a:pt x="603" y="59"/>
                  <a:pt x="599" y="60"/>
                </a:cubicBezTo>
                <a:cubicBezTo>
                  <a:pt x="596" y="60"/>
                  <a:pt x="593" y="60"/>
                  <a:pt x="590" y="60"/>
                </a:cubicBezTo>
                <a:cubicBezTo>
                  <a:pt x="585" y="61"/>
                  <a:pt x="580" y="62"/>
                  <a:pt x="574" y="63"/>
                </a:cubicBezTo>
                <a:cubicBezTo>
                  <a:pt x="569" y="65"/>
                  <a:pt x="564" y="66"/>
                  <a:pt x="560" y="67"/>
                </a:cubicBezTo>
                <a:cubicBezTo>
                  <a:pt x="552" y="69"/>
                  <a:pt x="540" y="73"/>
                  <a:pt x="537" y="69"/>
                </a:cubicBezTo>
                <a:cubicBezTo>
                  <a:pt x="549" y="67"/>
                  <a:pt x="559" y="63"/>
                  <a:pt x="571" y="61"/>
                </a:cubicBezTo>
                <a:cubicBezTo>
                  <a:pt x="575" y="60"/>
                  <a:pt x="579" y="61"/>
                  <a:pt x="584" y="60"/>
                </a:cubicBezTo>
                <a:cubicBezTo>
                  <a:pt x="587" y="59"/>
                  <a:pt x="591" y="57"/>
                  <a:pt x="595" y="56"/>
                </a:cubicBezTo>
                <a:cubicBezTo>
                  <a:pt x="597" y="56"/>
                  <a:pt x="601" y="57"/>
                  <a:pt x="603" y="57"/>
                </a:cubicBezTo>
                <a:cubicBezTo>
                  <a:pt x="604" y="56"/>
                  <a:pt x="607" y="54"/>
                  <a:pt x="610" y="53"/>
                </a:cubicBezTo>
                <a:cubicBezTo>
                  <a:pt x="620" y="51"/>
                  <a:pt x="634" y="51"/>
                  <a:pt x="648" y="49"/>
                </a:cubicBezTo>
                <a:cubicBezTo>
                  <a:pt x="653" y="48"/>
                  <a:pt x="658" y="47"/>
                  <a:pt x="663" y="46"/>
                </a:cubicBezTo>
                <a:cubicBezTo>
                  <a:pt x="668" y="46"/>
                  <a:pt x="672" y="45"/>
                  <a:pt x="676" y="45"/>
                </a:cubicBezTo>
                <a:cubicBezTo>
                  <a:pt x="681" y="45"/>
                  <a:pt x="685" y="45"/>
                  <a:pt x="688" y="45"/>
                </a:cubicBezTo>
                <a:cubicBezTo>
                  <a:pt x="692" y="45"/>
                  <a:pt x="695" y="46"/>
                  <a:pt x="698" y="46"/>
                </a:cubicBezTo>
                <a:cubicBezTo>
                  <a:pt x="700" y="46"/>
                  <a:pt x="701" y="42"/>
                  <a:pt x="704" y="45"/>
                </a:cubicBezTo>
                <a:close/>
                <a:moveTo>
                  <a:pt x="268" y="197"/>
                </a:moveTo>
                <a:cubicBezTo>
                  <a:pt x="264" y="201"/>
                  <a:pt x="259" y="205"/>
                  <a:pt x="254" y="210"/>
                </a:cubicBezTo>
                <a:cubicBezTo>
                  <a:pt x="250" y="215"/>
                  <a:pt x="244" y="220"/>
                  <a:pt x="239" y="225"/>
                </a:cubicBezTo>
                <a:cubicBezTo>
                  <a:pt x="236" y="227"/>
                  <a:pt x="223" y="239"/>
                  <a:pt x="221" y="237"/>
                </a:cubicBezTo>
                <a:cubicBezTo>
                  <a:pt x="222" y="234"/>
                  <a:pt x="226" y="233"/>
                  <a:pt x="228" y="230"/>
                </a:cubicBezTo>
                <a:cubicBezTo>
                  <a:pt x="233" y="226"/>
                  <a:pt x="239" y="220"/>
                  <a:pt x="245" y="215"/>
                </a:cubicBezTo>
                <a:cubicBezTo>
                  <a:pt x="247" y="213"/>
                  <a:pt x="251" y="211"/>
                  <a:pt x="253" y="209"/>
                </a:cubicBezTo>
                <a:cubicBezTo>
                  <a:pt x="256" y="206"/>
                  <a:pt x="261" y="195"/>
                  <a:pt x="268" y="197"/>
                </a:cubicBezTo>
                <a:close/>
                <a:moveTo>
                  <a:pt x="220" y="241"/>
                </a:moveTo>
                <a:cubicBezTo>
                  <a:pt x="223" y="243"/>
                  <a:pt x="214" y="248"/>
                  <a:pt x="210" y="253"/>
                </a:cubicBezTo>
                <a:cubicBezTo>
                  <a:pt x="205" y="258"/>
                  <a:pt x="201" y="264"/>
                  <a:pt x="196" y="269"/>
                </a:cubicBezTo>
                <a:cubicBezTo>
                  <a:pt x="194" y="271"/>
                  <a:pt x="191" y="271"/>
                  <a:pt x="191" y="272"/>
                </a:cubicBezTo>
                <a:cubicBezTo>
                  <a:pt x="184" y="279"/>
                  <a:pt x="181" y="289"/>
                  <a:pt x="173" y="294"/>
                </a:cubicBezTo>
                <a:cubicBezTo>
                  <a:pt x="174" y="288"/>
                  <a:pt x="181" y="283"/>
                  <a:pt x="184" y="279"/>
                </a:cubicBezTo>
                <a:cubicBezTo>
                  <a:pt x="187" y="276"/>
                  <a:pt x="186" y="276"/>
                  <a:pt x="188" y="274"/>
                </a:cubicBezTo>
                <a:cubicBezTo>
                  <a:pt x="190" y="271"/>
                  <a:pt x="192" y="271"/>
                  <a:pt x="194" y="269"/>
                </a:cubicBezTo>
                <a:cubicBezTo>
                  <a:pt x="194" y="268"/>
                  <a:pt x="194" y="265"/>
                  <a:pt x="194" y="264"/>
                </a:cubicBezTo>
                <a:cubicBezTo>
                  <a:pt x="197" y="261"/>
                  <a:pt x="199" y="261"/>
                  <a:pt x="200" y="260"/>
                </a:cubicBezTo>
                <a:cubicBezTo>
                  <a:pt x="203" y="257"/>
                  <a:pt x="204" y="255"/>
                  <a:pt x="206" y="252"/>
                </a:cubicBezTo>
                <a:cubicBezTo>
                  <a:pt x="210" y="248"/>
                  <a:pt x="216" y="246"/>
                  <a:pt x="220" y="241"/>
                </a:cubicBezTo>
                <a:close/>
                <a:moveTo>
                  <a:pt x="1214" y="265"/>
                </a:moveTo>
                <a:cubicBezTo>
                  <a:pt x="1212" y="266"/>
                  <a:pt x="1200" y="256"/>
                  <a:pt x="1203" y="254"/>
                </a:cubicBezTo>
                <a:cubicBezTo>
                  <a:pt x="1207" y="256"/>
                  <a:pt x="1213" y="260"/>
                  <a:pt x="1214" y="265"/>
                </a:cubicBezTo>
                <a:close/>
                <a:moveTo>
                  <a:pt x="521" y="75"/>
                </a:moveTo>
                <a:cubicBezTo>
                  <a:pt x="519" y="78"/>
                  <a:pt x="509" y="80"/>
                  <a:pt x="501" y="82"/>
                </a:cubicBezTo>
                <a:cubicBezTo>
                  <a:pt x="500" y="79"/>
                  <a:pt x="518" y="73"/>
                  <a:pt x="521" y="75"/>
                </a:cubicBezTo>
                <a:close/>
                <a:moveTo>
                  <a:pt x="534" y="73"/>
                </a:moveTo>
                <a:cubicBezTo>
                  <a:pt x="530" y="74"/>
                  <a:pt x="527" y="76"/>
                  <a:pt x="523" y="76"/>
                </a:cubicBezTo>
                <a:cubicBezTo>
                  <a:pt x="521" y="73"/>
                  <a:pt x="534" y="68"/>
                  <a:pt x="534" y="73"/>
                </a:cubicBezTo>
                <a:close/>
                <a:moveTo>
                  <a:pt x="486" y="85"/>
                </a:moveTo>
                <a:cubicBezTo>
                  <a:pt x="486" y="90"/>
                  <a:pt x="479" y="90"/>
                  <a:pt x="472" y="92"/>
                </a:cubicBezTo>
                <a:cubicBezTo>
                  <a:pt x="472" y="89"/>
                  <a:pt x="481" y="87"/>
                  <a:pt x="486" y="85"/>
                </a:cubicBezTo>
                <a:close/>
                <a:moveTo>
                  <a:pt x="499" y="82"/>
                </a:moveTo>
                <a:cubicBezTo>
                  <a:pt x="498" y="84"/>
                  <a:pt x="494" y="86"/>
                  <a:pt x="490" y="86"/>
                </a:cubicBezTo>
                <a:cubicBezTo>
                  <a:pt x="490" y="84"/>
                  <a:pt x="497" y="82"/>
                  <a:pt x="499" y="82"/>
                </a:cubicBezTo>
                <a:close/>
                <a:moveTo>
                  <a:pt x="164" y="306"/>
                </a:moveTo>
                <a:cubicBezTo>
                  <a:pt x="161" y="312"/>
                  <a:pt x="153" y="322"/>
                  <a:pt x="146" y="331"/>
                </a:cubicBezTo>
                <a:cubicBezTo>
                  <a:pt x="143" y="336"/>
                  <a:pt x="142" y="343"/>
                  <a:pt x="137" y="345"/>
                </a:cubicBezTo>
                <a:cubicBezTo>
                  <a:pt x="135" y="345"/>
                  <a:pt x="137" y="343"/>
                  <a:pt x="136" y="342"/>
                </a:cubicBezTo>
                <a:cubicBezTo>
                  <a:pt x="138" y="339"/>
                  <a:pt x="140" y="335"/>
                  <a:pt x="142" y="332"/>
                </a:cubicBezTo>
                <a:cubicBezTo>
                  <a:pt x="144" y="329"/>
                  <a:pt x="147" y="325"/>
                  <a:pt x="150" y="322"/>
                </a:cubicBezTo>
                <a:cubicBezTo>
                  <a:pt x="155" y="316"/>
                  <a:pt x="160" y="310"/>
                  <a:pt x="164" y="306"/>
                </a:cubicBezTo>
                <a:close/>
                <a:moveTo>
                  <a:pt x="98" y="410"/>
                </a:moveTo>
                <a:cubicBezTo>
                  <a:pt x="101" y="411"/>
                  <a:pt x="97" y="417"/>
                  <a:pt x="94" y="420"/>
                </a:cubicBezTo>
                <a:cubicBezTo>
                  <a:pt x="92" y="419"/>
                  <a:pt x="95" y="414"/>
                  <a:pt x="98" y="410"/>
                </a:cubicBezTo>
                <a:close/>
                <a:moveTo>
                  <a:pt x="280" y="1306"/>
                </a:moveTo>
                <a:cubicBezTo>
                  <a:pt x="275" y="1301"/>
                  <a:pt x="267" y="1296"/>
                  <a:pt x="265" y="1292"/>
                </a:cubicBezTo>
                <a:cubicBezTo>
                  <a:pt x="267" y="1291"/>
                  <a:pt x="284" y="1304"/>
                  <a:pt x="280" y="1306"/>
                </a:cubicBezTo>
                <a:close/>
                <a:moveTo>
                  <a:pt x="1291" y="1119"/>
                </a:moveTo>
                <a:cubicBezTo>
                  <a:pt x="1289" y="1122"/>
                  <a:pt x="1285" y="1131"/>
                  <a:pt x="1283" y="1128"/>
                </a:cubicBezTo>
                <a:cubicBezTo>
                  <a:pt x="1286" y="1125"/>
                  <a:pt x="1289" y="1116"/>
                  <a:pt x="1291" y="1119"/>
                </a:cubicBezTo>
                <a:close/>
                <a:moveTo>
                  <a:pt x="410" y="1381"/>
                </a:moveTo>
                <a:cubicBezTo>
                  <a:pt x="412" y="1379"/>
                  <a:pt x="414" y="1377"/>
                  <a:pt x="416" y="1377"/>
                </a:cubicBezTo>
                <a:cubicBezTo>
                  <a:pt x="422" y="1380"/>
                  <a:pt x="418" y="1386"/>
                  <a:pt x="410" y="1381"/>
                </a:cubicBezTo>
                <a:close/>
                <a:moveTo>
                  <a:pt x="1257" y="1166"/>
                </a:moveTo>
                <a:cubicBezTo>
                  <a:pt x="1258" y="1169"/>
                  <a:pt x="1252" y="1172"/>
                  <a:pt x="1250" y="1174"/>
                </a:cubicBezTo>
                <a:cubicBezTo>
                  <a:pt x="1250" y="1171"/>
                  <a:pt x="1256" y="1167"/>
                  <a:pt x="1257" y="1166"/>
                </a:cubicBezTo>
                <a:close/>
                <a:moveTo>
                  <a:pt x="1230" y="1201"/>
                </a:moveTo>
                <a:cubicBezTo>
                  <a:pt x="1227" y="1199"/>
                  <a:pt x="1235" y="1192"/>
                  <a:pt x="1236" y="1189"/>
                </a:cubicBezTo>
                <a:cubicBezTo>
                  <a:pt x="1238" y="1189"/>
                  <a:pt x="1239" y="1186"/>
                  <a:pt x="1240" y="1188"/>
                </a:cubicBezTo>
                <a:cubicBezTo>
                  <a:pt x="1239" y="1193"/>
                  <a:pt x="1232" y="1194"/>
                  <a:pt x="1230" y="1201"/>
                </a:cubicBezTo>
                <a:close/>
                <a:moveTo>
                  <a:pt x="1205" y="1228"/>
                </a:moveTo>
                <a:cubicBezTo>
                  <a:pt x="1202" y="1226"/>
                  <a:pt x="1208" y="1222"/>
                  <a:pt x="1212" y="1219"/>
                </a:cubicBezTo>
                <a:cubicBezTo>
                  <a:pt x="1212" y="1221"/>
                  <a:pt x="1209" y="1225"/>
                  <a:pt x="1205" y="1228"/>
                </a:cubicBezTo>
                <a:close/>
                <a:moveTo>
                  <a:pt x="1195" y="1239"/>
                </a:moveTo>
                <a:cubicBezTo>
                  <a:pt x="1193" y="1237"/>
                  <a:pt x="1197" y="1234"/>
                  <a:pt x="1200" y="1231"/>
                </a:cubicBezTo>
                <a:cubicBezTo>
                  <a:pt x="1202" y="1233"/>
                  <a:pt x="1198" y="1236"/>
                  <a:pt x="1195" y="1239"/>
                </a:cubicBezTo>
                <a:close/>
                <a:moveTo>
                  <a:pt x="1151" y="1281"/>
                </a:moveTo>
                <a:cubicBezTo>
                  <a:pt x="1145" y="1285"/>
                  <a:pt x="1145" y="1285"/>
                  <a:pt x="1145" y="1285"/>
                </a:cubicBezTo>
                <a:cubicBezTo>
                  <a:pt x="1142" y="1284"/>
                  <a:pt x="1150" y="1277"/>
                  <a:pt x="1151" y="1281"/>
                </a:cubicBezTo>
                <a:close/>
                <a:moveTo>
                  <a:pt x="804" y="84"/>
                </a:moveTo>
                <a:cubicBezTo>
                  <a:pt x="800" y="84"/>
                  <a:pt x="795" y="83"/>
                  <a:pt x="793" y="82"/>
                </a:cubicBezTo>
                <a:cubicBezTo>
                  <a:pt x="796" y="80"/>
                  <a:pt x="807" y="79"/>
                  <a:pt x="804" y="84"/>
                </a:cubicBezTo>
                <a:close/>
                <a:moveTo>
                  <a:pt x="625" y="1440"/>
                </a:moveTo>
                <a:cubicBezTo>
                  <a:pt x="625" y="1437"/>
                  <a:pt x="631" y="1436"/>
                  <a:pt x="635" y="1438"/>
                </a:cubicBezTo>
                <a:cubicBezTo>
                  <a:pt x="633" y="1439"/>
                  <a:pt x="631" y="1441"/>
                  <a:pt x="625" y="1440"/>
                </a:cubicBezTo>
                <a:close/>
                <a:moveTo>
                  <a:pt x="837" y="90"/>
                </a:moveTo>
                <a:cubicBezTo>
                  <a:pt x="831" y="88"/>
                  <a:pt x="826" y="88"/>
                  <a:pt x="821" y="88"/>
                </a:cubicBezTo>
                <a:cubicBezTo>
                  <a:pt x="816" y="88"/>
                  <a:pt x="811" y="88"/>
                  <a:pt x="808" y="86"/>
                </a:cubicBezTo>
                <a:cubicBezTo>
                  <a:pt x="806" y="84"/>
                  <a:pt x="819" y="85"/>
                  <a:pt x="825" y="86"/>
                </a:cubicBezTo>
                <a:cubicBezTo>
                  <a:pt x="824" y="85"/>
                  <a:pt x="840" y="86"/>
                  <a:pt x="837" y="90"/>
                </a:cubicBezTo>
                <a:close/>
                <a:moveTo>
                  <a:pt x="868" y="96"/>
                </a:moveTo>
                <a:cubicBezTo>
                  <a:pt x="863" y="95"/>
                  <a:pt x="860" y="95"/>
                  <a:pt x="857" y="94"/>
                </a:cubicBezTo>
                <a:cubicBezTo>
                  <a:pt x="855" y="94"/>
                  <a:pt x="853" y="93"/>
                  <a:pt x="851" y="93"/>
                </a:cubicBezTo>
                <a:cubicBezTo>
                  <a:pt x="849" y="93"/>
                  <a:pt x="847" y="92"/>
                  <a:pt x="844" y="92"/>
                </a:cubicBezTo>
                <a:cubicBezTo>
                  <a:pt x="845" y="90"/>
                  <a:pt x="850" y="90"/>
                  <a:pt x="855" y="91"/>
                </a:cubicBezTo>
                <a:cubicBezTo>
                  <a:pt x="860" y="92"/>
                  <a:pt x="865" y="94"/>
                  <a:pt x="868" y="96"/>
                </a:cubicBezTo>
                <a:close/>
                <a:moveTo>
                  <a:pt x="1063" y="1342"/>
                </a:moveTo>
                <a:cubicBezTo>
                  <a:pt x="1055" y="1347"/>
                  <a:pt x="1055" y="1347"/>
                  <a:pt x="1055" y="1347"/>
                </a:cubicBezTo>
                <a:cubicBezTo>
                  <a:pt x="1052" y="1345"/>
                  <a:pt x="1063" y="1338"/>
                  <a:pt x="1063" y="1342"/>
                </a:cubicBezTo>
                <a:close/>
                <a:moveTo>
                  <a:pt x="903" y="1411"/>
                </a:moveTo>
                <a:cubicBezTo>
                  <a:pt x="908" y="1409"/>
                  <a:pt x="910" y="1410"/>
                  <a:pt x="914" y="1409"/>
                </a:cubicBezTo>
                <a:cubicBezTo>
                  <a:pt x="915" y="1411"/>
                  <a:pt x="902" y="1415"/>
                  <a:pt x="903" y="1411"/>
                </a:cubicBezTo>
                <a:close/>
                <a:moveTo>
                  <a:pt x="730" y="1442"/>
                </a:moveTo>
                <a:cubicBezTo>
                  <a:pt x="728" y="1439"/>
                  <a:pt x="738" y="1440"/>
                  <a:pt x="739" y="1441"/>
                </a:cubicBezTo>
                <a:cubicBezTo>
                  <a:pt x="740" y="1442"/>
                  <a:pt x="731" y="1444"/>
                  <a:pt x="730" y="1442"/>
                </a:cubicBezTo>
                <a:close/>
                <a:moveTo>
                  <a:pt x="710" y="1443"/>
                </a:moveTo>
                <a:cubicBezTo>
                  <a:pt x="710" y="1438"/>
                  <a:pt x="718" y="1442"/>
                  <a:pt x="723" y="1442"/>
                </a:cubicBezTo>
                <a:cubicBezTo>
                  <a:pt x="723" y="1444"/>
                  <a:pt x="711" y="1444"/>
                  <a:pt x="710" y="1443"/>
                </a:cubicBezTo>
                <a:close/>
                <a:moveTo>
                  <a:pt x="669" y="1442"/>
                </a:moveTo>
                <a:cubicBezTo>
                  <a:pt x="668" y="1438"/>
                  <a:pt x="677" y="1440"/>
                  <a:pt x="679" y="1441"/>
                </a:cubicBezTo>
                <a:cubicBezTo>
                  <a:pt x="679" y="1443"/>
                  <a:pt x="670" y="1444"/>
                  <a:pt x="669" y="1442"/>
                </a:cubicBezTo>
                <a:close/>
                <a:moveTo>
                  <a:pt x="612" y="1437"/>
                </a:moveTo>
                <a:cubicBezTo>
                  <a:pt x="610" y="1437"/>
                  <a:pt x="605" y="1437"/>
                  <a:pt x="605" y="1435"/>
                </a:cubicBezTo>
                <a:cubicBezTo>
                  <a:pt x="604" y="1432"/>
                  <a:pt x="617" y="1435"/>
                  <a:pt x="612" y="1437"/>
                </a:cubicBezTo>
                <a:close/>
                <a:moveTo>
                  <a:pt x="834" y="1430"/>
                </a:moveTo>
                <a:cubicBezTo>
                  <a:pt x="831" y="1431"/>
                  <a:pt x="828" y="1431"/>
                  <a:pt x="825" y="1432"/>
                </a:cubicBezTo>
                <a:cubicBezTo>
                  <a:pt x="826" y="1431"/>
                  <a:pt x="828" y="1429"/>
                  <a:pt x="830" y="1429"/>
                </a:cubicBezTo>
                <a:cubicBezTo>
                  <a:pt x="832" y="1428"/>
                  <a:pt x="834" y="1428"/>
                  <a:pt x="834" y="1430"/>
                </a:cubicBezTo>
                <a:close/>
                <a:moveTo>
                  <a:pt x="262" y="1278"/>
                </a:moveTo>
                <a:cubicBezTo>
                  <a:pt x="257" y="1275"/>
                  <a:pt x="254" y="1271"/>
                  <a:pt x="257" y="1270"/>
                </a:cubicBezTo>
                <a:cubicBezTo>
                  <a:pt x="260" y="1271"/>
                  <a:pt x="266" y="1277"/>
                  <a:pt x="262" y="1278"/>
                </a:cubicBezTo>
                <a:close/>
                <a:moveTo>
                  <a:pt x="247" y="1262"/>
                </a:moveTo>
                <a:cubicBezTo>
                  <a:pt x="251" y="1264"/>
                  <a:pt x="254" y="1267"/>
                  <a:pt x="253" y="1269"/>
                </a:cubicBezTo>
                <a:cubicBezTo>
                  <a:pt x="250" y="1268"/>
                  <a:pt x="244" y="1263"/>
                  <a:pt x="247" y="1262"/>
                </a:cubicBezTo>
                <a:close/>
                <a:moveTo>
                  <a:pt x="321" y="1322"/>
                </a:moveTo>
                <a:cubicBezTo>
                  <a:pt x="313" y="1313"/>
                  <a:pt x="299" y="1307"/>
                  <a:pt x="292" y="1299"/>
                </a:cubicBezTo>
                <a:cubicBezTo>
                  <a:pt x="294" y="1297"/>
                  <a:pt x="301" y="1302"/>
                  <a:pt x="304" y="1304"/>
                </a:cubicBezTo>
                <a:cubicBezTo>
                  <a:pt x="310" y="1308"/>
                  <a:pt x="312" y="1313"/>
                  <a:pt x="320" y="1317"/>
                </a:cubicBezTo>
                <a:cubicBezTo>
                  <a:pt x="320" y="1319"/>
                  <a:pt x="322" y="1321"/>
                  <a:pt x="321" y="1322"/>
                </a:cubicBezTo>
                <a:close/>
                <a:moveTo>
                  <a:pt x="283" y="1293"/>
                </a:moveTo>
                <a:cubicBezTo>
                  <a:pt x="278" y="1291"/>
                  <a:pt x="280" y="1289"/>
                  <a:pt x="276" y="1287"/>
                </a:cubicBezTo>
                <a:cubicBezTo>
                  <a:pt x="277" y="1285"/>
                  <a:pt x="281" y="1288"/>
                  <a:pt x="285" y="1291"/>
                </a:cubicBezTo>
                <a:cubicBezTo>
                  <a:pt x="281" y="1290"/>
                  <a:pt x="284" y="1292"/>
                  <a:pt x="283" y="1293"/>
                </a:cubicBezTo>
                <a:close/>
                <a:moveTo>
                  <a:pt x="222" y="1238"/>
                </a:moveTo>
                <a:cubicBezTo>
                  <a:pt x="223" y="1235"/>
                  <a:pt x="227" y="1241"/>
                  <a:pt x="230" y="1243"/>
                </a:cubicBezTo>
                <a:cubicBezTo>
                  <a:pt x="234" y="1247"/>
                  <a:pt x="242" y="1252"/>
                  <a:pt x="239" y="1254"/>
                </a:cubicBezTo>
                <a:cubicBezTo>
                  <a:pt x="233" y="1251"/>
                  <a:pt x="230" y="1245"/>
                  <a:pt x="222" y="1238"/>
                </a:cubicBezTo>
                <a:close/>
                <a:moveTo>
                  <a:pt x="263" y="242"/>
                </a:moveTo>
                <a:cubicBezTo>
                  <a:pt x="266" y="243"/>
                  <a:pt x="264" y="246"/>
                  <a:pt x="260" y="250"/>
                </a:cubicBezTo>
                <a:cubicBezTo>
                  <a:pt x="256" y="251"/>
                  <a:pt x="259" y="245"/>
                  <a:pt x="263" y="242"/>
                </a:cubicBezTo>
                <a:close/>
                <a:moveTo>
                  <a:pt x="403" y="1366"/>
                </a:moveTo>
                <a:cubicBezTo>
                  <a:pt x="413" y="1369"/>
                  <a:pt x="426" y="1371"/>
                  <a:pt x="437" y="1379"/>
                </a:cubicBezTo>
                <a:cubicBezTo>
                  <a:pt x="437" y="1382"/>
                  <a:pt x="431" y="1378"/>
                  <a:pt x="428" y="1377"/>
                </a:cubicBezTo>
                <a:cubicBezTo>
                  <a:pt x="421" y="1375"/>
                  <a:pt x="413" y="1373"/>
                  <a:pt x="403" y="1366"/>
                </a:cubicBezTo>
                <a:close/>
                <a:moveTo>
                  <a:pt x="456" y="128"/>
                </a:moveTo>
                <a:cubicBezTo>
                  <a:pt x="463" y="125"/>
                  <a:pt x="475" y="119"/>
                  <a:pt x="480" y="119"/>
                </a:cubicBezTo>
                <a:cubicBezTo>
                  <a:pt x="482" y="120"/>
                  <a:pt x="467" y="127"/>
                  <a:pt x="464" y="128"/>
                </a:cubicBezTo>
                <a:cubicBezTo>
                  <a:pt x="460" y="129"/>
                  <a:pt x="456" y="130"/>
                  <a:pt x="456" y="128"/>
                </a:cubicBezTo>
                <a:close/>
                <a:moveTo>
                  <a:pt x="540" y="1416"/>
                </a:moveTo>
                <a:cubicBezTo>
                  <a:pt x="541" y="1414"/>
                  <a:pt x="549" y="1416"/>
                  <a:pt x="551" y="1418"/>
                </a:cubicBezTo>
                <a:cubicBezTo>
                  <a:pt x="549" y="1419"/>
                  <a:pt x="542" y="1418"/>
                  <a:pt x="540" y="1416"/>
                </a:cubicBezTo>
                <a:close/>
                <a:moveTo>
                  <a:pt x="367" y="1347"/>
                </a:moveTo>
                <a:cubicBezTo>
                  <a:pt x="368" y="1343"/>
                  <a:pt x="377" y="1350"/>
                  <a:pt x="379" y="1352"/>
                </a:cubicBezTo>
                <a:cubicBezTo>
                  <a:pt x="378" y="1354"/>
                  <a:pt x="372" y="1350"/>
                  <a:pt x="367" y="1347"/>
                </a:cubicBezTo>
                <a:close/>
                <a:moveTo>
                  <a:pt x="632" y="1429"/>
                </a:moveTo>
                <a:cubicBezTo>
                  <a:pt x="651" y="1430"/>
                  <a:pt x="632" y="1437"/>
                  <a:pt x="632" y="1429"/>
                </a:cubicBezTo>
                <a:close/>
                <a:moveTo>
                  <a:pt x="454" y="1386"/>
                </a:moveTo>
                <a:cubicBezTo>
                  <a:pt x="456" y="1385"/>
                  <a:pt x="460" y="1386"/>
                  <a:pt x="464" y="1388"/>
                </a:cubicBezTo>
                <a:cubicBezTo>
                  <a:pt x="468" y="1391"/>
                  <a:pt x="473" y="1393"/>
                  <a:pt x="476" y="1394"/>
                </a:cubicBezTo>
                <a:cubicBezTo>
                  <a:pt x="480" y="1395"/>
                  <a:pt x="483" y="1394"/>
                  <a:pt x="486" y="1395"/>
                </a:cubicBezTo>
                <a:cubicBezTo>
                  <a:pt x="487" y="1395"/>
                  <a:pt x="490" y="1397"/>
                  <a:pt x="492" y="1399"/>
                </a:cubicBezTo>
                <a:cubicBezTo>
                  <a:pt x="495" y="1400"/>
                  <a:pt x="499" y="1401"/>
                  <a:pt x="500" y="1402"/>
                </a:cubicBezTo>
                <a:cubicBezTo>
                  <a:pt x="494" y="1405"/>
                  <a:pt x="485" y="1398"/>
                  <a:pt x="478" y="1395"/>
                </a:cubicBezTo>
                <a:cubicBezTo>
                  <a:pt x="476" y="1395"/>
                  <a:pt x="472" y="1395"/>
                  <a:pt x="470" y="1395"/>
                </a:cubicBezTo>
                <a:cubicBezTo>
                  <a:pt x="465" y="1393"/>
                  <a:pt x="459" y="1389"/>
                  <a:pt x="454" y="1386"/>
                </a:cubicBezTo>
                <a:close/>
                <a:moveTo>
                  <a:pt x="202" y="307"/>
                </a:moveTo>
                <a:cubicBezTo>
                  <a:pt x="204" y="309"/>
                  <a:pt x="199" y="314"/>
                  <a:pt x="197" y="315"/>
                </a:cubicBezTo>
                <a:cubicBezTo>
                  <a:pt x="197" y="312"/>
                  <a:pt x="199" y="308"/>
                  <a:pt x="202" y="307"/>
                </a:cubicBezTo>
                <a:close/>
                <a:moveTo>
                  <a:pt x="404" y="154"/>
                </a:moveTo>
                <a:cubicBezTo>
                  <a:pt x="405" y="155"/>
                  <a:pt x="392" y="163"/>
                  <a:pt x="392" y="159"/>
                </a:cubicBezTo>
                <a:cubicBezTo>
                  <a:pt x="394" y="157"/>
                  <a:pt x="401" y="154"/>
                  <a:pt x="404" y="154"/>
                </a:cubicBezTo>
                <a:close/>
                <a:moveTo>
                  <a:pt x="438" y="138"/>
                </a:moveTo>
                <a:cubicBezTo>
                  <a:pt x="439" y="141"/>
                  <a:pt x="430" y="142"/>
                  <a:pt x="426" y="145"/>
                </a:cubicBezTo>
                <a:cubicBezTo>
                  <a:pt x="418" y="149"/>
                  <a:pt x="419" y="151"/>
                  <a:pt x="411" y="152"/>
                </a:cubicBezTo>
                <a:cubicBezTo>
                  <a:pt x="409" y="152"/>
                  <a:pt x="407" y="154"/>
                  <a:pt x="407" y="152"/>
                </a:cubicBezTo>
                <a:cubicBezTo>
                  <a:pt x="412" y="149"/>
                  <a:pt x="417" y="146"/>
                  <a:pt x="423" y="144"/>
                </a:cubicBezTo>
                <a:cubicBezTo>
                  <a:pt x="428" y="141"/>
                  <a:pt x="434" y="139"/>
                  <a:pt x="438" y="138"/>
                </a:cubicBezTo>
                <a:close/>
                <a:moveTo>
                  <a:pt x="502" y="1404"/>
                </a:moveTo>
                <a:cubicBezTo>
                  <a:pt x="504" y="1402"/>
                  <a:pt x="507" y="1403"/>
                  <a:pt x="511" y="1404"/>
                </a:cubicBezTo>
                <a:cubicBezTo>
                  <a:pt x="509" y="1405"/>
                  <a:pt x="506" y="1407"/>
                  <a:pt x="502" y="1404"/>
                </a:cubicBezTo>
                <a:close/>
                <a:moveTo>
                  <a:pt x="697" y="1435"/>
                </a:moveTo>
                <a:cubicBezTo>
                  <a:pt x="695" y="1435"/>
                  <a:pt x="692" y="1435"/>
                  <a:pt x="690" y="1435"/>
                </a:cubicBezTo>
                <a:cubicBezTo>
                  <a:pt x="687" y="1430"/>
                  <a:pt x="699" y="1430"/>
                  <a:pt x="697" y="1435"/>
                </a:cubicBezTo>
                <a:close/>
                <a:moveTo>
                  <a:pt x="315" y="208"/>
                </a:moveTo>
                <a:cubicBezTo>
                  <a:pt x="318" y="208"/>
                  <a:pt x="317" y="215"/>
                  <a:pt x="318" y="218"/>
                </a:cubicBezTo>
                <a:cubicBezTo>
                  <a:pt x="312" y="220"/>
                  <a:pt x="310" y="226"/>
                  <a:pt x="305" y="230"/>
                </a:cubicBezTo>
                <a:cubicBezTo>
                  <a:pt x="302" y="232"/>
                  <a:pt x="299" y="233"/>
                  <a:pt x="295" y="235"/>
                </a:cubicBezTo>
                <a:cubicBezTo>
                  <a:pt x="293" y="237"/>
                  <a:pt x="291" y="240"/>
                  <a:pt x="287" y="243"/>
                </a:cubicBezTo>
                <a:cubicBezTo>
                  <a:pt x="285" y="245"/>
                  <a:pt x="280" y="247"/>
                  <a:pt x="279" y="249"/>
                </a:cubicBezTo>
                <a:cubicBezTo>
                  <a:pt x="276" y="251"/>
                  <a:pt x="275" y="253"/>
                  <a:pt x="273" y="256"/>
                </a:cubicBezTo>
                <a:cubicBezTo>
                  <a:pt x="269" y="259"/>
                  <a:pt x="262" y="264"/>
                  <a:pt x="258" y="269"/>
                </a:cubicBezTo>
                <a:cubicBezTo>
                  <a:pt x="255" y="272"/>
                  <a:pt x="252" y="276"/>
                  <a:pt x="251" y="277"/>
                </a:cubicBezTo>
                <a:cubicBezTo>
                  <a:pt x="247" y="280"/>
                  <a:pt x="242" y="282"/>
                  <a:pt x="239" y="285"/>
                </a:cubicBezTo>
                <a:cubicBezTo>
                  <a:pt x="235" y="288"/>
                  <a:pt x="236" y="291"/>
                  <a:pt x="232" y="296"/>
                </a:cubicBezTo>
                <a:cubicBezTo>
                  <a:pt x="231" y="296"/>
                  <a:pt x="228" y="297"/>
                  <a:pt x="227" y="298"/>
                </a:cubicBezTo>
                <a:cubicBezTo>
                  <a:pt x="225" y="300"/>
                  <a:pt x="222" y="304"/>
                  <a:pt x="220" y="307"/>
                </a:cubicBezTo>
                <a:cubicBezTo>
                  <a:pt x="217" y="309"/>
                  <a:pt x="215" y="312"/>
                  <a:pt x="213" y="314"/>
                </a:cubicBezTo>
                <a:cubicBezTo>
                  <a:pt x="206" y="323"/>
                  <a:pt x="203" y="330"/>
                  <a:pt x="194" y="334"/>
                </a:cubicBezTo>
                <a:cubicBezTo>
                  <a:pt x="190" y="342"/>
                  <a:pt x="184" y="350"/>
                  <a:pt x="177" y="357"/>
                </a:cubicBezTo>
                <a:cubicBezTo>
                  <a:pt x="171" y="364"/>
                  <a:pt x="164" y="371"/>
                  <a:pt x="158" y="376"/>
                </a:cubicBezTo>
                <a:cubicBezTo>
                  <a:pt x="161" y="373"/>
                  <a:pt x="160" y="369"/>
                  <a:pt x="162" y="365"/>
                </a:cubicBezTo>
                <a:cubicBezTo>
                  <a:pt x="163" y="363"/>
                  <a:pt x="169" y="358"/>
                  <a:pt x="171" y="356"/>
                </a:cubicBezTo>
                <a:cubicBezTo>
                  <a:pt x="175" y="351"/>
                  <a:pt x="177" y="346"/>
                  <a:pt x="181" y="340"/>
                </a:cubicBezTo>
                <a:cubicBezTo>
                  <a:pt x="184" y="337"/>
                  <a:pt x="187" y="334"/>
                  <a:pt x="190" y="330"/>
                </a:cubicBezTo>
                <a:cubicBezTo>
                  <a:pt x="198" y="320"/>
                  <a:pt x="214" y="303"/>
                  <a:pt x="226" y="290"/>
                </a:cubicBezTo>
                <a:cubicBezTo>
                  <a:pt x="229" y="286"/>
                  <a:pt x="232" y="281"/>
                  <a:pt x="237" y="276"/>
                </a:cubicBezTo>
                <a:cubicBezTo>
                  <a:pt x="241" y="271"/>
                  <a:pt x="246" y="266"/>
                  <a:pt x="251" y="261"/>
                </a:cubicBezTo>
                <a:cubicBezTo>
                  <a:pt x="253" y="260"/>
                  <a:pt x="255" y="258"/>
                  <a:pt x="257" y="257"/>
                </a:cubicBezTo>
                <a:cubicBezTo>
                  <a:pt x="259" y="255"/>
                  <a:pt x="261" y="254"/>
                  <a:pt x="263" y="252"/>
                </a:cubicBezTo>
                <a:cubicBezTo>
                  <a:pt x="267" y="248"/>
                  <a:pt x="270" y="243"/>
                  <a:pt x="275" y="239"/>
                </a:cubicBezTo>
                <a:cubicBezTo>
                  <a:pt x="277" y="236"/>
                  <a:pt x="280" y="235"/>
                  <a:pt x="284" y="232"/>
                </a:cubicBezTo>
                <a:cubicBezTo>
                  <a:pt x="289" y="228"/>
                  <a:pt x="294" y="224"/>
                  <a:pt x="299" y="219"/>
                </a:cubicBezTo>
                <a:cubicBezTo>
                  <a:pt x="302" y="217"/>
                  <a:pt x="305" y="215"/>
                  <a:pt x="307" y="213"/>
                </a:cubicBezTo>
                <a:cubicBezTo>
                  <a:pt x="310" y="211"/>
                  <a:pt x="312" y="209"/>
                  <a:pt x="315" y="208"/>
                </a:cubicBezTo>
                <a:close/>
                <a:moveTo>
                  <a:pt x="1324" y="496"/>
                </a:moveTo>
                <a:cubicBezTo>
                  <a:pt x="1321" y="491"/>
                  <a:pt x="1318" y="486"/>
                  <a:pt x="1317" y="479"/>
                </a:cubicBezTo>
                <a:cubicBezTo>
                  <a:pt x="1319" y="478"/>
                  <a:pt x="1328" y="495"/>
                  <a:pt x="1324" y="496"/>
                </a:cubicBezTo>
                <a:close/>
                <a:moveTo>
                  <a:pt x="1332" y="510"/>
                </a:moveTo>
                <a:cubicBezTo>
                  <a:pt x="1329" y="513"/>
                  <a:pt x="1326" y="504"/>
                  <a:pt x="1329" y="504"/>
                </a:cubicBezTo>
                <a:cubicBezTo>
                  <a:pt x="1332" y="506"/>
                  <a:pt x="1330" y="506"/>
                  <a:pt x="1332" y="510"/>
                </a:cubicBezTo>
                <a:close/>
                <a:moveTo>
                  <a:pt x="1369" y="656"/>
                </a:moveTo>
                <a:cubicBezTo>
                  <a:pt x="1367" y="652"/>
                  <a:pt x="1369" y="653"/>
                  <a:pt x="1368" y="649"/>
                </a:cubicBezTo>
                <a:cubicBezTo>
                  <a:pt x="1371" y="647"/>
                  <a:pt x="1373" y="657"/>
                  <a:pt x="1369" y="656"/>
                </a:cubicBezTo>
                <a:close/>
                <a:moveTo>
                  <a:pt x="978" y="1373"/>
                </a:moveTo>
                <a:cubicBezTo>
                  <a:pt x="988" y="1370"/>
                  <a:pt x="988" y="1367"/>
                  <a:pt x="994" y="1364"/>
                </a:cubicBezTo>
                <a:cubicBezTo>
                  <a:pt x="993" y="1365"/>
                  <a:pt x="991" y="1369"/>
                  <a:pt x="987" y="1371"/>
                </a:cubicBezTo>
                <a:cubicBezTo>
                  <a:pt x="984" y="1374"/>
                  <a:pt x="980" y="1375"/>
                  <a:pt x="978" y="1373"/>
                </a:cubicBezTo>
                <a:close/>
                <a:moveTo>
                  <a:pt x="598" y="1425"/>
                </a:moveTo>
                <a:cubicBezTo>
                  <a:pt x="596" y="1427"/>
                  <a:pt x="592" y="1423"/>
                  <a:pt x="589" y="1423"/>
                </a:cubicBezTo>
                <a:cubicBezTo>
                  <a:pt x="589" y="1422"/>
                  <a:pt x="591" y="1422"/>
                  <a:pt x="593" y="1422"/>
                </a:cubicBezTo>
                <a:cubicBezTo>
                  <a:pt x="595" y="1423"/>
                  <a:pt x="597" y="1424"/>
                  <a:pt x="598" y="1425"/>
                </a:cubicBezTo>
                <a:close/>
                <a:moveTo>
                  <a:pt x="543" y="1413"/>
                </a:moveTo>
                <a:cubicBezTo>
                  <a:pt x="542" y="1411"/>
                  <a:pt x="555" y="1413"/>
                  <a:pt x="553" y="1416"/>
                </a:cubicBezTo>
                <a:cubicBezTo>
                  <a:pt x="551" y="1416"/>
                  <a:pt x="544" y="1415"/>
                  <a:pt x="543" y="1413"/>
                </a:cubicBezTo>
                <a:close/>
                <a:moveTo>
                  <a:pt x="791" y="90"/>
                </a:moveTo>
                <a:cubicBezTo>
                  <a:pt x="794" y="91"/>
                  <a:pt x="803" y="90"/>
                  <a:pt x="801" y="93"/>
                </a:cubicBezTo>
                <a:cubicBezTo>
                  <a:pt x="797" y="92"/>
                  <a:pt x="788" y="93"/>
                  <a:pt x="791" y="90"/>
                </a:cubicBezTo>
                <a:close/>
                <a:moveTo>
                  <a:pt x="321" y="1309"/>
                </a:moveTo>
                <a:cubicBezTo>
                  <a:pt x="323" y="1307"/>
                  <a:pt x="323" y="1307"/>
                  <a:pt x="323" y="1307"/>
                </a:cubicBezTo>
                <a:cubicBezTo>
                  <a:pt x="326" y="1309"/>
                  <a:pt x="326" y="1310"/>
                  <a:pt x="328" y="1312"/>
                </a:cubicBezTo>
                <a:cubicBezTo>
                  <a:pt x="327" y="1313"/>
                  <a:pt x="324" y="1312"/>
                  <a:pt x="321" y="1309"/>
                </a:cubicBezTo>
                <a:close/>
                <a:moveTo>
                  <a:pt x="869" y="1404"/>
                </a:moveTo>
                <a:cubicBezTo>
                  <a:pt x="869" y="1401"/>
                  <a:pt x="874" y="1400"/>
                  <a:pt x="880" y="1398"/>
                </a:cubicBezTo>
                <a:cubicBezTo>
                  <a:pt x="886" y="1397"/>
                  <a:pt x="894" y="1396"/>
                  <a:pt x="900" y="1394"/>
                </a:cubicBezTo>
                <a:cubicBezTo>
                  <a:pt x="903" y="1393"/>
                  <a:pt x="903" y="1392"/>
                  <a:pt x="905" y="1392"/>
                </a:cubicBezTo>
                <a:cubicBezTo>
                  <a:pt x="905" y="1392"/>
                  <a:pt x="908" y="1391"/>
                  <a:pt x="910" y="1391"/>
                </a:cubicBezTo>
                <a:cubicBezTo>
                  <a:pt x="917" y="1389"/>
                  <a:pt x="924" y="1386"/>
                  <a:pt x="929" y="1385"/>
                </a:cubicBezTo>
                <a:cubicBezTo>
                  <a:pt x="930" y="1384"/>
                  <a:pt x="931" y="1386"/>
                  <a:pt x="934" y="1384"/>
                </a:cubicBezTo>
                <a:cubicBezTo>
                  <a:pt x="935" y="1387"/>
                  <a:pt x="935" y="1387"/>
                  <a:pt x="935" y="1387"/>
                </a:cubicBezTo>
                <a:cubicBezTo>
                  <a:pt x="932" y="1389"/>
                  <a:pt x="930" y="1389"/>
                  <a:pt x="927" y="1390"/>
                </a:cubicBezTo>
                <a:cubicBezTo>
                  <a:pt x="923" y="1391"/>
                  <a:pt x="920" y="1390"/>
                  <a:pt x="916" y="1391"/>
                </a:cubicBezTo>
                <a:cubicBezTo>
                  <a:pt x="911" y="1392"/>
                  <a:pt x="903" y="1397"/>
                  <a:pt x="894" y="1399"/>
                </a:cubicBezTo>
                <a:cubicBezTo>
                  <a:pt x="887" y="1400"/>
                  <a:pt x="878" y="1402"/>
                  <a:pt x="869" y="1404"/>
                </a:cubicBezTo>
                <a:close/>
                <a:moveTo>
                  <a:pt x="852" y="1407"/>
                </a:moveTo>
                <a:cubicBezTo>
                  <a:pt x="853" y="1406"/>
                  <a:pt x="856" y="1405"/>
                  <a:pt x="859" y="1405"/>
                </a:cubicBezTo>
                <a:cubicBezTo>
                  <a:pt x="861" y="1404"/>
                  <a:pt x="864" y="1405"/>
                  <a:pt x="864" y="1406"/>
                </a:cubicBezTo>
                <a:cubicBezTo>
                  <a:pt x="860" y="1408"/>
                  <a:pt x="852" y="1411"/>
                  <a:pt x="852" y="1407"/>
                </a:cubicBezTo>
                <a:close/>
                <a:moveTo>
                  <a:pt x="357" y="1326"/>
                </a:moveTo>
                <a:cubicBezTo>
                  <a:pt x="362" y="1328"/>
                  <a:pt x="365" y="1327"/>
                  <a:pt x="372" y="1332"/>
                </a:cubicBezTo>
                <a:cubicBezTo>
                  <a:pt x="369" y="1335"/>
                  <a:pt x="360" y="1331"/>
                  <a:pt x="357" y="1326"/>
                </a:cubicBezTo>
                <a:close/>
                <a:moveTo>
                  <a:pt x="829" y="1414"/>
                </a:moveTo>
                <a:cubicBezTo>
                  <a:pt x="826" y="1414"/>
                  <a:pt x="823" y="1415"/>
                  <a:pt x="820" y="1415"/>
                </a:cubicBezTo>
                <a:cubicBezTo>
                  <a:pt x="819" y="1413"/>
                  <a:pt x="822" y="1412"/>
                  <a:pt x="824" y="1412"/>
                </a:cubicBezTo>
                <a:cubicBezTo>
                  <a:pt x="827" y="1411"/>
                  <a:pt x="830" y="1412"/>
                  <a:pt x="829" y="1414"/>
                </a:cubicBezTo>
                <a:close/>
                <a:moveTo>
                  <a:pt x="461" y="1379"/>
                </a:moveTo>
                <a:cubicBezTo>
                  <a:pt x="454" y="1377"/>
                  <a:pt x="456" y="1375"/>
                  <a:pt x="453" y="1373"/>
                </a:cubicBezTo>
                <a:cubicBezTo>
                  <a:pt x="456" y="1372"/>
                  <a:pt x="464" y="1377"/>
                  <a:pt x="461" y="1379"/>
                </a:cubicBezTo>
                <a:close/>
                <a:moveTo>
                  <a:pt x="1175" y="288"/>
                </a:moveTo>
                <a:cubicBezTo>
                  <a:pt x="1174" y="290"/>
                  <a:pt x="1171" y="288"/>
                  <a:pt x="1168" y="285"/>
                </a:cubicBezTo>
                <a:cubicBezTo>
                  <a:pt x="1169" y="283"/>
                  <a:pt x="1172" y="284"/>
                  <a:pt x="1175" y="288"/>
                </a:cubicBezTo>
                <a:close/>
                <a:moveTo>
                  <a:pt x="645" y="1421"/>
                </a:moveTo>
                <a:cubicBezTo>
                  <a:pt x="637" y="1420"/>
                  <a:pt x="636" y="1416"/>
                  <a:pt x="626" y="1416"/>
                </a:cubicBezTo>
                <a:cubicBezTo>
                  <a:pt x="626" y="1411"/>
                  <a:pt x="634" y="1415"/>
                  <a:pt x="639" y="1415"/>
                </a:cubicBezTo>
                <a:cubicBezTo>
                  <a:pt x="645" y="1415"/>
                  <a:pt x="651" y="1414"/>
                  <a:pt x="655" y="1416"/>
                </a:cubicBezTo>
                <a:cubicBezTo>
                  <a:pt x="652" y="1418"/>
                  <a:pt x="648" y="1418"/>
                  <a:pt x="642" y="1417"/>
                </a:cubicBezTo>
                <a:cubicBezTo>
                  <a:pt x="640" y="1420"/>
                  <a:pt x="648" y="1418"/>
                  <a:pt x="645" y="1421"/>
                </a:cubicBezTo>
                <a:close/>
                <a:moveTo>
                  <a:pt x="662" y="1420"/>
                </a:moveTo>
                <a:cubicBezTo>
                  <a:pt x="657" y="1419"/>
                  <a:pt x="657" y="1418"/>
                  <a:pt x="660" y="1417"/>
                </a:cubicBezTo>
                <a:cubicBezTo>
                  <a:pt x="662" y="1416"/>
                  <a:pt x="666" y="1416"/>
                  <a:pt x="667" y="1417"/>
                </a:cubicBezTo>
                <a:cubicBezTo>
                  <a:pt x="668" y="1419"/>
                  <a:pt x="659" y="1416"/>
                  <a:pt x="662" y="1420"/>
                </a:cubicBezTo>
                <a:close/>
                <a:moveTo>
                  <a:pt x="1313" y="506"/>
                </a:moveTo>
                <a:cubicBezTo>
                  <a:pt x="1312" y="503"/>
                  <a:pt x="1308" y="497"/>
                  <a:pt x="1311" y="497"/>
                </a:cubicBezTo>
                <a:cubicBezTo>
                  <a:pt x="1313" y="501"/>
                  <a:pt x="1316" y="505"/>
                  <a:pt x="1313" y="506"/>
                </a:cubicBezTo>
                <a:close/>
                <a:moveTo>
                  <a:pt x="710" y="1417"/>
                </a:moveTo>
                <a:cubicBezTo>
                  <a:pt x="708" y="1414"/>
                  <a:pt x="723" y="1415"/>
                  <a:pt x="720" y="1418"/>
                </a:cubicBezTo>
                <a:cubicBezTo>
                  <a:pt x="716" y="1419"/>
                  <a:pt x="713" y="1419"/>
                  <a:pt x="710" y="1417"/>
                </a:cubicBezTo>
                <a:close/>
                <a:moveTo>
                  <a:pt x="1208" y="339"/>
                </a:moveTo>
                <a:cubicBezTo>
                  <a:pt x="1207" y="337"/>
                  <a:pt x="1206" y="335"/>
                  <a:pt x="1205" y="333"/>
                </a:cubicBezTo>
                <a:cubicBezTo>
                  <a:pt x="1209" y="332"/>
                  <a:pt x="1215" y="342"/>
                  <a:pt x="1208" y="339"/>
                </a:cubicBezTo>
                <a:close/>
                <a:moveTo>
                  <a:pt x="731" y="1415"/>
                </a:moveTo>
                <a:cubicBezTo>
                  <a:pt x="736" y="1415"/>
                  <a:pt x="741" y="1415"/>
                  <a:pt x="747" y="1414"/>
                </a:cubicBezTo>
                <a:cubicBezTo>
                  <a:pt x="748" y="1417"/>
                  <a:pt x="729" y="1418"/>
                  <a:pt x="731" y="1415"/>
                </a:cubicBezTo>
                <a:close/>
                <a:moveTo>
                  <a:pt x="1009" y="176"/>
                </a:moveTo>
                <a:cubicBezTo>
                  <a:pt x="1013" y="178"/>
                  <a:pt x="1017" y="180"/>
                  <a:pt x="1015" y="182"/>
                </a:cubicBezTo>
                <a:cubicBezTo>
                  <a:pt x="1012" y="182"/>
                  <a:pt x="1006" y="178"/>
                  <a:pt x="1009" y="176"/>
                </a:cubicBezTo>
                <a:close/>
                <a:moveTo>
                  <a:pt x="1118" y="250"/>
                </a:moveTo>
                <a:cubicBezTo>
                  <a:pt x="1115" y="248"/>
                  <a:pt x="1106" y="244"/>
                  <a:pt x="1108" y="240"/>
                </a:cubicBezTo>
                <a:cubicBezTo>
                  <a:pt x="1112" y="245"/>
                  <a:pt x="1121" y="247"/>
                  <a:pt x="1118" y="250"/>
                </a:cubicBezTo>
                <a:close/>
                <a:moveTo>
                  <a:pt x="1019" y="182"/>
                </a:moveTo>
                <a:cubicBezTo>
                  <a:pt x="1022" y="183"/>
                  <a:pt x="1024" y="185"/>
                  <a:pt x="1027" y="186"/>
                </a:cubicBezTo>
                <a:cubicBezTo>
                  <a:pt x="1027" y="188"/>
                  <a:pt x="1025" y="187"/>
                  <a:pt x="1022" y="186"/>
                </a:cubicBezTo>
                <a:cubicBezTo>
                  <a:pt x="1020" y="185"/>
                  <a:pt x="1017" y="183"/>
                  <a:pt x="1019" y="182"/>
                </a:cubicBezTo>
                <a:close/>
                <a:moveTo>
                  <a:pt x="827" y="1404"/>
                </a:moveTo>
                <a:cubicBezTo>
                  <a:pt x="824" y="1405"/>
                  <a:pt x="823" y="1404"/>
                  <a:pt x="820" y="1405"/>
                </a:cubicBezTo>
                <a:cubicBezTo>
                  <a:pt x="820" y="1403"/>
                  <a:pt x="823" y="1402"/>
                  <a:pt x="827" y="1402"/>
                </a:cubicBezTo>
                <a:lnTo>
                  <a:pt x="827" y="1404"/>
                </a:lnTo>
                <a:close/>
                <a:moveTo>
                  <a:pt x="799" y="1409"/>
                </a:moveTo>
                <a:cubicBezTo>
                  <a:pt x="792" y="1410"/>
                  <a:pt x="792" y="1410"/>
                  <a:pt x="792" y="1410"/>
                </a:cubicBezTo>
                <a:cubicBezTo>
                  <a:pt x="791" y="1407"/>
                  <a:pt x="800" y="1405"/>
                  <a:pt x="799" y="1409"/>
                </a:cubicBezTo>
                <a:close/>
                <a:moveTo>
                  <a:pt x="860" y="1396"/>
                </a:moveTo>
                <a:cubicBezTo>
                  <a:pt x="858" y="1396"/>
                  <a:pt x="859" y="1395"/>
                  <a:pt x="860" y="1395"/>
                </a:cubicBezTo>
                <a:cubicBezTo>
                  <a:pt x="860" y="1393"/>
                  <a:pt x="862" y="1392"/>
                  <a:pt x="868" y="1391"/>
                </a:cubicBezTo>
                <a:cubicBezTo>
                  <a:pt x="867" y="1391"/>
                  <a:pt x="869" y="1392"/>
                  <a:pt x="870" y="1391"/>
                </a:cubicBezTo>
                <a:cubicBezTo>
                  <a:pt x="870" y="1391"/>
                  <a:pt x="878" y="1386"/>
                  <a:pt x="880" y="1388"/>
                </a:cubicBezTo>
                <a:cubicBezTo>
                  <a:pt x="881" y="1392"/>
                  <a:pt x="862" y="1393"/>
                  <a:pt x="860" y="1396"/>
                </a:cubicBezTo>
                <a:close/>
                <a:moveTo>
                  <a:pt x="1191" y="1170"/>
                </a:moveTo>
                <a:cubicBezTo>
                  <a:pt x="1188" y="1173"/>
                  <a:pt x="1186" y="1176"/>
                  <a:pt x="1184" y="1177"/>
                </a:cubicBezTo>
                <a:cubicBezTo>
                  <a:pt x="1182" y="1175"/>
                  <a:pt x="1189" y="1168"/>
                  <a:pt x="1191" y="1170"/>
                </a:cubicBezTo>
                <a:close/>
                <a:moveTo>
                  <a:pt x="1133" y="1226"/>
                </a:moveTo>
                <a:cubicBezTo>
                  <a:pt x="1134" y="1223"/>
                  <a:pt x="1142" y="1218"/>
                  <a:pt x="1145" y="1214"/>
                </a:cubicBezTo>
                <a:cubicBezTo>
                  <a:pt x="1145" y="1218"/>
                  <a:pt x="1138" y="1223"/>
                  <a:pt x="1133" y="1226"/>
                </a:cubicBezTo>
                <a:close/>
                <a:moveTo>
                  <a:pt x="1115" y="1244"/>
                </a:moveTo>
                <a:cubicBezTo>
                  <a:pt x="1114" y="1240"/>
                  <a:pt x="1121" y="1236"/>
                  <a:pt x="1125" y="1233"/>
                </a:cubicBezTo>
                <a:cubicBezTo>
                  <a:pt x="1127" y="1235"/>
                  <a:pt x="1119" y="1240"/>
                  <a:pt x="1115" y="1244"/>
                </a:cubicBezTo>
                <a:close/>
                <a:moveTo>
                  <a:pt x="1072" y="1272"/>
                </a:moveTo>
                <a:cubicBezTo>
                  <a:pt x="1088" y="1262"/>
                  <a:pt x="1071" y="1283"/>
                  <a:pt x="1072" y="1272"/>
                </a:cubicBezTo>
                <a:close/>
                <a:moveTo>
                  <a:pt x="1048" y="1291"/>
                </a:moveTo>
                <a:cubicBezTo>
                  <a:pt x="1047" y="1289"/>
                  <a:pt x="1047" y="1289"/>
                  <a:pt x="1047" y="1289"/>
                </a:cubicBezTo>
                <a:cubicBezTo>
                  <a:pt x="1050" y="1287"/>
                  <a:pt x="1052" y="1286"/>
                  <a:pt x="1054" y="1285"/>
                </a:cubicBezTo>
                <a:cubicBezTo>
                  <a:pt x="1054" y="1287"/>
                  <a:pt x="1050" y="1289"/>
                  <a:pt x="1048" y="1291"/>
                </a:cubicBezTo>
                <a:close/>
                <a:moveTo>
                  <a:pt x="993" y="1322"/>
                </a:moveTo>
                <a:cubicBezTo>
                  <a:pt x="993" y="1320"/>
                  <a:pt x="994" y="1318"/>
                  <a:pt x="997" y="1316"/>
                </a:cubicBezTo>
                <a:cubicBezTo>
                  <a:pt x="1000" y="1315"/>
                  <a:pt x="1004" y="1313"/>
                  <a:pt x="1007" y="1312"/>
                </a:cubicBezTo>
                <a:cubicBezTo>
                  <a:pt x="1005" y="1317"/>
                  <a:pt x="999" y="1318"/>
                  <a:pt x="993" y="1322"/>
                </a:cubicBezTo>
                <a:close/>
                <a:moveTo>
                  <a:pt x="1168" y="1184"/>
                </a:moveTo>
                <a:cubicBezTo>
                  <a:pt x="1171" y="1182"/>
                  <a:pt x="1174" y="1176"/>
                  <a:pt x="1175" y="1179"/>
                </a:cubicBezTo>
                <a:cubicBezTo>
                  <a:pt x="1175" y="1182"/>
                  <a:pt x="1170" y="1186"/>
                  <a:pt x="1168" y="1184"/>
                </a:cubicBezTo>
                <a:close/>
                <a:moveTo>
                  <a:pt x="966" y="1333"/>
                </a:moveTo>
                <a:cubicBezTo>
                  <a:pt x="966" y="1331"/>
                  <a:pt x="968" y="1330"/>
                  <a:pt x="971" y="1329"/>
                </a:cubicBezTo>
                <a:cubicBezTo>
                  <a:pt x="975" y="1327"/>
                  <a:pt x="978" y="1326"/>
                  <a:pt x="981" y="1324"/>
                </a:cubicBezTo>
                <a:cubicBezTo>
                  <a:pt x="981" y="1327"/>
                  <a:pt x="971" y="1333"/>
                  <a:pt x="966" y="1333"/>
                </a:cubicBezTo>
                <a:close/>
                <a:moveTo>
                  <a:pt x="955" y="1338"/>
                </a:moveTo>
                <a:cubicBezTo>
                  <a:pt x="954" y="1336"/>
                  <a:pt x="962" y="1333"/>
                  <a:pt x="964" y="1333"/>
                </a:cubicBezTo>
                <a:cubicBezTo>
                  <a:pt x="963" y="1335"/>
                  <a:pt x="958" y="1338"/>
                  <a:pt x="955" y="1338"/>
                </a:cubicBezTo>
                <a:close/>
                <a:moveTo>
                  <a:pt x="908" y="1356"/>
                </a:moveTo>
                <a:cubicBezTo>
                  <a:pt x="904" y="1359"/>
                  <a:pt x="903" y="1356"/>
                  <a:pt x="902" y="1356"/>
                </a:cubicBezTo>
                <a:cubicBezTo>
                  <a:pt x="899" y="1357"/>
                  <a:pt x="895" y="1361"/>
                  <a:pt x="894" y="1357"/>
                </a:cubicBezTo>
                <a:cubicBezTo>
                  <a:pt x="896" y="1357"/>
                  <a:pt x="899" y="1355"/>
                  <a:pt x="902" y="1354"/>
                </a:cubicBezTo>
                <a:cubicBezTo>
                  <a:pt x="902" y="1354"/>
                  <a:pt x="902" y="1356"/>
                  <a:pt x="902" y="1356"/>
                </a:cubicBezTo>
                <a:cubicBezTo>
                  <a:pt x="904" y="1356"/>
                  <a:pt x="908" y="1353"/>
                  <a:pt x="908" y="1356"/>
                </a:cubicBezTo>
                <a:close/>
                <a:moveTo>
                  <a:pt x="1148" y="1200"/>
                </a:moveTo>
                <a:cubicBezTo>
                  <a:pt x="1152" y="1195"/>
                  <a:pt x="1156" y="1194"/>
                  <a:pt x="1158" y="1195"/>
                </a:cubicBezTo>
                <a:cubicBezTo>
                  <a:pt x="1156" y="1201"/>
                  <a:pt x="1150" y="1202"/>
                  <a:pt x="1148" y="1200"/>
                </a:cubicBezTo>
                <a:close/>
                <a:moveTo>
                  <a:pt x="794" y="1381"/>
                </a:moveTo>
                <a:cubicBezTo>
                  <a:pt x="789" y="1381"/>
                  <a:pt x="785" y="1382"/>
                  <a:pt x="785" y="1379"/>
                </a:cubicBezTo>
                <a:cubicBezTo>
                  <a:pt x="790" y="1379"/>
                  <a:pt x="794" y="1378"/>
                  <a:pt x="794" y="1381"/>
                </a:cubicBezTo>
                <a:close/>
                <a:moveTo>
                  <a:pt x="954" y="185"/>
                </a:moveTo>
                <a:cubicBezTo>
                  <a:pt x="954" y="189"/>
                  <a:pt x="947" y="184"/>
                  <a:pt x="943" y="182"/>
                </a:cubicBezTo>
                <a:cubicBezTo>
                  <a:pt x="937" y="180"/>
                  <a:pt x="929" y="179"/>
                  <a:pt x="929" y="175"/>
                </a:cubicBezTo>
                <a:cubicBezTo>
                  <a:pt x="940" y="176"/>
                  <a:pt x="944" y="181"/>
                  <a:pt x="954" y="185"/>
                </a:cubicBezTo>
                <a:close/>
                <a:moveTo>
                  <a:pt x="706" y="1385"/>
                </a:moveTo>
                <a:cubicBezTo>
                  <a:pt x="706" y="1383"/>
                  <a:pt x="712" y="1383"/>
                  <a:pt x="714" y="1384"/>
                </a:cubicBezTo>
                <a:cubicBezTo>
                  <a:pt x="714" y="1387"/>
                  <a:pt x="708" y="1386"/>
                  <a:pt x="706" y="1385"/>
                </a:cubicBezTo>
                <a:close/>
                <a:moveTo>
                  <a:pt x="627" y="1377"/>
                </a:moveTo>
                <a:cubicBezTo>
                  <a:pt x="632" y="1385"/>
                  <a:pt x="607" y="1376"/>
                  <a:pt x="627" y="1377"/>
                </a:cubicBezTo>
                <a:close/>
                <a:moveTo>
                  <a:pt x="983" y="199"/>
                </a:moveTo>
                <a:cubicBezTo>
                  <a:pt x="981" y="202"/>
                  <a:pt x="976" y="197"/>
                  <a:pt x="973" y="196"/>
                </a:cubicBezTo>
                <a:cubicBezTo>
                  <a:pt x="969" y="194"/>
                  <a:pt x="963" y="194"/>
                  <a:pt x="961" y="191"/>
                </a:cubicBezTo>
                <a:cubicBezTo>
                  <a:pt x="966" y="188"/>
                  <a:pt x="976" y="195"/>
                  <a:pt x="983" y="199"/>
                </a:cubicBezTo>
                <a:close/>
                <a:moveTo>
                  <a:pt x="1116" y="297"/>
                </a:moveTo>
                <a:cubicBezTo>
                  <a:pt x="1112" y="294"/>
                  <a:pt x="1116" y="299"/>
                  <a:pt x="1114" y="300"/>
                </a:cubicBezTo>
                <a:cubicBezTo>
                  <a:pt x="1113" y="295"/>
                  <a:pt x="1109" y="290"/>
                  <a:pt x="1103" y="285"/>
                </a:cubicBezTo>
                <a:cubicBezTo>
                  <a:pt x="1097" y="280"/>
                  <a:pt x="1090" y="274"/>
                  <a:pt x="1082" y="268"/>
                </a:cubicBezTo>
                <a:cubicBezTo>
                  <a:pt x="1076" y="262"/>
                  <a:pt x="1069" y="257"/>
                  <a:pt x="1065" y="254"/>
                </a:cubicBezTo>
                <a:cubicBezTo>
                  <a:pt x="1064" y="253"/>
                  <a:pt x="1060" y="252"/>
                  <a:pt x="1059" y="251"/>
                </a:cubicBezTo>
                <a:cubicBezTo>
                  <a:pt x="1056" y="249"/>
                  <a:pt x="1056" y="247"/>
                  <a:pt x="1054" y="245"/>
                </a:cubicBezTo>
                <a:cubicBezTo>
                  <a:pt x="1053" y="244"/>
                  <a:pt x="1049" y="242"/>
                  <a:pt x="1047" y="240"/>
                </a:cubicBezTo>
                <a:cubicBezTo>
                  <a:pt x="1044" y="238"/>
                  <a:pt x="1040" y="235"/>
                  <a:pt x="1035" y="232"/>
                </a:cubicBezTo>
                <a:cubicBezTo>
                  <a:pt x="1031" y="229"/>
                  <a:pt x="1026" y="227"/>
                  <a:pt x="1022" y="225"/>
                </a:cubicBezTo>
                <a:cubicBezTo>
                  <a:pt x="1019" y="223"/>
                  <a:pt x="1014" y="224"/>
                  <a:pt x="1009" y="219"/>
                </a:cubicBezTo>
                <a:cubicBezTo>
                  <a:pt x="1007" y="218"/>
                  <a:pt x="1009" y="217"/>
                  <a:pt x="1007" y="216"/>
                </a:cubicBezTo>
                <a:cubicBezTo>
                  <a:pt x="1003" y="213"/>
                  <a:pt x="1000" y="213"/>
                  <a:pt x="997" y="212"/>
                </a:cubicBezTo>
                <a:cubicBezTo>
                  <a:pt x="995" y="210"/>
                  <a:pt x="993" y="209"/>
                  <a:pt x="991" y="206"/>
                </a:cubicBezTo>
                <a:cubicBezTo>
                  <a:pt x="989" y="205"/>
                  <a:pt x="984" y="202"/>
                  <a:pt x="986" y="201"/>
                </a:cubicBezTo>
                <a:cubicBezTo>
                  <a:pt x="991" y="201"/>
                  <a:pt x="994" y="205"/>
                  <a:pt x="998" y="207"/>
                </a:cubicBezTo>
                <a:cubicBezTo>
                  <a:pt x="1000" y="208"/>
                  <a:pt x="1004" y="210"/>
                  <a:pt x="1004" y="209"/>
                </a:cubicBezTo>
                <a:cubicBezTo>
                  <a:pt x="1005" y="210"/>
                  <a:pt x="1006" y="212"/>
                  <a:pt x="1006" y="213"/>
                </a:cubicBezTo>
                <a:cubicBezTo>
                  <a:pt x="1009" y="214"/>
                  <a:pt x="1010" y="213"/>
                  <a:pt x="1012" y="214"/>
                </a:cubicBezTo>
                <a:cubicBezTo>
                  <a:pt x="1014" y="214"/>
                  <a:pt x="1022" y="222"/>
                  <a:pt x="1025" y="224"/>
                </a:cubicBezTo>
                <a:cubicBezTo>
                  <a:pt x="1028" y="225"/>
                  <a:pt x="1032" y="225"/>
                  <a:pt x="1035" y="227"/>
                </a:cubicBezTo>
                <a:cubicBezTo>
                  <a:pt x="1034" y="227"/>
                  <a:pt x="1041" y="232"/>
                  <a:pt x="1040" y="231"/>
                </a:cubicBezTo>
                <a:cubicBezTo>
                  <a:pt x="1042" y="232"/>
                  <a:pt x="1041" y="233"/>
                  <a:pt x="1042" y="234"/>
                </a:cubicBezTo>
                <a:cubicBezTo>
                  <a:pt x="1047" y="237"/>
                  <a:pt x="1052" y="238"/>
                  <a:pt x="1056" y="241"/>
                </a:cubicBezTo>
                <a:cubicBezTo>
                  <a:pt x="1059" y="243"/>
                  <a:pt x="1059" y="246"/>
                  <a:pt x="1061" y="248"/>
                </a:cubicBezTo>
                <a:cubicBezTo>
                  <a:pt x="1062" y="248"/>
                  <a:pt x="1066" y="250"/>
                  <a:pt x="1067" y="251"/>
                </a:cubicBezTo>
                <a:cubicBezTo>
                  <a:pt x="1070" y="253"/>
                  <a:pt x="1069" y="254"/>
                  <a:pt x="1071" y="255"/>
                </a:cubicBezTo>
                <a:cubicBezTo>
                  <a:pt x="1072" y="256"/>
                  <a:pt x="1073" y="255"/>
                  <a:pt x="1074" y="256"/>
                </a:cubicBezTo>
                <a:cubicBezTo>
                  <a:pt x="1076" y="258"/>
                  <a:pt x="1081" y="262"/>
                  <a:pt x="1086" y="266"/>
                </a:cubicBezTo>
                <a:cubicBezTo>
                  <a:pt x="1091" y="270"/>
                  <a:pt x="1097" y="274"/>
                  <a:pt x="1101" y="277"/>
                </a:cubicBezTo>
                <a:cubicBezTo>
                  <a:pt x="1103" y="279"/>
                  <a:pt x="1104" y="278"/>
                  <a:pt x="1106" y="278"/>
                </a:cubicBezTo>
                <a:cubicBezTo>
                  <a:pt x="1108" y="280"/>
                  <a:pt x="1108" y="282"/>
                  <a:pt x="1110" y="284"/>
                </a:cubicBezTo>
                <a:cubicBezTo>
                  <a:pt x="1112" y="284"/>
                  <a:pt x="1113" y="283"/>
                  <a:pt x="1115" y="286"/>
                </a:cubicBezTo>
                <a:cubicBezTo>
                  <a:pt x="1115" y="285"/>
                  <a:pt x="1114" y="287"/>
                  <a:pt x="1115" y="288"/>
                </a:cubicBezTo>
                <a:cubicBezTo>
                  <a:pt x="1118" y="290"/>
                  <a:pt x="1118" y="290"/>
                  <a:pt x="1120" y="291"/>
                </a:cubicBezTo>
                <a:cubicBezTo>
                  <a:pt x="1124" y="293"/>
                  <a:pt x="1124" y="295"/>
                  <a:pt x="1128" y="299"/>
                </a:cubicBezTo>
                <a:cubicBezTo>
                  <a:pt x="1131" y="302"/>
                  <a:pt x="1134" y="304"/>
                  <a:pt x="1138" y="308"/>
                </a:cubicBezTo>
                <a:cubicBezTo>
                  <a:pt x="1141" y="310"/>
                  <a:pt x="1144" y="313"/>
                  <a:pt x="1146" y="317"/>
                </a:cubicBezTo>
                <a:cubicBezTo>
                  <a:pt x="1148" y="318"/>
                  <a:pt x="1149" y="320"/>
                  <a:pt x="1151" y="322"/>
                </a:cubicBezTo>
                <a:cubicBezTo>
                  <a:pt x="1152" y="324"/>
                  <a:pt x="1153" y="325"/>
                  <a:pt x="1155" y="327"/>
                </a:cubicBezTo>
                <a:cubicBezTo>
                  <a:pt x="1158" y="330"/>
                  <a:pt x="1160" y="331"/>
                  <a:pt x="1162" y="334"/>
                </a:cubicBezTo>
                <a:cubicBezTo>
                  <a:pt x="1164" y="336"/>
                  <a:pt x="1166" y="340"/>
                  <a:pt x="1168" y="342"/>
                </a:cubicBezTo>
                <a:cubicBezTo>
                  <a:pt x="1174" y="349"/>
                  <a:pt x="1179" y="354"/>
                  <a:pt x="1184" y="361"/>
                </a:cubicBezTo>
                <a:cubicBezTo>
                  <a:pt x="1186" y="363"/>
                  <a:pt x="1186" y="366"/>
                  <a:pt x="1186" y="366"/>
                </a:cubicBezTo>
                <a:cubicBezTo>
                  <a:pt x="1187" y="367"/>
                  <a:pt x="1189" y="368"/>
                  <a:pt x="1190" y="369"/>
                </a:cubicBezTo>
                <a:cubicBezTo>
                  <a:pt x="1193" y="373"/>
                  <a:pt x="1195" y="377"/>
                  <a:pt x="1197" y="379"/>
                </a:cubicBezTo>
                <a:cubicBezTo>
                  <a:pt x="1199" y="382"/>
                  <a:pt x="1201" y="382"/>
                  <a:pt x="1204" y="384"/>
                </a:cubicBezTo>
                <a:cubicBezTo>
                  <a:pt x="1206" y="386"/>
                  <a:pt x="1207" y="389"/>
                  <a:pt x="1209" y="391"/>
                </a:cubicBezTo>
                <a:cubicBezTo>
                  <a:pt x="1211" y="394"/>
                  <a:pt x="1214" y="395"/>
                  <a:pt x="1215" y="397"/>
                </a:cubicBezTo>
                <a:cubicBezTo>
                  <a:pt x="1218" y="400"/>
                  <a:pt x="1220" y="404"/>
                  <a:pt x="1222" y="408"/>
                </a:cubicBezTo>
                <a:cubicBezTo>
                  <a:pt x="1224" y="412"/>
                  <a:pt x="1227" y="416"/>
                  <a:pt x="1229" y="420"/>
                </a:cubicBezTo>
                <a:cubicBezTo>
                  <a:pt x="1231" y="424"/>
                  <a:pt x="1237" y="428"/>
                  <a:pt x="1239" y="434"/>
                </a:cubicBezTo>
                <a:cubicBezTo>
                  <a:pt x="1239" y="434"/>
                  <a:pt x="1238" y="436"/>
                  <a:pt x="1238" y="436"/>
                </a:cubicBezTo>
                <a:cubicBezTo>
                  <a:pt x="1239" y="439"/>
                  <a:pt x="1242" y="440"/>
                  <a:pt x="1243" y="443"/>
                </a:cubicBezTo>
                <a:cubicBezTo>
                  <a:pt x="1244" y="446"/>
                  <a:pt x="1243" y="448"/>
                  <a:pt x="1244" y="450"/>
                </a:cubicBezTo>
                <a:cubicBezTo>
                  <a:pt x="1246" y="455"/>
                  <a:pt x="1249" y="460"/>
                  <a:pt x="1252" y="465"/>
                </a:cubicBezTo>
                <a:cubicBezTo>
                  <a:pt x="1253" y="467"/>
                  <a:pt x="1254" y="468"/>
                  <a:pt x="1254" y="469"/>
                </a:cubicBezTo>
                <a:cubicBezTo>
                  <a:pt x="1255" y="471"/>
                  <a:pt x="1256" y="472"/>
                  <a:pt x="1257" y="473"/>
                </a:cubicBezTo>
                <a:cubicBezTo>
                  <a:pt x="1258" y="476"/>
                  <a:pt x="1260" y="479"/>
                  <a:pt x="1261" y="483"/>
                </a:cubicBezTo>
                <a:cubicBezTo>
                  <a:pt x="1262" y="485"/>
                  <a:pt x="1263" y="487"/>
                  <a:pt x="1263" y="487"/>
                </a:cubicBezTo>
                <a:cubicBezTo>
                  <a:pt x="1263" y="489"/>
                  <a:pt x="1265" y="489"/>
                  <a:pt x="1266" y="492"/>
                </a:cubicBezTo>
                <a:cubicBezTo>
                  <a:pt x="1267" y="494"/>
                  <a:pt x="1267" y="497"/>
                  <a:pt x="1268" y="500"/>
                </a:cubicBezTo>
                <a:cubicBezTo>
                  <a:pt x="1269" y="502"/>
                  <a:pt x="1270" y="502"/>
                  <a:pt x="1271" y="504"/>
                </a:cubicBezTo>
                <a:cubicBezTo>
                  <a:pt x="1272" y="507"/>
                  <a:pt x="1271" y="508"/>
                  <a:pt x="1272" y="511"/>
                </a:cubicBezTo>
                <a:cubicBezTo>
                  <a:pt x="1274" y="514"/>
                  <a:pt x="1276" y="517"/>
                  <a:pt x="1278" y="521"/>
                </a:cubicBezTo>
                <a:cubicBezTo>
                  <a:pt x="1279" y="524"/>
                  <a:pt x="1278" y="524"/>
                  <a:pt x="1280" y="527"/>
                </a:cubicBezTo>
                <a:cubicBezTo>
                  <a:pt x="1281" y="531"/>
                  <a:pt x="1282" y="530"/>
                  <a:pt x="1284" y="533"/>
                </a:cubicBezTo>
                <a:cubicBezTo>
                  <a:pt x="1284" y="534"/>
                  <a:pt x="1284" y="537"/>
                  <a:pt x="1285" y="540"/>
                </a:cubicBezTo>
                <a:cubicBezTo>
                  <a:pt x="1282" y="541"/>
                  <a:pt x="1282" y="535"/>
                  <a:pt x="1281" y="532"/>
                </a:cubicBezTo>
                <a:cubicBezTo>
                  <a:pt x="1279" y="530"/>
                  <a:pt x="1277" y="528"/>
                  <a:pt x="1276" y="525"/>
                </a:cubicBezTo>
                <a:cubicBezTo>
                  <a:pt x="1272" y="518"/>
                  <a:pt x="1270" y="510"/>
                  <a:pt x="1267" y="502"/>
                </a:cubicBezTo>
                <a:cubicBezTo>
                  <a:pt x="1266" y="498"/>
                  <a:pt x="1259" y="487"/>
                  <a:pt x="1257" y="486"/>
                </a:cubicBezTo>
                <a:cubicBezTo>
                  <a:pt x="1254" y="484"/>
                  <a:pt x="1256" y="485"/>
                  <a:pt x="1252" y="478"/>
                </a:cubicBezTo>
                <a:cubicBezTo>
                  <a:pt x="1250" y="473"/>
                  <a:pt x="1246" y="468"/>
                  <a:pt x="1244" y="464"/>
                </a:cubicBezTo>
                <a:cubicBezTo>
                  <a:pt x="1241" y="460"/>
                  <a:pt x="1238" y="452"/>
                  <a:pt x="1233" y="445"/>
                </a:cubicBezTo>
                <a:cubicBezTo>
                  <a:pt x="1229" y="437"/>
                  <a:pt x="1224" y="430"/>
                  <a:pt x="1221" y="425"/>
                </a:cubicBezTo>
                <a:cubicBezTo>
                  <a:pt x="1219" y="423"/>
                  <a:pt x="1219" y="420"/>
                  <a:pt x="1218" y="419"/>
                </a:cubicBezTo>
                <a:cubicBezTo>
                  <a:pt x="1215" y="416"/>
                  <a:pt x="1212" y="416"/>
                  <a:pt x="1210" y="413"/>
                </a:cubicBezTo>
                <a:cubicBezTo>
                  <a:pt x="1206" y="409"/>
                  <a:pt x="1205" y="403"/>
                  <a:pt x="1200" y="400"/>
                </a:cubicBezTo>
                <a:cubicBezTo>
                  <a:pt x="1202" y="399"/>
                  <a:pt x="1204" y="403"/>
                  <a:pt x="1205" y="400"/>
                </a:cubicBezTo>
                <a:cubicBezTo>
                  <a:pt x="1203" y="398"/>
                  <a:pt x="1200" y="395"/>
                  <a:pt x="1199" y="396"/>
                </a:cubicBezTo>
                <a:cubicBezTo>
                  <a:pt x="1198" y="393"/>
                  <a:pt x="1194" y="388"/>
                  <a:pt x="1190" y="383"/>
                </a:cubicBezTo>
                <a:cubicBezTo>
                  <a:pt x="1188" y="380"/>
                  <a:pt x="1185" y="377"/>
                  <a:pt x="1183" y="374"/>
                </a:cubicBezTo>
                <a:cubicBezTo>
                  <a:pt x="1181" y="372"/>
                  <a:pt x="1178" y="369"/>
                  <a:pt x="1176" y="366"/>
                </a:cubicBezTo>
                <a:cubicBezTo>
                  <a:pt x="1175" y="365"/>
                  <a:pt x="1173" y="363"/>
                  <a:pt x="1173" y="362"/>
                </a:cubicBezTo>
                <a:cubicBezTo>
                  <a:pt x="1173" y="362"/>
                  <a:pt x="1173" y="360"/>
                  <a:pt x="1173" y="360"/>
                </a:cubicBezTo>
                <a:cubicBezTo>
                  <a:pt x="1172" y="359"/>
                  <a:pt x="1167" y="357"/>
                  <a:pt x="1163" y="351"/>
                </a:cubicBezTo>
                <a:cubicBezTo>
                  <a:pt x="1164" y="347"/>
                  <a:pt x="1166" y="351"/>
                  <a:pt x="1161" y="346"/>
                </a:cubicBezTo>
                <a:cubicBezTo>
                  <a:pt x="1160" y="344"/>
                  <a:pt x="1159" y="341"/>
                  <a:pt x="1158" y="340"/>
                </a:cubicBezTo>
                <a:cubicBezTo>
                  <a:pt x="1156" y="338"/>
                  <a:pt x="1155" y="338"/>
                  <a:pt x="1153" y="336"/>
                </a:cubicBezTo>
                <a:cubicBezTo>
                  <a:pt x="1150" y="333"/>
                  <a:pt x="1147" y="330"/>
                  <a:pt x="1145" y="326"/>
                </a:cubicBezTo>
                <a:cubicBezTo>
                  <a:pt x="1142" y="323"/>
                  <a:pt x="1140" y="320"/>
                  <a:pt x="1138" y="318"/>
                </a:cubicBezTo>
                <a:cubicBezTo>
                  <a:pt x="1134" y="314"/>
                  <a:pt x="1129" y="311"/>
                  <a:pt x="1125" y="307"/>
                </a:cubicBezTo>
                <a:cubicBezTo>
                  <a:pt x="1121" y="304"/>
                  <a:pt x="1118" y="301"/>
                  <a:pt x="1116" y="297"/>
                </a:cubicBezTo>
                <a:close/>
                <a:moveTo>
                  <a:pt x="801" y="141"/>
                </a:moveTo>
                <a:cubicBezTo>
                  <a:pt x="797" y="144"/>
                  <a:pt x="781" y="144"/>
                  <a:pt x="777" y="141"/>
                </a:cubicBezTo>
                <a:cubicBezTo>
                  <a:pt x="779" y="138"/>
                  <a:pt x="788" y="141"/>
                  <a:pt x="792" y="141"/>
                </a:cubicBezTo>
                <a:cubicBezTo>
                  <a:pt x="797" y="141"/>
                  <a:pt x="799" y="139"/>
                  <a:pt x="801" y="141"/>
                </a:cubicBezTo>
                <a:close/>
                <a:moveTo>
                  <a:pt x="847" y="150"/>
                </a:moveTo>
                <a:cubicBezTo>
                  <a:pt x="846" y="156"/>
                  <a:pt x="838" y="150"/>
                  <a:pt x="830" y="150"/>
                </a:cubicBezTo>
                <a:cubicBezTo>
                  <a:pt x="829" y="144"/>
                  <a:pt x="839" y="148"/>
                  <a:pt x="847" y="150"/>
                </a:cubicBezTo>
                <a:close/>
                <a:moveTo>
                  <a:pt x="926" y="173"/>
                </a:moveTo>
                <a:cubicBezTo>
                  <a:pt x="926" y="178"/>
                  <a:pt x="917" y="173"/>
                  <a:pt x="911" y="171"/>
                </a:cubicBezTo>
                <a:cubicBezTo>
                  <a:pt x="909" y="170"/>
                  <a:pt x="906" y="171"/>
                  <a:pt x="904" y="170"/>
                </a:cubicBezTo>
                <a:cubicBezTo>
                  <a:pt x="901" y="169"/>
                  <a:pt x="899" y="167"/>
                  <a:pt x="895" y="165"/>
                </a:cubicBezTo>
                <a:cubicBezTo>
                  <a:pt x="889" y="163"/>
                  <a:pt x="880" y="161"/>
                  <a:pt x="874" y="159"/>
                </a:cubicBezTo>
                <a:cubicBezTo>
                  <a:pt x="872" y="158"/>
                  <a:pt x="871" y="158"/>
                  <a:pt x="872" y="157"/>
                </a:cubicBezTo>
                <a:cubicBezTo>
                  <a:pt x="873" y="157"/>
                  <a:pt x="873" y="156"/>
                  <a:pt x="875" y="157"/>
                </a:cubicBezTo>
                <a:cubicBezTo>
                  <a:pt x="876" y="157"/>
                  <a:pt x="878" y="159"/>
                  <a:pt x="878" y="159"/>
                </a:cubicBezTo>
                <a:cubicBezTo>
                  <a:pt x="880" y="160"/>
                  <a:pt x="884" y="160"/>
                  <a:pt x="886" y="160"/>
                </a:cubicBezTo>
                <a:cubicBezTo>
                  <a:pt x="889" y="161"/>
                  <a:pt x="893" y="162"/>
                  <a:pt x="896" y="163"/>
                </a:cubicBezTo>
                <a:cubicBezTo>
                  <a:pt x="900" y="164"/>
                  <a:pt x="903" y="165"/>
                  <a:pt x="906" y="167"/>
                </a:cubicBezTo>
                <a:cubicBezTo>
                  <a:pt x="913" y="169"/>
                  <a:pt x="920" y="172"/>
                  <a:pt x="926" y="173"/>
                </a:cubicBezTo>
                <a:close/>
                <a:moveTo>
                  <a:pt x="1246" y="1070"/>
                </a:moveTo>
                <a:cubicBezTo>
                  <a:pt x="1247" y="1067"/>
                  <a:pt x="1249" y="1061"/>
                  <a:pt x="1252" y="1060"/>
                </a:cubicBezTo>
                <a:cubicBezTo>
                  <a:pt x="1253" y="1062"/>
                  <a:pt x="1249" y="1068"/>
                  <a:pt x="1246" y="1070"/>
                </a:cubicBezTo>
                <a:close/>
                <a:moveTo>
                  <a:pt x="1236" y="1088"/>
                </a:moveTo>
                <a:cubicBezTo>
                  <a:pt x="1233" y="1088"/>
                  <a:pt x="1239" y="1078"/>
                  <a:pt x="1241" y="1078"/>
                </a:cubicBezTo>
                <a:cubicBezTo>
                  <a:pt x="1244" y="1078"/>
                  <a:pt x="1237" y="1088"/>
                  <a:pt x="1236" y="1088"/>
                </a:cubicBezTo>
                <a:close/>
                <a:moveTo>
                  <a:pt x="1185" y="1154"/>
                </a:moveTo>
                <a:cubicBezTo>
                  <a:pt x="1187" y="1151"/>
                  <a:pt x="1189" y="1152"/>
                  <a:pt x="1191" y="1148"/>
                </a:cubicBezTo>
                <a:cubicBezTo>
                  <a:pt x="1187" y="1146"/>
                  <a:pt x="1183" y="1158"/>
                  <a:pt x="1178" y="1155"/>
                </a:cubicBezTo>
                <a:cubicBezTo>
                  <a:pt x="1179" y="1150"/>
                  <a:pt x="1183" y="1152"/>
                  <a:pt x="1184" y="1151"/>
                </a:cubicBezTo>
                <a:cubicBezTo>
                  <a:pt x="1187" y="1149"/>
                  <a:pt x="1187" y="1146"/>
                  <a:pt x="1189" y="1144"/>
                </a:cubicBezTo>
                <a:cubicBezTo>
                  <a:pt x="1191" y="1143"/>
                  <a:pt x="1193" y="1142"/>
                  <a:pt x="1195" y="1143"/>
                </a:cubicBezTo>
                <a:cubicBezTo>
                  <a:pt x="1198" y="1139"/>
                  <a:pt x="1202" y="1134"/>
                  <a:pt x="1204" y="1133"/>
                </a:cubicBezTo>
                <a:cubicBezTo>
                  <a:pt x="1204" y="1136"/>
                  <a:pt x="1200" y="1140"/>
                  <a:pt x="1197" y="1144"/>
                </a:cubicBezTo>
                <a:cubicBezTo>
                  <a:pt x="1193" y="1149"/>
                  <a:pt x="1189" y="1159"/>
                  <a:pt x="1185" y="1154"/>
                </a:cubicBezTo>
                <a:close/>
                <a:moveTo>
                  <a:pt x="592" y="1373"/>
                </a:moveTo>
                <a:cubicBezTo>
                  <a:pt x="593" y="1371"/>
                  <a:pt x="599" y="1373"/>
                  <a:pt x="601" y="1374"/>
                </a:cubicBezTo>
                <a:cubicBezTo>
                  <a:pt x="600" y="1376"/>
                  <a:pt x="594" y="1375"/>
                  <a:pt x="592" y="1373"/>
                </a:cubicBezTo>
                <a:close/>
                <a:moveTo>
                  <a:pt x="577" y="1371"/>
                </a:moveTo>
                <a:cubicBezTo>
                  <a:pt x="575" y="1370"/>
                  <a:pt x="568" y="1371"/>
                  <a:pt x="569" y="1369"/>
                </a:cubicBezTo>
                <a:cubicBezTo>
                  <a:pt x="569" y="1366"/>
                  <a:pt x="578" y="1370"/>
                  <a:pt x="581" y="1369"/>
                </a:cubicBezTo>
                <a:cubicBezTo>
                  <a:pt x="580" y="1370"/>
                  <a:pt x="576" y="1368"/>
                  <a:pt x="577" y="1371"/>
                </a:cubicBezTo>
                <a:close/>
                <a:moveTo>
                  <a:pt x="559" y="1367"/>
                </a:moveTo>
                <a:cubicBezTo>
                  <a:pt x="560" y="1365"/>
                  <a:pt x="560" y="1365"/>
                  <a:pt x="560" y="1365"/>
                </a:cubicBezTo>
                <a:cubicBezTo>
                  <a:pt x="566" y="1366"/>
                  <a:pt x="566" y="1366"/>
                  <a:pt x="566" y="1366"/>
                </a:cubicBezTo>
                <a:cubicBezTo>
                  <a:pt x="565" y="1367"/>
                  <a:pt x="564" y="1369"/>
                  <a:pt x="559" y="1367"/>
                </a:cubicBezTo>
                <a:close/>
                <a:moveTo>
                  <a:pt x="515" y="1355"/>
                </a:moveTo>
                <a:cubicBezTo>
                  <a:pt x="512" y="1354"/>
                  <a:pt x="508" y="1353"/>
                  <a:pt x="504" y="1351"/>
                </a:cubicBezTo>
                <a:cubicBezTo>
                  <a:pt x="504" y="1350"/>
                  <a:pt x="508" y="1349"/>
                  <a:pt x="511" y="1350"/>
                </a:cubicBezTo>
                <a:cubicBezTo>
                  <a:pt x="514" y="1351"/>
                  <a:pt x="517" y="1353"/>
                  <a:pt x="515" y="1355"/>
                </a:cubicBezTo>
                <a:close/>
                <a:moveTo>
                  <a:pt x="814" y="144"/>
                </a:moveTo>
                <a:cubicBezTo>
                  <a:pt x="815" y="144"/>
                  <a:pt x="831" y="145"/>
                  <a:pt x="829" y="148"/>
                </a:cubicBezTo>
                <a:cubicBezTo>
                  <a:pt x="822" y="148"/>
                  <a:pt x="821" y="145"/>
                  <a:pt x="814" y="144"/>
                </a:cubicBezTo>
                <a:close/>
                <a:moveTo>
                  <a:pt x="433" y="1321"/>
                </a:moveTo>
                <a:cubicBezTo>
                  <a:pt x="429" y="1318"/>
                  <a:pt x="425" y="1316"/>
                  <a:pt x="421" y="1314"/>
                </a:cubicBezTo>
                <a:cubicBezTo>
                  <a:pt x="417" y="1312"/>
                  <a:pt x="413" y="1310"/>
                  <a:pt x="410" y="1307"/>
                </a:cubicBezTo>
                <a:cubicBezTo>
                  <a:pt x="410" y="1305"/>
                  <a:pt x="417" y="1309"/>
                  <a:pt x="421" y="1311"/>
                </a:cubicBezTo>
                <a:cubicBezTo>
                  <a:pt x="424" y="1313"/>
                  <a:pt x="427" y="1314"/>
                  <a:pt x="430" y="1316"/>
                </a:cubicBezTo>
                <a:cubicBezTo>
                  <a:pt x="432" y="1317"/>
                  <a:pt x="434" y="1319"/>
                  <a:pt x="433" y="1321"/>
                </a:cubicBezTo>
                <a:close/>
                <a:moveTo>
                  <a:pt x="303" y="1235"/>
                </a:moveTo>
                <a:cubicBezTo>
                  <a:pt x="307" y="1235"/>
                  <a:pt x="320" y="1246"/>
                  <a:pt x="322" y="1248"/>
                </a:cubicBezTo>
                <a:cubicBezTo>
                  <a:pt x="321" y="1250"/>
                  <a:pt x="321" y="1250"/>
                  <a:pt x="321" y="1250"/>
                </a:cubicBezTo>
                <a:cubicBezTo>
                  <a:pt x="317" y="1248"/>
                  <a:pt x="308" y="1240"/>
                  <a:pt x="303" y="1235"/>
                </a:cubicBezTo>
                <a:close/>
                <a:moveTo>
                  <a:pt x="484" y="1342"/>
                </a:moveTo>
                <a:cubicBezTo>
                  <a:pt x="487" y="1339"/>
                  <a:pt x="500" y="1345"/>
                  <a:pt x="504" y="1348"/>
                </a:cubicBezTo>
                <a:cubicBezTo>
                  <a:pt x="502" y="1350"/>
                  <a:pt x="498" y="1346"/>
                  <a:pt x="495" y="1346"/>
                </a:cubicBezTo>
                <a:cubicBezTo>
                  <a:pt x="492" y="1344"/>
                  <a:pt x="487" y="1345"/>
                  <a:pt x="484" y="1342"/>
                </a:cubicBezTo>
                <a:close/>
                <a:moveTo>
                  <a:pt x="443" y="1324"/>
                </a:moveTo>
                <a:cubicBezTo>
                  <a:pt x="444" y="1322"/>
                  <a:pt x="447" y="1324"/>
                  <a:pt x="451" y="1326"/>
                </a:cubicBezTo>
                <a:cubicBezTo>
                  <a:pt x="453" y="1327"/>
                  <a:pt x="455" y="1328"/>
                  <a:pt x="457" y="1329"/>
                </a:cubicBezTo>
                <a:cubicBezTo>
                  <a:pt x="459" y="1329"/>
                  <a:pt x="461" y="1330"/>
                  <a:pt x="462" y="1330"/>
                </a:cubicBezTo>
                <a:cubicBezTo>
                  <a:pt x="461" y="1332"/>
                  <a:pt x="461" y="1332"/>
                  <a:pt x="461" y="1332"/>
                </a:cubicBezTo>
                <a:cubicBezTo>
                  <a:pt x="458" y="1331"/>
                  <a:pt x="447" y="1328"/>
                  <a:pt x="443" y="1324"/>
                </a:cubicBezTo>
                <a:close/>
                <a:moveTo>
                  <a:pt x="395" y="1299"/>
                </a:moveTo>
                <a:cubicBezTo>
                  <a:pt x="392" y="1300"/>
                  <a:pt x="383" y="1294"/>
                  <a:pt x="386" y="1292"/>
                </a:cubicBezTo>
                <a:cubicBezTo>
                  <a:pt x="390" y="1292"/>
                  <a:pt x="394" y="1297"/>
                  <a:pt x="395" y="1299"/>
                </a:cubicBezTo>
                <a:close/>
                <a:moveTo>
                  <a:pt x="344" y="1267"/>
                </a:moveTo>
                <a:cubicBezTo>
                  <a:pt x="347" y="1263"/>
                  <a:pt x="353" y="1271"/>
                  <a:pt x="358" y="1274"/>
                </a:cubicBezTo>
                <a:cubicBezTo>
                  <a:pt x="363" y="1277"/>
                  <a:pt x="369" y="1279"/>
                  <a:pt x="372" y="1283"/>
                </a:cubicBezTo>
                <a:cubicBezTo>
                  <a:pt x="374" y="1284"/>
                  <a:pt x="374" y="1285"/>
                  <a:pt x="373" y="1286"/>
                </a:cubicBezTo>
                <a:cubicBezTo>
                  <a:pt x="366" y="1283"/>
                  <a:pt x="350" y="1273"/>
                  <a:pt x="344" y="1267"/>
                </a:cubicBezTo>
                <a:close/>
                <a:moveTo>
                  <a:pt x="328" y="1254"/>
                </a:moveTo>
                <a:cubicBezTo>
                  <a:pt x="333" y="1255"/>
                  <a:pt x="335" y="1258"/>
                  <a:pt x="342" y="1262"/>
                </a:cubicBezTo>
                <a:cubicBezTo>
                  <a:pt x="342" y="1263"/>
                  <a:pt x="342" y="1264"/>
                  <a:pt x="343" y="1265"/>
                </a:cubicBezTo>
                <a:cubicBezTo>
                  <a:pt x="340" y="1267"/>
                  <a:pt x="329" y="1257"/>
                  <a:pt x="328" y="1254"/>
                </a:cubicBezTo>
                <a:close/>
                <a:moveTo>
                  <a:pt x="1214" y="1117"/>
                </a:moveTo>
                <a:cubicBezTo>
                  <a:pt x="1215" y="1118"/>
                  <a:pt x="1210" y="1123"/>
                  <a:pt x="1208" y="1126"/>
                </a:cubicBezTo>
                <a:cubicBezTo>
                  <a:pt x="1206" y="1124"/>
                  <a:pt x="1211" y="1118"/>
                  <a:pt x="1214" y="1117"/>
                </a:cubicBezTo>
                <a:close/>
                <a:moveTo>
                  <a:pt x="1275" y="995"/>
                </a:moveTo>
                <a:cubicBezTo>
                  <a:pt x="1277" y="989"/>
                  <a:pt x="1280" y="983"/>
                  <a:pt x="1282" y="978"/>
                </a:cubicBezTo>
                <a:cubicBezTo>
                  <a:pt x="1284" y="973"/>
                  <a:pt x="1285" y="969"/>
                  <a:pt x="1287" y="966"/>
                </a:cubicBezTo>
                <a:cubicBezTo>
                  <a:pt x="1290" y="966"/>
                  <a:pt x="1286" y="971"/>
                  <a:pt x="1285" y="974"/>
                </a:cubicBezTo>
                <a:cubicBezTo>
                  <a:pt x="1283" y="981"/>
                  <a:pt x="1280" y="996"/>
                  <a:pt x="1275" y="995"/>
                </a:cubicBezTo>
                <a:close/>
                <a:moveTo>
                  <a:pt x="1254" y="1036"/>
                </a:moveTo>
                <a:cubicBezTo>
                  <a:pt x="1255" y="1035"/>
                  <a:pt x="1256" y="1032"/>
                  <a:pt x="1257" y="1030"/>
                </a:cubicBezTo>
                <a:cubicBezTo>
                  <a:pt x="1258" y="1028"/>
                  <a:pt x="1259" y="1027"/>
                  <a:pt x="1260" y="1028"/>
                </a:cubicBezTo>
                <a:cubicBezTo>
                  <a:pt x="1260" y="1031"/>
                  <a:pt x="1256" y="1038"/>
                  <a:pt x="1254" y="1036"/>
                </a:cubicBezTo>
                <a:close/>
                <a:moveTo>
                  <a:pt x="1305" y="619"/>
                </a:moveTo>
                <a:cubicBezTo>
                  <a:pt x="1307" y="624"/>
                  <a:pt x="1305" y="626"/>
                  <a:pt x="1305" y="629"/>
                </a:cubicBezTo>
                <a:cubicBezTo>
                  <a:pt x="1302" y="628"/>
                  <a:pt x="1302" y="619"/>
                  <a:pt x="1305" y="619"/>
                </a:cubicBezTo>
                <a:close/>
                <a:moveTo>
                  <a:pt x="1309" y="655"/>
                </a:moveTo>
                <a:cubicBezTo>
                  <a:pt x="1308" y="645"/>
                  <a:pt x="1306" y="640"/>
                  <a:pt x="1305" y="634"/>
                </a:cubicBezTo>
                <a:cubicBezTo>
                  <a:pt x="1307" y="634"/>
                  <a:pt x="1309" y="639"/>
                  <a:pt x="1310" y="644"/>
                </a:cubicBezTo>
                <a:cubicBezTo>
                  <a:pt x="1312" y="649"/>
                  <a:pt x="1312" y="654"/>
                  <a:pt x="1309" y="655"/>
                </a:cubicBezTo>
                <a:close/>
                <a:moveTo>
                  <a:pt x="1242" y="1060"/>
                </a:moveTo>
                <a:cubicBezTo>
                  <a:pt x="1240" y="1059"/>
                  <a:pt x="1238" y="1058"/>
                  <a:pt x="1241" y="1054"/>
                </a:cubicBezTo>
                <a:cubicBezTo>
                  <a:pt x="1244" y="1051"/>
                  <a:pt x="1245" y="1056"/>
                  <a:pt x="1242" y="1060"/>
                </a:cubicBezTo>
                <a:close/>
                <a:moveTo>
                  <a:pt x="1236" y="1072"/>
                </a:moveTo>
                <a:cubicBezTo>
                  <a:pt x="1232" y="1070"/>
                  <a:pt x="1235" y="1065"/>
                  <a:pt x="1238" y="1064"/>
                </a:cubicBezTo>
                <a:cubicBezTo>
                  <a:pt x="1240" y="1065"/>
                  <a:pt x="1238" y="1068"/>
                  <a:pt x="1236" y="1072"/>
                </a:cubicBezTo>
                <a:close/>
                <a:moveTo>
                  <a:pt x="1301" y="610"/>
                </a:moveTo>
                <a:cubicBezTo>
                  <a:pt x="1297" y="612"/>
                  <a:pt x="1293" y="598"/>
                  <a:pt x="1294" y="593"/>
                </a:cubicBezTo>
                <a:cubicBezTo>
                  <a:pt x="1299" y="592"/>
                  <a:pt x="1298" y="601"/>
                  <a:pt x="1301" y="610"/>
                </a:cubicBezTo>
                <a:close/>
                <a:moveTo>
                  <a:pt x="1311" y="793"/>
                </a:moveTo>
                <a:cubicBezTo>
                  <a:pt x="1312" y="788"/>
                  <a:pt x="1311" y="784"/>
                  <a:pt x="1312" y="779"/>
                </a:cubicBezTo>
                <a:cubicBezTo>
                  <a:pt x="1312" y="775"/>
                  <a:pt x="1312" y="770"/>
                  <a:pt x="1312" y="765"/>
                </a:cubicBezTo>
                <a:cubicBezTo>
                  <a:pt x="1313" y="758"/>
                  <a:pt x="1314" y="749"/>
                  <a:pt x="1312" y="739"/>
                </a:cubicBezTo>
                <a:cubicBezTo>
                  <a:pt x="1311" y="737"/>
                  <a:pt x="1312" y="737"/>
                  <a:pt x="1311" y="736"/>
                </a:cubicBezTo>
                <a:cubicBezTo>
                  <a:pt x="1310" y="734"/>
                  <a:pt x="1309" y="727"/>
                  <a:pt x="1309" y="720"/>
                </a:cubicBezTo>
                <a:cubicBezTo>
                  <a:pt x="1309" y="717"/>
                  <a:pt x="1309" y="713"/>
                  <a:pt x="1310" y="710"/>
                </a:cubicBezTo>
                <a:cubicBezTo>
                  <a:pt x="1310" y="707"/>
                  <a:pt x="1311" y="705"/>
                  <a:pt x="1311" y="703"/>
                </a:cubicBezTo>
                <a:cubicBezTo>
                  <a:pt x="1309" y="698"/>
                  <a:pt x="1309" y="693"/>
                  <a:pt x="1309" y="687"/>
                </a:cubicBezTo>
                <a:cubicBezTo>
                  <a:pt x="1309" y="685"/>
                  <a:pt x="1309" y="682"/>
                  <a:pt x="1309" y="679"/>
                </a:cubicBezTo>
                <a:cubicBezTo>
                  <a:pt x="1309" y="676"/>
                  <a:pt x="1309" y="673"/>
                  <a:pt x="1308" y="670"/>
                </a:cubicBezTo>
                <a:cubicBezTo>
                  <a:pt x="1310" y="673"/>
                  <a:pt x="1311" y="676"/>
                  <a:pt x="1312" y="680"/>
                </a:cubicBezTo>
                <a:cubicBezTo>
                  <a:pt x="1312" y="684"/>
                  <a:pt x="1312" y="688"/>
                  <a:pt x="1313" y="691"/>
                </a:cubicBezTo>
                <a:cubicBezTo>
                  <a:pt x="1313" y="697"/>
                  <a:pt x="1316" y="704"/>
                  <a:pt x="1317" y="712"/>
                </a:cubicBezTo>
                <a:cubicBezTo>
                  <a:pt x="1317" y="716"/>
                  <a:pt x="1316" y="717"/>
                  <a:pt x="1316" y="719"/>
                </a:cubicBezTo>
                <a:cubicBezTo>
                  <a:pt x="1317" y="725"/>
                  <a:pt x="1317" y="732"/>
                  <a:pt x="1318" y="740"/>
                </a:cubicBezTo>
                <a:cubicBezTo>
                  <a:pt x="1318" y="747"/>
                  <a:pt x="1317" y="755"/>
                  <a:pt x="1317" y="762"/>
                </a:cubicBezTo>
                <a:cubicBezTo>
                  <a:pt x="1316" y="767"/>
                  <a:pt x="1315" y="772"/>
                  <a:pt x="1315" y="777"/>
                </a:cubicBezTo>
                <a:cubicBezTo>
                  <a:pt x="1315" y="779"/>
                  <a:pt x="1315" y="779"/>
                  <a:pt x="1315" y="780"/>
                </a:cubicBezTo>
                <a:cubicBezTo>
                  <a:pt x="1315" y="780"/>
                  <a:pt x="1315" y="781"/>
                  <a:pt x="1315" y="782"/>
                </a:cubicBezTo>
                <a:cubicBezTo>
                  <a:pt x="1315" y="783"/>
                  <a:pt x="1315" y="785"/>
                  <a:pt x="1315" y="787"/>
                </a:cubicBezTo>
                <a:cubicBezTo>
                  <a:pt x="1314" y="790"/>
                  <a:pt x="1313" y="793"/>
                  <a:pt x="1311" y="793"/>
                </a:cubicBezTo>
                <a:close/>
                <a:moveTo>
                  <a:pt x="1213" y="1102"/>
                </a:moveTo>
                <a:cubicBezTo>
                  <a:pt x="1210" y="1107"/>
                  <a:pt x="1207" y="1113"/>
                  <a:pt x="1204" y="1114"/>
                </a:cubicBezTo>
                <a:cubicBezTo>
                  <a:pt x="1203" y="1113"/>
                  <a:pt x="1205" y="1110"/>
                  <a:pt x="1207" y="1107"/>
                </a:cubicBezTo>
                <a:cubicBezTo>
                  <a:pt x="1209" y="1104"/>
                  <a:pt x="1211" y="1101"/>
                  <a:pt x="1213" y="1102"/>
                </a:cubicBezTo>
                <a:close/>
                <a:moveTo>
                  <a:pt x="1286" y="564"/>
                </a:moveTo>
                <a:cubicBezTo>
                  <a:pt x="1282" y="568"/>
                  <a:pt x="1278" y="555"/>
                  <a:pt x="1282" y="555"/>
                </a:cubicBezTo>
                <a:cubicBezTo>
                  <a:pt x="1283" y="559"/>
                  <a:pt x="1285" y="559"/>
                  <a:pt x="1286" y="564"/>
                </a:cubicBezTo>
                <a:close/>
                <a:moveTo>
                  <a:pt x="1316" y="805"/>
                </a:moveTo>
                <a:cubicBezTo>
                  <a:pt x="1316" y="808"/>
                  <a:pt x="1313" y="808"/>
                  <a:pt x="1312" y="813"/>
                </a:cubicBezTo>
                <a:cubicBezTo>
                  <a:pt x="1311" y="817"/>
                  <a:pt x="1311" y="824"/>
                  <a:pt x="1311" y="828"/>
                </a:cubicBezTo>
                <a:cubicBezTo>
                  <a:pt x="1310" y="832"/>
                  <a:pt x="1309" y="834"/>
                  <a:pt x="1306" y="830"/>
                </a:cubicBezTo>
                <a:cubicBezTo>
                  <a:pt x="1307" y="830"/>
                  <a:pt x="1307" y="825"/>
                  <a:pt x="1307" y="824"/>
                </a:cubicBezTo>
                <a:cubicBezTo>
                  <a:pt x="1308" y="820"/>
                  <a:pt x="1309" y="820"/>
                  <a:pt x="1309" y="817"/>
                </a:cubicBezTo>
                <a:cubicBezTo>
                  <a:pt x="1310" y="812"/>
                  <a:pt x="1310" y="806"/>
                  <a:pt x="1312" y="801"/>
                </a:cubicBezTo>
                <a:cubicBezTo>
                  <a:pt x="1315" y="800"/>
                  <a:pt x="1314" y="804"/>
                  <a:pt x="1316" y="805"/>
                </a:cubicBezTo>
                <a:close/>
                <a:moveTo>
                  <a:pt x="1190" y="1127"/>
                </a:moveTo>
                <a:cubicBezTo>
                  <a:pt x="1194" y="1122"/>
                  <a:pt x="1199" y="1113"/>
                  <a:pt x="1201" y="1116"/>
                </a:cubicBezTo>
                <a:cubicBezTo>
                  <a:pt x="1199" y="1120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3" y="961"/>
                  <a:pt x="1280" y="960"/>
                </a:cubicBezTo>
                <a:cubicBezTo>
                  <a:pt x="1280" y="955"/>
                  <a:pt x="1283" y="947"/>
                  <a:pt x="1286" y="950"/>
                </a:cubicBezTo>
                <a:close/>
                <a:moveTo>
                  <a:pt x="1257" y="1008"/>
                </a:moveTo>
                <a:cubicBezTo>
                  <a:pt x="1261" y="1002"/>
                  <a:pt x="1266" y="994"/>
                  <a:pt x="1269" y="987"/>
                </a:cubicBezTo>
                <a:cubicBezTo>
                  <a:pt x="1271" y="981"/>
                  <a:pt x="1271" y="977"/>
                  <a:pt x="1272" y="971"/>
                </a:cubicBezTo>
                <a:cubicBezTo>
                  <a:pt x="1275" y="970"/>
                  <a:pt x="1275" y="972"/>
                  <a:pt x="1275" y="976"/>
                </a:cubicBezTo>
                <a:cubicBezTo>
                  <a:pt x="1274" y="979"/>
                  <a:pt x="1273" y="983"/>
                  <a:pt x="1272" y="986"/>
                </a:cubicBezTo>
                <a:cubicBezTo>
                  <a:pt x="1270" y="991"/>
                  <a:pt x="1266" y="999"/>
                  <a:pt x="1265" y="1001"/>
                </a:cubicBezTo>
                <a:cubicBezTo>
                  <a:pt x="1263" y="1005"/>
                  <a:pt x="1263" y="1003"/>
                  <a:pt x="1260" y="1006"/>
                </a:cubicBezTo>
                <a:cubicBezTo>
                  <a:pt x="1261" y="1005"/>
                  <a:pt x="1258" y="1011"/>
                  <a:pt x="1257" y="1008"/>
                </a:cubicBezTo>
                <a:close/>
                <a:moveTo>
                  <a:pt x="1261" y="1012"/>
                </a:moveTo>
                <a:cubicBezTo>
                  <a:pt x="1257" y="1018"/>
                  <a:pt x="1256" y="1018"/>
                  <a:pt x="1255" y="1024"/>
                </a:cubicBezTo>
                <a:cubicBezTo>
                  <a:pt x="1253" y="1024"/>
                  <a:pt x="1251" y="1029"/>
                  <a:pt x="1248" y="1026"/>
                </a:cubicBezTo>
                <a:cubicBezTo>
                  <a:pt x="1248" y="1022"/>
                  <a:pt x="1251" y="1023"/>
                  <a:pt x="1253" y="1020"/>
                </a:cubicBezTo>
                <a:cubicBezTo>
                  <a:pt x="1254" y="1017"/>
                  <a:pt x="1252" y="1016"/>
                  <a:pt x="1255" y="1011"/>
                </a:cubicBezTo>
                <a:cubicBezTo>
                  <a:pt x="1257" y="1014"/>
                  <a:pt x="1259" y="1011"/>
                  <a:pt x="1261" y="1012"/>
                </a:cubicBezTo>
                <a:close/>
                <a:moveTo>
                  <a:pt x="1170" y="1155"/>
                </a:moveTo>
                <a:cubicBezTo>
                  <a:pt x="1166" y="1160"/>
                  <a:pt x="1161" y="1159"/>
                  <a:pt x="1167" y="1152"/>
                </a:cubicBezTo>
                <a:lnTo>
                  <a:pt x="1170" y="1155"/>
                </a:lnTo>
                <a:close/>
                <a:moveTo>
                  <a:pt x="1239" y="1045"/>
                </a:moveTo>
                <a:cubicBezTo>
                  <a:pt x="1241" y="1044"/>
                  <a:pt x="1243" y="1040"/>
                  <a:pt x="1245" y="1039"/>
                </a:cubicBezTo>
                <a:cubicBezTo>
                  <a:pt x="1247" y="1042"/>
                  <a:pt x="1241" y="1047"/>
                  <a:pt x="1239" y="1045"/>
                </a:cubicBezTo>
                <a:close/>
                <a:moveTo>
                  <a:pt x="1162" y="1159"/>
                </a:moveTo>
                <a:cubicBezTo>
                  <a:pt x="1166" y="1161"/>
                  <a:pt x="1156" y="1170"/>
                  <a:pt x="1153" y="1168"/>
                </a:cubicBezTo>
                <a:cubicBezTo>
                  <a:pt x="1153" y="1167"/>
                  <a:pt x="1159" y="1163"/>
                  <a:pt x="1162" y="1159"/>
                </a:cubicBezTo>
                <a:close/>
                <a:moveTo>
                  <a:pt x="1301" y="864"/>
                </a:moveTo>
                <a:cubicBezTo>
                  <a:pt x="1303" y="861"/>
                  <a:pt x="1302" y="853"/>
                  <a:pt x="1305" y="855"/>
                </a:cubicBezTo>
                <a:cubicBezTo>
                  <a:pt x="1305" y="856"/>
                  <a:pt x="1305" y="859"/>
                  <a:pt x="1305" y="861"/>
                </a:cubicBezTo>
                <a:cubicBezTo>
                  <a:pt x="1304" y="863"/>
                  <a:pt x="1303" y="864"/>
                  <a:pt x="1301" y="864"/>
                </a:cubicBezTo>
                <a:close/>
                <a:moveTo>
                  <a:pt x="1291" y="917"/>
                </a:moveTo>
                <a:cubicBezTo>
                  <a:pt x="1288" y="917"/>
                  <a:pt x="1290" y="911"/>
                  <a:pt x="1292" y="909"/>
                </a:cubicBezTo>
                <a:cubicBezTo>
                  <a:pt x="1293" y="910"/>
                  <a:pt x="1294" y="914"/>
                  <a:pt x="1291" y="917"/>
                </a:cubicBezTo>
                <a:close/>
                <a:moveTo>
                  <a:pt x="549" y="174"/>
                </a:moveTo>
                <a:cubicBezTo>
                  <a:pt x="549" y="176"/>
                  <a:pt x="542" y="176"/>
                  <a:pt x="541" y="176"/>
                </a:cubicBezTo>
                <a:cubicBezTo>
                  <a:pt x="541" y="173"/>
                  <a:pt x="548" y="172"/>
                  <a:pt x="549" y="174"/>
                </a:cubicBezTo>
                <a:close/>
                <a:moveTo>
                  <a:pt x="1301" y="877"/>
                </a:moveTo>
                <a:cubicBezTo>
                  <a:pt x="1299" y="881"/>
                  <a:pt x="1299" y="885"/>
                  <a:pt x="1298" y="889"/>
                </a:cubicBezTo>
                <a:cubicBezTo>
                  <a:pt x="1296" y="894"/>
                  <a:pt x="1295" y="898"/>
                  <a:pt x="1294" y="901"/>
                </a:cubicBezTo>
                <a:cubicBezTo>
                  <a:pt x="1292" y="899"/>
                  <a:pt x="1293" y="893"/>
                  <a:pt x="1294" y="887"/>
                </a:cubicBezTo>
                <a:cubicBezTo>
                  <a:pt x="1296" y="882"/>
                  <a:pt x="1298" y="877"/>
                  <a:pt x="1301" y="877"/>
                </a:cubicBezTo>
                <a:close/>
                <a:moveTo>
                  <a:pt x="1217" y="1085"/>
                </a:moveTo>
                <a:cubicBezTo>
                  <a:pt x="1214" y="1089"/>
                  <a:pt x="1210" y="1092"/>
                  <a:pt x="1210" y="1088"/>
                </a:cubicBezTo>
                <a:cubicBezTo>
                  <a:pt x="1213" y="1083"/>
                  <a:pt x="1217" y="1081"/>
                  <a:pt x="1217" y="1085"/>
                </a:cubicBezTo>
                <a:close/>
                <a:moveTo>
                  <a:pt x="1095" y="1221"/>
                </a:moveTo>
                <a:cubicBezTo>
                  <a:pt x="1096" y="1219"/>
                  <a:pt x="1099" y="1215"/>
                  <a:pt x="1103" y="1212"/>
                </a:cubicBezTo>
                <a:cubicBezTo>
                  <a:pt x="1107" y="1209"/>
                  <a:pt x="1111" y="1206"/>
                  <a:pt x="1112" y="1208"/>
                </a:cubicBezTo>
                <a:cubicBezTo>
                  <a:pt x="1110" y="1214"/>
                  <a:pt x="1105" y="1213"/>
                  <a:pt x="1101" y="1215"/>
                </a:cubicBezTo>
                <a:cubicBezTo>
                  <a:pt x="1099" y="1217"/>
                  <a:pt x="1099" y="1220"/>
                  <a:pt x="1095" y="1221"/>
                </a:cubicBezTo>
                <a:close/>
                <a:moveTo>
                  <a:pt x="605" y="161"/>
                </a:moveTo>
                <a:cubicBezTo>
                  <a:pt x="607" y="161"/>
                  <a:pt x="606" y="161"/>
                  <a:pt x="605" y="162"/>
                </a:cubicBezTo>
                <a:cubicBezTo>
                  <a:pt x="603" y="165"/>
                  <a:pt x="610" y="161"/>
                  <a:pt x="609" y="164"/>
                </a:cubicBezTo>
                <a:cubicBezTo>
                  <a:pt x="603" y="165"/>
                  <a:pt x="600" y="165"/>
                  <a:pt x="598" y="163"/>
                </a:cubicBezTo>
                <a:cubicBezTo>
                  <a:pt x="601" y="162"/>
                  <a:pt x="605" y="162"/>
                  <a:pt x="605" y="161"/>
                </a:cubicBezTo>
                <a:close/>
                <a:moveTo>
                  <a:pt x="1196" y="1112"/>
                </a:moveTo>
                <a:cubicBezTo>
                  <a:pt x="1195" y="1111"/>
                  <a:pt x="1200" y="1106"/>
                  <a:pt x="1196" y="1106"/>
                </a:cubicBezTo>
                <a:cubicBezTo>
                  <a:pt x="1198" y="1103"/>
                  <a:pt x="1200" y="1101"/>
                  <a:pt x="1201" y="1102"/>
                </a:cubicBezTo>
                <a:cubicBezTo>
                  <a:pt x="1196" y="1107"/>
                  <a:pt x="1200" y="1110"/>
                  <a:pt x="1196" y="1112"/>
                </a:cubicBezTo>
                <a:close/>
                <a:moveTo>
                  <a:pt x="384" y="248"/>
                </a:moveTo>
                <a:cubicBezTo>
                  <a:pt x="384" y="257"/>
                  <a:pt x="370" y="253"/>
                  <a:pt x="384" y="248"/>
                </a:cubicBezTo>
                <a:close/>
                <a:moveTo>
                  <a:pt x="1062" y="1246"/>
                </a:moveTo>
                <a:cubicBezTo>
                  <a:pt x="1060" y="1244"/>
                  <a:pt x="1060" y="1244"/>
                  <a:pt x="1060" y="1244"/>
                </a:cubicBezTo>
                <a:cubicBezTo>
                  <a:pt x="1063" y="1241"/>
                  <a:pt x="1064" y="1242"/>
                  <a:pt x="1067" y="1240"/>
                </a:cubicBezTo>
                <a:cubicBezTo>
                  <a:pt x="1068" y="1242"/>
                  <a:pt x="1065" y="1244"/>
                  <a:pt x="1062" y="1246"/>
                </a:cubicBezTo>
                <a:close/>
                <a:moveTo>
                  <a:pt x="1031" y="1262"/>
                </a:moveTo>
                <a:cubicBezTo>
                  <a:pt x="1034" y="1261"/>
                  <a:pt x="1039" y="1256"/>
                  <a:pt x="1039" y="1259"/>
                </a:cubicBezTo>
                <a:cubicBezTo>
                  <a:pt x="1036" y="1262"/>
                  <a:pt x="1033" y="1265"/>
                  <a:pt x="1031" y="1262"/>
                </a:cubicBezTo>
                <a:close/>
                <a:moveTo>
                  <a:pt x="1016" y="1274"/>
                </a:moveTo>
                <a:cubicBezTo>
                  <a:pt x="1014" y="1271"/>
                  <a:pt x="1024" y="1265"/>
                  <a:pt x="1027" y="1267"/>
                </a:cubicBezTo>
                <a:cubicBezTo>
                  <a:pt x="1023" y="1270"/>
                  <a:pt x="1020" y="1272"/>
                  <a:pt x="1016" y="1274"/>
                </a:cubicBezTo>
                <a:close/>
                <a:moveTo>
                  <a:pt x="944" y="212"/>
                </a:moveTo>
                <a:cubicBezTo>
                  <a:pt x="943" y="215"/>
                  <a:pt x="939" y="211"/>
                  <a:pt x="937" y="210"/>
                </a:cubicBezTo>
                <a:cubicBezTo>
                  <a:pt x="935" y="209"/>
                  <a:pt x="932" y="208"/>
                  <a:pt x="931" y="207"/>
                </a:cubicBezTo>
                <a:cubicBezTo>
                  <a:pt x="930" y="207"/>
                  <a:pt x="930" y="205"/>
                  <a:pt x="930" y="205"/>
                </a:cubicBezTo>
                <a:cubicBezTo>
                  <a:pt x="928" y="204"/>
                  <a:pt x="923" y="203"/>
                  <a:pt x="921" y="202"/>
                </a:cubicBezTo>
                <a:cubicBezTo>
                  <a:pt x="917" y="201"/>
                  <a:pt x="914" y="199"/>
                  <a:pt x="910" y="198"/>
                </a:cubicBezTo>
                <a:cubicBezTo>
                  <a:pt x="907" y="196"/>
                  <a:pt x="903" y="195"/>
                  <a:pt x="900" y="194"/>
                </a:cubicBezTo>
                <a:cubicBezTo>
                  <a:pt x="901" y="192"/>
                  <a:pt x="907" y="193"/>
                  <a:pt x="908" y="193"/>
                </a:cubicBezTo>
                <a:cubicBezTo>
                  <a:pt x="911" y="194"/>
                  <a:pt x="913" y="195"/>
                  <a:pt x="916" y="196"/>
                </a:cubicBezTo>
                <a:cubicBezTo>
                  <a:pt x="919" y="198"/>
                  <a:pt x="922" y="199"/>
                  <a:pt x="924" y="201"/>
                </a:cubicBezTo>
                <a:cubicBezTo>
                  <a:pt x="926" y="201"/>
                  <a:pt x="926" y="200"/>
                  <a:pt x="928" y="201"/>
                </a:cubicBezTo>
                <a:cubicBezTo>
                  <a:pt x="928" y="201"/>
                  <a:pt x="929" y="203"/>
                  <a:pt x="929" y="204"/>
                </a:cubicBezTo>
                <a:cubicBezTo>
                  <a:pt x="931" y="205"/>
                  <a:pt x="932" y="204"/>
                  <a:pt x="935" y="205"/>
                </a:cubicBezTo>
                <a:cubicBezTo>
                  <a:pt x="939" y="207"/>
                  <a:pt x="941" y="210"/>
                  <a:pt x="944" y="212"/>
                </a:cubicBezTo>
                <a:close/>
                <a:moveTo>
                  <a:pt x="1167" y="1144"/>
                </a:moveTo>
                <a:cubicBezTo>
                  <a:pt x="1162" y="1147"/>
                  <a:pt x="1152" y="1161"/>
                  <a:pt x="1149" y="1162"/>
                </a:cubicBezTo>
                <a:cubicBezTo>
                  <a:pt x="1147" y="1158"/>
                  <a:pt x="1161" y="1147"/>
                  <a:pt x="1164" y="1141"/>
                </a:cubicBezTo>
                <a:lnTo>
                  <a:pt x="1167" y="1144"/>
                </a:lnTo>
                <a:close/>
                <a:moveTo>
                  <a:pt x="1102" y="1209"/>
                </a:moveTo>
                <a:cubicBezTo>
                  <a:pt x="1100" y="1208"/>
                  <a:pt x="1101" y="1206"/>
                  <a:pt x="1103" y="1204"/>
                </a:cubicBezTo>
                <a:cubicBezTo>
                  <a:pt x="1104" y="1203"/>
                  <a:pt x="1107" y="1201"/>
                  <a:pt x="1109" y="1200"/>
                </a:cubicBezTo>
                <a:cubicBezTo>
                  <a:pt x="1110" y="1202"/>
                  <a:pt x="1104" y="1206"/>
                  <a:pt x="1102" y="1209"/>
                </a:cubicBezTo>
                <a:close/>
                <a:moveTo>
                  <a:pt x="1205" y="1089"/>
                </a:moveTo>
                <a:cubicBezTo>
                  <a:pt x="1201" y="1088"/>
                  <a:pt x="1205" y="1079"/>
                  <a:pt x="1210" y="1075"/>
                </a:cubicBezTo>
                <a:cubicBezTo>
                  <a:pt x="1214" y="1077"/>
                  <a:pt x="1207" y="1084"/>
                  <a:pt x="1205" y="1089"/>
                </a:cubicBezTo>
                <a:close/>
                <a:moveTo>
                  <a:pt x="1174" y="1132"/>
                </a:moveTo>
                <a:cubicBezTo>
                  <a:pt x="1169" y="1139"/>
                  <a:pt x="1169" y="1139"/>
                  <a:pt x="1169" y="1139"/>
                </a:cubicBezTo>
                <a:cubicBezTo>
                  <a:pt x="1165" y="1138"/>
                  <a:pt x="1172" y="1129"/>
                  <a:pt x="1174" y="1132"/>
                </a:cubicBezTo>
                <a:close/>
                <a:moveTo>
                  <a:pt x="1081" y="1226"/>
                </a:moveTo>
                <a:cubicBezTo>
                  <a:pt x="1080" y="1225"/>
                  <a:pt x="1081" y="1224"/>
                  <a:pt x="1082" y="1222"/>
                </a:cubicBezTo>
                <a:cubicBezTo>
                  <a:pt x="1083" y="1218"/>
                  <a:pt x="1082" y="1218"/>
                  <a:pt x="1089" y="1213"/>
                </a:cubicBezTo>
                <a:cubicBezTo>
                  <a:pt x="1089" y="1217"/>
                  <a:pt x="1088" y="1221"/>
                  <a:pt x="1081" y="1226"/>
                </a:cubicBezTo>
                <a:close/>
                <a:moveTo>
                  <a:pt x="1003" y="242"/>
                </a:moveTo>
                <a:cubicBezTo>
                  <a:pt x="1001" y="243"/>
                  <a:pt x="998" y="241"/>
                  <a:pt x="994" y="239"/>
                </a:cubicBezTo>
                <a:cubicBezTo>
                  <a:pt x="990" y="236"/>
                  <a:pt x="986" y="234"/>
                  <a:pt x="984" y="232"/>
                </a:cubicBezTo>
                <a:cubicBezTo>
                  <a:pt x="986" y="231"/>
                  <a:pt x="990" y="232"/>
                  <a:pt x="993" y="234"/>
                </a:cubicBezTo>
                <a:cubicBezTo>
                  <a:pt x="997" y="237"/>
                  <a:pt x="1001" y="240"/>
                  <a:pt x="1003" y="242"/>
                </a:cubicBezTo>
                <a:close/>
                <a:moveTo>
                  <a:pt x="1109" y="1197"/>
                </a:moveTo>
                <a:cubicBezTo>
                  <a:pt x="1114" y="1193"/>
                  <a:pt x="1114" y="1193"/>
                  <a:pt x="1114" y="1193"/>
                </a:cubicBezTo>
                <a:cubicBezTo>
                  <a:pt x="1117" y="1194"/>
                  <a:pt x="1110" y="1200"/>
                  <a:pt x="1109" y="1197"/>
                </a:cubicBezTo>
                <a:close/>
                <a:moveTo>
                  <a:pt x="1073" y="1231"/>
                </a:moveTo>
                <a:cubicBezTo>
                  <a:pt x="1068" y="1235"/>
                  <a:pt x="1059" y="1238"/>
                  <a:pt x="1060" y="1234"/>
                </a:cubicBezTo>
                <a:cubicBezTo>
                  <a:pt x="1065" y="1231"/>
                  <a:pt x="1068" y="1229"/>
                  <a:pt x="1072" y="1228"/>
                </a:cubicBezTo>
                <a:cubicBezTo>
                  <a:pt x="1073" y="1229"/>
                  <a:pt x="1072" y="1230"/>
                  <a:pt x="1073" y="1231"/>
                </a:cubicBezTo>
                <a:close/>
                <a:moveTo>
                  <a:pt x="577" y="178"/>
                </a:moveTo>
                <a:cubicBezTo>
                  <a:pt x="572" y="179"/>
                  <a:pt x="572" y="177"/>
                  <a:pt x="567" y="179"/>
                </a:cubicBezTo>
                <a:cubicBezTo>
                  <a:pt x="566" y="177"/>
                  <a:pt x="576" y="175"/>
                  <a:pt x="577" y="178"/>
                </a:cubicBezTo>
                <a:close/>
                <a:moveTo>
                  <a:pt x="646" y="164"/>
                </a:moveTo>
                <a:cubicBezTo>
                  <a:pt x="654" y="164"/>
                  <a:pt x="646" y="170"/>
                  <a:pt x="642" y="168"/>
                </a:cubicBezTo>
                <a:cubicBezTo>
                  <a:pt x="641" y="166"/>
                  <a:pt x="648" y="167"/>
                  <a:pt x="646" y="164"/>
                </a:cubicBezTo>
                <a:close/>
                <a:moveTo>
                  <a:pt x="983" y="231"/>
                </a:moveTo>
                <a:cubicBezTo>
                  <a:pt x="982" y="233"/>
                  <a:pt x="977" y="230"/>
                  <a:pt x="976" y="228"/>
                </a:cubicBezTo>
                <a:cubicBezTo>
                  <a:pt x="977" y="226"/>
                  <a:pt x="982" y="229"/>
                  <a:pt x="983" y="231"/>
                </a:cubicBezTo>
                <a:close/>
                <a:moveTo>
                  <a:pt x="1196" y="1100"/>
                </a:moveTo>
                <a:cubicBezTo>
                  <a:pt x="1192" y="1106"/>
                  <a:pt x="1188" y="1109"/>
                  <a:pt x="1185" y="1109"/>
                </a:cubicBezTo>
                <a:cubicBezTo>
                  <a:pt x="1185" y="1105"/>
                  <a:pt x="1188" y="1106"/>
                  <a:pt x="1190" y="1104"/>
                </a:cubicBezTo>
                <a:cubicBezTo>
                  <a:pt x="1191" y="1102"/>
                  <a:pt x="1194" y="1096"/>
                  <a:pt x="1196" y="1100"/>
                </a:cubicBezTo>
                <a:close/>
                <a:moveTo>
                  <a:pt x="917" y="1317"/>
                </a:moveTo>
                <a:cubicBezTo>
                  <a:pt x="915" y="1313"/>
                  <a:pt x="923" y="1313"/>
                  <a:pt x="927" y="1312"/>
                </a:cubicBezTo>
                <a:cubicBezTo>
                  <a:pt x="927" y="1315"/>
                  <a:pt x="919" y="1316"/>
                  <a:pt x="917" y="1317"/>
                </a:cubicBezTo>
                <a:close/>
                <a:moveTo>
                  <a:pt x="1052" y="1244"/>
                </a:moveTo>
                <a:cubicBezTo>
                  <a:pt x="1055" y="1234"/>
                  <a:pt x="1043" y="1252"/>
                  <a:pt x="1037" y="1253"/>
                </a:cubicBezTo>
                <a:cubicBezTo>
                  <a:pt x="1037" y="1252"/>
                  <a:pt x="1037" y="1250"/>
                  <a:pt x="1040" y="1249"/>
                </a:cubicBezTo>
                <a:cubicBezTo>
                  <a:pt x="1038" y="1248"/>
                  <a:pt x="1033" y="1251"/>
                  <a:pt x="1035" y="1247"/>
                </a:cubicBezTo>
                <a:cubicBezTo>
                  <a:pt x="1041" y="1242"/>
                  <a:pt x="1045" y="1243"/>
                  <a:pt x="1050" y="1241"/>
                </a:cubicBezTo>
                <a:cubicBezTo>
                  <a:pt x="1053" y="1239"/>
                  <a:pt x="1055" y="1235"/>
                  <a:pt x="1059" y="1234"/>
                </a:cubicBezTo>
                <a:cubicBezTo>
                  <a:pt x="1058" y="1236"/>
                  <a:pt x="1057" y="1238"/>
                  <a:pt x="1056" y="1239"/>
                </a:cubicBezTo>
                <a:cubicBezTo>
                  <a:pt x="1055" y="1241"/>
                  <a:pt x="1054" y="1243"/>
                  <a:pt x="1052" y="1244"/>
                </a:cubicBezTo>
                <a:close/>
                <a:moveTo>
                  <a:pt x="1134" y="1172"/>
                </a:moveTo>
                <a:cubicBezTo>
                  <a:pt x="1132" y="1172"/>
                  <a:pt x="1132" y="1170"/>
                  <a:pt x="1136" y="1167"/>
                </a:cubicBezTo>
                <a:cubicBezTo>
                  <a:pt x="1131" y="1168"/>
                  <a:pt x="1127" y="1174"/>
                  <a:pt x="1123" y="1178"/>
                </a:cubicBezTo>
                <a:cubicBezTo>
                  <a:pt x="1122" y="1179"/>
                  <a:pt x="1121" y="1180"/>
                  <a:pt x="1120" y="1181"/>
                </a:cubicBezTo>
                <a:cubicBezTo>
                  <a:pt x="1119" y="1182"/>
                  <a:pt x="1118" y="1183"/>
                  <a:pt x="1117" y="1184"/>
                </a:cubicBezTo>
                <a:cubicBezTo>
                  <a:pt x="1114" y="1185"/>
                  <a:pt x="1112" y="1186"/>
                  <a:pt x="1110" y="1185"/>
                </a:cubicBezTo>
                <a:cubicBezTo>
                  <a:pt x="1112" y="1182"/>
                  <a:pt x="1114" y="1180"/>
                  <a:pt x="1117" y="1179"/>
                </a:cubicBezTo>
                <a:cubicBezTo>
                  <a:pt x="1119" y="1177"/>
                  <a:pt x="1122" y="1176"/>
                  <a:pt x="1124" y="1174"/>
                </a:cubicBezTo>
                <a:cubicBezTo>
                  <a:pt x="1127" y="1172"/>
                  <a:pt x="1128" y="1168"/>
                  <a:pt x="1132" y="1164"/>
                </a:cubicBezTo>
                <a:cubicBezTo>
                  <a:pt x="1132" y="1164"/>
                  <a:pt x="1134" y="1165"/>
                  <a:pt x="1134" y="1164"/>
                </a:cubicBezTo>
                <a:cubicBezTo>
                  <a:pt x="1134" y="1163"/>
                  <a:pt x="1137" y="1161"/>
                  <a:pt x="1139" y="1159"/>
                </a:cubicBezTo>
                <a:cubicBezTo>
                  <a:pt x="1142" y="1156"/>
                  <a:pt x="1145" y="1153"/>
                  <a:pt x="1147" y="1150"/>
                </a:cubicBezTo>
                <a:cubicBezTo>
                  <a:pt x="1151" y="1150"/>
                  <a:pt x="1144" y="1154"/>
                  <a:pt x="1146" y="1155"/>
                </a:cubicBezTo>
                <a:cubicBezTo>
                  <a:pt x="1147" y="1157"/>
                  <a:pt x="1151" y="1148"/>
                  <a:pt x="1152" y="1152"/>
                </a:cubicBezTo>
                <a:cubicBezTo>
                  <a:pt x="1146" y="1158"/>
                  <a:pt x="1141" y="1164"/>
                  <a:pt x="1137" y="1164"/>
                </a:cubicBezTo>
                <a:cubicBezTo>
                  <a:pt x="1136" y="1167"/>
                  <a:pt x="1138" y="1169"/>
                  <a:pt x="1134" y="1172"/>
                </a:cubicBezTo>
                <a:close/>
                <a:moveTo>
                  <a:pt x="864" y="1332"/>
                </a:moveTo>
                <a:cubicBezTo>
                  <a:pt x="861" y="1334"/>
                  <a:pt x="860" y="1332"/>
                  <a:pt x="859" y="1332"/>
                </a:cubicBezTo>
                <a:cubicBezTo>
                  <a:pt x="857" y="1332"/>
                  <a:pt x="853" y="1336"/>
                  <a:pt x="853" y="1332"/>
                </a:cubicBezTo>
                <a:cubicBezTo>
                  <a:pt x="858" y="1330"/>
                  <a:pt x="862" y="1330"/>
                  <a:pt x="864" y="1332"/>
                </a:cubicBezTo>
                <a:close/>
                <a:moveTo>
                  <a:pt x="775" y="171"/>
                </a:moveTo>
                <a:cubicBezTo>
                  <a:pt x="773" y="170"/>
                  <a:pt x="773" y="172"/>
                  <a:pt x="771" y="171"/>
                </a:cubicBezTo>
                <a:cubicBezTo>
                  <a:pt x="769" y="171"/>
                  <a:pt x="768" y="169"/>
                  <a:pt x="768" y="169"/>
                </a:cubicBezTo>
                <a:cubicBezTo>
                  <a:pt x="766" y="169"/>
                  <a:pt x="758" y="172"/>
                  <a:pt x="758" y="168"/>
                </a:cubicBezTo>
                <a:cubicBezTo>
                  <a:pt x="762" y="167"/>
                  <a:pt x="777" y="167"/>
                  <a:pt x="775" y="171"/>
                </a:cubicBezTo>
                <a:close/>
                <a:moveTo>
                  <a:pt x="815" y="177"/>
                </a:moveTo>
                <a:cubicBezTo>
                  <a:pt x="805" y="175"/>
                  <a:pt x="805" y="175"/>
                  <a:pt x="805" y="175"/>
                </a:cubicBezTo>
                <a:cubicBezTo>
                  <a:pt x="806" y="173"/>
                  <a:pt x="817" y="174"/>
                  <a:pt x="815" y="177"/>
                </a:cubicBezTo>
                <a:close/>
                <a:moveTo>
                  <a:pt x="512" y="201"/>
                </a:moveTo>
                <a:cubicBezTo>
                  <a:pt x="510" y="203"/>
                  <a:pt x="506" y="204"/>
                  <a:pt x="502" y="206"/>
                </a:cubicBezTo>
                <a:cubicBezTo>
                  <a:pt x="497" y="201"/>
                  <a:pt x="511" y="196"/>
                  <a:pt x="512" y="201"/>
                </a:cubicBezTo>
                <a:close/>
                <a:moveTo>
                  <a:pt x="829" y="178"/>
                </a:moveTo>
                <a:cubicBezTo>
                  <a:pt x="834" y="179"/>
                  <a:pt x="838" y="180"/>
                  <a:pt x="836" y="183"/>
                </a:cubicBezTo>
                <a:cubicBezTo>
                  <a:pt x="833" y="183"/>
                  <a:pt x="828" y="181"/>
                  <a:pt x="829" y="178"/>
                </a:cubicBezTo>
                <a:close/>
                <a:moveTo>
                  <a:pt x="862" y="186"/>
                </a:moveTo>
                <a:cubicBezTo>
                  <a:pt x="864" y="190"/>
                  <a:pt x="868" y="188"/>
                  <a:pt x="872" y="191"/>
                </a:cubicBezTo>
                <a:cubicBezTo>
                  <a:pt x="871" y="191"/>
                  <a:pt x="870" y="192"/>
                  <a:pt x="870" y="193"/>
                </a:cubicBezTo>
                <a:cubicBezTo>
                  <a:pt x="865" y="191"/>
                  <a:pt x="861" y="189"/>
                  <a:pt x="862" y="186"/>
                </a:cubicBezTo>
                <a:close/>
                <a:moveTo>
                  <a:pt x="536" y="194"/>
                </a:moveTo>
                <a:cubicBezTo>
                  <a:pt x="533" y="195"/>
                  <a:pt x="529" y="196"/>
                  <a:pt x="528" y="194"/>
                </a:cubicBezTo>
                <a:cubicBezTo>
                  <a:pt x="530" y="192"/>
                  <a:pt x="537" y="191"/>
                  <a:pt x="536" y="194"/>
                </a:cubicBezTo>
                <a:close/>
                <a:moveTo>
                  <a:pt x="875" y="192"/>
                </a:moveTo>
                <a:cubicBezTo>
                  <a:pt x="883" y="194"/>
                  <a:pt x="883" y="194"/>
                  <a:pt x="883" y="194"/>
                </a:cubicBezTo>
                <a:cubicBezTo>
                  <a:pt x="884" y="197"/>
                  <a:pt x="872" y="194"/>
                  <a:pt x="875" y="192"/>
                </a:cubicBezTo>
                <a:close/>
                <a:moveTo>
                  <a:pt x="1017" y="1261"/>
                </a:moveTo>
                <a:cubicBezTo>
                  <a:pt x="1021" y="1257"/>
                  <a:pt x="1023" y="1254"/>
                  <a:pt x="1030" y="1252"/>
                </a:cubicBezTo>
                <a:cubicBezTo>
                  <a:pt x="1031" y="1255"/>
                  <a:pt x="1022" y="1258"/>
                  <a:pt x="1017" y="1261"/>
                </a:cubicBezTo>
                <a:close/>
                <a:moveTo>
                  <a:pt x="1109" y="1188"/>
                </a:moveTo>
                <a:cubicBezTo>
                  <a:pt x="1103" y="1199"/>
                  <a:pt x="1100" y="1187"/>
                  <a:pt x="1109" y="1188"/>
                </a:cubicBezTo>
                <a:close/>
                <a:moveTo>
                  <a:pt x="967" y="1288"/>
                </a:moveTo>
                <a:cubicBezTo>
                  <a:pt x="964" y="1286"/>
                  <a:pt x="970" y="1282"/>
                  <a:pt x="973" y="1283"/>
                </a:cubicBezTo>
                <a:cubicBezTo>
                  <a:pt x="974" y="1284"/>
                  <a:pt x="970" y="1286"/>
                  <a:pt x="967" y="1288"/>
                </a:cubicBezTo>
                <a:close/>
                <a:moveTo>
                  <a:pt x="935" y="1302"/>
                </a:moveTo>
                <a:cubicBezTo>
                  <a:pt x="932" y="1302"/>
                  <a:pt x="931" y="1300"/>
                  <a:pt x="929" y="1300"/>
                </a:cubicBezTo>
                <a:cubicBezTo>
                  <a:pt x="931" y="1299"/>
                  <a:pt x="946" y="1292"/>
                  <a:pt x="951" y="1292"/>
                </a:cubicBezTo>
                <a:cubicBezTo>
                  <a:pt x="953" y="1294"/>
                  <a:pt x="945" y="1295"/>
                  <a:pt x="941" y="1298"/>
                </a:cubicBezTo>
                <a:cubicBezTo>
                  <a:pt x="938" y="1300"/>
                  <a:pt x="938" y="1301"/>
                  <a:pt x="935" y="1302"/>
                </a:cubicBezTo>
                <a:close/>
                <a:moveTo>
                  <a:pt x="744" y="1348"/>
                </a:moveTo>
                <a:cubicBezTo>
                  <a:pt x="741" y="1345"/>
                  <a:pt x="754" y="1343"/>
                  <a:pt x="753" y="1346"/>
                </a:cubicBezTo>
                <a:cubicBezTo>
                  <a:pt x="752" y="1347"/>
                  <a:pt x="748" y="1347"/>
                  <a:pt x="744" y="1348"/>
                </a:cubicBezTo>
                <a:close/>
                <a:moveTo>
                  <a:pt x="1100" y="1196"/>
                </a:moveTo>
                <a:cubicBezTo>
                  <a:pt x="1096" y="1200"/>
                  <a:pt x="1093" y="1201"/>
                  <a:pt x="1091" y="1199"/>
                </a:cubicBezTo>
                <a:cubicBezTo>
                  <a:pt x="1095" y="1195"/>
                  <a:pt x="1098" y="1195"/>
                  <a:pt x="1100" y="1196"/>
                </a:cubicBezTo>
                <a:close/>
                <a:moveTo>
                  <a:pt x="1127" y="353"/>
                </a:moveTo>
                <a:cubicBezTo>
                  <a:pt x="1123" y="354"/>
                  <a:pt x="1122" y="347"/>
                  <a:pt x="1120" y="345"/>
                </a:cubicBezTo>
                <a:cubicBezTo>
                  <a:pt x="1125" y="345"/>
                  <a:pt x="1126" y="350"/>
                  <a:pt x="1127" y="353"/>
                </a:cubicBezTo>
                <a:close/>
                <a:moveTo>
                  <a:pt x="1138" y="362"/>
                </a:moveTo>
                <a:cubicBezTo>
                  <a:pt x="1136" y="365"/>
                  <a:pt x="1128" y="356"/>
                  <a:pt x="1128" y="353"/>
                </a:cubicBezTo>
                <a:cubicBezTo>
                  <a:pt x="1132" y="353"/>
                  <a:pt x="1135" y="358"/>
                  <a:pt x="1138" y="362"/>
                </a:cubicBezTo>
                <a:close/>
                <a:moveTo>
                  <a:pt x="908" y="1306"/>
                </a:moveTo>
                <a:cubicBezTo>
                  <a:pt x="914" y="1304"/>
                  <a:pt x="922" y="1300"/>
                  <a:pt x="927" y="1300"/>
                </a:cubicBezTo>
                <a:cubicBezTo>
                  <a:pt x="929" y="1303"/>
                  <a:pt x="920" y="1306"/>
                  <a:pt x="918" y="1306"/>
                </a:cubicBezTo>
                <a:cubicBezTo>
                  <a:pt x="915" y="1307"/>
                  <a:pt x="907" y="1309"/>
                  <a:pt x="908" y="1306"/>
                </a:cubicBezTo>
                <a:close/>
                <a:moveTo>
                  <a:pt x="856" y="1326"/>
                </a:moveTo>
                <a:cubicBezTo>
                  <a:pt x="853" y="1330"/>
                  <a:pt x="847" y="1328"/>
                  <a:pt x="842" y="1328"/>
                </a:cubicBezTo>
                <a:cubicBezTo>
                  <a:pt x="842" y="1326"/>
                  <a:pt x="846" y="1325"/>
                  <a:pt x="848" y="1325"/>
                </a:cubicBezTo>
                <a:cubicBezTo>
                  <a:pt x="848" y="1325"/>
                  <a:pt x="848" y="1327"/>
                  <a:pt x="848" y="1328"/>
                </a:cubicBezTo>
                <a:cubicBezTo>
                  <a:pt x="851" y="1328"/>
                  <a:pt x="855" y="1322"/>
                  <a:pt x="856" y="1326"/>
                </a:cubicBezTo>
                <a:close/>
                <a:moveTo>
                  <a:pt x="809" y="1335"/>
                </a:moveTo>
                <a:cubicBezTo>
                  <a:pt x="813" y="1335"/>
                  <a:pt x="821" y="1331"/>
                  <a:pt x="821" y="1335"/>
                </a:cubicBezTo>
                <a:cubicBezTo>
                  <a:pt x="818" y="1336"/>
                  <a:pt x="809" y="1339"/>
                  <a:pt x="809" y="1335"/>
                </a:cubicBezTo>
                <a:close/>
                <a:moveTo>
                  <a:pt x="591" y="183"/>
                </a:moveTo>
                <a:cubicBezTo>
                  <a:pt x="594" y="182"/>
                  <a:pt x="598" y="181"/>
                  <a:pt x="602" y="180"/>
                </a:cubicBezTo>
                <a:cubicBezTo>
                  <a:pt x="602" y="182"/>
                  <a:pt x="602" y="182"/>
                  <a:pt x="602" y="182"/>
                </a:cubicBezTo>
                <a:cubicBezTo>
                  <a:pt x="598" y="183"/>
                  <a:pt x="595" y="184"/>
                  <a:pt x="591" y="184"/>
                </a:cubicBezTo>
                <a:lnTo>
                  <a:pt x="591" y="183"/>
                </a:lnTo>
                <a:close/>
                <a:moveTo>
                  <a:pt x="1097" y="321"/>
                </a:moveTo>
                <a:cubicBezTo>
                  <a:pt x="1100" y="324"/>
                  <a:pt x="1101" y="325"/>
                  <a:pt x="1102" y="327"/>
                </a:cubicBezTo>
                <a:cubicBezTo>
                  <a:pt x="1101" y="330"/>
                  <a:pt x="1098" y="330"/>
                  <a:pt x="1095" y="326"/>
                </a:cubicBezTo>
                <a:cubicBezTo>
                  <a:pt x="1096" y="326"/>
                  <a:pt x="1098" y="327"/>
                  <a:pt x="1099" y="326"/>
                </a:cubicBezTo>
                <a:cubicBezTo>
                  <a:pt x="1100" y="325"/>
                  <a:pt x="1093" y="322"/>
                  <a:pt x="1097" y="321"/>
                </a:cubicBezTo>
                <a:close/>
                <a:moveTo>
                  <a:pt x="1182" y="425"/>
                </a:moveTo>
                <a:cubicBezTo>
                  <a:pt x="1180" y="420"/>
                  <a:pt x="1178" y="416"/>
                  <a:pt x="1176" y="411"/>
                </a:cubicBezTo>
                <a:cubicBezTo>
                  <a:pt x="1181" y="414"/>
                  <a:pt x="1185" y="422"/>
                  <a:pt x="1182" y="425"/>
                </a:cubicBezTo>
                <a:close/>
                <a:moveTo>
                  <a:pt x="906" y="1310"/>
                </a:moveTo>
                <a:cubicBezTo>
                  <a:pt x="901" y="1312"/>
                  <a:pt x="900" y="1311"/>
                  <a:pt x="896" y="1312"/>
                </a:cubicBezTo>
                <a:cubicBezTo>
                  <a:pt x="897" y="1310"/>
                  <a:pt x="901" y="1309"/>
                  <a:pt x="906" y="1307"/>
                </a:cubicBezTo>
                <a:cubicBezTo>
                  <a:pt x="906" y="1308"/>
                  <a:pt x="905" y="1309"/>
                  <a:pt x="906" y="1310"/>
                </a:cubicBezTo>
                <a:close/>
                <a:moveTo>
                  <a:pt x="673" y="1342"/>
                </a:moveTo>
                <a:cubicBezTo>
                  <a:pt x="676" y="1343"/>
                  <a:pt x="682" y="1341"/>
                  <a:pt x="681" y="1344"/>
                </a:cubicBezTo>
                <a:cubicBezTo>
                  <a:pt x="677" y="1344"/>
                  <a:pt x="672" y="1345"/>
                  <a:pt x="673" y="1342"/>
                </a:cubicBezTo>
                <a:close/>
                <a:moveTo>
                  <a:pt x="659" y="1341"/>
                </a:moveTo>
                <a:cubicBezTo>
                  <a:pt x="664" y="1342"/>
                  <a:pt x="666" y="1340"/>
                  <a:pt x="666" y="1343"/>
                </a:cubicBezTo>
                <a:cubicBezTo>
                  <a:pt x="665" y="1344"/>
                  <a:pt x="658" y="1344"/>
                  <a:pt x="659" y="1341"/>
                </a:cubicBezTo>
                <a:close/>
                <a:moveTo>
                  <a:pt x="1149" y="377"/>
                </a:moveTo>
                <a:cubicBezTo>
                  <a:pt x="1153" y="381"/>
                  <a:pt x="1153" y="381"/>
                  <a:pt x="1153" y="381"/>
                </a:cubicBezTo>
                <a:cubicBezTo>
                  <a:pt x="1151" y="384"/>
                  <a:pt x="1145" y="378"/>
                  <a:pt x="1149" y="377"/>
                </a:cubicBezTo>
                <a:close/>
                <a:moveTo>
                  <a:pt x="1158" y="387"/>
                </a:moveTo>
                <a:cubicBezTo>
                  <a:pt x="1162" y="392"/>
                  <a:pt x="1163" y="396"/>
                  <a:pt x="1162" y="398"/>
                </a:cubicBezTo>
                <a:cubicBezTo>
                  <a:pt x="1160" y="397"/>
                  <a:pt x="1159" y="395"/>
                  <a:pt x="1158" y="393"/>
                </a:cubicBezTo>
                <a:cubicBezTo>
                  <a:pt x="1157" y="391"/>
                  <a:pt x="1157" y="388"/>
                  <a:pt x="1158" y="387"/>
                </a:cubicBezTo>
                <a:close/>
                <a:moveTo>
                  <a:pt x="632" y="1340"/>
                </a:moveTo>
                <a:cubicBezTo>
                  <a:pt x="624" y="1339"/>
                  <a:pt x="624" y="1339"/>
                  <a:pt x="624" y="1339"/>
                </a:cubicBezTo>
                <a:cubicBezTo>
                  <a:pt x="623" y="1335"/>
                  <a:pt x="634" y="1337"/>
                  <a:pt x="632" y="1340"/>
                </a:cubicBezTo>
                <a:close/>
                <a:moveTo>
                  <a:pt x="1193" y="436"/>
                </a:moveTo>
                <a:cubicBezTo>
                  <a:pt x="1190" y="438"/>
                  <a:pt x="1190" y="438"/>
                  <a:pt x="1190" y="438"/>
                </a:cubicBezTo>
                <a:cubicBezTo>
                  <a:pt x="1188" y="435"/>
                  <a:pt x="1183" y="430"/>
                  <a:pt x="1184" y="428"/>
                </a:cubicBezTo>
                <a:cubicBezTo>
                  <a:pt x="1187" y="427"/>
                  <a:pt x="1190" y="432"/>
                  <a:pt x="1193" y="436"/>
                </a:cubicBezTo>
                <a:close/>
                <a:moveTo>
                  <a:pt x="1200" y="457"/>
                </a:moveTo>
                <a:cubicBezTo>
                  <a:pt x="1196" y="454"/>
                  <a:pt x="1199" y="452"/>
                  <a:pt x="1198" y="449"/>
                </a:cubicBezTo>
                <a:cubicBezTo>
                  <a:pt x="1197" y="447"/>
                  <a:pt x="1193" y="445"/>
                  <a:pt x="1193" y="441"/>
                </a:cubicBezTo>
                <a:cubicBezTo>
                  <a:pt x="1196" y="438"/>
                  <a:pt x="1197" y="446"/>
                  <a:pt x="1199" y="449"/>
                </a:cubicBezTo>
                <a:cubicBezTo>
                  <a:pt x="1201" y="452"/>
                  <a:pt x="1209" y="461"/>
                  <a:pt x="1207" y="466"/>
                </a:cubicBezTo>
                <a:cubicBezTo>
                  <a:pt x="1208" y="468"/>
                  <a:pt x="1207" y="465"/>
                  <a:pt x="1206" y="462"/>
                </a:cubicBezTo>
                <a:cubicBezTo>
                  <a:pt x="1204" y="459"/>
                  <a:pt x="1202" y="456"/>
                  <a:pt x="1200" y="457"/>
                </a:cubicBezTo>
                <a:close/>
                <a:moveTo>
                  <a:pt x="1252" y="961"/>
                </a:moveTo>
                <a:cubicBezTo>
                  <a:pt x="1249" y="959"/>
                  <a:pt x="1255" y="946"/>
                  <a:pt x="1257" y="943"/>
                </a:cubicBezTo>
                <a:cubicBezTo>
                  <a:pt x="1260" y="945"/>
                  <a:pt x="1254" y="959"/>
                  <a:pt x="1252" y="961"/>
                </a:cubicBezTo>
                <a:close/>
                <a:moveTo>
                  <a:pt x="1138" y="1144"/>
                </a:moveTo>
                <a:cubicBezTo>
                  <a:pt x="1135" y="1140"/>
                  <a:pt x="1145" y="1134"/>
                  <a:pt x="1148" y="1130"/>
                </a:cubicBezTo>
                <a:cubicBezTo>
                  <a:pt x="1151" y="1126"/>
                  <a:pt x="1155" y="1121"/>
                  <a:pt x="1159" y="1115"/>
                </a:cubicBezTo>
                <a:cubicBezTo>
                  <a:pt x="1161" y="1113"/>
                  <a:pt x="1163" y="1110"/>
                  <a:pt x="1165" y="1107"/>
                </a:cubicBezTo>
                <a:cubicBezTo>
                  <a:pt x="1167" y="1104"/>
                  <a:pt x="1169" y="1101"/>
                  <a:pt x="1171" y="1099"/>
                </a:cubicBezTo>
                <a:cubicBezTo>
                  <a:pt x="1173" y="1096"/>
                  <a:pt x="1176" y="1093"/>
                  <a:pt x="1178" y="1090"/>
                </a:cubicBezTo>
                <a:cubicBezTo>
                  <a:pt x="1179" y="1089"/>
                  <a:pt x="1180" y="1087"/>
                  <a:pt x="1181" y="1086"/>
                </a:cubicBezTo>
                <a:cubicBezTo>
                  <a:pt x="1181" y="1084"/>
                  <a:pt x="1181" y="1083"/>
                  <a:pt x="1182" y="1082"/>
                </a:cubicBezTo>
                <a:cubicBezTo>
                  <a:pt x="1184" y="1079"/>
                  <a:pt x="1187" y="1077"/>
                  <a:pt x="1189" y="1075"/>
                </a:cubicBezTo>
                <a:cubicBezTo>
                  <a:pt x="1193" y="1069"/>
                  <a:pt x="1197" y="1063"/>
                  <a:pt x="1201" y="1056"/>
                </a:cubicBezTo>
                <a:cubicBezTo>
                  <a:pt x="1205" y="1049"/>
                  <a:pt x="1208" y="1043"/>
                  <a:pt x="1212" y="1036"/>
                </a:cubicBezTo>
                <a:cubicBezTo>
                  <a:pt x="1215" y="1031"/>
                  <a:pt x="1218" y="1025"/>
                  <a:pt x="1221" y="1020"/>
                </a:cubicBezTo>
                <a:cubicBezTo>
                  <a:pt x="1224" y="1015"/>
                  <a:pt x="1226" y="1009"/>
                  <a:pt x="1228" y="1004"/>
                </a:cubicBezTo>
                <a:cubicBezTo>
                  <a:pt x="1230" y="1001"/>
                  <a:pt x="1232" y="998"/>
                  <a:pt x="1234" y="995"/>
                </a:cubicBezTo>
                <a:cubicBezTo>
                  <a:pt x="1237" y="991"/>
                  <a:pt x="1238" y="986"/>
                  <a:pt x="1240" y="982"/>
                </a:cubicBezTo>
                <a:cubicBezTo>
                  <a:pt x="1242" y="977"/>
                  <a:pt x="1243" y="973"/>
                  <a:pt x="1246" y="969"/>
                </a:cubicBezTo>
                <a:cubicBezTo>
                  <a:pt x="1248" y="970"/>
                  <a:pt x="1248" y="970"/>
                  <a:pt x="1248" y="970"/>
                </a:cubicBezTo>
                <a:cubicBezTo>
                  <a:pt x="1248" y="976"/>
                  <a:pt x="1245" y="976"/>
                  <a:pt x="1243" y="980"/>
                </a:cubicBezTo>
                <a:cubicBezTo>
                  <a:pt x="1239" y="990"/>
                  <a:pt x="1235" y="1000"/>
                  <a:pt x="1231" y="1009"/>
                </a:cubicBezTo>
                <a:cubicBezTo>
                  <a:pt x="1227" y="1016"/>
                  <a:pt x="1223" y="1024"/>
                  <a:pt x="1219" y="1031"/>
                </a:cubicBezTo>
                <a:cubicBezTo>
                  <a:pt x="1218" y="1035"/>
                  <a:pt x="1216" y="1038"/>
                  <a:pt x="1214" y="1041"/>
                </a:cubicBezTo>
                <a:cubicBezTo>
                  <a:pt x="1212" y="1044"/>
                  <a:pt x="1210" y="1047"/>
                  <a:pt x="1208" y="1050"/>
                </a:cubicBezTo>
                <a:cubicBezTo>
                  <a:pt x="1206" y="1053"/>
                  <a:pt x="1206" y="1055"/>
                  <a:pt x="1204" y="1058"/>
                </a:cubicBezTo>
                <a:cubicBezTo>
                  <a:pt x="1203" y="1060"/>
                  <a:pt x="1201" y="1062"/>
                  <a:pt x="1200" y="1064"/>
                </a:cubicBezTo>
                <a:cubicBezTo>
                  <a:pt x="1198" y="1066"/>
                  <a:pt x="1196" y="1068"/>
                  <a:pt x="1195" y="1070"/>
                </a:cubicBezTo>
                <a:cubicBezTo>
                  <a:pt x="1193" y="1072"/>
                  <a:pt x="1193" y="1075"/>
                  <a:pt x="1191" y="1078"/>
                </a:cubicBezTo>
                <a:cubicBezTo>
                  <a:pt x="1189" y="1080"/>
                  <a:pt x="1187" y="1082"/>
                  <a:pt x="1186" y="1084"/>
                </a:cubicBezTo>
                <a:cubicBezTo>
                  <a:pt x="1184" y="1087"/>
                  <a:pt x="1183" y="1091"/>
                  <a:pt x="1181" y="1094"/>
                </a:cubicBezTo>
                <a:cubicBezTo>
                  <a:pt x="1179" y="1096"/>
                  <a:pt x="1178" y="1096"/>
                  <a:pt x="1177" y="1099"/>
                </a:cubicBezTo>
                <a:cubicBezTo>
                  <a:pt x="1175" y="1100"/>
                  <a:pt x="1176" y="1101"/>
                  <a:pt x="1174" y="1103"/>
                </a:cubicBezTo>
                <a:cubicBezTo>
                  <a:pt x="1171" y="1107"/>
                  <a:pt x="1168" y="1110"/>
                  <a:pt x="1165" y="1113"/>
                </a:cubicBezTo>
                <a:cubicBezTo>
                  <a:pt x="1161" y="1117"/>
                  <a:pt x="1157" y="1123"/>
                  <a:pt x="1153" y="1129"/>
                </a:cubicBezTo>
                <a:cubicBezTo>
                  <a:pt x="1151" y="1131"/>
                  <a:pt x="1148" y="1134"/>
                  <a:pt x="1146" y="1137"/>
                </a:cubicBezTo>
                <a:cubicBezTo>
                  <a:pt x="1143" y="1139"/>
                  <a:pt x="1141" y="1142"/>
                  <a:pt x="1138" y="1144"/>
                </a:cubicBezTo>
                <a:close/>
                <a:moveTo>
                  <a:pt x="841" y="1326"/>
                </a:moveTo>
                <a:cubicBezTo>
                  <a:pt x="840" y="1328"/>
                  <a:pt x="830" y="1329"/>
                  <a:pt x="832" y="1326"/>
                </a:cubicBezTo>
                <a:cubicBezTo>
                  <a:pt x="837" y="1324"/>
                  <a:pt x="838" y="1326"/>
                  <a:pt x="841" y="1326"/>
                </a:cubicBezTo>
                <a:close/>
                <a:moveTo>
                  <a:pt x="798" y="1334"/>
                </a:moveTo>
                <a:cubicBezTo>
                  <a:pt x="798" y="1331"/>
                  <a:pt x="798" y="1331"/>
                  <a:pt x="798" y="1331"/>
                </a:cubicBezTo>
                <a:cubicBezTo>
                  <a:pt x="805" y="1332"/>
                  <a:pt x="812" y="1327"/>
                  <a:pt x="813" y="1331"/>
                </a:cubicBezTo>
                <a:cubicBezTo>
                  <a:pt x="807" y="1332"/>
                  <a:pt x="802" y="1333"/>
                  <a:pt x="798" y="1334"/>
                </a:cubicBezTo>
                <a:close/>
                <a:moveTo>
                  <a:pt x="1233" y="519"/>
                </a:moveTo>
                <a:cubicBezTo>
                  <a:pt x="1230" y="516"/>
                  <a:pt x="1232" y="515"/>
                  <a:pt x="1230" y="512"/>
                </a:cubicBezTo>
                <a:cubicBezTo>
                  <a:pt x="1233" y="511"/>
                  <a:pt x="1236" y="519"/>
                  <a:pt x="1233" y="519"/>
                </a:cubicBezTo>
                <a:close/>
                <a:moveTo>
                  <a:pt x="700" y="1336"/>
                </a:moveTo>
                <a:cubicBezTo>
                  <a:pt x="705" y="1337"/>
                  <a:pt x="707" y="1334"/>
                  <a:pt x="710" y="1336"/>
                </a:cubicBezTo>
                <a:cubicBezTo>
                  <a:pt x="703" y="1340"/>
                  <a:pt x="714" y="1336"/>
                  <a:pt x="714" y="1340"/>
                </a:cubicBezTo>
                <a:cubicBezTo>
                  <a:pt x="709" y="1342"/>
                  <a:pt x="700" y="1340"/>
                  <a:pt x="700" y="1336"/>
                </a:cubicBezTo>
                <a:close/>
                <a:moveTo>
                  <a:pt x="524" y="1312"/>
                </a:moveTo>
                <a:cubicBezTo>
                  <a:pt x="529" y="1309"/>
                  <a:pt x="539" y="1317"/>
                  <a:pt x="546" y="1316"/>
                </a:cubicBezTo>
                <a:cubicBezTo>
                  <a:pt x="546" y="1317"/>
                  <a:pt x="547" y="1318"/>
                  <a:pt x="548" y="1318"/>
                </a:cubicBezTo>
                <a:cubicBezTo>
                  <a:pt x="545" y="1320"/>
                  <a:pt x="529" y="1314"/>
                  <a:pt x="524" y="1312"/>
                </a:cubicBezTo>
                <a:close/>
                <a:moveTo>
                  <a:pt x="458" y="1281"/>
                </a:moveTo>
                <a:cubicBezTo>
                  <a:pt x="461" y="1280"/>
                  <a:pt x="466" y="1285"/>
                  <a:pt x="467" y="1287"/>
                </a:cubicBezTo>
                <a:cubicBezTo>
                  <a:pt x="464" y="1289"/>
                  <a:pt x="457" y="1283"/>
                  <a:pt x="458" y="1281"/>
                </a:cubicBezTo>
                <a:close/>
                <a:moveTo>
                  <a:pt x="478" y="1292"/>
                </a:moveTo>
                <a:cubicBezTo>
                  <a:pt x="477" y="1293"/>
                  <a:pt x="472" y="1289"/>
                  <a:pt x="470" y="1289"/>
                </a:cubicBezTo>
                <a:cubicBezTo>
                  <a:pt x="470" y="1288"/>
                  <a:pt x="472" y="1288"/>
                  <a:pt x="474" y="1289"/>
                </a:cubicBezTo>
                <a:cubicBezTo>
                  <a:pt x="476" y="1289"/>
                  <a:pt x="478" y="1291"/>
                  <a:pt x="478" y="1292"/>
                </a:cubicBezTo>
                <a:close/>
                <a:moveTo>
                  <a:pt x="432" y="1269"/>
                </a:moveTo>
                <a:cubicBezTo>
                  <a:pt x="433" y="1273"/>
                  <a:pt x="427" y="1266"/>
                  <a:pt x="424" y="1264"/>
                </a:cubicBezTo>
                <a:cubicBezTo>
                  <a:pt x="420" y="1261"/>
                  <a:pt x="417" y="1260"/>
                  <a:pt x="414" y="1258"/>
                </a:cubicBezTo>
                <a:cubicBezTo>
                  <a:pt x="416" y="1257"/>
                  <a:pt x="420" y="1259"/>
                  <a:pt x="423" y="1261"/>
                </a:cubicBezTo>
                <a:cubicBezTo>
                  <a:pt x="427" y="1264"/>
                  <a:pt x="430" y="1267"/>
                  <a:pt x="432" y="1269"/>
                </a:cubicBezTo>
                <a:close/>
                <a:moveTo>
                  <a:pt x="401" y="1248"/>
                </a:moveTo>
                <a:cubicBezTo>
                  <a:pt x="405" y="1251"/>
                  <a:pt x="412" y="1253"/>
                  <a:pt x="411" y="1256"/>
                </a:cubicBezTo>
                <a:cubicBezTo>
                  <a:pt x="406" y="1254"/>
                  <a:pt x="400" y="1252"/>
                  <a:pt x="401" y="1248"/>
                </a:cubicBezTo>
                <a:close/>
                <a:moveTo>
                  <a:pt x="313" y="1185"/>
                </a:moveTo>
                <a:cubicBezTo>
                  <a:pt x="312" y="1181"/>
                  <a:pt x="309" y="1177"/>
                  <a:pt x="304" y="1174"/>
                </a:cubicBezTo>
                <a:cubicBezTo>
                  <a:pt x="306" y="1171"/>
                  <a:pt x="310" y="1174"/>
                  <a:pt x="313" y="1178"/>
                </a:cubicBezTo>
                <a:cubicBezTo>
                  <a:pt x="316" y="1182"/>
                  <a:pt x="318" y="1186"/>
                  <a:pt x="313" y="1185"/>
                </a:cubicBezTo>
                <a:close/>
                <a:moveTo>
                  <a:pt x="1176" y="426"/>
                </a:moveTo>
                <a:cubicBezTo>
                  <a:pt x="1175" y="428"/>
                  <a:pt x="1167" y="421"/>
                  <a:pt x="1170" y="419"/>
                </a:cubicBezTo>
                <a:cubicBezTo>
                  <a:pt x="1172" y="420"/>
                  <a:pt x="1174" y="423"/>
                  <a:pt x="1176" y="426"/>
                </a:cubicBezTo>
                <a:close/>
                <a:moveTo>
                  <a:pt x="1178" y="431"/>
                </a:moveTo>
                <a:cubicBezTo>
                  <a:pt x="1180" y="431"/>
                  <a:pt x="1185" y="439"/>
                  <a:pt x="1183" y="440"/>
                </a:cubicBezTo>
                <a:cubicBezTo>
                  <a:pt x="1179" y="436"/>
                  <a:pt x="1181" y="434"/>
                  <a:pt x="1178" y="431"/>
                </a:cubicBezTo>
                <a:close/>
                <a:moveTo>
                  <a:pt x="331" y="1193"/>
                </a:moveTo>
                <a:cubicBezTo>
                  <a:pt x="332" y="1194"/>
                  <a:pt x="334" y="1196"/>
                  <a:pt x="336" y="1198"/>
                </a:cubicBezTo>
                <a:cubicBezTo>
                  <a:pt x="338" y="1200"/>
                  <a:pt x="340" y="1202"/>
                  <a:pt x="338" y="1203"/>
                </a:cubicBezTo>
                <a:cubicBezTo>
                  <a:pt x="334" y="1200"/>
                  <a:pt x="331" y="1200"/>
                  <a:pt x="331" y="1197"/>
                </a:cubicBezTo>
                <a:cubicBezTo>
                  <a:pt x="332" y="1195"/>
                  <a:pt x="329" y="1193"/>
                  <a:pt x="331" y="1193"/>
                </a:cubicBezTo>
                <a:close/>
                <a:moveTo>
                  <a:pt x="261" y="1125"/>
                </a:moveTo>
                <a:cubicBezTo>
                  <a:pt x="263" y="1123"/>
                  <a:pt x="270" y="1132"/>
                  <a:pt x="266" y="1133"/>
                </a:cubicBezTo>
                <a:cubicBezTo>
                  <a:pt x="262" y="1130"/>
                  <a:pt x="262" y="1128"/>
                  <a:pt x="261" y="1125"/>
                </a:cubicBezTo>
                <a:close/>
                <a:moveTo>
                  <a:pt x="1206" y="475"/>
                </a:moveTo>
                <a:cubicBezTo>
                  <a:pt x="1209" y="480"/>
                  <a:pt x="1210" y="483"/>
                  <a:pt x="1212" y="486"/>
                </a:cubicBezTo>
                <a:cubicBezTo>
                  <a:pt x="1209" y="485"/>
                  <a:pt x="1202" y="477"/>
                  <a:pt x="1206" y="475"/>
                </a:cubicBezTo>
                <a:close/>
                <a:moveTo>
                  <a:pt x="656" y="1333"/>
                </a:moveTo>
                <a:cubicBezTo>
                  <a:pt x="653" y="1332"/>
                  <a:pt x="645" y="1333"/>
                  <a:pt x="647" y="1330"/>
                </a:cubicBezTo>
                <a:cubicBezTo>
                  <a:pt x="650" y="1331"/>
                  <a:pt x="658" y="1330"/>
                  <a:pt x="656" y="1333"/>
                </a:cubicBezTo>
                <a:close/>
                <a:moveTo>
                  <a:pt x="536" y="1310"/>
                </a:moveTo>
                <a:cubicBezTo>
                  <a:pt x="525" y="1305"/>
                  <a:pt x="520" y="1303"/>
                  <a:pt x="509" y="1298"/>
                </a:cubicBezTo>
                <a:cubicBezTo>
                  <a:pt x="512" y="1295"/>
                  <a:pt x="516" y="1300"/>
                  <a:pt x="520" y="1301"/>
                </a:cubicBezTo>
                <a:cubicBezTo>
                  <a:pt x="524" y="1302"/>
                  <a:pt x="530" y="1300"/>
                  <a:pt x="537" y="1304"/>
                </a:cubicBezTo>
                <a:cubicBezTo>
                  <a:pt x="537" y="1306"/>
                  <a:pt x="536" y="1306"/>
                  <a:pt x="536" y="1310"/>
                </a:cubicBezTo>
                <a:close/>
                <a:moveTo>
                  <a:pt x="345" y="1207"/>
                </a:moveTo>
                <a:cubicBezTo>
                  <a:pt x="346" y="1204"/>
                  <a:pt x="350" y="1210"/>
                  <a:pt x="352" y="1212"/>
                </a:cubicBezTo>
                <a:cubicBezTo>
                  <a:pt x="354" y="1214"/>
                  <a:pt x="356" y="1215"/>
                  <a:pt x="358" y="1216"/>
                </a:cubicBezTo>
                <a:cubicBezTo>
                  <a:pt x="360" y="1217"/>
                  <a:pt x="361" y="1218"/>
                  <a:pt x="362" y="1220"/>
                </a:cubicBezTo>
                <a:cubicBezTo>
                  <a:pt x="357" y="1221"/>
                  <a:pt x="347" y="1210"/>
                  <a:pt x="345" y="1207"/>
                </a:cubicBezTo>
                <a:close/>
                <a:moveTo>
                  <a:pt x="245" y="1104"/>
                </a:moveTo>
                <a:cubicBezTo>
                  <a:pt x="246" y="1102"/>
                  <a:pt x="253" y="1111"/>
                  <a:pt x="253" y="1113"/>
                </a:cubicBezTo>
                <a:cubicBezTo>
                  <a:pt x="251" y="1116"/>
                  <a:pt x="245" y="1106"/>
                  <a:pt x="245" y="1104"/>
                </a:cubicBezTo>
                <a:close/>
                <a:moveTo>
                  <a:pt x="232" y="1083"/>
                </a:moveTo>
                <a:cubicBezTo>
                  <a:pt x="234" y="1087"/>
                  <a:pt x="239" y="1092"/>
                  <a:pt x="239" y="1095"/>
                </a:cubicBezTo>
                <a:cubicBezTo>
                  <a:pt x="237" y="1096"/>
                  <a:pt x="227" y="1084"/>
                  <a:pt x="232" y="1083"/>
                </a:cubicBezTo>
                <a:close/>
                <a:moveTo>
                  <a:pt x="1268" y="689"/>
                </a:moveTo>
                <a:cubicBezTo>
                  <a:pt x="1267" y="687"/>
                  <a:pt x="1266" y="687"/>
                  <a:pt x="1265" y="689"/>
                </a:cubicBezTo>
                <a:cubicBezTo>
                  <a:pt x="1265" y="695"/>
                  <a:pt x="1266" y="698"/>
                  <a:pt x="1266" y="703"/>
                </a:cubicBezTo>
                <a:cubicBezTo>
                  <a:pt x="1266" y="705"/>
                  <a:pt x="1265" y="707"/>
                  <a:pt x="1265" y="709"/>
                </a:cubicBezTo>
                <a:cubicBezTo>
                  <a:pt x="1265" y="710"/>
                  <a:pt x="1265" y="712"/>
                  <a:pt x="1265" y="714"/>
                </a:cubicBezTo>
                <a:cubicBezTo>
                  <a:pt x="1266" y="716"/>
                  <a:pt x="1266" y="717"/>
                  <a:pt x="1266" y="719"/>
                </a:cubicBezTo>
                <a:cubicBezTo>
                  <a:pt x="1266" y="723"/>
                  <a:pt x="1267" y="727"/>
                  <a:pt x="1266" y="731"/>
                </a:cubicBezTo>
                <a:cubicBezTo>
                  <a:pt x="1267" y="737"/>
                  <a:pt x="1270" y="731"/>
                  <a:pt x="1270" y="734"/>
                </a:cubicBezTo>
                <a:cubicBezTo>
                  <a:pt x="1271" y="738"/>
                  <a:pt x="1269" y="737"/>
                  <a:pt x="1268" y="737"/>
                </a:cubicBezTo>
                <a:cubicBezTo>
                  <a:pt x="1268" y="741"/>
                  <a:pt x="1269" y="740"/>
                  <a:pt x="1270" y="742"/>
                </a:cubicBezTo>
                <a:cubicBezTo>
                  <a:pt x="1270" y="744"/>
                  <a:pt x="1269" y="745"/>
                  <a:pt x="1269" y="747"/>
                </a:cubicBezTo>
                <a:cubicBezTo>
                  <a:pt x="1269" y="751"/>
                  <a:pt x="1270" y="752"/>
                  <a:pt x="1269" y="757"/>
                </a:cubicBezTo>
                <a:cubicBezTo>
                  <a:pt x="1268" y="760"/>
                  <a:pt x="1268" y="760"/>
                  <a:pt x="1267" y="762"/>
                </a:cubicBezTo>
                <a:cubicBezTo>
                  <a:pt x="1267" y="763"/>
                  <a:pt x="1266" y="767"/>
                  <a:pt x="1265" y="771"/>
                </a:cubicBezTo>
                <a:cubicBezTo>
                  <a:pt x="1264" y="776"/>
                  <a:pt x="1264" y="781"/>
                  <a:pt x="1264" y="784"/>
                </a:cubicBezTo>
                <a:cubicBezTo>
                  <a:pt x="1264" y="790"/>
                  <a:pt x="1266" y="791"/>
                  <a:pt x="1267" y="797"/>
                </a:cubicBezTo>
                <a:cubicBezTo>
                  <a:pt x="1265" y="797"/>
                  <a:pt x="1266" y="802"/>
                  <a:pt x="1265" y="804"/>
                </a:cubicBezTo>
                <a:cubicBezTo>
                  <a:pt x="1264" y="804"/>
                  <a:pt x="1263" y="803"/>
                  <a:pt x="1263" y="804"/>
                </a:cubicBezTo>
                <a:cubicBezTo>
                  <a:pt x="1262" y="806"/>
                  <a:pt x="1262" y="810"/>
                  <a:pt x="1261" y="813"/>
                </a:cubicBezTo>
                <a:cubicBezTo>
                  <a:pt x="1261" y="813"/>
                  <a:pt x="1259" y="813"/>
                  <a:pt x="1259" y="814"/>
                </a:cubicBezTo>
                <a:cubicBezTo>
                  <a:pt x="1258" y="818"/>
                  <a:pt x="1256" y="824"/>
                  <a:pt x="1257" y="830"/>
                </a:cubicBezTo>
                <a:cubicBezTo>
                  <a:pt x="1257" y="833"/>
                  <a:pt x="1258" y="835"/>
                  <a:pt x="1258" y="838"/>
                </a:cubicBezTo>
                <a:cubicBezTo>
                  <a:pt x="1255" y="837"/>
                  <a:pt x="1254" y="839"/>
                  <a:pt x="1253" y="842"/>
                </a:cubicBezTo>
                <a:cubicBezTo>
                  <a:pt x="1252" y="845"/>
                  <a:pt x="1253" y="849"/>
                  <a:pt x="1253" y="852"/>
                </a:cubicBezTo>
                <a:cubicBezTo>
                  <a:pt x="1251" y="856"/>
                  <a:pt x="1248" y="858"/>
                  <a:pt x="1247" y="862"/>
                </a:cubicBezTo>
                <a:cubicBezTo>
                  <a:pt x="1246" y="865"/>
                  <a:pt x="1246" y="870"/>
                  <a:pt x="1245" y="875"/>
                </a:cubicBezTo>
                <a:cubicBezTo>
                  <a:pt x="1244" y="878"/>
                  <a:pt x="1242" y="881"/>
                  <a:pt x="1241" y="883"/>
                </a:cubicBezTo>
                <a:cubicBezTo>
                  <a:pt x="1239" y="888"/>
                  <a:pt x="1239" y="892"/>
                  <a:pt x="1238" y="895"/>
                </a:cubicBezTo>
                <a:cubicBezTo>
                  <a:pt x="1237" y="897"/>
                  <a:pt x="1235" y="899"/>
                  <a:pt x="1235" y="900"/>
                </a:cubicBezTo>
                <a:cubicBezTo>
                  <a:pt x="1235" y="901"/>
                  <a:pt x="1235" y="913"/>
                  <a:pt x="1232" y="913"/>
                </a:cubicBezTo>
                <a:cubicBezTo>
                  <a:pt x="1229" y="914"/>
                  <a:pt x="1231" y="914"/>
                  <a:pt x="1230" y="919"/>
                </a:cubicBezTo>
                <a:cubicBezTo>
                  <a:pt x="1229" y="921"/>
                  <a:pt x="1225" y="925"/>
                  <a:pt x="1228" y="926"/>
                </a:cubicBezTo>
                <a:cubicBezTo>
                  <a:pt x="1227" y="931"/>
                  <a:pt x="1225" y="928"/>
                  <a:pt x="1223" y="930"/>
                </a:cubicBezTo>
                <a:cubicBezTo>
                  <a:pt x="1222" y="932"/>
                  <a:pt x="1223" y="935"/>
                  <a:pt x="1221" y="938"/>
                </a:cubicBezTo>
                <a:cubicBezTo>
                  <a:pt x="1221" y="939"/>
                  <a:pt x="1219" y="938"/>
                  <a:pt x="1218" y="941"/>
                </a:cubicBezTo>
                <a:cubicBezTo>
                  <a:pt x="1217" y="946"/>
                  <a:pt x="1220" y="942"/>
                  <a:pt x="1221" y="945"/>
                </a:cubicBezTo>
                <a:cubicBezTo>
                  <a:pt x="1219" y="948"/>
                  <a:pt x="1218" y="948"/>
                  <a:pt x="1217" y="952"/>
                </a:cubicBezTo>
                <a:cubicBezTo>
                  <a:pt x="1216" y="954"/>
                  <a:pt x="1217" y="961"/>
                  <a:pt x="1214" y="961"/>
                </a:cubicBezTo>
                <a:cubicBezTo>
                  <a:pt x="1209" y="962"/>
                  <a:pt x="1213" y="962"/>
                  <a:pt x="1211" y="967"/>
                </a:cubicBezTo>
                <a:cubicBezTo>
                  <a:pt x="1210" y="968"/>
                  <a:pt x="1205" y="969"/>
                  <a:pt x="1204" y="972"/>
                </a:cubicBezTo>
                <a:cubicBezTo>
                  <a:pt x="1204" y="974"/>
                  <a:pt x="1202" y="979"/>
                  <a:pt x="1200" y="983"/>
                </a:cubicBezTo>
                <a:cubicBezTo>
                  <a:pt x="1198" y="987"/>
                  <a:pt x="1195" y="992"/>
                  <a:pt x="1193" y="992"/>
                </a:cubicBezTo>
                <a:cubicBezTo>
                  <a:pt x="1192" y="994"/>
                  <a:pt x="1191" y="996"/>
                  <a:pt x="1190" y="998"/>
                </a:cubicBezTo>
                <a:cubicBezTo>
                  <a:pt x="1189" y="1000"/>
                  <a:pt x="1189" y="1001"/>
                  <a:pt x="1190" y="1002"/>
                </a:cubicBezTo>
                <a:cubicBezTo>
                  <a:pt x="1187" y="1005"/>
                  <a:pt x="1189" y="999"/>
                  <a:pt x="1186" y="1002"/>
                </a:cubicBezTo>
                <a:cubicBezTo>
                  <a:pt x="1183" y="1009"/>
                  <a:pt x="1183" y="1013"/>
                  <a:pt x="1177" y="1020"/>
                </a:cubicBezTo>
                <a:cubicBezTo>
                  <a:pt x="1173" y="1025"/>
                  <a:pt x="1164" y="1029"/>
                  <a:pt x="1168" y="1035"/>
                </a:cubicBezTo>
                <a:cubicBezTo>
                  <a:pt x="1164" y="1036"/>
                  <a:pt x="1163" y="1041"/>
                  <a:pt x="1160" y="1044"/>
                </a:cubicBezTo>
                <a:cubicBezTo>
                  <a:pt x="1160" y="1044"/>
                  <a:pt x="1156" y="1046"/>
                  <a:pt x="1155" y="1047"/>
                </a:cubicBezTo>
                <a:cubicBezTo>
                  <a:pt x="1154" y="1049"/>
                  <a:pt x="1153" y="1051"/>
                  <a:pt x="1152" y="1052"/>
                </a:cubicBezTo>
                <a:cubicBezTo>
                  <a:pt x="1150" y="1053"/>
                  <a:pt x="1149" y="1055"/>
                  <a:pt x="1147" y="1057"/>
                </a:cubicBezTo>
                <a:cubicBezTo>
                  <a:pt x="1146" y="1058"/>
                  <a:pt x="1145" y="1059"/>
                  <a:pt x="1144" y="1060"/>
                </a:cubicBezTo>
                <a:cubicBezTo>
                  <a:pt x="1143" y="1061"/>
                  <a:pt x="1142" y="1063"/>
                  <a:pt x="1141" y="1064"/>
                </a:cubicBezTo>
                <a:cubicBezTo>
                  <a:pt x="1139" y="1066"/>
                  <a:pt x="1139" y="1070"/>
                  <a:pt x="1137" y="1072"/>
                </a:cubicBezTo>
                <a:cubicBezTo>
                  <a:pt x="1135" y="1074"/>
                  <a:pt x="1134" y="1073"/>
                  <a:pt x="1132" y="1075"/>
                </a:cubicBezTo>
                <a:cubicBezTo>
                  <a:pt x="1132" y="1076"/>
                  <a:pt x="1131" y="1080"/>
                  <a:pt x="1128" y="1078"/>
                </a:cubicBezTo>
                <a:cubicBezTo>
                  <a:pt x="1126" y="1080"/>
                  <a:pt x="1126" y="1082"/>
                  <a:pt x="1125" y="1084"/>
                </a:cubicBezTo>
                <a:cubicBezTo>
                  <a:pt x="1123" y="1086"/>
                  <a:pt x="1121" y="1086"/>
                  <a:pt x="1120" y="1087"/>
                </a:cubicBezTo>
                <a:cubicBezTo>
                  <a:pt x="1116" y="1091"/>
                  <a:pt x="1116" y="1094"/>
                  <a:pt x="1113" y="1096"/>
                </a:cubicBezTo>
                <a:cubicBezTo>
                  <a:pt x="1112" y="1097"/>
                  <a:pt x="1111" y="1098"/>
                  <a:pt x="1111" y="1099"/>
                </a:cubicBezTo>
                <a:cubicBezTo>
                  <a:pt x="1111" y="1099"/>
                  <a:pt x="1110" y="1097"/>
                  <a:pt x="1109" y="1098"/>
                </a:cubicBezTo>
                <a:cubicBezTo>
                  <a:pt x="1107" y="1100"/>
                  <a:pt x="1103" y="1104"/>
                  <a:pt x="1101" y="1106"/>
                </a:cubicBezTo>
                <a:cubicBezTo>
                  <a:pt x="1100" y="1107"/>
                  <a:pt x="1099" y="1111"/>
                  <a:pt x="1097" y="1113"/>
                </a:cubicBezTo>
                <a:cubicBezTo>
                  <a:pt x="1095" y="1115"/>
                  <a:pt x="1093" y="1115"/>
                  <a:pt x="1090" y="1117"/>
                </a:cubicBezTo>
                <a:cubicBezTo>
                  <a:pt x="1088" y="1118"/>
                  <a:pt x="1088" y="1120"/>
                  <a:pt x="1087" y="1121"/>
                </a:cubicBezTo>
                <a:cubicBezTo>
                  <a:pt x="1085" y="1123"/>
                  <a:pt x="1082" y="1124"/>
                  <a:pt x="1081" y="1125"/>
                </a:cubicBezTo>
                <a:cubicBezTo>
                  <a:pt x="1080" y="1126"/>
                  <a:pt x="1078" y="1128"/>
                  <a:pt x="1076" y="1130"/>
                </a:cubicBezTo>
                <a:cubicBezTo>
                  <a:pt x="1074" y="1132"/>
                  <a:pt x="1072" y="1135"/>
                  <a:pt x="1070" y="1136"/>
                </a:cubicBezTo>
                <a:cubicBezTo>
                  <a:pt x="1068" y="1138"/>
                  <a:pt x="1066" y="1138"/>
                  <a:pt x="1065" y="1139"/>
                </a:cubicBezTo>
                <a:cubicBezTo>
                  <a:pt x="1063" y="1140"/>
                  <a:pt x="1061" y="1143"/>
                  <a:pt x="1058" y="1145"/>
                </a:cubicBezTo>
                <a:cubicBezTo>
                  <a:pt x="1057" y="1145"/>
                  <a:pt x="1056" y="1145"/>
                  <a:pt x="1054" y="1146"/>
                </a:cubicBezTo>
                <a:cubicBezTo>
                  <a:pt x="1052" y="1148"/>
                  <a:pt x="1048" y="1151"/>
                  <a:pt x="1045" y="1153"/>
                </a:cubicBezTo>
                <a:cubicBezTo>
                  <a:pt x="1043" y="1154"/>
                  <a:pt x="1044" y="1155"/>
                  <a:pt x="1042" y="1156"/>
                </a:cubicBezTo>
                <a:cubicBezTo>
                  <a:pt x="1041" y="1158"/>
                  <a:pt x="1039" y="1158"/>
                  <a:pt x="1037" y="1159"/>
                </a:cubicBezTo>
                <a:cubicBezTo>
                  <a:pt x="1035" y="1160"/>
                  <a:pt x="1033" y="1162"/>
                  <a:pt x="1030" y="1164"/>
                </a:cubicBezTo>
                <a:cubicBezTo>
                  <a:pt x="1028" y="1166"/>
                  <a:pt x="1025" y="1168"/>
                  <a:pt x="1022" y="1169"/>
                </a:cubicBezTo>
                <a:cubicBezTo>
                  <a:pt x="1020" y="1171"/>
                  <a:pt x="1016" y="1172"/>
                  <a:pt x="1014" y="1174"/>
                </a:cubicBezTo>
                <a:cubicBezTo>
                  <a:pt x="1011" y="1176"/>
                  <a:pt x="1008" y="1179"/>
                  <a:pt x="1005" y="1180"/>
                </a:cubicBezTo>
                <a:cubicBezTo>
                  <a:pt x="1002" y="1182"/>
                  <a:pt x="1000" y="1182"/>
                  <a:pt x="998" y="1183"/>
                </a:cubicBezTo>
                <a:cubicBezTo>
                  <a:pt x="995" y="1184"/>
                  <a:pt x="992" y="1188"/>
                  <a:pt x="988" y="1190"/>
                </a:cubicBezTo>
                <a:cubicBezTo>
                  <a:pt x="986" y="1191"/>
                  <a:pt x="983" y="1191"/>
                  <a:pt x="982" y="1192"/>
                </a:cubicBezTo>
                <a:cubicBezTo>
                  <a:pt x="973" y="1196"/>
                  <a:pt x="966" y="1203"/>
                  <a:pt x="957" y="1203"/>
                </a:cubicBezTo>
                <a:cubicBezTo>
                  <a:pt x="958" y="1200"/>
                  <a:pt x="961" y="1199"/>
                  <a:pt x="964" y="1198"/>
                </a:cubicBezTo>
                <a:cubicBezTo>
                  <a:pt x="967" y="1196"/>
                  <a:pt x="971" y="1195"/>
                  <a:pt x="974" y="1194"/>
                </a:cubicBezTo>
                <a:cubicBezTo>
                  <a:pt x="976" y="1193"/>
                  <a:pt x="978" y="1190"/>
                  <a:pt x="981" y="1189"/>
                </a:cubicBezTo>
                <a:cubicBezTo>
                  <a:pt x="983" y="1188"/>
                  <a:pt x="984" y="1189"/>
                  <a:pt x="985" y="1189"/>
                </a:cubicBezTo>
                <a:cubicBezTo>
                  <a:pt x="987" y="1188"/>
                  <a:pt x="986" y="1187"/>
                  <a:pt x="987" y="1186"/>
                </a:cubicBezTo>
                <a:cubicBezTo>
                  <a:pt x="987" y="1186"/>
                  <a:pt x="988" y="1186"/>
                  <a:pt x="990" y="1185"/>
                </a:cubicBezTo>
                <a:cubicBezTo>
                  <a:pt x="991" y="1185"/>
                  <a:pt x="993" y="1184"/>
                  <a:pt x="994" y="1184"/>
                </a:cubicBezTo>
                <a:cubicBezTo>
                  <a:pt x="995" y="1183"/>
                  <a:pt x="995" y="1181"/>
                  <a:pt x="998" y="1180"/>
                </a:cubicBezTo>
                <a:cubicBezTo>
                  <a:pt x="1000" y="1179"/>
                  <a:pt x="1003" y="1178"/>
                  <a:pt x="1007" y="1176"/>
                </a:cubicBezTo>
                <a:cubicBezTo>
                  <a:pt x="1010" y="1174"/>
                  <a:pt x="1014" y="1170"/>
                  <a:pt x="1019" y="1167"/>
                </a:cubicBezTo>
                <a:cubicBezTo>
                  <a:pt x="1023" y="1163"/>
                  <a:pt x="1027" y="1161"/>
                  <a:pt x="1031" y="1160"/>
                </a:cubicBezTo>
                <a:cubicBezTo>
                  <a:pt x="1031" y="1159"/>
                  <a:pt x="1029" y="1162"/>
                  <a:pt x="1029" y="1162"/>
                </a:cubicBezTo>
                <a:cubicBezTo>
                  <a:pt x="1033" y="1159"/>
                  <a:pt x="1036" y="1155"/>
                  <a:pt x="1040" y="1151"/>
                </a:cubicBezTo>
                <a:cubicBezTo>
                  <a:pt x="1042" y="1150"/>
                  <a:pt x="1045" y="1151"/>
                  <a:pt x="1046" y="1150"/>
                </a:cubicBezTo>
                <a:cubicBezTo>
                  <a:pt x="1048" y="1149"/>
                  <a:pt x="1047" y="1148"/>
                  <a:pt x="1049" y="1146"/>
                </a:cubicBezTo>
                <a:cubicBezTo>
                  <a:pt x="1052" y="1144"/>
                  <a:pt x="1062" y="1136"/>
                  <a:pt x="1066" y="1132"/>
                </a:cubicBezTo>
                <a:cubicBezTo>
                  <a:pt x="1067" y="1132"/>
                  <a:pt x="1067" y="1130"/>
                  <a:pt x="1069" y="1129"/>
                </a:cubicBezTo>
                <a:cubicBezTo>
                  <a:pt x="1069" y="1129"/>
                  <a:pt x="1071" y="1129"/>
                  <a:pt x="1072" y="1128"/>
                </a:cubicBezTo>
                <a:cubicBezTo>
                  <a:pt x="1073" y="1127"/>
                  <a:pt x="1074" y="1126"/>
                  <a:pt x="1075" y="1125"/>
                </a:cubicBezTo>
                <a:cubicBezTo>
                  <a:pt x="1076" y="1124"/>
                  <a:pt x="1079" y="1123"/>
                  <a:pt x="1080" y="1122"/>
                </a:cubicBezTo>
                <a:cubicBezTo>
                  <a:pt x="1081" y="1122"/>
                  <a:pt x="1082" y="1119"/>
                  <a:pt x="1083" y="1118"/>
                </a:cubicBezTo>
                <a:cubicBezTo>
                  <a:pt x="1087" y="1114"/>
                  <a:pt x="1093" y="1109"/>
                  <a:pt x="1097" y="1105"/>
                </a:cubicBezTo>
                <a:cubicBezTo>
                  <a:pt x="1099" y="1103"/>
                  <a:pt x="1102" y="1099"/>
                  <a:pt x="1104" y="1097"/>
                </a:cubicBezTo>
                <a:cubicBezTo>
                  <a:pt x="1106" y="1095"/>
                  <a:pt x="1109" y="1094"/>
                  <a:pt x="1110" y="1093"/>
                </a:cubicBezTo>
                <a:cubicBezTo>
                  <a:pt x="1113" y="1090"/>
                  <a:pt x="1114" y="1086"/>
                  <a:pt x="1116" y="1083"/>
                </a:cubicBezTo>
                <a:cubicBezTo>
                  <a:pt x="1118" y="1081"/>
                  <a:pt x="1121" y="1078"/>
                  <a:pt x="1123" y="1075"/>
                </a:cubicBezTo>
                <a:cubicBezTo>
                  <a:pt x="1126" y="1072"/>
                  <a:pt x="1129" y="1069"/>
                  <a:pt x="1130" y="1068"/>
                </a:cubicBezTo>
                <a:cubicBezTo>
                  <a:pt x="1134" y="1067"/>
                  <a:pt x="1131" y="1068"/>
                  <a:pt x="1135" y="1063"/>
                </a:cubicBezTo>
                <a:cubicBezTo>
                  <a:pt x="1136" y="1061"/>
                  <a:pt x="1139" y="1060"/>
                  <a:pt x="1139" y="1060"/>
                </a:cubicBezTo>
                <a:cubicBezTo>
                  <a:pt x="1141" y="1058"/>
                  <a:pt x="1139" y="1057"/>
                  <a:pt x="1141" y="1054"/>
                </a:cubicBezTo>
                <a:cubicBezTo>
                  <a:pt x="1141" y="1054"/>
                  <a:pt x="1142" y="1054"/>
                  <a:pt x="1143" y="1053"/>
                </a:cubicBezTo>
                <a:cubicBezTo>
                  <a:pt x="1143" y="1053"/>
                  <a:pt x="1142" y="1053"/>
                  <a:pt x="1143" y="1051"/>
                </a:cubicBezTo>
                <a:cubicBezTo>
                  <a:pt x="1144" y="1049"/>
                  <a:pt x="1146" y="1049"/>
                  <a:pt x="1148" y="1046"/>
                </a:cubicBezTo>
                <a:cubicBezTo>
                  <a:pt x="1150" y="1044"/>
                  <a:pt x="1153" y="1040"/>
                  <a:pt x="1154" y="1037"/>
                </a:cubicBezTo>
                <a:cubicBezTo>
                  <a:pt x="1156" y="1034"/>
                  <a:pt x="1157" y="1031"/>
                  <a:pt x="1159" y="1030"/>
                </a:cubicBezTo>
                <a:cubicBezTo>
                  <a:pt x="1162" y="1026"/>
                  <a:pt x="1166" y="1024"/>
                  <a:pt x="1169" y="1021"/>
                </a:cubicBezTo>
                <a:cubicBezTo>
                  <a:pt x="1171" y="1018"/>
                  <a:pt x="1172" y="1014"/>
                  <a:pt x="1173" y="1011"/>
                </a:cubicBezTo>
                <a:cubicBezTo>
                  <a:pt x="1177" y="1003"/>
                  <a:pt x="1185" y="995"/>
                  <a:pt x="1189" y="986"/>
                </a:cubicBezTo>
                <a:cubicBezTo>
                  <a:pt x="1190" y="983"/>
                  <a:pt x="1191" y="981"/>
                  <a:pt x="1190" y="978"/>
                </a:cubicBezTo>
                <a:cubicBezTo>
                  <a:pt x="1192" y="977"/>
                  <a:pt x="1195" y="974"/>
                  <a:pt x="1197" y="971"/>
                </a:cubicBezTo>
                <a:cubicBezTo>
                  <a:pt x="1199" y="968"/>
                  <a:pt x="1200" y="964"/>
                  <a:pt x="1202" y="960"/>
                </a:cubicBezTo>
                <a:cubicBezTo>
                  <a:pt x="1204" y="956"/>
                  <a:pt x="1206" y="952"/>
                  <a:pt x="1208" y="947"/>
                </a:cubicBezTo>
                <a:cubicBezTo>
                  <a:pt x="1210" y="943"/>
                  <a:pt x="1212" y="939"/>
                  <a:pt x="1214" y="935"/>
                </a:cubicBezTo>
                <a:cubicBezTo>
                  <a:pt x="1218" y="934"/>
                  <a:pt x="1213" y="940"/>
                  <a:pt x="1215" y="940"/>
                </a:cubicBezTo>
                <a:cubicBezTo>
                  <a:pt x="1217" y="939"/>
                  <a:pt x="1218" y="931"/>
                  <a:pt x="1220" y="928"/>
                </a:cubicBezTo>
                <a:cubicBezTo>
                  <a:pt x="1217" y="925"/>
                  <a:pt x="1218" y="937"/>
                  <a:pt x="1215" y="934"/>
                </a:cubicBezTo>
                <a:cubicBezTo>
                  <a:pt x="1216" y="930"/>
                  <a:pt x="1214" y="930"/>
                  <a:pt x="1216" y="927"/>
                </a:cubicBezTo>
                <a:cubicBezTo>
                  <a:pt x="1217" y="925"/>
                  <a:pt x="1219" y="927"/>
                  <a:pt x="1220" y="925"/>
                </a:cubicBezTo>
                <a:cubicBezTo>
                  <a:pt x="1222" y="918"/>
                  <a:pt x="1224" y="909"/>
                  <a:pt x="1227" y="901"/>
                </a:cubicBezTo>
                <a:cubicBezTo>
                  <a:pt x="1227" y="899"/>
                  <a:pt x="1229" y="897"/>
                  <a:pt x="1230" y="894"/>
                </a:cubicBezTo>
                <a:cubicBezTo>
                  <a:pt x="1231" y="892"/>
                  <a:pt x="1231" y="889"/>
                  <a:pt x="1232" y="886"/>
                </a:cubicBezTo>
                <a:cubicBezTo>
                  <a:pt x="1233" y="882"/>
                  <a:pt x="1235" y="880"/>
                  <a:pt x="1236" y="876"/>
                </a:cubicBezTo>
                <a:cubicBezTo>
                  <a:pt x="1238" y="870"/>
                  <a:pt x="1239" y="863"/>
                  <a:pt x="1240" y="856"/>
                </a:cubicBezTo>
                <a:cubicBezTo>
                  <a:pt x="1242" y="851"/>
                  <a:pt x="1245" y="845"/>
                  <a:pt x="1246" y="839"/>
                </a:cubicBezTo>
                <a:cubicBezTo>
                  <a:pt x="1246" y="836"/>
                  <a:pt x="1246" y="829"/>
                  <a:pt x="1248" y="823"/>
                </a:cubicBezTo>
                <a:cubicBezTo>
                  <a:pt x="1248" y="822"/>
                  <a:pt x="1250" y="820"/>
                  <a:pt x="1250" y="818"/>
                </a:cubicBezTo>
                <a:cubicBezTo>
                  <a:pt x="1251" y="811"/>
                  <a:pt x="1251" y="805"/>
                  <a:pt x="1252" y="798"/>
                </a:cubicBezTo>
                <a:cubicBezTo>
                  <a:pt x="1252" y="792"/>
                  <a:pt x="1252" y="785"/>
                  <a:pt x="1253" y="779"/>
                </a:cubicBezTo>
                <a:cubicBezTo>
                  <a:pt x="1253" y="777"/>
                  <a:pt x="1255" y="776"/>
                  <a:pt x="1256" y="775"/>
                </a:cubicBezTo>
                <a:cubicBezTo>
                  <a:pt x="1258" y="769"/>
                  <a:pt x="1255" y="761"/>
                  <a:pt x="1256" y="754"/>
                </a:cubicBezTo>
                <a:cubicBezTo>
                  <a:pt x="1256" y="749"/>
                  <a:pt x="1258" y="747"/>
                  <a:pt x="1257" y="739"/>
                </a:cubicBezTo>
                <a:cubicBezTo>
                  <a:pt x="1257" y="738"/>
                  <a:pt x="1256" y="733"/>
                  <a:pt x="1256" y="733"/>
                </a:cubicBezTo>
                <a:cubicBezTo>
                  <a:pt x="1256" y="730"/>
                  <a:pt x="1258" y="729"/>
                  <a:pt x="1257" y="726"/>
                </a:cubicBezTo>
                <a:cubicBezTo>
                  <a:pt x="1257" y="724"/>
                  <a:pt x="1256" y="721"/>
                  <a:pt x="1256" y="719"/>
                </a:cubicBezTo>
                <a:cubicBezTo>
                  <a:pt x="1256" y="715"/>
                  <a:pt x="1257" y="710"/>
                  <a:pt x="1257" y="705"/>
                </a:cubicBezTo>
                <a:cubicBezTo>
                  <a:pt x="1257" y="703"/>
                  <a:pt x="1256" y="701"/>
                  <a:pt x="1256" y="699"/>
                </a:cubicBezTo>
                <a:cubicBezTo>
                  <a:pt x="1256" y="694"/>
                  <a:pt x="1257" y="686"/>
                  <a:pt x="1256" y="676"/>
                </a:cubicBezTo>
                <a:cubicBezTo>
                  <a:pt x="1255" y="674"/>
                  <a:pt x="1254" y="673"/>
                  <a:pt x="1254" y="671"/>
                </a:cubicBezTo>
                <a:cubicBezTo>
                  <a:pt x="1254" y="668"/>
                  <a:pt x="1254" y="666"/>
                  <a:pt x="1254" y="665"/>
                </a:cubicBezTo>
                <a:cubicBezTo>
                  <a:pt x="1253" y="661"/>
                  <a:pt x="1252" y="659"/>
                  <a:pt x="1252" y="657"/>
                </a:cubicBezTo>
                <a:cubicBezTo>
                  <a:pt x="1251" y="655"/>
                  <a:pt x="1251" y="654"/>
                  <a:pt x="1251" y="651"/>
                </a:cubicBezTo>
                <a:cubicBezTo>
                  <a:pt x="1252" y="649"/>
                  <a:pt x="1251" y="645"/>
                  <a:pt x="1250" y="639"/>
                </a:cubicBezTo>
                <a:cubicBezTo>
                  <a:pt x="1249" y="633"/>
                  <a:pt x="1250" y="628"/>
                  <a:pt x="1248" y="621"/>
                </a:cubicBezTo>
                <a:cubicBezTo>
                  <a:pt x="1247" y="618"/>
                  <a:pt x="1245" y="615"/>
                  <a:pt x="1245" y="611"/>
                </a:cubicBezTo>
                <a:cubicBezTo>
                  <a:pt x="1243" y="606"/>
                  <a:pt x="1243" y="600"/>
                  <a:pt x="1242" y="595"/>
                </a:cubicBezTo>
                <a:cubicBezTo>
                  <a:pt x="1240" y="590"/>
                  <a:pt x="1238" y="585"/>
                  <a:pt x="1237" y="580"/>
                </a:cubicBezTo>
                <a:cubicBezTo>
                  <a:pt x="1236" y="576"/>
                  <a:pt x="1237" y="572"/>
                  <a:pt x="1236" y="568"/>
                </a:cubicBezTo>
                <a:cubicBezTo>
                  <a:pt x="1234" y="562"/>
                  <a:pt x="1230" y="552"/>
                  <a:pt x="1229" y="548"/>
                </a:cubicBezTo>
                <a:cubicBezTo>
                  <a:pt x="1229" y="546"/>
                  <a:pt x="1227" y="546"/>
                  <a:pt x="1226" y="544"/>
                </a:cubicBezTo>
                <a:cubicBezTo>
                  <a:pt x="1226" y="542"/>
                  <a:pt x="1226" y="540"/>
                  <a:pt x="1226" y="538"/>
                </a:cubicBezTo>
                <a:cubicBezTo>
                  <a:pt x="1225" y="535"/>
                  <a:pt x="1221" y="528"/>
                  <a:pt x="1221" y="526"/>
                </a:cubicBezTo>
                <a:cubicBezTo>
                  <a:pt x="1221" y="525"/>
                  <a:pt x="1222" y="524"/>
                  <a:pt x="1222" y="523"/>
                </a:cubicBezTo>
                <a:cubicBezTo>
                  <a:pt x="1221" y="519"/>
                  <a:pt x="1218" y="517"/>
                  <a:pt x="1217" y="515"/>
                </a:cubicBezTo>
                <a:cubicBezTo>
                  <a:pt x="1216" y="512"/>
                  <a:pt x="1218" y="506"/>
                  <a:pt x="1213" y="500"/>
                </a:cubicBezTo>
                <a:cubicBezTo>
                  <a:pt x="1218" y="499"/>
                  <a:pt x="1219" y="513"/>
                  <a:pt x="1224" y="512"/>
                </a:cubicBezTo>
                <a:cubicBezTo>
                  <a:pt x="1227" y="516"/>
                  <a:pt x="1227" y="522"/>
                  <a:pt x="1228" y="525"/>
                </a:cubicBezTo>
                <a:cubicBezTo>
                  <a:pt x="1230" y="528"/>
                  <a:pt x="1231" y="526"/>
                  <a:pt x="1233" y="530"/>
                </a:cubicBezTo>
                <a:cubicBezTo>
                  <a:pt x="1235" y="534"/>
                  <a:pt x="1231" y="532"/>
                  <a:pt x="1231" y="535"/>
                </a:cubicBezTo>
                <a:cubicBezTo>
                  <a:pt x="1231" y="537"/>
                  <a:pt x="1234" y="540"/>
                  <a:pt x="1234" y="542"/>
                </a:cubicBezTo>
                <a:cubicBezTo>
                  <a:pt x="1235" y="543"/>
                  <a:pt x="1233" y="547"/>
                  <a:pt x="1235" y="550"/>
                </a:cubicBezTo>
                <a:cubicBezTo>
                  <a:pt x="1236" y="554"/>
                  <a:pt x="1238" y="548"/>
                  <a:pt x="1239" y="554"/>
                </a:cubicBezTo>
                <a:cubicBezTo>
                  <a:pt x="1241" y="560"/>
                  <a:pt x="1237" y="555"/>
                  <a:pt x="1236" y="556"/>
                </a:cubicBezTo>
                <a:cubicBezTo>
                  <a:pt x="1239" y="565"/>
                  <a:pt x="1239" y="565"/>
                  <a:pt x="1239" y="565"/>
                </a:cubicBezTo>
                <a:cubicBezTo>
                  <a:pt x="1242" y="569"/>
                  <a:pt x="1238" y="556"/>
                  <a:pt x="1242" y="561"/>
                </a:cubicBezTo>
                <a:cubicBezTo>
                  <a:pt x="1244" y="565"/>
                  <a:pt x="1246" y="569"/>
                  <a:pt x="1247" y="574"/>
                </a:cubicBezTo>
                <a:cubicBezTo>
                  <a:pt x="1247" y="576"/>
                  <a:pt x="1245" y="576"/>
                  <a:pt x="1245" y="577"/>
                </a:cubicBezTo>
                <a:cubicBezTo>
                  <a:pt x="1245" y="579"/>
                  <a:pt x="1246" y="581"/>
                  <a:pt x="1246" y="582"/>
                </a:cubicBezTo>
                <a:cubicBezTo>
                  <a:pt x="1246" y="584"/>
                  <a:pt x="1246" y="590"/>
                  <a:pt x="1247" y="595"/>
                </a:cubicBezTo>
                <a:cubicBezTo>
                  <a:pt x="1248" y="600"/>
                  <a:pt x="1249" y="606"/>
                  <a:pt x="1252" y="609"/>
                </a:cubicBezTo>
                <a:cubicBezTo>
                  <a:pt x="1252" y="609"/>
                  <a:pt x="1253" y="604"/>
                  <a:pt x="1253" y="607"/>
                </a:cubicBezTo>
                <a:cubicBezTo>
                  <a:pt x="1254" y="608"/>
                  <a:pt x="1253" y="611"/>
                  <a:pt x="1254" y="613"/>
                </a:cubicBezTo>
                <a:cubicBezTo>
                  <a:pt x="1255" y="614"/>
                  <a:pt x="1255" y="613"/>
                  <a:pt x="1256" y="614"/>
                </a:cubicBezTo>
                <a:cubicBezTo>
                  <a:pt x="1257" y="615"/>
                  <a:pt x="1258" y="618"/>
                  <a:pt x="1258" y="619"/>
                </a:cubicBezTo>
                <a:cubicBezTo>
                  <a:pt x="1259" y="622"/>
                  <a:pt x="1258" y="622"/>
                  <a:pt x="1258" y="623"/>
                </a:cubicBezTo>
                <a:cubicBezTo>
                  <a:pt x="1258" y="626"/>
                  <a:pt x="1261" y="628"/>
                  <a:pt x="1261" y="629"/>
                </a:cubicBezTo>
                <a:cubicBezTo>
                  <a:pt x="1261" y="632"/>
                  <a:pt x="1260" y="633"/>
                  <a:pt x="1260" y="635"/>
                </a:cubicBezTo>
                <a:cubicBezTo>
                  <a:pt x="1261" y="638"/>
                  <a:pt x="1263" y="638"/>
                  <a:pt x="1263" y="641"/>
                </a:cubicBezTo>
                <a:cubicBezTo>
                  <a:pt x="1264" y="644"/>
                  <a:pt x="1262" y="644"/>
                  <a:pt x="1263" y="649"/>
                </a:cubicBezTo>
                <a:cubicBezTo>
                  <a:pt x="1264" y="651"/>
                  <a:pt x="1264" y="654"/>
                  <a:pt x="1265" y="656"/>
                </a:cubicBezTo>
                <a:cubicBezTo>
                  <a:pt x="1265" y="658"/>
                  <a:pt x="1266" y="661"/>
                  <a:pt x="1266" y="663"/>
                </a:cubicBezTo>
                <a:cubicBezTo>
                  <a:pt x="1267" y="668"/>
                  <a:pt x="1267" y="673"/>
                  <a:pt x="1265" y="677"/>
                </a:cubicBezTo>
                <a:cubicBezTo>
                  <a:pt x="1266" y="681"/>
                  <a:pt x="1267" y="684"/>
                  <a:pt x="1268" y="689"/>
                </a:cubicBezTo>
                <a:close/>
                <a:moveTo>
                  <a:pt x="1236" y="977"/>
                </a:moveTo>
                <a:cubicBezTo>
                  <a:pt x="1233" y="980"/>
                  <a:pt x="1232" y="989"/>
                  <a:pt x="1228" y="989"/>
                </a:cubicBezTo>
                <a:cubicBezTo>
                  <a:pt x="1229" y="988"/>
                  <a:pt x="1233" y="974"/>
                  <a:pt x="1236" y="977"/>
                </a:cubicBezTo>
                <a:close/>
                <a:moveTo>
                  <a:pt x="453" y="1275"/>
                </a:moveTo>
                <a:cubicBezTo>
                  <a:pt x="450" y="1274"/>
                  <a:pt x="445" y="1272"/>
                  <a:pt x="444" y="1270"/>
                </a:cubicBezTo>
                <a:cubicBezTo>
                  <a:pt x="445" y="1269"/>
                  <a:pt x="448" y="1270"/>
                  <a:pt x="450" y="1271"/>
                </a:cubicBezTo>
                <a:cubicBezTo>
                  <a:pt x="453" y="1272"/>
                  <a:pt x="455" y="1274"/>
                  <a:pt x="453" y="1275"/>
                </a:cubicBezTo>
                <a:close/>
                <a:moveTo>
                  <a:pt x="1183" y="1069"/>
                </a:moveTo>
                <a:cubicBezTo>
                  <a:pt x="1185" y="1067"/>
                  <a:pt x="1188" y="1058"/>
                  <a:pt x="1190" y="1061"/>
                </a:cubicBezTo>
                <a:cubicBezTo>
                  <a:pt x="1190" y="1064"/>
                  <a:pt x="1185" y="1072"/>
                  <a:pt x="1183" y="1069"/>
                </a:cubicBezTo>
                <a:close/>
                <a:moveTo>
                  <a:pt x="1252" y="604"/>
                </a:moveTo>
                <a:cubicBezTo>
                  <a:pt x="1251" y="599"/>
                  <a:pt x="1249" y="594"/>
                  <a:pt x="1247" y="588"/>
                </a:cubicBezTo>
                <a:cubicBezTo>
                  <a:pt x="1249" y="586"/>
                  <a:pt x="1249" y="590"/>
                  <a:pt x="1250" y="592"/>
                </a:cubicBezTo>
                <a:cubicBezTo>
                  <a:pt x="1251" y="594"/>
                  <a:pt x="1252" y="597"/>
                  <a:pt x="1253" y="599"/>
                </a:cubicBezTo>
                <a:cubicBezTo>
                  <a:pt x="1253" y="602"/>
                  <a:pt x="1253" y="604"/>
                  <a:pt x="1252" y="604"/>
                </a:cubicBezTo>
                <a:close/>
                <a:moveTo>
                  <a:pt x="1259" y="896"/>
                </a:moveTo>
                <a:cubicBezTo>
                  <a:pt x="1259" y="899"/>
                  <a:pt x="1259" y="899"/>
                  <a:pt x="1259" y="899"/>
                </a:cubicBezTo>
                <a:cubicBezTo>
                  <a:pt x="1258" y="898"/>
                  <a:pt x="1258" y="899"/>
                  <a:pt x="1257" y="900"/>
                </a:cubicBezTo>
                <a:cubicBezTo>
                  <a:pt x="1256" y="899"/>
                  <a:pt x="1256" y="899"/>
                  <a:pt x="1256" y="899"/>
                </a:cubicBezTo>
                <a:cubicBezTo>
                  <a:pt x="1256" y="898"/>
                  <a:pt x="1256" y="898"/>
                  <a:pt x="1255" y="898"/>
                </a:cubicBezTo>
                <a:cubicBezTo>
                  <a:pt x="1256" y="895"/>
                  <a:pt x="1256" y="895"/>
                  <a:pt x="1256" y="895"/>
                </a:cubicBezTo>
                <a:cubicBezTo>
                  <a:pt x="1257" y="895"/>
                  <a:pt x="1257" y="894"/>
                  <a:pt x="1257" y="893"/>
                </a:cubicBezTo>
                <a:cubicBezTo>
                  <a:pt x="1259" y="894"/>
                  <a:pt x="1259" y="894"/>
                  <a:pt x="1259" y="894"/>
                </a:cubicBezTo>
                <a:cubicBezTo>
                  <a:pt x="1258" y="895"/>
                  <a:pt x="1259" y="895"/>
                  <a:pt x="1259" y="896"/>
                </a:cubicBezTo>
                <a:close/>
                <a:moveTo>
                  <a:pt x="1173" y="1079"/>
                </a:moveTo>
                <a:cubicBezTo>
                  <a:pt x="1175" y="1076"/>
                  <a:pt x="1177" y="1076"/>
                  <a:pt x="1179" y="1074"/>
                </a:cubicBezTo>
                <a:cubicBezTo>
                  <a:pt x="1180" y="1077"/>
                  <a:pt x="1176" y="1083"/>
                  <a:pt x="1173" y="1079"/>
                </a:cubicBezTo>
                <a:close/>
                <a:moveTo>
                  <a:pt x="1254" y="913"/>
                </a:moveTo>
                <a:cubicBezTo>
                  <a:pt x="1252" y="913"/>
                  <a:pt x="1252" y="911"/>
                  <a:pt x="1252" y="908"/>
                </a:cubicBezTo>
                <a:cubicBezTo>
                  <a:pt x="1252" y="906"/>
                  <a:pt x="1253" y="903"/>
                  <a:pt x="1253" y="902"/>
                </a:cubicBezTo>
                <a:cubicBezTo>
                  <a:pt x="1255" y="904"/>
                  <a:pt x="1255" y="908"/>
                  <a:pt x="1254" y="913"/>
                </a:cubicBezTo>
                <a:close/>
                <a:moveTo>
                  <a:pt x="1153" y="1106"/>
                </a:moveTo>
                <a:cubicBezTo>
                  <a:pt x="1153" y="1105"/>
                  <a:pt x="1155" y="1104"/>
                  <a:pt x="1157" y="1102"/>
                </a:cubicBezTo>
                <a:cubicBezTo>
                  <a:pt x="1158" y="1100"/>
                  <a:pt x="1160" y="1098"/>
                  <a:pt x="1161" y="1097"/>
                </a:cubicBezTo>
                <a:cubicBezTo>
                  <a:pt x="1163" y="1093"/>
                  <a:pt x="1168" y="1084"/>
                  <a:pt x="1171" y="1085"/>
                </a:cubicBezTo>
                <a:cubicBezTo>
                  <a:pt x="1170" y="1089"/>
                  <a:pt x="1168" y="1092"/>
                  <a:pt x="1165" y="1096"/>
                </a:cubicBezTo>
                <a:cubicBezTo>
                  <a:pt x="1163" y="1097"/>
                  <a:pt x="1161" y="1098"/>
                  <a:pt x="1161" y="1098"/>
                </a:cubicBezTo>
                <a:cubicBezTo>
                  <a:pt x="1160" y="1099"/>
                  <a:pt x="1160" y="1102"/>
                  <a:pt x="1159" y="1104"/>
                </a:cubicBezTo>
                <a:cubicBezTo>
                  <a:pt x="1157" y="1106"/>
                  <a:pt x="1156" y="1108"/>
                  <a:pt x="1153" y="1106"/>
                </a:cubicBezTo>
                <a:close/>
                <a:moveTo>
                  <a:pt x="1244" y="942"/>
                </a:moveTo>
                <a:cubicBezTo>
                  <a:pt x="1243" y="944"/>
                  <a:pt x="1242" y="942"/>
                  <a:pt x="1241" y="943"/>
                </a:cubicBezTo>
                <a:cubicBezTo>
                  <a:pt x="1241" y="943"/>
                  <a:pt x="1238" y="945"/>
                  <a:pt x="1239" y="945"/>
                </a:cubicBezTo>
                <a:cubicBezTo>
                  <a:pt x="1237" y="944"/>
                  <a:pt x="1241" y="938"/>
                  <a:pt x="1239" y="936"/>
                </a:cubicBezTo>
                <a:cubicBezTo>
                  <a:pt x="1241" y="932"/>
                  <a:pt x="1241" y="934"/>
                  <a:pt x="1243" y="935"/>
                </a:cubicBezTo>
                <a:cubicBezTo>
                  <a:pt x="1244" y="932"/>
                  <a:pt x="1242" y="931"/>
                  <a:pt x="1243" y="929"/>
                </a:cubicBezTo>
                <a:cubicBezTo>
                  <a:pt x="1244" y="925"/>
                  <a:pt x="1248" y="923"/>
                  <a:pt x="1248" y="915"/>
                </a:cubicBezTo>
                <a:cubicBezTo>
                  <a:pt x="1249" y="917"/>
                  <a:pt x="1250" y="919"/>
                  <a:pt x="1249" y="921"/>
                </a:cubicBezTo>
                <a:cubicBezTo>
                  <a:pt x="1249" y="924"/>
                  <a:pt x="1247" y="924"/>
                  <a:pt x="1246" y="927"/>
                </a:cubicBezTo>
                <a:cubicBezTo>
                  <a:pt x="1246" y="928"/>
                  <a:pt x="1245" y="931"/>
                  <a:pt x="1245" y="934"/>
                </a:cubicBezTo>
                <a:cubicBezTo>
                  <a:pt x="1245" y="937"/>
                  <a:pt x="1244" y="940"/>
                  <a:pt x="1244" y="942"/>
                </a:cubicBezTo>
                <a:close/>
                <a:moveTo>
                  <a:pt x="1269" y="705"/>
                </a:moveTo>
                <a:cubicBezTo>
                  <a:pt x="1269" y="702"/>
                  <a:pt x="1268" y="699"/>
                  <a:pt x="1268" y="696"/>
                </a:cubicBezTo>
                <a:cubicBezTo>
                  <a:pt x="1269" y="696"/>
                  <a:pt x="1272" y="706"/>
                  <a:pt x="1269" y="705"/>
                </a:cubicBezTo>
                <a:close/>
                <a:moveTo>
                  <a:pt x="1238" y="953"/>
                </a:moveTo>
                <a:cubicBezTo>
                  <a:pt x="1237" y="957"/>
                  <a:pt x="1236" y="959"/>
                  <a:pt x="1234" y="958"/>
                </a:cubicBezTo>
                <a:cubicBezTo>
                  <a:pt x="1235" y="954"/>
                  <a:pt x="1236" y="951"/>
                  <a:pt x="1238" y="953"/>
                </a:cubicBezTo>
                <a:close/>
                <a:moveTo>
                  <a:pt x="1230" y="971"/>
                </a:moveTo>
                <a:cubicBezTo>
                  <a:pt x="1227" y="971"/>
                  <a:pt x="1229" y="966"/>
                  <a:pt x="1231" y="962"/>
                </a:cubicBezTo>
                <a:cubicBezTo>
                  <a:pt x="1234" y="963"/>
                  <a:pt x="1231" y="968"/>
                  <a:pt x="1230" y="971"/>
                </a:cubicBezTo>
                <a:close/>
                <a:moveTo>
                  <a:pt x="1223" y="983"/>
                </a:moveTo>
                <a:cubicBezTo>
                  <a:pt x="1222" y="980"/>
                  <a:pt x="1225" y="975"/>
                  <a:pt x="1227" y="977"/>
                </a:cubicBezTo>
                <a:cubicBezTo>
                  <a:pt x="1227" y="979"/>
                  <a:pt x="1225" y="985"/>
                  <a:pt x="1223" y="983"/>
                </a:cubicBezTo>
                <a:close/>
                <a:moveTo>
                  <a:pt x="1217" y="999"/>
                </a:moveTo>
                <a:cubicBezTo>
                  <a:pt x="1216" y="1001"/>
                  <a:pt x="1215" y="1001"/>
                  <a:pt x="1214" y="1004"/>
                </a:cubicBezTo>
                <a:cubicBezTo>
                  <a:pt x="1211" y="1003"/>
                  <a:pt x="1213" y="1000"/>
                  <a:pt x="1215" y="996"/>
                </a:cubicBezTo>
                <a:cubicBezTo>
                  <a:pt x="1217" y="996"/>
                  <a:pt x="1216" y="998"/>
                  <a:pt x="1217" y="999"/>
                </a:cubicBezTo>
                <a:close/>
                <a:moveTo>
                  <a:pt x="1210" y="1011"/>
                </a:moveTo>
                <a:cubicBezTo>
                  <a:pt x="1212" y="1013"/>
                  <a:pt x="1207" y="1016"/>
                  <a:pt x="1205" y="1020"/>
                </a:cubicBezTo>
                <a:cubicBezTo>
                  <a:pt x="1200" y="1018"/>
                  <a:pt x="1208" y="1012"/>
                  <a:pt x="1210" y="1011"/>
                </a:cubicBezTo>
                <a:close/>
                <a:moveTo>
                  <a:pt x="1186" y="1057"/>
                </a:moveTo>
                <a:cubicBezTo>
                  <a:pt x="1184" y="1060"/>
                  <a:pt x="1181" y="1059"/>
                  <a:pt x="1180" y="1060"/>
                </a:cubicBezTo>
                <a:cubicBezTo>
                  <a:pt x="1178" y="1061"/>
                  <a:pt x="1177" y="1065"/>
                  <a:pt x="1176" y="1063"/>
                </a:cubicBezTo>
                <a:cubicBezTo>
                  <a:pt x="1180" y="1057"/>
                  <a:pt x="1180" y="1054"/>
                  <a:pt x="1184" y="1050"/>
                </a:cubicBezTo>
                <a:cubicBezTo>
                  <a:pt x="1185" y="1052"/>
                  <a:pt x="1183" y="1056"/>
                  <a:pt x="1186" y="1057"/>
                </a:cubicBezTo>
                <a:close/>
                <a:moveTo>
                  <a:pt x="1267" y="778"/>
                </a:moveTo>
                <a:cubicBezTo>
                  <a:pt x="1265" y="764"/>
                  <a:pt x="1273" y="775"/>
                  <a:pt x="1267" y="778"/>
                </a:cubicBezTo>
                <a:close/>
                <a:moveTo>
                  <a:pt x="1203" y="1023"/>
                </a:moveTo>
                <a:cubicBezTo>
                  <a:pt x="1201" y="1026"/>
                  <a:pt x="1200" y="1030"/>
                  <a:pt x="1198" y="1033"/>
                </a:cubicBezTo>
                <a:cubicBezTo>
                  <a:pt x="1195" y="1032"/>
                  <a:pt x="1200" y="1021"/>
                  <a:pt x="1203" y="1023"/>
                </a:cubicBezTo>
                <a:close/>
                <a:moveTo>
                  <a:pt x="1192" y="1043"/>
                </a:moveTo>
                <a:cubicBezTo>
                  <a:pt x="1189" y="1048"/>
                  <a:pt x="1189" y="1048"/>
                  <a:pt x="1189" y="1048"/>
                </a:cubicBezTo>
                <a:cubicBezTo>
                  <a:pt x="1186" y="1048"/>
                  <a:pt x="1190" y="1038"/>
                  <a:pt x="1192" y="1043"/>
                </a:cubicBezTo>
                <a:close/>
                <a:moveTo>
                  <a:pt x="1134" y="1122"/>
                </a:moveTo>
                <a:cubicBezTo>
                  <a:pt x="1130" y="1125"/>
                  <a:pt x="1130" y="1123"/>
                  <a:pt x="1131" y="1120"/>
                </a:cubicBezTo>
                <a:cubicBezTo>
                  <a:pt x="1133" y="1117"/>
                  <a:pt x="1135" y="1113"/>
                  <a:pt x="1138" y="1112"/>
                </a:cubicBezTo>
                <a:cubicBezTo>
                  <a:pt x="1137" y="1115"/>
                  <a:pt x="1134" y="1119"/>
                  <a:pt x="1134" y="1122"/>
                </a:cubicBezTo>
                <a:close/>
                <a:moveTo>
                  <a:pt x="1127" y="1128"/>
                </a:moveTo>
                <a:cubicBezTo>
                  <a:pt x="1125" y="1131"/>
                  <a:pt x="1123" y="1132"/>
                  <a:pt x="1121" y="1133"/>
                </a:cubicBezTo>
                <a:cubicBezTo>
                  <a:pt x="1119" y="1132"/>
                  <a:pt x="1126" y="1123"/>
                  <a:pt x="1127" y="1128"/>
                </a:cubicBezTo>
                <a:close/>
                <a:moveTo>
                  <a:pt x="1199" y="1018"/>
                </a:moveTo>
                <a:cubicBezTo>
                  <a:pt x="1198" y="1016"/>
                  <a:pt x="1198" y="1011"/>
                  <a:pt x="1201" y="1009"/>
                </a:cubicBezTo>
                <a:cubicBezTo>
                  <a:pt x="1203" y="1010"/>
                  <a:pt x="1202" y="1016"/>
                  <a:pt x="1199" y="1018"/>
                </a:cubicBezTo>
                <a:close/>
                <a:moveTo>
                  <a:pt x="1194" y="1028"/>
                </a:moveTo>
                <a:cubicBezTo>
                  <a:pt x="1190" y="1027"/>
                  <a:pt x="1194" y="1017"/>
                  <a:pt x="1197" y="1021"/>
                </a:cubicBezTo>
                <a:cubicBezTo>
                  <a:pt x="1197" y="1023"/>
                  <a:pt x="1196" y="1027"/>
                  <a:pt x="1194" y="1028"/>
                </a:cubicBezTo>
                <a:close/>
                <a:moveTo>
                  <a:pt x="1189" y="1032"/>
                </a:moveTo>
                <a:cubicBezTo>
                  <a:pt x="1189" y="1031"/>
                  <a:pt x="1192" y="1031"/>
                  <a:pt x="1192" y="1032"/>
                </a:cubicBezTo>
                <a:cubicBezTo>
                  <a:pt x="1192" y="1032"/>
                  <a:pt x="1188" y="1034"/>
                  <a:pt x="1189" y="1033"/>
                </a:cubicBezTo>
                <a:cubicBezTo>
                  <a:pt x="1187" y="1036"/>
                  <a:pt x="1184" y="1045"/>
                  <a:pt x="1181" y="1046"/>
                </a:cubicBezTo>
                <a:cubicBezTo>
                  <a:pt x="1177" y="1044"/>
                  <a:pt x="1183" y="1037"/>
                  <a:pt x="1186" y="1030"/>
                </a:cubicBezTo>
                <a:cubicBezTo>
                  <a:pt x="1189" y="1030"/>
                  <a:pt x="1187" y="1035"/>
                  <a:pt x="1189" y="1032"/>
                </a:cubicBezTo>
                <a:close/>
                <a:moveTo>
                  <a:pt x="1246" y="883"/>
                </a:moveTo>
                <a:cubicBezTo>
                  <a:pt x="1243" y="879"/>
                  <a:pt x="1249" y="872"/>
                  <a:pt x="1249" y="864"/>
                </a:cubicBezTo>
                <a:cubicBezTo>
                  <a:pt x="1251" y="865"/>
                  <a:pt x="1251" y="869"/>
                  <a:pt x="1250" y="873"/>
                </a:cubicBezTo>
                <a:cubicBezTo>
                  <a:pt x="1250" y="874"/>
                  <a:pt x="1249" y="876"/>
                  <a:pt x="1248" y="878"/>
                </a:cubicBezTo>
                <a:cubicBezTo>
                  <a:pt x="1248" y="880"/>
                  <a:pt x="1247" y="882"/>
                  <a:pt x="1246" y="883"/>
                </a:cubicBezTo>
                <a:close/>
                <a:moveTo>
                  <a:pt x="1069" y="1180"/>
                </a:moveTo>
                <a:cubicBezTo>
                  <a:pt x="1067" y="1183"/>
                  <a:pt x="1066" y="1183"/>
                  <a:pt x="1064" y="1184"/>
                </a:cubicBezTo>
                <a:cubicBezTo>
                  <a:pt x="1063" y="1182"/>
                  <a:pt x="1065" y="1181"/>
                  <a:pt x="1067" y="1179"/>
                </a:cubicBezTo>
                <a:lnTo>
                  <a:pt x="1069" y="1180"/>
                </a:lnTo>
                <a:close/>
                <a:moveTo>
                  <a:pt x="1042" y="1199"/>
                </a:moveTo>
                <a:cubicBezTo>
                  <a:pt x="1043" y="1197"/>
                  <a:pt x="1048" y="1193"/>
                  <a:pt x="1050" y="1195"/>
                </a:cubicBezTo>
                <a:cubicBezTo>
                  <a:pt x="1049" y="1198"/>
                  <a:pt x="1043" y="1202"/>
                  <a:pt x="1042" y="1199"/>
                </a:cubicBezTo>
                <a:close/>
                <a:moveTo>
                  <a:pt x="1014" y="1222"/>
                </a:moveTo>
                <a:cubicBezTo>
                  <a:pt x="1009" y="1225"/>
                  <a:pt x="1005" y="1225"/>
                  <a:pt x="1001" y="1227"/>
                </a:cubicBezTo>
                <a:cubicBezTo>
                  <a:pt x="1001" y="1224"/>
                  <a:pt x="1004" y="1222"/>
                  <a:pt x="1007" y="1221"/>
                </a:cubicBezTo>
                <a:cubicBezTo>
                  <a:pt x="1011" y="1220"/>
                  <a:pt x="1014" y="1220"/>
                  <a:pt x="1014" y="1222"/>
                </a:cubicBezTo>
                <a:close/>
                <a:moveTo>
                  <a:pt x="975" y="1243"/>
                </a:moveTo>
                <a:cubicBezTo>
                  <a:pt x="972" y="1244"/>
                  <a:pt x="969" y="1244"/>
                  <a:pt x="965" y="1247"/>
                </a:cubicBezTo>
                <a:cubicBezTo>
                  <a:pt x="963" y="1242"/>
                  <a:pt x="973" y="1242"/>
                  <a:pt x="978" y="1237"/>
                </a:cubicBezTo>
                <a:cubicBezTo>
                  <a:pt x="977" y="1239"/>
                  <a:pt x="973" y="1241"/>
                  <a:pt x="975" y="1243"/>
                </a:cubicBezTo>
                <a:close/>
                <a:moveTo>
                  <a:pt x="1208" y="988"/>
                </a:moveTo>
                <a:cubicBezTo>
                  <a:pt x="1206" y="992"/>
                  <a:pt x="1205" y="994"/>
                  <a:pt x="1203" y="992"/>
                </a:cubicBezTo>
                <a:cubicBezTo>
                  <a:pt x="1204" y="989"/>
                  <a:pt x="1206" y="985"/>
                  <a:pt x="1208" y="988"/>
                </a:cubicBezTo>
                <a:close/>
                <a:moveTo>
                  <a:pt x="926" y="1263"/>
                </a:moveTo>
                <a:cubicBezTo>
                  <a:pt x="927" y="1261"/>
                  <a:pt x="930" y="1259"/>
                  <a:pt x="934" y="1257"/>
                </a:cubicBezTo>
                <a:cubicBezTo>
                  <a:pt x="935" y="1258"/>
                  <a:pt x="936" y="1258"/>
                  <a:pt x="936" y="1259"/>
                </a:cubicBezTo>
                <a:cubicBezTo>
                  <a:pt x="934" y="1262"/>
                  <a:pt x="929" y="1262"/>
                  <a:pt x="926" y="1263"/>
                </a:cubicBezTo>
                <a:close/>
                <a:moveTo>
                  <a:pt x="924" y="1265"/>
                </a:moveTo>
                <a:cubicBezTo>
                  <a:pt x="920" y="1268"/>
                  <a:pt x="918" y="1267"/>
                  <a:pt x="915" y="1267"/>
                </a:cubicBezTo>
                <a:cubicBezTo>
                  <a:pt x="916" y="1265"/>
                  <a:pt x="925" y="1262"/>
                  <a:pt x="924" y="1265"/>
                </a:cubicBezTo>
                <a:close/>
                <a:moveTo>
                  <a:pt x="882" y="1281"/>
                </a:moveTo>
                <a:cubicBezTo>
                  <a:pt x="878" y="1282"/>
                  <a:pt x="873" y="1284"/>
                  <a:pt x="873" y="1281"/>
                </a:cubicBezTo>
                <a:cubicBezTo>
                  <a:pt x="876" y="1279"/>
                  <a:pt x="882" y="1276"/>
                  <a:pt x="882" y="1281"/>
                </a:cubicBezTo>
                <a:close/>
                <a:moveTo>
                  <a:pt x="773" y="1301"/>
                </a:moveTo>
                <a:cubicBezTo>
                  <a:pt x="765" y="1308"/>
                  <a:pt x="760" y="1297"/>
                  <a:pt x="773" y="1301"/>
                </a:cubicBezTo>
                <a:close/>
                <a:moveTo>
                  <a:pt x="753" y="1305"/>
                </a:moveTo>
                <a:cubicBezTo>
                  <a:pt x="749" y="1306"/>
                  <a:pt x="747" y="1305"/>
                  <a:pt x="746" y="1304"/>
                </a:cubicBezTo>
                <a:cubicBezTo>
                  <a:pt x="745" y="1303"/>
                  <a:pt x="744" y="1302"/>
                  <a:pt x="744" y="1301"/>
                </a:cubicBezTo>
                <a:cubicBezTo>
                  <a:pt x="751" y="1299"/>
                  <a:pt x="752" y="1302"/>
                  <a:pt x="753" y="1305"/>
                </a:cubicBezTo>
                <a:close/>
                <a:moveTo>
                  <a:pt x="811" y="1296"/>
                </a:moveTo>
                <a:cubicBezTo>
                  <a:pt x="810" y="1293"/>
                  <a:pt x="813" y="1292"/>
                  <a:pt x="818" y="1291"/>
                </a:cubicBezTo>
                <a:cubicBezTo>
                  <a:pt x="819" y="1294"/>
                  <a:pt x="816" y="1295"/>
                  <a:pt x="811" y="1296"/>
                </a:cubicBezTo>
                <a:close/>
                <a:moveTo>
                  <a:pt x="719" y="1305"/>
                </a:moveTo>
                <a:cubicBezTo>
                  <a:pt x="715" y="1306"/>
                  <a:pt x="712" y="1306"/>
                  <a:pt x="710" y="1305"/>
                </a:cubicBezTo>
                <a:cubicBezTo>
                  <a:pt x="710" y="1302"/>
                  <a:pt x="722" y="1301"/>
                  <a:pt x="719" y="1305"/>
                </a:cubicBezTo>
                <a:close/>
                <a:moveTo>
                  <a:pt x="650" y="1300"/>
                </a:moveTo>
                <a:cubicBezTo>
                  <a:pt x="648" y="1302"/>
                  <a:pt x="636" y="1301"/>
                  <a:pt x="639" y="1297"/>
                </a:cubicBezTo>
                <a:cubicBezTo>
                  <a:pt x="644" y="1298"/>
                  <a:pt x="648" y="1299"/>
                  <a:pt x="650" y="1300"/>
                </a:cubicBezTo>
                <a:close/>
                <a:moveTo>
                  <a:pt x="627" y="1298"/>
                </a:moveTo>
                <a:cubicBezTo>
                  <a:pt x="623" y="1298"/>
                  <a:pt x="619" y="1297"/>
                  <a:pt x="620" y="1295"/>
                </a:cubicBezTo>
                <a:cubicBezTo>
                  <a:pt x="623" y="1295"/>
                  <a:pt x="623" y="1294"/>
                  <a:pt x="626" y="1295"/>
                </a:cubicBezTo>
                <a:cubicBezTo>
                  <a:pt x="627" y="1296"/>
                  <a:pt x="627" y="1297"/>
                  <a:pt x="627" y="1298"/>
                </a:cubicBezTo>
                <a:close/>
                <a:moveTo>
                  <a:pt x="606" y="1291"/>
                </a:moveTo>
                <a:cubicBezTo>
                  <a:pt x="611" y="1292"/>
                  <a:pt x="612" y="1293"/>
                  <a:pt x="614" y="1295"/>
                </a:cubicBezTo>
                <a:cubicBezTo>
                  <a:pt x="612" y="1297"/>
                  <a:pt x="603" y="1295"/>
                  <a:pt x="606" y="1291"/>
                </a:cubicBezTo>
                <a:close/>
                <a:moveTo>
                  <a:pt x="504" y="1261"/>
                </a:moveTo>
                <a:cubicBezTo>
                  <a:pt x="505" y="1260"/>
                  <a:pt x="506" y="1260"/>
                  <a:pt x="507" y="1259"/>
                </a:cubicBezTo>
                <a:cubicBezTo>
                  <a:pt x="515" y="1264"/>
                  <a:pt x="524" y="1264"/>
                  <a:pt x="525" y="1271"/>
                </a:cubicBezTo>
                <a:cubicBezTo>
                  <a:pt x="523" y="1272"/>
                  <a:pt x="523" y="1269"/>
                  <a:pt x="522" y="1268"/>
                </a:cubicBezTo>
                <a:cubicBezTo>
                  <a:pt x="519" y="1267"/>
                  <a:pt x="516" y="1266"/>
                  <a:pt x="513" y="1265"/>
                </a:cubicBezTo>
                <a:cubicBezTo>
                  <a:pt x="509" y="1264"/>
                  <a:pt x="506" y="1263"/>
                  <a:pt x="504" y="1261"/>
                </a:cubicBezTo>
                <a:close/>
                <a:moveTo>
                  <a:pt x="373" y="1186"/>
                </a:moveTo>
                <a:cubicBezTo>
                  <a:pt x="369" y="1183"/>
                  <a:pt x="373" y="1183"/>
                  <a:pt x="375" y="1183"/>
                </a:cubicBezTo>
                <a:cubicBezTo>
                  <a:pt x="377" y="1186"/>
                  <a:pt x="384" y="1190"/>
                  <a:pt x="382" y="1193"/>
                </a:cubicBezTo>
                <a:cubicBezTo>
                  <a:pt x="377" y="1190"/>
                  <a:pt x="376" y="1185"/>
                  <a:pt x="373" y="1186"/>
                </a:cubicBezTo>
                <a:close/>
                <a:moveTo>
                  <a:pt x="355" y="1171"/>
                </a:moveTo>
                <a:cubicBezTo>
                  <a:pt x="357" y="1168"/>
                  <a:pt x="370" y="1178"/>
                  <a:pt x="367" y="1181"/>
                </a:cubicBezTo>
                <a:cubicBezTo>
                  <a:pt x="362" y="1178"/>
                  <a:pt x="361" y="1176"/>
                  <a:pt x="355" y="1171"/>
                </a:cubicBezTo>
                <a:close/>
                <a:moveTo>
                  <a:pt x="1153" y="1057"/>
                </a:moveTo>
                <a:cubicBezTo>
                  <a:pt x="1152" y="1054"/>
                  <a:pt x="1154" y="1051"/>
                  <a:pt x="1157" y="1049"/>
                </a:cubicBezTo>
                <a:cubicBezTo>
                  <a:pt x="1159" y="1050"/>
                  <a:pt x="1155" y="1056"/>
                  <a:pt x="1153" y="1057"/>
                </a:cubicBezTo>
                <a:close/>
                <a:moveTo>
                  <a:pt x="945" y="1207"/>
                </a:moveTo>
                <a:cubicBezTo>
                  <a:pt x="945" y="1210"/>
                  <a:pt x="938" y="1211"/>
                  <a:pt x="936" y="1213"/>
                </a:cubicBezTo>
                <a:cubicBezTo>
                  <a:pt x="934" y="1212"/>
                  <a:pt x="937" y="1211"/>
                  <a:pt x="937" y="1212"/>
                </a:cubicBezTo>
                <a:cubicBezTo>
                  <a:pt x="938" y="1210"/>
                  <a:pt x="940" y="1206"/>
                  <a:pt x="945" y="120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18501" y="2415190"/>
            <a:ext cx="114005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/>
              <a:t>Sesuai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Ketrampilan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/>
              <a:t>Guru</a:t>
            </a:r>
            <a:endParaRPr lang="en-US" dirty="0"/>
          </a:p>
        </p:txBody>
      </p:sp>
      <p:sp>
        <p:nvSpPr>
          <p:cNvPr id="21" name="Freeform 79"/>
          <p:cNvSpPr>
            <a:spLocks noEditPoints="1"/>
          </p:cNvSpPr>
          <p:nvPr/>
        </p:nvSpPr>
        <p:spPr bwMode="auto">
          <a:xfrm>
            <a:off x="5727168" y="1692222"/>
            <a:ext cx="1581136" cy="2896460"/>
          </a:xfrm>
          <a:custGeom>
            <a:avLst/>
            <a:gdLst>
              <a:gd name="T0" fmla="*/ 1259 w 1516"/>
              <a:gd name="T1" fmla="*/ 229 h 1534"/>
              <a:gd name="T2" fmla="*/ 1482 w 1516"/>
              <a:gd name="T3" fmla="*/ 962 h 1534"/>
              <a:gd name="T4" fmla="*/ 1469 w 1516"/>
              <a:gd name="T5" fmla="*/ 1048 h 1534"/>
              <a:gd name="T6" fmla="*/ 1306 w 1516"/>
              <a:gd name="T7" fmla="*/ 252 h 1534"/>
              <a:gd name="T8" fmla="*/ 689 w 1516"/>
              <a:gd name="T9" fmla="*/ 3 h 1534"/>
              <a:gd name="T10" fmla="*/ 133 w 1516"/>
              <a:gd name="T11" fmla="*/ 316 h 1534"/>
              <a:gd name="T12" fmla="*/ 72 w 1516"/>
              <a:gd name="T13" fmla="*/ 739 h 1534"/>
              <a:gd name="T14" fmla="*/ 128 w 1516"/>
              <a:gd name="T15" fmla="*/ 574 h 1534"/>
              <a:gd name="T16" fmla="*/ 494 w 1516"/>
              <a:gd name="T17" fmla="*/ 204 h 1534"/>
              <a:gd name="T18" fmla="*/ 784 w 1516"/>
              <a:gd name="T19" fmla="*/ 193 h 1534"/>
              <a:gd name="T20" fmla="*/ 1199 w 1516"/>
              <a:gd name="T21" fmla="*/ 510 h 1534"/>
              <a:gd name="T22" fmla="*/ 1209 w 1516"/>
              <a:gd name="T23" fmla="*/ 911 h 1534"/>
              <a:gd name="T24" fmla="*/ 832 w 1516"/>
              <a:gd name="T25" fmla="*/ 1217 h 1534"/>
              <a:gd name="T26" fmla="*/ 1026 w 1516"/>
              <a:gd name="T27" fmla="*/ 1188 h 1534"/>
              <a:gd name="T28" fmla="*/ 967 w 1516"/>
              <a:gd name="T29" fmla="*/ 1236 h 1534"/>
              <a:gd name="T30" fmla="*/ 414 w 1516"/>
              <a:gd name="T31" fmla="*/ 1205 h 1534"/>
              <a:gd name="T32" fmla="*/ 373 w 1516"/>
              <a:gd name="T33" fmla="*/ 1193 h 1534"/>
              <a:gd name="T34" fmla="*/ 970 w 1516"/>
              <a:gd name="T35" fmla="*/ 1250 h 1534"/>
              <a:gd name="T36" fmla="*/ 860 w 1516"/>
              <a:gd name="T37" fmla="*/ 1316 h 1534"/>
              <a:gd name="T38" fmla="*/ 418 w 1516"/>
              <a:gd name="T39" fmla="*/ 1250 h 1534"/>
              <a:gd name="T40" fmla="*/ 205 w 1516"/>
              <a:gd name="T41" fmla="*/ 1048 h 1534"/>
              <a:gd name="T42" fmla="*/ 569 w 1516"/>
              <a:gd name="T43" fmla="*/ 1333 h 1534"/>
              <a:gd name="T44" fmla="*/ 1133 w 1516"/>
              <a:gd name="T45" fmla="*/ 1199 h 1534"/>
              <a:gd name="T46" fmla="*/ 811 w 1516"/>
              <a:gd name="T47" fmla="*/ 1370 h 1534"/>
              <a:gd name="T48" fmla="*/ 287 w 1516"/>
              <a:gd name="T49" fmla="*/ 1225 h 1534"/>
              <a:gd name="T50" fmla="*/ 874 w 1516"/>
              <a:gd name="T51" fmla="*/ 1382 h 1534"/>
              <a:gd name="T52" fmla="*/ 361 w 1516"/>
              <a:gd name="T53" fmla="*/ 1323 h 1534"/>
              <a:gd name="T54" fmla="*/ 53 w 1516"/>
              <a:gd name="T55" fmla="*/ 966 h 1534"/>
              <a:gd name="T56" fmla="*/ 319 w 1516"/>
              <a:gd name="T57" fmla="*/ 1341 h 1534"/>
              <a:gd name="T58" fmla="*/ 1024 w 1516"/>
              <a:gd name="T59" fmla="*/ 1374 h 1534"/>
              <a:gd name="T60" fmla="*/ 1098 w 1516"/>
              <a:gd name="T61" fmla="*/ 1390 h 1534"/>
              <a:gd name="T62" fmla="*/ 856 w 1516"/>
              <a:gd name="T63" fmla="*/ 1511 h 1534"/>
              <a:gd name="T64" fmla="*/ 1429 w 1516"/>
              <a:gd name="T65" fmla="*/ 986 h 1534"/>
              <a:gd name="T66" fmla="*/ 1220 w 1516"/>
              <a:gd name="T67" fmla="*/ 208 h 1534"/>
              <a:gd name="T68" fmla="*/ 1079 w 1516"/>
              <a:gd name="T69" fmla="*/ 126 h 1534"/>
              <a:gd name="T70" fmla="*/ 1288 w 1516"/>
              <a:gd name="T71" fmla="*/ 311 h 1534"/>
              <a:gd name="T72" fmla="*/ 1389 w 1516"/>
              <a:gd name="T73" fmla="*/ 931 h 1534"/>
              <a:gd name="T74" fmla="*/ 1246 w 1516"/>
              <a:gd name="T75" fmla="*/ 293 h 1534"/>
              <a:gd name="T76" fmla="*/ 336 w 1516"/>
              <a:gd name="T77" fmla="*/ 143 h 1534"/>
              <a:gd name="T78" fmla="*/ 698 w 1516"/>
              <a:gd name="T79" fmla="*/ 46 h 1534"/>
              <a:gd name="T80" fmla="*/ 1250 w 1516"/>
              <a:gd name="T81" fmla="*/ 1174 h 1534"/>
              <a:gd name="T82" fmla="*/ 247 w 1516"/>
              <a:gd name="T83" fmla="*/ 1262 h 1534"/>
              <a:gd name="T84" fmla="*/ 511 w 1516"/>
              <a:gd name="T85" fmla="*/ 1404 h 1534"/>
              <a:gd name="T86" fmla="*/ 801 w 1516"/>
              <a:gd name="T87" fmla="*/ 93 h 1534"/>
              <a:gd name="T88" fmla="*/ 1009 w 1516"/>
              <a:gd name="T89" fmla="*/ 176 h 1534"/>
              <a:gd name="T90" fmla="*/ 908 w 1516"/>
              <a:gd name="T91" fmla="*/ 1356 h 1534"/>
              <a:gd name="T92" fmla="*/ 1146 w 1516"/>
              <a:gd name="T93" fmla="*/ 317 h 1534"/>
              <a:gd name="T94" fmla="*/ 801 w 1516"/>
              <a:gd name="T95" fmla="*/ 141 h 1534"/>
              <a:gd name="T96" fmla="*/ 433 w 1516"/>
              <a:gd name="T97" fmla="*/ 1321 h 1534"/>
              <a:gd name="T98" fmla="*/ 1312 w 1516"/>
              <a:gd name="T99" fmla="*/ 765 h 1534"/>
              <a:gd name="T100" fmla="*/ 1170 w 1516"/>
              <a:gd name="T101" fmla="*/ 1155 h 1534"/>
              <a:gd name="T102" fmla="*/ 900 w 1516"/>
              <a:gd name="T103" fmla="*/ 194 h 1534"/>
              <a:gd name="T104" fmla="*/ 1035 w 1516"/>
              <a:gd name="T105" fmla="*/ 1247 h 1534"/>
              <a:gd name="T106" fmla="*/ 935 w 1516"/>
              <a:gd name="T107" fmla="*/ 1302 h 1534"/>
              <a:gd name="T108" fmla="*/ 1158 w 1516"/>
              <a:gd name="T109" fmla="*/ 393 h 1534"/>
              <a:gd name="T110" fmla="*/ 798 w 1516"/>
              <a:gd name="T111" fmla="*/ 1331 h 1534"/>
              <a:gd name="T112" fmla="*/ 536 w 1516"/>
              <a:gd name="T113" fmla="*/ 1310 h 1534"/>
              <a:gd name="T114" fmla="*/ 1177 w 1516"/>
              <a:gd name="T115" fmla="*/ 1020 h 1534"/>
              <a:gd name="T116" fmla="*/ 1083 w 1516"/>
              <a:gd name="T117" fmla="*/ 1118 h 1534"/>
              <a:gd name="T118" fmla="*/ 1229 w 1516"/>
              <a:gd name="T119" fmla="*/ 548 h 1534"/>
              <a:gd name="T120" fmla="*/ 1259 w 1516"/>
              <a:gd name="T121" fmla="*/ 894 h 1534"/>
              <a:gd name="T122" fmla="*/ 1192 w 1516"/>
              <a:gd name="T123" fmla="*/ 1043 h 1534"/>
              <a:gd name="T124" fmla="*/ 753 w 1516"/>
              <a:gd name="T125" fmla="*/ 1305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6" h="1534">
                <a:moveTo>
                  <a:pt x="1220" y="208"/>
                </a:moveTo>
                <a:cubicBezTo>
                  <a:pt x="1215" y="203"/>
                  <a:pt x="1207" y="198"/>
                  <a:pt x="1201" y="193"/>
                </a:cubicBezTo>
                <a:cubicBezTo>
                  <a:pt x="1199" y="192"/>
                  <a:pt x="1198" y="190"/>
                  <a:pt x="1195" y="187"/>
                </a:cubicBezTo>
                <a:cubicBezTo>
                  <a:pt x="1189" y="181"/>
                  <a:pt x="1180" y="174"/>
                  <a:pt x="1173" y="168"/>
                </a:cubicBezTo>
                <a:cubicBezTo>
                  <a:pt x="1169" y="165"/>
                  <a:pt x="1165" y="163"/>
                  <a:pt x="1162" y="160"/>
                </a:cubicBezTo>
                <a:cubicBezTo>
                  <a:pt x="1159" y="158"/>
                  <a:pt x="1156" y="156"/>
                  <a:pt x="1153" y="155"/>
                </a:cubicBezTo>
                <a:cubicBezTo>
                  <a:pt x="1147" y="152"/>
                  <a:pt x="1144" y="151"/>
                  <a:pt x="1140" y="150"/>
                </a:cubicBezTo>
                <a:cubicBezTo>
                  <a:pt x="1138" y="149"/>
                  <a:pt x="1135" y="147"/>
                  <a:pt x="1134" y="147"/>
                </a:cubicBezTo>
                <a:cubicBezTo>
                  <a:pt x="1127" y="143"/>
                  <a:pt x="1126" y="140"/>
                  <a:pt x="1120" y="136"/>
                </a:cubicBezTo>
                <a:cubicBezTo>
                  <a:pt x="1112" y="130"/>
                  <a:pt x="1099" y="124"/>
                  <a:pt x="1087" y="117"/>
                </a:cubicBezTo>
                <a:cubicBezTo>
                  <a:pt x="1084" y="115"/>
                  <a:pt x="1081" y="113"/>
                  <a:pt x="1078" y="111"/>
                </a:cubicBezTo>
                <a:cubicBezTo>
                  <a:pt x="1075" y="109"/>
                  <a:pt x="1072" y="107"/>
                  <a:pt x="1068" y="105"/>
                </a:cubicBezTo>
                <a:cubicBezTo>
                  <a:pt x="1064" y="104"/>
                  <a:pt x="1060" y="102"/>
                  <a:pt x="1057" y="100"/>
                </a:cubicBezTo>
                <a:cubicBezTo>
                  <a:pt x="1054" y="98"/>
                  <a:pt x="1053" y="97"/>
                  <a:pt x="1050" y="96"/>
                </a:cubicBezTo>
                <a:cubicBezTo>
                  <a:pt x="1048" y="95"/>
                  <a:pt x="1045" y="94"/>
                  <a:pt x="1045" y="94"/>
                </a:cubicBezTo>
                <a:cubicBezTo>
                  <a:pt x="1041" y="91"/>
                  <a:pt x="1042" y="90"/>
                  <a:pt x="1038" y="88"/>
                </a:cubicBezTo>
                <a:cubicBezTo>
                  <a:pt x="1038" y="88"/>
                  <a:pt x="1033" y="88"/>
                  <a:pt x="1032" y="87"/>
                </a:cubicBezTo>
                <a:cubicBezTo>
                  <a:pt x="1024" y="84"/>
                  <a:pt x="1021" y="81"/>
                  <a:pt x="1018" y="79"/>
                </a:cubicBezTo>
                <a:cubicBezTo>
                  <a:pt x="1017" y="78"/>
                  <a:pt x="1017" y="77"/>
                  <a:pt x="1017" y="76"/>
                </a:cubicBezTo>
                <a:cubicBezTo>
                  <a:pt x="1016" y="75"/>
                  <a:pt x="1013" y="75"/>
                  <a:pt x="1012" y="74"/>
                </a:cubicBezTo>
                <a:cubicBezTo>
                  <a:pt x="1010" y="72"/>
                  <a:pt x="1009" y="71"/>
                  <a:pt x="1007" y="70"/>
                </a:cubicBezTo>
                <a:cubicBezTo>
                  <a:pt x="1005" y="69"/>
                  <a:pt x="998" y="67"/>
                  <a:pt x="993" y="67"/>
                </a:cubicBezTo>
                <a:cubicBezTo>
                  <a:pt x="997" y="71"/>
                  <a:pt x="1004" y="71"/>
                  <a:pt x="1010" y="73"/>
                </a:cubicBezTo>
                <a:cubicBezTo>
                  <a:pt x="1008" y="75"/>
                  <a:pt x="1015" y="76"/>
                  <a:pt x="1014" y="78"/>
                </a:cubicBezTo>
                <a:cubicBezTo>
                  <a:pt x="1010" y="77"/>
                  <a:pt x="1006" y="75"/>
                  <a:pt x="1001" y="73"/>
                </a:cubicBezTo>
                <a:cubicBezTo>
                  <a:pt x="997" y="71"/>
                  <a:pt x="993" y="68"/>
                  <a:pt x="988" y="67"/>
                </a:cubicBezTo>
                <a:cubicBezTo>
                  <a:pt x="983" y="65"/>
                  <a:pt x="980" y="66"/>
                  <a:pt x="975" y="63"/>
                </a:cubicBezTo>
                <a:cubicBezTo>
                  <a:pt x="975" y="62"/>
                  <a:pt x="973" y="61"/>
                  <a:pt x="973" y="61"/>
                </a:cubicBezTo>
                <a:cubicBezTo>
                  <a:pt x="974" y="55"/>
                  <a:pt x="988" y="63"/>
                  <a:pt x="990" y="58"/>
                </a:cubicBezTo>
                <a:cubicBezTo>
                  <a:pt x="991" y="60"/>
                  <a:pt x="990" y="62"/>
                  <a:pt x="996" y="64"/>
                </a:cubicBezTo>
                <a:cubicBezTo>
                  <a:pt x="1002" y="64"/>
                  <a:pt x="1004" y="67"/>
                  <a:pt x="1009" y="69"/>
                </a:cubicBezTo>
                <a:cubicBezTo>
                  <a:pt x="1012" y="70"/>
                  <a:pt x="1012" y="69"/>
                  <a:pt x="1015" y="71"/>
                </a:cubicBezTo>
                <a:cubicBezTo>
                  <a:pt x="1018" y="72"/>
                  <a:pt x="1017" y="73"/>
                  <a:pt x="1020" y="74"/>
                </a:cubicBezTo>
                <a:cubicBezTo>
                  <a:pt x="1029" y="78"/>
                  <a:pt x="1040" y="79"/>
                  <a:pt x="1047" y="83"/>
                </a:cubicBezTo>
                <a:cubicBezTo>
                  <a:pt x="1052" y="86"/>
                  <a:pt x="1053" y="90"/>
                  <a:pt x="1057" y="91"/>
                </a:cubicBezTo>
                <a:cubicBezTo>
                  <a:pt x="1062" y="92"/>
                  <a:pt x="1052" y="85"/>
                  <a:pt x="1061" y="88"/>
                </a:cubicBezTo>
                <a:cubicBezTo>
                  <a:pt x="1067" y="92"/>
                  <a:pt x="1070" y="96"/>
                  <a:pt x="1073" y="100"/>
                </a:cubicBezTo>
                <a:cubicBezTo>
                  <a:pt x="1078" y="99"/>
                  <a:pt x="1087" y="106"/>
                  <a:pt x="1094" y="109"/>
                </a:cubicBezTo>
                <a:cubicBezTo>
                  <a:pt x="1097" y="110"/>
                  <a:pt x="1099" y="110"/>
                  <a:pt x="1102" y="112"/>
                </a:cubicBezTo>
                <a:cubicBezTo>
                  <a:pt x="1112" y="117"/>
                  <a:pt x="1122" y="125"/>
                  <a:pt x="1132" y="132"/>
                </a:cubicBezTo>
                <a:cubicBezTo>
                  <a:pt x="1142" y="139"/>
                  <a:pt x="1152" y="147"/>
                  <a:pt x="1162" y="153"/>
                </a:cubicBezTo>
                <a:cubicBezTo>
                  <a:pt x="1168" y="151"/>
                  <a:pt x="1150" y="144"/>
                  <a:pt x="1153" y="141"/>
                </a:cubicBezTo>
                <a:cubicBezTo>
                  <a:pt x="1158" y="146"/>
                  <a:pt x="1167" y="152"/>
                  <a:pt x="1174" y="158"/>
                </a:cubicBezTo>
                <a:cubicBezTo>
                  <a:pt x="1178" y="160"/>
                  <a:pt x="1178" y="156"/>
                  <a:pt x="1182" y="161"/>
                </a:cubicBezTo>
                <a:cubicBezTo>
                  <a:pt x="1180" y="164"/>
                  <a:pt x="1191" y="176"/>
                  <a:pt x="1197" y="176"/>
                </a:cubicBezTo>
                <a:cubicBezTo>
                  <a:pt x="1197" y="174"/>
                  <a:pt x="1189" y="170"/>
                  <a:pt x="1190" y="168"/>
                </a:cubicBezTo>
                <a:cubicBezTo>
                  <a:pt x="1191" y="166"/>
                  <a:pt x="1193" y="164"/>
                  <a:pt x="1197" y="169"/>
                </a:cubicBezTo>
                <a:cubicBezTo>
                  <a:pt x="1195" y="169"/>
                  <a:pt x="1191" y="169"/>
                  <a:pt x="1198" y="175"/>
                </a:cubicBezTo>
                <a:cubicBezTo>
                  <a:pt x="1205" y="179"/>
                  <a:pt x="1196" y="167"/>
                  <a:pt x="1201" y="171"/>
                </a:cubicBezTo>
                <a:cubicBezTo>
                  <a:pt x="1208" y="178"/>
                  <a:pt x="1208" y="178"/>
                  <a:pt x="1208" y="178"/>
                </a:cubicBezTo>
                <a:cubicBezTo>
                  <a:pt x="1206" y="181"/>
                  <a:pt x="1206" y="181"/>
                  <a:pt x="1206" y="181"/>
                </a:cubicBezTo>
                <a:cubicBezTo>
                  <a:pt x="1209" y="185"/>
                  <a:pt x="1214" y="185"/>
                  <a:pt x="1218" y="189"/>
                </a:cubicBezTo>
                <a:cubicBezTo>
                  <a:pt x="1220" y="191"/>
                  <a:pt x="1223" y="194"/>
                  <a:pt x="1225" y="196"/>
                </a:cubicBezTo>
                <a:cubicBezTo>
                  <a:pt x="1231" y="202"/>
                  <a:pt x="1240" y="208"/>
                  <a:pt x="1248" y="215"/>
                </a:cubicBezTo>
                <a:cubicBezTo>
                  <a:pt x="1252" y="219"/>
                  <a:pt x="1256" y="224"/>
                  <a:pt x="1259" y="226"/>
                </a:cubicBezTo>
                <a:cubicBezTo>
                  <a:pt x="1262" y="229"/>
                  <a:pt x="1269" y="228"/>
                  <a:pt x="1268" y="235"/>
                </a:cubicBezTo>
                <a:cubicBezTo>
                  <a:pt x="1266" y="235"/>
                  <a:pt x="1261" y="228"/>
                  <a:pt x="1259" y="229"/>
                </a:cubicBezTo>
                <a:cubicBezTo>
                  <a:pt x="1265" y="238"/>
                  <a:pt x="1279" y="246"/>
                  <a:pt x="1285" y="257"/>
                </a:cubicBezTo>
                <a:cubicBezTo>
                  <a:pt x="1288" y="259"/>
                  <a:pt x="1285" y="251"/>
                  <a:pt x="1290" y="257"/>
                </a:cubicBezTo>
                <a:cubicBezTo>
                  <a:pt x="1296" y="264"/>
                  <a:pt x="1302" y="268"/>
                  <a:pt x="1308" y="275"/>
                </a:cubicBezTo>
                <a:cubicBezTo>
                  <a:pt x="1313" y="281"/>
                  <a:pt x="1318" y="288"/>
                  <a:pt x="1323" y="294"/>
                </a:cubicBezTo>
                <a:cubicBezTo>
                  <a:pt x="1325" y="297"/>
                  <a:pt x="1328" y="300"/>
                  <a:pt x="1330" y="303"/>
                </a:cubicBezTo>
                <a:cubicBezTo>
                  <a:pt x="1332" y="306"/>
                  <a:pt x="1334" y="309"/>
                  <a:pt x="1336" y="311"/>
                </a:cubicBezTo>
                <a:cubicBezTo>
                  <a:pt x="1339" y="314"/>
                  <a:pt x="1342" y="315"/>
                  <a:pt x="1344" y="318"/>
                </a:cubicBezTo>
                <a:cubicBezTo>
                  <a:pt x="1347" y="322"/>
                  <a:pt x="1348" y="327"/>
                  <a:pt x="1351" y="331"/>
                </a:cubicBezTo>
                <a:cubicBezTo>
                  <a:pt x="1353" y="334"/>
                  <a:pt x="1356" y="336"/>
                  <a:pt x="1358" y="339"/>
                </a:cubicBezTo>
                <a:cubicBezTo>
                  <a:pt x="1362" y="345"/>
                  <a:pt x="1365" y="352"/>
                  <a:pt x="1370" y="356"/>
                </a:cubicBezTo>
                <a:cubicBezTo>
                  <a:pt x="1369" y="353"/>
                  <a:pt x="1366" y="348"/>
                  <a:pt x="1368" y="347"/>
                </a:cubicBezTo>
                <a:cubicBezTo>
                  <a:pt x="1372" y="352"/>
                  <a:pt x="1377" y="359"/>
                  <a:pt x="1375" y="361"/>
                </a:cubicBezTo>
                <a:cubicBezTo>
                  <a:pt x="1374" y="364"/>
                  <a:pt x="1367" y="354"/>
                  <a:pt x="1372" y="363"/>
                </a:cubicBezTo>
                <a:cubicBezTo>
                  <a:pt x="1373" y="365"/>
                  <a:pt x="1375" y="366"/>
                  <a:pt x="1376" y="367"/>
                </a:cubicBezTo>
                <a:cubicBezTo>
                  <a:pt x="1378" y="370"/>
                  <a:pt x="1378" y="371"/>
                  <a:pt x="1379" y="373"/>
                </a:cubicBezTo>
                <a:cubicBezTo>
                  <a:pt x="1383" y="379"/>
                  <a:pt x="1390" y="385"/>
                  <a:pt x="1394" y="396"/>
                </a:cubicBezTo>
                <a:cubicBezTo>
                  <a:pt x="1404" y="396"/>
                  <a:pt x="1410" y="427"/>
                  <a:pt x="1418" y="431"/>
                </a:cubicBezTo>
                <a:cubicBezTo>
                  <a:pt x="1414" y="433"/>
                  <a:pt x="1418" y="442"/>
                  <a:pt x="1423" y="452"/>
                </a:cubicBezTo>
                <a:cubicBezTo>
                  <a:pt x="1425" y="452"/>
                  <a:pt x="1422" y="442"/>
                  <a:pt x="1427" y="448"/>
                </a:cubicBezTo>
                <a:cubicBezTo>
                  <a:pt x="1430" y="454"/>
                  <a:pt x="1429" y="456"/>
                  <a:pt x="1430" y="460"/>
                </a:cubicBezTo>
                <a:cubicBezTo>
                  <a:pt x="1429" y="461"/>
                  <a:pt x="1427" y="455"/>
                  <a:pt x="1425" y="458"/>
                </a:cubicBezTo>
                <a:cubicBezTo>
                  <a:pt x="1428" y="462"/>
                  <a:pt x="1430" y="475"/>
                  <a:pt x="1433" y="473"/>
                </a:cubicBezTo>
                <a:cubicBezTo>
                  <a:pt x="1437" y="471"/>
                  <a:pt x="1428" y="463"/>
                  <a:pt x="1432" y="462"/>
                </a:cubicBezTo>
                <a:cubicBezTo>
                  <a:pt x="1439" y="467"/>
                  <a:pt x="1439" y="483"/>
                  <a:pt x="1440" y="488"/>
                </a:cubicBezTo>
                <a:cubicBezTo>
                  <a:pt x="1441" y="492"/>
                  <a:pt x="1445" y="497"/>
                  <a:pt x="1447" y="504"/>
                </a:cubicBezTo>
                <a:cubicBezTo>
                  <a:pt x="1449" y="511"/>
                  <a:pt x="1449" y="516"/>
                  <a:pt x="1453" y="519"/>
                </a:cubicBezTo>
                <a:cubicBezTo>
                  <a:pt x="1454" y="524"/>
                  <a:pt x="1451" y="524"/>
                  <a:pt x="1453" y="530"/>
                </a:cubicBezTo>
                <a:cubicBezTo>
                  <a:pt x="1455" y="529"/>
                  <a:pt x="1457" y="532"/>
                  <a:pt x="1458" y="536"/>
                </a:cubicBezTo>
                <a:cubicBezTo>
                  <a:pt x="1459" y="541"/>
                  <a:pt x="1459" y="546"/>
                  <a:pt x="1460" y="548"/>
                </a:cubicBezTo>
                <a:cubicBezTo>
                  <a:pt x="1461" y="550"/>
                  <a:pt x="1463" y="549"/>
                  <a:pt x="1464" y="551"/>
                </a:cubicBezTo>
                <a:cubicBezTo>
                  <a:pt x="1465" y="555"/>
                  <a:pt x="1465" y="561"/>
                  <a:pt x="1467" y="566"/>
                </a:cubicBezTo>
                <a:cubicBezTo>
                  <a:pt x="1468" y="570"/>
                  <a:pt x="1469" y="570"/>
                  <a:pt x="1470" y="574"/>
                </a:cubicBezTo>
                <a:cubicBezTo>
                  <a:pt x="1472" y="582"/>
                  <a:pt x="1470" y="580"/>
                  <a:pt x="1473" y="584"/>
                </a:cubicBezTo>
                <a:cubicBezTo>
                  <a:pt x="1476" y="588"/>
                  <a:pt x="1476" y="598"/>
                  <a:pt x="1478" y="605"/>
                </a:cubicBezTo>
                <a:cubicBezTo>
                  <a:pt x="1480" y="604"/>
                  <a:pt x="1482" y="603"/>
                  <a:pt x="1484" y="606"/>
                </a:cubicBezTo>
                <a:cubicBezTo>
                  <a:pt x="1481" y="616"/>
                  <a:pt x="1485" y="624"/>
                  <a:pt x="1488" y="633"/>
                </a:cubicBezTo>
                <a:cubicBezTo>
                  <a:pt x="1489" y="641"/>
                  <a:pt x="1493" y="655"/>
                  <a:pt x="1492" y="658"/>
                </a:cubicBezTo>
                <a:cubicBezTo>
                  <a:pt x="1492" y="661"/>
                  <a:pt x="1489" y="656"/>
                  <a:pt x="1490" y="663"/>
                </a:cubicBezTo>
                <a:cubicBezTo>
                  <a:pt x="1491" y="675"/>
                  <a:pt x="1497" y="687"/>
                  <a:pt x="1496" y="699"/>
                </a:cubicBezTo>
                <a:cubicBezTo>
                  <a:pt x="1497" y="701"/>
                  <a:pt x="1498" y="692"/>
                  <a:pt x="1499" y="698"/>
                </a:cubicBezTo>
                <a:cubicBezTo>
                  <a:pt x="1499" y="720"/>
                  <a:pt x="1502" y="735"/>
                  <a:pt x="1504" y="752"/>
                </a:cubicBezTo>
                <a:cubicBezTo>
                  <a:pt x="1500" y="753"/>
                  <a:pt x="1500" y="765"/>
                  <a:pt x="1500" y="775"/>
                </a:cubicBezTo>
                <a:cubicBezTo>
                  <a:pt x="1501" y="778"/>
                  <a:pt x="1503" y="769"/>
                  <a:pt x="1503" y="776"/>
                </a:cubicBezTo>
                <a:cubicBezTo>
                  <a:pt x="1503" y="786"/>
                  <a:pt x="1505" y="797"/>
                  <a:pt x="1504" y="804"/>
                </a:cubicBezTo>
                <a:cubicBezTo>
                  <a:pt x="1504" y="807"/>
                  <a:pt x="1502" y="808"/>
                  <a:pt x="1502" y="812"/>
                </a:cubicBezTo>
                <a:cubicBezTo>
                  <a:pt x="1502" y="816"/>
                  <a:pt x="1503" y="820"/>
                  <a:pt x="1503" y="823"/>
                </a:cubicBezTo>
                <a:cubicBezTo>
                  <a:pt x="1503" y="826"/>
                  <a:pt x="1502" y="831"/>
                  <a:pt x="1501" y="834"/>
                </a:cubicBezTo>
                <a:cubicBezTo>
                  <a:pt x="1501" y="840"/>
                  <a:pt x="1501" y="845"/>
                  <a:pt x="1501" y="849"/>
                </a:cubicBezTo>
                <a:cubicBezTo>
                  <a:pt x="1500" y="853"/>
                  <a:pt x="1499" y="856"/>
                  <a:pt x="1498" y="859"/>
                </a:cubicBezTo>
                <a:cubicBezTo>
                  <a:pt x="1496" y="866"/>
                  <a:pt x="1494" y="874"/>
                  <a:pt x="1494" y="880"/>
                </a:cubicBezTo>
                <a:cubicBezTo>
                  <a:pt x="1493" y="885"/>
                  <a:pt x="1496" y="889"/>
                  <a:pt x="1495" y="896"/>
                </a:cubicBezTo>
                <a:cubicBezTo>
                  <a:pt x="1494" y="899"/>
                  <a:pt x="1492" y="898"/>
                  <a:pt x="1491" y="904"/>
                </a:cubicBezTo>
                <a:cubicBezTo>
                  <a:pt x="1495" y="906"/>
                  <a:pt x="1493" y="909"/>
                  <a:pt x="1493" y="911"/>
                </a:cubicBezTo>
                <a:cubicBezTo>
                  <a:pt x="1492" y="917"/>
                  <a:pt x="1489" y="933"/>
                  <a:pt x="1489" y="934"/>
                </a:cubicBezTo>
                <a:cubicBezTo>
                  <a:pt x="1488" y="938"/>
                  <a:pt x="1486" y="944"/>
                  <a:pt x="1485" y="947"/>
                </a:cubicBezTo>
                <a:cubicBezTo>
                  <a:pt x="1484" y="950"/>
                  <a:pt x="1485" y="953"/>
                  <a:pt x="1485" y="956"/>
                </a:cubicBezTo>
                <a:cubicBezTo>
                  <a:pt x="1484" y="958"/>
                  <a:pt x="1483" y="959"/>
                  <a:pt x="1482" y="962"/>
                </a:cubicBezTo>
                <a:cubicBezTo>
                  <a:pt x="1482" y="964"/>
                  <a:pt x="1481" y="966"/>
                  <a:pt x="1481" y="969"/>
                </a:cubicBezTo>
                <a:cubicBezTo>
                  <a:pt x="1480" y="972"/>
                  <a:pt x="1479" y="975"/>
                  <a:pt x="1478" y="978"/>
                </a:cubicBezTo>
                <a:cubicBezTo>
                  <a:pt x="1476" y="984"/>
                  <a:pt x="1475" y="991"/>
                  <a:pt x="1474" y="995"/>
                </a:cubicBezTo>
                <a:cubicBezTo>
                  <a:pt x="1473" y="998"/>
                  <a:pt x="1472" y="1007"/>
                  <a:pt x="1472" y="1006"/>
                </a:cubicBezTo>
                <a:cubicBezTo>
                  <a:pt x="1472" y="1008"/>
                  <a:pt x="1470" y="1009"/>
                  <a:pt x="1470" y="1010"/>
                </a:cubicBezTo>
                <a:cubicBezTo>
                  <a:pt x="1467" y="1021"/>
                  <a:pt x="1464" y="1035"/>
                  <a:pt x="1460" y="1046"/>
                </a:cubicBezTo>
                <a:cubicBezTo>
                  <a:pt x="1459" y="1049"/>
                  <a:pt x="1457" y="1049"/>
                  <a:pt x="1456" y="1054"/>
                </a:cubicBezTo>
                <a:cubicBezTo>
                  <a:pt x="1456" y="1054"/>
                  <a:pt x="1456" y="1057"/>
                  <a:pt x="1456" y="1058"/>
                </a:cubicBezTo>
                <a:cubicBezTo>
                  <a:pt x="1455" y="1061"/>
                  <a:pt x="1453" y="1064"/>
                  <a:pt x="1453" y="1066"/>
                </a:cubicBezTo>
                <a:cubicBezTo>
                  <a:pt x="1452" y="1069"/>
                  <a:pt x="1453" y="1071"/>
                  <a:pt x="1453" y="1073"/>
                </a:cubicBezTo>
                <a:cubicBezTo>
                  <a:pt x="1452" y="1081"/>
                  <a:pt x="1450" y="1083"/>
                  <a:pt x="1445" y="1092"/>
                </a:cubicBezTo>
                <a:cubicBezTo>
                  <a:pt x="1442" y="1099"/>
                  <a:pt x="1438" y="1108"/>
                  <a:pt x="1435" y="1113"/>
                </a:cubicBezTo>
                <a:cubicBezTo>
                  <a:pt x="1434" y="1113"/>
                  <a:pt x="1435" y="1110"/>
                  <a:pt x="1433" y="1110"/>
                </a:cubicBezTo>
                <a:cubicBezTo>
                  <a:pt x="1430" y="1115"/>
                  <a:pt x="1432" y="1117"/>
                  <a:pt x="1429" y="1122"/>
                </a:cubicBezTo>
                <a:cubicBezTo>
                  <a:pt x="1427" y="1127"/>
                  <a:pt x="1425" y="1127"/>
                  <a:pt x="1422" y="1131"/>
                </a:cubicBezTo>
                <a:cubicBezTo>
                  <a:pt x="1420" y="1135"/>
                  <a:pt x="1422" y="1135"/>
                  <a:pt x="1420" y="1140"/>
                </a:cubicBezTo>
                <a:cubicBezTo>
                  <a:pt x="1419" y="1142"/>
                  <a:pt x="1413" y="1151"/>
                  <a:pt x="1416" y="1150"/>
                </a:cubicBezTo>
                <a:cubicBezTo>
                  <a:pt x="1420" y="1143"/>
                  <a:pt x="1425" y="1135"/>
                  <a:pt x="1429" y="1130"/>
                </a:cubicBezTo>
                <a:cubicBezTo>
                  <a:pt x="1431" y="1128"/>
                  <a:pt x="1435" y="1120"/>
                  <a:pt x="1435" y="1123"/>
                </a:cubicBezTo>
                <a:cubicBezTo>
                  <a:pt x="1433" y="1127"/>
                  <a:pt x="1431" y="1130"/>
                  <a:pt x="1430" y="1133"/>
                </a:cubicBezTo>
                <a:cubicBezTo>
                  <a:pt x="1424" y="1141"/>
                  <a:pt x="1424" y="1141"/>
                  <a:pt x="1421" y="1148"/>
                </a:cubicBezTo>
                <a:cubicBezTo>
                  <a:pt x="1420" y="1148"/>
                  <a:pt x="1419" y="1149"/>
                  <a:pt x="1418" y="1151"/>
                </a:cubicBezTo>
                <a:cubicBezTo>
                  <a:pt x="1415" y="1156"/>
                  <a:pt x="1414" y="1159"/>
                  <a:pt x="1411" y="1162"/>
                </a:cubicBezTo>
                <a:cubicBezTo>
                  <a:pt x="1410" y="1165"/>
                  <a:pt x="1412" y="1167"/>
                  <a:pt x="1411" y="1170"/>
                </a:cubicBezTo>
                <a:cubicBezTo>
                  <a:pt x="1404" y="1177"/>
                  <a:pt x="1404" y="1184"/>
                  <a:pt x="1401" y="1189"/>
                </a:cubicBezTo>
                <a:cubicBezTo>
                  <a:pt x="1399" y="1192"/>
                  <a:pt x="1396" y="1193"/>
                  <a:pt x="1395" y="1196"/>
                </a:cubicBezTo>
                <a:cubicBezTo>
                  <a:pt x="1393" y="1201"/>
                  <a:pt x="1394" y="1204"/>
                  <a:pt x="1391" y="1209"/>
                </a:cubicBezTo>
                <a:cubicBezTo>
                  <a:pt x="1385" y="1217"/>
                  <a:pt x="1380" y="1216"/>
                  <a:pt x="1384" y="1207"/>
                </a:cubicBezTo>
                <a:cubicBezTo>
                  <a:pt x="1391" y="1199"/>
                  <a:pt x="1398" y="1191"/>
                  <a:pt x="1398" y="1183"/>
                </a:cubicBezTo>
                <a:cubicBezTo>
                  <a:pt x="1390" y="1193"/>
                  <a:pt x="1383" y="1205"/>
                  <a:pt x="1381" y="1210"/>
                </a:cubicBezTo>
                <a:cubicBezTo>
                  <a:pt x="1377" y="1218"/>
                  <a:pt x="1380" y="1216"/>
                  <a:pt x="1378" y="1224"/>
                </a:cubicBezTo>
                <a:cubicBezTo>
                  <a:pt x="1377" y="1226"/>
                  <a:pt x="1374" y="1231"/>
                  <a:pt x="1373" y="1232"/>
                </a:cubicBezTo>
                <a:cubicBezTo>
                  <a:pt x="1373" y="1233"/>
                  <a:pt x="1372" y="1237"/>
                  <a:pt x="1369" y="1237"/>
                </a:cubicBezTo>
                <a:cubicBezTo>
                  <a:pt x="1369" y="1235"/>
                  <a:pt x="1376" y="1223"/>
                  <a:pt x="1371" y="1228"/>
                </a:cubicBezTo>
                <a:cubicBezTo>
                  <a:pt x="1366" y="1236"/>
                  <a:pt x="1367" y="1238"/>
                  <a:pt x="1363" y="1244"/>
                </a:cubicBezTo>
                <a:cubicBezTo>
                  <a:pt x="1357" y="1255"/>
                  <a:pt x="1347" y="1265"/>
                  <a:pt x="1339" y="1275"/>
                </a:cubicBezTo>
                <a:cubicBezTo>
                  <a:pt x="1337" y="1278"/>
                  <a:pt x="1337" y="1281"/>
                  <a:pt x="1335" y="1283"/>
                </a:cubicBezTo>
                <a:cubicBezTo>
                  <a:pt x="1333" y="1286"/>
                  <a:pt x="1328" y="1289"/>
                  <a:pt x="1326" y="1293"/>
                </a:cubicBezTo>
                <a:cubicBezTo>
                  <a:pt x="1322" y="1297"/>
                  <a:pt x="1317" y="1303"/>
                  <a:pt x="1320" y="1305"/>
                </a:cubicBezTo>
                <a:cubicBezTo>
                  <a:pt x="1322" y="1305"/>
                  <a:pt x="1327" y="1298"/>
                  <a:pt x="1330" y="1296"/>
                </a:cubicBezTo>
                <a:cubicBezTo>
                  <a:pt x="1330" y="1296"/>
                  <a:pt x="1332" y="1296"/>
                  <a:pt x="1333" y="1296"/>
                </a:cubicBezTo>
                <a:cubicBezTo>
                  <a:pt x="1337" y="1291"/>
                  <a:pt x="1335" y="1289"/>
                  <a:pt x="1339" y="1284"/>
                </a:cubicBezTo>
                <a:cubicBezTo>
                  <a:pt x="1348" y="1280"/>
                  <a:pt x="1351" y="1271"/>
                  <a:pt x="1356" y="1263"/>
                </a:cubicBezTo>
                <a:cubicBezTo>
                  <a:pt x="1359" y="1261"/>
                  <a:pt x="1363" y="1256"/>
                  <a:pt x="1365" y="1253"/>
                </a:cubicBezTo>
                <a:cubicBezTo>
                  <a:pt x="1369" y="1248"/>
                  <a:pt x="1374" y="1241"/>
                  <a:pt x="1378" y="1234"/>
                </a:cubicBezTo>
                <a:cubicBezTo>
                  <a:pt x="1380" y="1231"/>
                  <a:pt x="1382" y="1228"/>
                  <a:pt x="1384" y="1224"/>
                </a:cubicBezTo>
                <a:cubicBezTo>
                  <a:pt x="1386" y="1221"/>
                  <a:pt x="1388" y="1218"/>
                  <a:pt x="1390" y="1214"/>
                </a:cubicBezTo>
                <a:cubicBezTo>
                  <a:pt x="1393" y="1211"/>
                  <a:pt x="1395" y="1209"/>
                  <a:pt x="1397" y="1206"/>
                </a:cubicBezTo>
                <a:cubicBezTo>
                  <a:pt x="1400" y="1201"/>
                  <a:pt x="1402" y="1196"/>
                  <a:pt x="1404" y="1192"/>
                </a:cubicBezTo>
                <a:cubicBezTo>
                  <a:pt x="1407" y="1187"/>
                  <a:pt x="1410" y="1182"/>
                  <a:pt x="1413" y="1176"/>
                </a:cubicBezTo>
                <a:cubicBezTo>
                  <a:pt x="1417" y="1168"/>
                  <a:pt x="1420" y="1160"/>
                  <a:pt x="1423" y="1152"/>
                </a:cubicBezTo>
                <a:cubicBezTo>
                  <a:pt x="1424" y="1150"/>
                  <a:pt x="1426" y="1148"/>
                  <a:pt x="1428" y="1144"/>
                </a:cubicBezTo>
                <a:cubicBezTo>
                  <a:pt x="1432" y="1138"/>
                  <a:pt x="1437" y="1129"/>
                  <a:pt x="1441" y="1121"/>
                </a:cubicBezTo>
                <a:cubicBezTo>
                  <a:pt x="1445" y="1112"/>
                  <a:pt x="1449" y="1103"/>
                  <a:pt x="1453" y="1095"/>
                </a:cubicBezTo>
                <a:cubicBezTo>
                  <a:pt x="1455" y="1089"/>
                  <a:pt x="1455" y="1085"/>
                  <a:pt x="1457" y="1080"/>
                </a:cubicBezTo>
                <a:cubicBezTo>
                  <a:pt x="1460" y="1073"/>
                  <a:pt x="1463" y="1066"/>
                  <a:pt x="1465" y="1059"/>
                </a:cubicBezTo>
                <a:cubicBezTo>
                  <a:pt x="1467" y="1055"/>
                  <a:pt x="1468" y="1052"/>
                  <a:pt x="1469" y="1048"/>
                </a:cubicBezTo>
                <a:cubicBezTo>
                  <a:pt x="1470" y="1045"/>
                  <a:pt x="1472" y="1042"/>
                  <a:pt x="1473" y="1039"/>
                </a:cubicBezTo>
                <a:cubicBezTo>
                  <a:pt x="1474" y="1036"/>
                  <a:pt x="1476" y="1032"/>
                  <a:pt x="1477" y="1029"/>
                </a:cubicBezTo>
                <a:cubicBezTo>
                  <a:pt x="1478" y="1024"/>
                  <a:pt x="1478" y="1020"/>
                  <a:pt x="1479" y="1015"/>
                </a:cubicBezTo>
                <a:cubicBezTo>
                  <a:pt x="1479" y="1014"/>
                  <a:pt x="1480" y="1012"/>
                  <a:pt x="1481" y="1010"/>
                </a:cubicBezTo>
                <a:cubicBezTo>
                  <a:pt x="1482" y="1008"/>
                  <a:pt x="1483" y="1005"/>
                  <a:pt x="1484" y="1003"/>
                </a:cubicBezTo>
                <a:cubicBezTo>
                  <a:pt x="1487" y="992"/>
                  <a:pt x="1489" y="983"/>
                  <a:pt x="1491" y="978"/>
                </a:cubicBezTo>
                <a:cubicBezTo>
                  <a:pt x="1491" y="975"/>
                  <a:pt x="1493" y="974"/>
                  <a:pt x="1494" y="969"/>
                </a:cubicBezTo>
                <a:cubicBezTo>
                  <a:pt x="1495" y="963"/>
                  <a:pt x="1495" y="958"/>
                  <a:pt x="1496" y="952"/>
                </a:cubicBezTo>
                <a:cubicBezTo>
                  <a:pt x="1498" y="944"/>
                  <a:pt x="1501" y="938"/>
                  <a:pt x="1502" y="931"/>
                </a:cubicBezTo>
                <a:cubicBezTo>
                  <a:pt x="1503" y="927"/>
                  <a:pt x="1502" y="924"/>
                  <a:pt x="1503" y="920"/>
                </a:cubicBezTo>
                <a:cubicBezTo>
                  <a:pt x="1504" y="908"/>
                  <a:pt x="1509" y="893"/>
                  <a:pt x="1509" y="883"/>
                </a:cubicBezTo>
                <a:cubicBezTo>
                  <a:pt x="1509" y="878"/>
                  <a:pt x="1509" y="876"/>
                  <a:pt x="1509" y="872"/>
                </a:cubicBezTo>
                <a:cubicBezTo>
                  <a:pt x="1510" y="863"/>
                  <a:pt x="1512" y="855"/>
                  <a:pt x="1513" y="846"/>
                </a:cubicBezTo>
                <a:cubicBezTo>
                  <a:pt x="1514" y="839"/>
                  <a:pt x="1514" y="832"/>
                  <a:pt x="1514" y="825"/>
                </a:cubicBezTo>
                <a:cubicBezTo>
                  <a:pt x="1514" y="822"/>
                  <a:pt x="1514" y="819"/>
                  <a:pt x="1514" y="816"/>
                </a:cubicBezTo>
                <a:cubicBezTo>
                  <a:pt x="1515" y="813"/>
                  <a:pt x="1514" y="811"/>
                  <a:pt x="1515" y="809"/>
                </a:cubicBezTo>
                <a:cubicBezTo>
                  <a:pt x="1515" y="806"/>
                  <a:pt x="1516" y="801"/>
                  <a:pt x="1516" y="798"/>
                </a:cubicBezTo>
                <a:cubicBezTo>
                  <a:pt x="1516" y="795"/>
                  <a:pt x="1514" y="795"/>
                  <a:pt x="1514" y="791"/>
                </a:cubicBezTo>
                <a:cubicBezTo>
                  <a:pt x="1514" y="791"/>
                  <a:pt x="1514" y="783"/>
                  <a:pt x="1514" y="782"/>
                </a:cubicBezTo>
                <a:cubicBezTo>
                  <a:pt x="1514" y="777"/>
                  <a:pt x="1515" y="774"/>
                  <a:pt x="1515" y="769"/>
                </a:cubicBezTo>
                <a:cubicBezTo>
                  <a:pt x="1515" y="755"/>
                  <a:pt x="1513" y="741"/>
                  <a:pt x="1512" y="732"/>
                </a:cubicBezTo>
                <a:cubicBezTo>
                  <a:pt x="1511" y="721"/>
                  <a:pt x="1512" y="715"/>
                  <a:pt x="1511" y="710"/>
                </a:cubicBezTo>
                <a:cubicBezTo>
                  <a:pt x="1509" y="702"/>
                  <a:pt x="1510" y="694"/>
                  <a:pt x="1509" y="684"/>
                </a:cubicBezTo>
                <a:cubicBezTo>
                  <a:pt x="1508" y="679"/>
                  <a:pt x="1506" y="671"/>
                  <a:pt x="1505" y="665"/>
                </a:cubicBezTo>
                <a:cubicBezTo>
                  <a:pt x="1505" y="662"/>
                  <a:pt x="1506" y="661"/>
                  <a:pt x="1505" y="657"/>
                </a:cubicBezTo>
                <a:cubicBezTo>
                  <a:pt x="1504" y="649"/>
                  <a:pt x="1502" y="642"/>
                  <a:pt x="1501" y="635"/>
                </a:cubicBezTo>
                <a:cubicBezTo>
                  <a:pt x="1501" y="632"/>
                  <a:pt x="1502" y="627"/>
                  <a:pt x="1501" y="624"/>
                </a:cubicBezTo>
                <a:cubicBezTo>
                  <a:pt x="1501" y="625"/>
                  <a:pt x="1498" y="619"/>
                  <a:pt x="1497" y="616"/>
                </a:cubicBezTo>
                <a:cubicBezTo>
                  <a:pt x="1496" y="612"/>
                  <a:pt x="1494" y="605"/>
                  <a:pt x="1493" y="601"/>
                </a:cubicBezTo>
                <a:cubicBezTo>
                  <a:pt x="1492" y="598"/>
                  <a:pt x="1491" y="597"/>
                  <a:pt x="1490" y="593"/>
                </a:cubicBezTo>
                <a:cubicBezTo>
                  <a:pt x="1489" y="588"/>
                  <a:pt x="1487" y="582"/>
                  <a:pt x="1486" y="576"/>
                </a:cubicBezTo>
                <a:cubicBezTo>
                  <a:pt x="1484" y="570"/>
                  <a:pt x="1482" y="563"/>
                  <a:pt x="1481" y="558"/>
                </a:cubicBezTo>
                <a:cubicBezTo>
                  <a:pt x="1480" y="554"/>
                  <a:pt x="1480" y="552"/>
                  <a:pt x="1479" y="547"/>
                </a:cubicBezTo>
                <a:cubicBezTo>
                  <a:pt x="1477" y="540"/>
                  <a:pt x="1473" y="534"/>
                  <a:pt x="1471" y="527"/>
                </a:cubicBezTo>
                <a:cubicBezTo>
                  <a:pt x="1468" y="522"/>
                  <a:pt x="1468" y="516"/>
                  <a:pt x="1466" y="511"/>
                </a:cubicBezTo>
                <a:cubicBezTo>
                  <a:pt x="1464" y="505"/>
                  <a:pt x="1463" y="500"/>
                  <a:pt x="1461" y="495"/>
                </a:cubicBezTo>
                <a:cubicBezTo>
                  <a:pt x="1459" y="490"/>
                  <a:pt x="1456" y="485"/>
                  <a:pt x="1454" y="480"/>
                </a:cubicBezTo>
                <a:cubicBezTo>
                  <a:pt x="1452" y="475"/>
                  <a:pt x="1450" y="470"/>
                  <a:pt x="1448" y="465"/>
                </a:cubicBezTo>
                <a:cubicBezTo>
                  <a:pt x="1447" y="463"/>
                  <a:pt x="1446" y="460"/>
                  <a:pt x="1445" y="458"/>
                </a:cubicBezTo>
                <a:cubicBezTo>
                  <a:pt x="1443" y="456"/>
                  <a:pt x="1442" y="453"/>
                  <a:pt x="1441" y="451"/>
                </a:cubicBezTo>
                <a:cubicBezTo>
                  <a:pt x="1444" y="451"/>
                  <a:pt x="1444" y="448"/>
                  <a:pt x="1441" y="442"/>
                </a:cubicBezTo>
                <a:cubicBezTo>
                  <a:pt x="1437" y="437"/>
                  <a:pt x="1440" y="450"/>
                  <a:pt x="1435" y="442"/>
                </a:cubicBezTo>
                <a:cubicBezTo>
                  <a:pt x="1433" y="430"/>
                  <a:pt x="1430" y="426"/>
                  <a:pt x="1425" y="418"/>
                </a:cubicBezTo>
                <a:cubicBezTo>
                  <a:pt x="1419" y="410"/>
                  <a:pt x="1414" y="399"/>
                  <a:pt x="1409" y="390"/>
                </a:cubicBezTo>
                <a:cubicBezTo>
                  <a:pt x="1407" y="387"/>
                  <a:pt x="1405" y="386"/>
                  <a:pt x="1403" y="383"/>
                </a:cubicBezTo>
                <a:cubicBezTo>
                  <a:pt x="1401" y="380"/>
                  <a:pt x="1401" y="376"/>
                  <a:pt x="1399" y="374"/>
                </a:cubicBezTo>
                <a:cubicBezTo>
                  <a:pt x="1397" y="371"/>
                  <a:pt x="1395" y="370"/>
                  <a:pt x="1393" y="367"/>
                </a:cubicBezTo>
                <a:cubicBezTo>
                  <a:pt x="1392" y="364"/>
                  <a:pt x="1393" y="362"/>
                  <a:pt x="1391" y="359"/>
                </a:cubicBezTo>
                <a:cubicBezTo>
                  <a:pt x="1389" y="355"/>
                  <a:pt x="1385" y="355"/>
                  <a:pt x="1384" y="350"/>
                </a:cubicBezTo>
                <a:cubicBezTo>
                  <a:pt x="1381" y="343"/>
                  <a:pt x="1384" y="342"/>
                  <a:pt x="1378" y="334"/>
                </a:cubicBezTo>
                <a:cubicBezTo>
                  <a:pt x="1373" y="330"/>
                  <a:pt x="1380" y="339"/>
                  <a:pt x="1377" y="340"/>
                </a:cubicBezTo>
                <a:cubicBezTo>
                  <a:pt x="1371" y="331"/>
                  <a:pt x="1366" y="321"/>
                  <a:pt x="1359" y="313"/>
                </a:cubicBezTo>
                <a:cubicBezTo>
                  <a:pt x="1357" y="310"/>
                  <a:pt x="1354" y="308"/>
                  <a:pt x="1352" y="305"/>
                </a:cubicBezTo>
                <a:cubicBezTo>
                  <a:pt x="1348" y="300"/>
                  <a:pt x="1344" y="293"/>
                  <a:pt x="1340" y="288"/>
                </a:cubicBezTo>
                <a:cubicBezTo>
                  <a:pt x="1334" y="281"/>
                  <a:pt x="1329" y="277"/>
                  <a:pt x="1325" y="272"/>
                </a:cubicBezTo>
                <a:cubicBezTo>
                  <a:pt x="1323" y="270"/>
                  <a:pt x="1319" y="264"/>
                  <a:pt x="1317" y="262"/>
                </a:cubicBezTo>
                <a:cubicBezTo>
                  <a:pt x="1313" y="258"/>
                  <a:pt x="1310" y="257"/>
                  <a:pt x="1306" y="252"/>
                </a:cubicBezTo>
                <a:cubicBezTo>
                  <a:pt x="1303" y="249"/>
                  <a:pt x="1300" y="243"/>
                  <a:pt x="1297" y="240"/>
                </a:cubicBezTo>
                <a:cubicBezTo>
                  <a:pt x="1296" y="238"/>
                  <a:pt x="1292" y="236"/>
                  <a:pt x="1289" y="233"/>
                </a:cubicBezTo>
                <a:cubicBezTo>
                  <a:pt x="1286" y="230"/>
                  <a:pt x="1284" y="226"/>
                  <a:pt x="1283" y="225"/>
                </a:cubicBezTo>
                <a:cubicBezTo>
                  <a:pt x="1280" y="223"/>
                  <a:pt x="1279" y="223"/>
                  <a:pt x="1277" y="221"/>
                </a:cubicBezTo>
                <a:cubicBezTo>
                  <a:pt x="1274" y="219"/>
                  <a:pt x="1270" y="215"/>
                  <a:pt x="1265" y="211"/>
                </a:cubicBezTo>
                <a:cubicBezTo>
                  <a:pt x="1261" y="207"/>
                  <a:pt x="1257" y="203"/>
                  <a:pt x="1254" y="200"/>
                </a:cubicBezTo>
                <a:cubicBezTo>
                  <a:pt x="1251" y="197"/>
                  <a:pt x="1251" y="196"/>
                  <a:pt x="1248" y="193"/>
                </a:cubicBezTo>
                <a:cubicBezTo>
                  <a:pt x="1246" y="191"/>
                  <a:pt x="1242" y="190"/>
                  <a:pt x="1239" y="187"/>
                </a:cubicBezTo>
                <a:cubicBezTo>
                  <a:pt x="1237" y="185"/>
                  <a:pt x="1234" y="182"/>
                  <a:pt x="1232" y="180"/>
                </a:cubicBezTo>
                <a:cubicBezTo>
                  <a:pt x="1228" y="178"/>
                  <a:pt x="1226" y="177"/>
                  <a:pt x="1223" y="174"/>
                </a:cubicBezTo>
                <a:cubicBezTo>
                  <a:pt x="1219" y="172"/>
                  <a:pt x="1214" y="167"/>
                  <a:pt x="1209" y="163"/>
                </a:cubicBezTo>
                <a:cubicBezTo>
                  <a:pt x="1204" y="159"/>
                  <a:pt x="1199" y="156"/>
                  <a:pt x="1198" y="155"/>
                </a:cubicBezTo>
                <a:cubicBezTo>
                  <a:pt x="1197" y="154"/>
                  <a:pt x="1196" y="152"/>
                  <a:pt x="1195" y="151"/>
                </a:cubicBezTo>
                <a:cubicBezTo>
                  <a:pt x="1190" y="148"/>
                  <a:pt x="1188" y="149"/>
                  <a:pt x="1184" y="146"/>
                </a:cubicBezTo>
                <a:cubicBezTo>
                  <a:pt x="1181" y="143"/>
                  <a:pt x="1178" y="138"/>
                  <a:pt x="1175" y="136"/>
                </a:cubicBezTo>
                <a:cubicBezTo>
                  <a:pt x="1171" y="134"/>
                  <a:pt x="1168" y="134"/>
                  <a:pt x="1163" y="131"/>
                </a:cubicBezTo>
                <a:cubicBezTo>
                  <a:pt x="1154" y="126"/>
                  <a:pt x="1145" y="120"/>
                  <a:pt x="1147" y="115"/>
                </a:cubicBezTo>
                <a:cubicBezTo>
                  <a:pt x="1141" y="112"/>
                  <a:pt x="1136" y="107"/>
                  <a:pt x="1131" y="105"/>
                </a:cubicBezTo>
                <a:cubicBezTo>
                  <a:pt x="1127" y="103"/>
                  <a:pt x="1125" y="104"/>
                  <a:pt x="1122" y="103"/>
                </a:cubicBezTo>
                <a:cubicBezTo>
                  <a:pt x="1113" y="100"/>
                  <a:pt x="1095" y="90"/>
                  <a:pt x="1084" y="84"/>
                </a:cubicBezTo>
                <a:cubicBezTo>
                  <a:pt x="1082" y="83"/>
                  <a:pt x="1082" y="82"/>
                  <a:pt x="1079" y="80"/>
                </a:cubicBezTo>
                <a:cubicBezTo>
                  <a:pt x="1078" y="80"/>
                  <a:pt x="1077" y="81"/>
                  <a:pt x="1075" y="80"/>
                </a:cubicBezTo>
                <a:cubicBezTo>
                  <a:pt x="1075" y="80"/>
                  <a:pt x="1074" y="78"/>
                  <a:pt x="1074" y="78"/>
                </a:cubicBezTo>
                <a:cubicBezTo>
                  <a:pt x="1067" y="72"/>
                  <a:pt x="1057" y="72"/>
                  <a:pt x="1052" y="69"/>
                </a:cubicBezTo>
                <a:cubicBezTo>
                  <a:pt x="1047" y="67"/>
                  <a:pt x="1045" y="62"/>
                  <a:pt x="1040" y="61"/>
                </a:cubicBezTo>
                <a:cubicBezTo>
                  <a:pt x="1037" y="61"/>
                  <a:pt x="1035" y="56"/>
                  <a:pt x="1032" y="59"/>
                </a:cubicBezTo>
                <a:cubicBezTo>
                  <a:pt x="1034" y="60"/>
                  <a:pt x="1036" y="61"/>
                  <a:pt x="1035" y="62"/>
                </a:cubicBezTo>
                <a:cubicBezTo>
                  <a:pt x="1029" y="60"/>
                  <a:pt x="1025" y="61"/>
                  <a:pt x="1021" y="57"/>
                </a:cubicBezTo>
                <a:cubicBezTo>
                  <a:pt x="1017" y="54"/>
                  <a:pt x="1015" y="54"/>
                  <a:pt x="1012" y="53"/>
                </a:cubicBezTo>
                <a:cubicBezTo>
                  <a:pt x="1009" y="52"/>
                  <a:pt x="1010" y="51"/>
                  <a:pt x="1006" y="50"/>
                </a:cubicBezTo>
                <a:cubicBezTo>
                  <a:pt x="1003" y="49"/>
                  <a:pt x="1002" y="50"/>
                  <a:pt x="998" y="48"/>
                </a:cubicBezTo>
                <a:cubicBezTo>
                  <a:pt x="994" y="47"/>
                  <a:pt x="989" y="43"/>
                  <a:pt x="985" y="42"/>
                </a:cubicBezTo>
                <a:cubicBezTo>
                  <a:pt x="982" y="41"/>
                  <a:pt x="982" y="42"/>
                  <a:pt x="979" y="41"/>
                </a:cubicBezTo>
                <a:cubicBezTo>
                  <a:pt x="975" y="39"/>
                  <a:pt x="972" y="37"/>
                  <a:pt x="968" y="35"/>
                </a:cubicBezTo>
                <a:cubicBezTo>
                  <a:pt x="961" y="34"/>
                  <a:pt x="958" y="37"/>
                  <a:pt x="951" y="32"/>
                </a:cubicBezTo>
                <a:cubicBezTo>
                  <a:pt x="951" y="29"/>
                  <a:pt x="962" y="36"/>
                  <a:pt x="960" y="32"/>
                </a:cubicBezTo>
                <a:cubicBezTo>
                  <a:pt x="954" y="28"/>
                  <a:pt x="952" y="29"/>
                  <a:pt x="944" y="26"/>
                </a:cubicBezTo>
                <a:cubicBezTo>
                  <a:pt x="945" y="30"/>
                  <a:pt x="940" y="28"/>
                  <a:pt x="937" y="28"/>
                </a:cubicBezTo>
                <a:cubicBezTo>
                  <a:pt x="932" y="28"/>
                  <a:pt x="930" y="28"/>
                  <a:pt x="925" y="27"/>
                </a:cubicBezTo>
                <a:cubicBezTo>
                  <a:pt x="921" y="26"/>
                  <a:pt x="918" y="24"/>
                  <a:pt x="915" y="23"/>
                </a:cubicBezTo>
                <a:cubicBezTo>
                  <a:pt x="910" y="22"/>
                  <a:pt x="903" y="22"/>
                  <a:pt x="899" y="21"/>
                </a:cubicBezTo>
                <a:cubicBezTo>
                  <a:pt x="894" y="20"/>
                  <a:pt x="891" y="17"/>
                  <a:pt x="887" y="16"/>
                </a:cubicBezTo>
                <a:cubicBezTo>
                  <a:pt x="884" y="16"/>
                  <a:pt x="875" y="14"/>
                  <a:pt x="873" y="14"/>
                </a:cubicBezTo>
                <a:cubicBezTo>
                  <a:pt x="869" y="14"/>
                  <a:pt x="868" y="15"/>
                  <a:pt x="864" y="15"/>
                </a:cubicBezTo>
                <a:cubicBezTo>
                  <a:pt x="858" y="14"/>
                  <a:pt x="851" y="12"/>
                  <a:pt x="845" y="11"/>
                </a:cubicBezTo>
                <a:cubicBezTo>
                  <a:pt x="838" y="9"/>
                  <a:pt x="832" y="8"/>
                  <a:pt x="826" y="9"/>
                </a:cubicBezTo>
                <a:cubicBezTo>
                  <a:pt x="824" y="8"/>
                  <a:pt x="824" y="6"/>
                  <a:pt x="820" y="5"/>
                </a:cubicBezTo>
                <a:cubicBezTo>
                  <a:pt x="814" y="9"/>
                  <a:pt x="802" y="7"/>
                  <a:pt x="791" y="5"/>
                </a:cubicBezTo>
                <a:cubicBezTo>
                  <a:pt x="788" y="5"/>
                  <a:pt x="782" y="3"/>
                  <a:pt x="779" y="3"/>
                </a:cubicBezTo>
                <a:cubicBezTo>
                  <a:pt x="779" y="3"/>
                  <a:pt x="774" y="4"/>
                  <a:pt x="773" y="4"/>
                </a:cubicBezTo>
                <a:cubicBezTo>
                  <a:pt x="768" y="5"/>
                  <a:pt x="764" y="4"/>
                  <a:pt x="759" y="4"/>
                </a:cubicBezTo>
                <a:cubicBezTo>
                  <a:pt x="755" y="4"/>
                  <a:pt x="750" y="3"/>
                  <a:pt x="746" y="3"/>
                </a:cubicBezTo>
                <a:cubicBezTo>
                  <a:pt x="739" y="3"/>
                  <a:pt x="733" y="7"/>
                  <a:pt x="728" y="3"/>
                </a:cubicBezTo>
                <a:cubicBezTo>
                  <a:pt x="731" y="2"/>
                  <a:pt x="739" y="3"/>
                  <a:pt x="738" y="0"/>
                </a:cubicBezTo>
                <a:cubicBezTo>
                  <a:pt x="731" y="0"/>
                  <a:pt x="725" y="0"/>
                  <a:pt x="718" y="0"/>
                </a:cubicBezTo>
                <a:cubicBezTo>
                  <a:pt x="712" y="0"/>
                  <a:pt x="705" y="0"/>
                  <a:pt x="699" y="1"/>
                </a:cubicBezTo>
                <a:cubicBezTo>
                  <a:pt x="695" y="1"/>
                  <a:pt x="693" y="3"/>
                  <a:pt x="689" y="3"/>
                </a:cubicBezTo>
                <a:cubicBezTo>
                  <a:pt x="686" y="4"/>
                  <a:pt x="684" y="3"/>
                  <a:pt x="681" y="2"/>
                </a:cubicBezTo>
                <a:cubicBezTo>
                  <a:pt x="669" y="2"/>
                  <a:pt x="666" y="5"/>
                  <a:pt x="659" y="5"/>
                </a:cubicBezTo>
                <a:cubicBezTo>
                  <a:pt x="656" y="6"/>
                  <a:pt x="656" y="5"/>
                  <a:pt x="653" y="5"/>
                </a:cubicBezTo>
                <a:cubicBezTo>
                  <a:pt x="646" y="5"/>
                  <a:pt x="636" y="7"/>
                  <a:pt x="632" y="8"/>
                </a:cubicBezTo>
                <a:cubicBezTo>
                  <a:pt x="631" y="8"/>
                  <a:pt x="632" y="10"/>
                  <a:pt x="631" y="10"/>
                </a:cubicBezTo>
                <a:cubicBezTo>
                  <a:pt x="626" y="12"/>
                  <a:pt x="618" y="11"/>
                  <a:pt x="619" y="13"/>
                </a:cubicBezTo>
                <a:cubicBezTo>
                  <a:pt x="616" y="12"/>
                  <a:pt x="613" y="11"/>
                  <a:pt x="604" y="12"/>
                </a:cubicBezTo>
                <a:cubicBezTo>
                  <a:pt x="604" y="15"/>
                  <a:pt x="612" y="14"/>
                  <a:pt x="607" y="16"/>
                </a:cubicBezTo>
                <a:cubicBezTo>
                  <a:pt x="599" y="18"/>
                  <a:pt x="591" y="20"/>
                  <a:pt x="583" y="22"/>
                </a:cubicBezTo>
                <a:cubicBezTo>
                  <a:pt x="579" y="22"/>
                  <a:pt x="575" y="23"/>
                  <a:pt x="571" y="24"/>
                </a:cubicBezTo>
                <a:cubicBezTo>
                  <a:pt x="566" y="24"/>
                  <a:pt x="562" y="26"/>
                  <a:pt x="558" y="27"/>
                </a:cubicBezTo>
                <a:cubicBezTo>
                  <a:pt x="553" y="28"/>
                  <a:pt x="547" y="30"/>
                  <a:pt x="544" y="30"/>
                </a:cubicBezTo>
                <a:cubicBezTo>
                  <a:pt x="544" y="30"/>
                  <a:pt x="543" y="30"/>
                  <a:pt x="542" y="30"/>
                </a:cubicBezTo>
                <a:cubicBezTo>
                  <a:pt x="541" y="30"/>
                  <a:pt x="540" y="29"/>
                  <a:pt x="540" y="29"/>
                </a:cubicBezTo>
                <a:cubicBezTo>
                  <a:pt x="533" y="32"/>
                  <a:pt x="533" y="34"/>
                  <a:pt x="527" y="36"/>
                </a:cubicBezTo>
                <a:cubicBezTo>
                  <a:pt x="524" y="35"/>
                  <a:pt x="512" y="40"/>
                  <a:pt x="511" y="38"/>
                </a:cubicBezTo>
                <a:cubicBezTo>
                  <a:pt x="510" y="40"/>
                  <a:pt x="505" y="42"/>
                  <a:pt x="498" y="44"/>
                </a:cubicBezTo>
                <a:cubicBezTo>
                  <a:pt x="491" y="46"/>
                  <a:pt x="483" y="49"/>
                  <a:pt x="477" y="51"/>
                </a:cubicBezTo>
                <a:cubicBezTo>
                  <a:pt x="471" y="54"/>
                  <a:pt x="467" y="57"/>
                  <a:pt x="463" y="58"/>
                </a:cubicBezTo>
                <a:cubicBezTo>
                  <a:pt x="461" y="59"/>
                  <a:pt x="459" y="59"/>
                  <a:pt x="455" y="60"/>
                </a:cubicBezTo>
                <a:cubicBezTo>
                  <a:pt x="452" y="62"/>
                  <a:pt x="449" y="64"/>
                  <a:pt x="446" y="65"/>
                </a:cubicBezTo>
                <a:cubicBezTo>
                  <a:pt x="443" y="67"/>
                  <a:pt x="440" y="67"/>
                  <a:pt x="438" y="67"/>
                </a:cubicBezTo>
                <a:cubicBezTo>
                  <a:pt x="436" y="68"/>
                  <a:pt x="432" y="71"/>
                  <a:pt x="430" y="73"/>
                </a:cubicBezTo>
                <a:cubicBezTo>
                  <a:pt x="423" y="75"/>
                  <a:pt x="416" y="78"/>
                  <a:pt x="410" y="81"/>
                </a:cubicBezTo>
                <a:cubicBezTo>
                  <a:pt x="402" y="85"/>
                  <a:pt x="397" y="89"/>
                  <a:pt x="390" y="92"/>
                </a:cubicBezTo>
                <a:cubicBezTo>
                  <a:pt x="387" y="93"/>
                  <a:pt x="384" y="93"/>
                  <a:pt x="381" y="94"/>
                </a:cubicBezTo>
                <a:cubicBezTo>
                  <a:pt x="382" y="96"/>
                  <a:pt x="386" y="96"/>
                  <a:pt x="381" y="99"/>
                </a:cubicBezTo>
                <a:cubicBezTo>
                  <a:pt x="375" y="100"/>
                  <a:pt x="373" y="97"/>
                  <a:pt x="365" y="102"/>
                </a:cubicBezTo>
                <a:cubicBezTo>
                  <a:pt x="360" y="105"/>
                  <a:pt x="370" y="104"/>
                  <a:pt x="363" y="108"/>
                </a:cubicBezTo>
                <a:cubicBezTo>
                  <a:pt x="355" y="111"/>
                  <a:pt x="348" y="115"/>
                  <a:pt x="342" y="119"/>
                </a:cubicBezTo>
                <a:cubicBezTo>
                  <a:pt x="336" y="124"/>
                  <a:pt x="330" y="128"/>
                  <a:pt x="324" y="131"/>
                </a:cubicBezTo>
                <a:cubicBezTo>
                  <a:pt x="321" y="133"/>
                  <a:pt x="321" y="130"/>
                  <a:pt x="319" y="131"/>
                </a:cubicBezTo>
                <a:cubicBezTo>
                  <a:pt x="317" y="132"/>
                  <a:pt x="315" y="135"/>
                  <a:pt x="311" y="137"/>
                </a:cubicBezTo>
                <a:cubicBezTo>
                  <a:pt x="304" y="141"/>
                  <a:pt x="307" y="137"/>
                  <a:pt x="302" y="141"/>
                </a:cubicBezTo>
                <a:cubicBezTo>
                  <a:pt x="296" y="145"/>
                  <a:pt x="298" y="147"/>
                  <a:pt x="291" y="153"/>
                </a:cubicBezTo>
                <a:cubicBezTo>
                  <a:pt x="288" y="154"/>
                  <a:pt x="288" y="152"/>
                  <a:pt x="286" y="153"/>
                </a:cubicBezTo>
                <a:cubicBezTo>
                  <a:pt x="287" y="153"/>
                  <a:pt x="275" y="161"/>
                  <a:pt x="275" y="161"/>
                </a:cubicBezTo>
                <a:cubicBezTo>
                  <a:pt x="271" y="166"/>
                  <a:pt x="276" y="168"/>
                  <a:pt x="270" y="171"/>
                </a:cubicBezTo>
                <a:cubicBezTo>
                  <a:pt x="264" y="177"/>
                  <a:pt x="265" y="169"/>
                  <a:pt x="260" y="174"/>
                </a:cubicBezTo>
                <a:cubicBezTo>
                  <a:pt x="258" y="178"/>
                  <a:pt x="263" y="175"/>
                  <a:pt x="261" y="179"/>
                </a:cubicBezTo>
                <a:cubicBezTo>
                  <a:pt x="256" y="182"/>
                  <a:pt x="257" y="183"/>
                  <a:pt x="252" y="187"/>
                </a:cubicBezTo>
                <a:cubicBezTo>
                  <a:pt x="250" y="184"/>
                  <a:pt x="250" y="184"/>
                  <a:pt x="250" y="184"/>
                </a:cubicBezTo>
                <a:cubicBezTo>
                  <a:pt x="244" y="189"/>
                  <a:pt x="240" y="191"/>
                  <a:pt x="232" y="199"/>
                </a:cubicBezTo>
                <a:cubicBezTo>
                  <a:pt x="240" y="200"/>
                  <a:pt x="224" y="208"/>
                  <a:pt x="224" y="214"/>
                </a:cubicBezTo>
                <a:cubicBezTo>
                  <a:pt x="219" y="217"/>
                  <a:pt x="217" y="214"/>
                  <a:pt x="212" y="218"/>
                </a:cubicBezTo>
                <a:cubicBezTo>
                  <a:pt x="210" y="223"/>
                  <a:pt x="208" y="226"/>
                  <a:pt x="204" y="230"/>
                </a:cubicBezTo>
                <a:cubicBezTo>
                  <a:pt x="201" y="233"/>
                  <a:pt x="198" y="233"/>
                  <a:pt x="194" y="236"/>
                </a:cubicBezTo>
                <a:cubicBezTo>
                  <a:pt x="189" y="240"/>
                  <a:pt x="183" y="247"/>
                  <a:pt x="183" y="248"/>
                </a:cubicBezTo>
                <a:cubicBezTo>
                  <a:pt x="182" y="250"/>
                  <a:pt x="180" y="255"/>
                  <a:pt x="178" y="257"/>
                </a:cubicBezTo>
                <a:cubicBezTo>
                  <a:pt x="176" y="259"/>
                  <a:pt x="173" y="261"/>
                  <a:pt x="170" y="263"/>
                </a:cubicBezTo>
                <a:cubicBezTo>
                  <a:pt x="168" y="265"/>
                  <a:pt x="165" y="267"/>
                  <a:pt x="164" y="270"/>
                </a:cubicBezTo>
                <a:cubicBezTo>
                  <a:pt x="160" y="274"/>
                  <a:pt x="169" y="272"/>
                  <a:pt x="163" y="277"/>
                </a:cubicBezTo>
                <a:cubicBezTo>
                  <a:pt x="160" y="280"/>
                  <a:pt x="160" y="276"/>
                  <a:pt x="158" y="276"/>
                </a:cubicBezTo>
                <a:cubicBezTo>
                  <a:pt x="151" y="282"/>
                  <a:pt x="151" y="287"/>
                  <a:pt x="147" y="292"/>
                </a:cubicBezTo>
                <a:cubicBezTo>
                  <a:pt x="146" y="294"/>
                  <a:pt x="142" y="297"/>
                  <a:pt x="140" y="299"/>
                </a:cubicBezTo>
                <a:cubicBezTo>
                  <a:pt x="137" y="304"/>
                  <a:pt x="135" y="308"/>
                  <a:pt x="130" y="314"/>
                </a:cubicBezTo>
                <a:cubicBezTo>
                  <a:pt x="130" y="316"/>
                  <a:pt x="136" y="311"/>
                  <a:pt x="133" y="316"/>
                </a:cubicBezTo>
                <a:cubicBezTo>
                  <a:pt x="132" y="318"/>
                  <a:pt x="130" y="319"/>
                  <a:pt x="129" y="321"/>
                </a:cubicBezTo>
                <a:cubicBezTo>
                  <a:pt x="128" y="322"/>
                  <a:pt x="126" y="324"/>
                  <a:pt x="125" y="325"/>
                </a:cubicBezTo>
                <a:cubicBezTo>
                  <a:pt x="122" y="328"/>
                  <a:pt x="119" y="331"/>
                  <a:pt x="116" y="335"/>
                </a:cubicBezTo>
                <a:cubicBezTo>
                  <a:pt x="114" y="339"/>
                  <a:pt x="113" y="344"/>
                  <a:pt x="111" y="348"/>
                </a:cubicBezTo>
                <a:cubicBezTo>
                  <a:pt x="106" y="354"/>
                  <a:pt x="98" y="362"/>
                  <a:pt x="95" y="366"/>
                </a:cubicBezTo>
                <a:cubicBezTo>
                  <a:pt x="93" y="369"/>
                  <a:pt x="91" y="373"/>
                  <a:pt x="89" y="376"/>
                </a:cubicBezTo>
                <a:cubicBezTo>
                  <a:pt x="87" y="380"/>
                  <a:pt x="85" y="384"/>
                  <a:pt x="83" y="388"/>
                </a:cubicBezTo>
                <a:cubicBezTo>
                  <a:pt x="80" y="391"/>
                  <a:pt x="77" y="395"/>
                  <a:pt x="75" y="399"/>
                </a:cubicBezTo>
                <a:cubicBezTo>
                  <a:pt x="74" y="401"/>
                  <a:pt x="73" y="405"/>
                  <a:pt x="73" y="406"/>
                </a:cubicBezTo>
                <a:cubicBezTo>
                  <a:pt x="71" y="411"/>
                  <a:pt x="67" y="417"/>
                  <a:pt x="64" y="423"/>
                </a:cubicBezTo>
                <a:cubicBezTo>
                  <a:pt x="60" y="429"/>
                  <a:pt x="56" y="436"/>
                  <a:pt x="54" y="443"/>
                </a:cubicBezTo>
                <a:cubicBezTo>
                  <a:pt x="52" y="447"/>
                  <a:pt x="52" y="450"/>
                  <a:pt x="50" y="454"/>
                </a:cubicBezTo>
                <a:cubicBezTo>
                  <a:pt x="49" y="458"/>
                  <a:pt x="47" y="461"/>
                  <a:pt x="46" y="465"/>
                </a:cubicBezTo>
                <a:cubicBezTo>
                  <a:pt x="45" y="467"/>
                  <a:pt x="44" y="469"/>
                  <a:pt x="43" y="471"/>
                </a:cubicBezTo>
                <a:cubicBezTo>
                  <a:pt x="42" y="473"/>
                  <a:pt x="42" y="475"/>
                  <a:pt x="41" y="477"/>
                </a:cubicBezTo>
                <a:cubicBezTo>
                  <a:pt x="38" y="485"/>
                  <a:pt x="35" y="492"/>
                  <a:pt x="32" y="497"/>
                </a:cubicBezTo>
                <a:cubicBezTo>
                  <a:pt x="31" y="499"/>
                  <a:pt x="29" y="501"/>
                  <a:pt x="28" y="504"/>
                </a:cubicBezTo>
                <a:cubicBezTo>
                  <a:pt x="26" y="507"/>
                  <a:pt x="27" y="508"/>
                  <a:pt x="26" y="511"/>
                </a:cubicBezTo>
                <a:cubicBezTo>
                  <a:pt x="24" y="516"/>
                  <a:pt x="20" y="521"/>
                  <a:pt x="19" y="523"/>
                </a:cubicBezTo>
                <a:cubicBezTo>
                  <a:pt x="16" y="529"/>
                  <a:pt x="14" y="536"/>
                  <a:pt x="12" y="540"/>
                </a:cubicBezTo>
                <a:cubicBezTo>
                  <a:pt x="8" y="549"/>
                  <a:pt x="0" y="557"/>
                  <a:pt x="2" y="569"/>
                </a:cubicBezTo>
                <a:cubicBezTo>
                  <a:pt x="3" y="567"/>
                  <a:pt x="4" y="566"/>
                  <a:pt x="5" y="566"/>
                </a:cubicBezTo>
                <a:cubicBezTo>
                  <a:pt x="6" y="570"/>
                  <a:pt x="2" y="573"/>
                  <a:pt x="3" y="578"/>
                </a:cubicBezTo>
                <a:cubicBezTo>
                  <a:pt x="8" y="579"/>
                  <a:pt x="10" y="573"/>
                  <a:pt x="15" y="577"/>
                </a:cubicBezTo>
                <a:cubicBezTo>
                  <a:pt x="15" y="581"/>
                  <a:pt x="17" y="583"/>
                  <a:pt x="16" y="589"/>
                </a:cubicBezTo>
                <a:cubicBezTo>
                  <a:pt x="19" y="591"/>
                  <a:pt x="19" y="580"/>
                  <a:pt x="23" y="583"/>
                </a:cubicBezTo>
                <a:cubicBezTo>
                  <a:pt x="20" y="588"/>
                  <a:pt x="19" y="595"/>
                  <a:pt x="18" y="601"/>
                </a:cubicBezTo>
                <a:cubicBezTo>
                  <a:pt x="21" y="603"/>
                  <a:pt x="25" y="599"/>
                  <a:pt x="23" y="610"/>
                </a:cubicBezTo>
                <a:cubicBezTo>
                  <a:pt x="26" y="611"/>
                  <a:pt x="29" y="603"/>
                  <a:pt x="30" y="608"/>
                </a:cubicBezTo>
                <a:cubicBezTo>
                  <a:pt x="26" y="615"/>
                  <a:pt x="29" y="616"/>
                  <a:pt x="29" y="622"/>
                </a:cubicBezTo>
                <a:cubicBezTo>
                  <a:pt x="28" y="627"/>
                  <a:pt x="27" y="632"/>
                  <a:pt x="26" y="636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4" y="650"/>
                  <a:pt x="24" y="650"/>
                  <a:pt x="24" y="650"/>
                </a:cubicBezTo>
                <a:cubicBezTo>
                  <a:pt x="22" y="660"/>
                  <a:pt x="20" y="669"/>
                  <a:pt x="19" y="677"/>
                </a:cubicBezTo>
                <a:cubicBezTo>
                  <a:pt x="18" y="683"/>
                  <a:pt x="18" y="689"/>
                  <a:pt x="17" y="694"/>
                </a:cubicBezTo>
                <a:cubicBezTo>
                  <a:pt x="17" y="697"/>
                  <a:pt x="15" y="698"/>
                  <a:pt x="15" y="699"/>
                </a:cubicBezTo>
                <a:cubicBezTo>
                  <a:pt x="14" y="703"/>
                  <a:pt x="13" y="709"/>
                  <a:pt x="13" y="712"/>
                </a:cubicBezTo>
                <a:cubicBezTo>
                  <a:pt x="11" y="723"/>
                  <a:pt x="11" y="727"/>
                  <a:pt x="12" y="733"/>
                </a:cubicBezTo>
                <a:cubicBezTo>
                  <a:pt x="13" y="738"/>
                  <a:pt x="13" y="741"/>
                  <a:pt x="14" y="744"/>
                </a:cubicBezTo>
                <a:cubicBezTo>
                  <a:pt x="15" y="746"/>
                  <a:pt x="15" y="748"/>
                  <a:pt x="17" y="748"/>
                </a:cubicBezTo>
                <a:cubicBezTo>
                  <a:pt x="20" y="748"/>
                  <a:pt x="20" y="743"/>
                  <a:pt x="22" y="742"/>
                </a:cubicBezTo>
                <a:cubicBezTo>
                  <a:pt x="23" y="743"/>
                  <a:pt x="22" y="748"/>
                  <a:pt x="24" y="748"/>
                </a:cubicBezTo>
                <a:cubicBezTo>
                  <a:pt x="25" y="739"/>
                  <a:pt x="29" y="746"/>
                  <a:pt x="31" y="745"/>
                </a:cubicBezTo>
                <a:cubicBezTo>
                  <a:pt x="32" y="743"/>
                  <a:pt x="35" y="737"/>
                  <a:pt x="36" y="736"/>
                </a:cubicBezTo>
                <a:cubicBezTo>
                  <a:pt x="37" y="735"/>
                  <a:pt x="38" y="736"/>
                  <a:pt x="39" y="734"/>
                </a:cubicBezTo>
                <a:cubicBezTo>
                  <a:pt x="41" y="728"/>
                  <a:pt x="40" y="718"/>
                  <a:pt x="42" y="711"/>
                </a:cubicBezTo>
                <a:cubicBezTo>
                  <a:pt x="42" y="708"/>
                  <a:pt x="44" y="707"/>
                  <a:pt x="44" y="706"/>
                </a:cubicBezTo>
                <a:cubicBezTo>
                  <a:pt x="46" y="697"/>
                  <a:pt x="45" y="693"/>
                  <a:pt x="49" y="692"/>
                </a:cubicBezTo>
                <a:cubicBezTo>
                  <a:pt x="51" y="693"/>
                  <a:pt x="51" y="697"/>
                  <a:pt x="53" y="697"/>
                </a:cubicBezTo>
                <a:cubicBezTo>
                  <a:pt x="55" y="694"/>
                  <a:pt x="57" y="691"/>
                  <a:pt x="59" y="688"/>
                </a:cubicBezTo>
                <a:cubicBezTo>
                  <a:pt x="59" y="686"/>
                  <a:pt x="60" y="684"/>
                  <a:pt x="60" y="682"/>
                </a:cubicBezTo>
                <a:cubicBezTo>
                  <a:pt x="61" y="680"/>
                  <a:pt x="62" y="678"/>
                  <a:pt x="62" y="675"/>
                </a:cubicBezTo>
                <a:cubicBezTo>
                  <a:pt x="66" y="673"/>
                  <a:pt x="68" y="675"/>
                  <a:pt x="69" y="680"/>
                </a:cubicBezTo>
                <a:cubicBezTo>
                  <a:pt x="69" y="684"/>
                  <a:pt x="68" y="690"/>
                  <a:pt x="66" y="695"/>
                </a:cubicBezTo>
                <a:cubicBezTo>
                  <a:pt x="69" y="698"/>
                  <a:pt x="68" y="706"/>
                  <a:pt x="69" y="713"/>
                </a:cubicBezTo>
                <a:cubicBezTo>
                  <a:pt x="70" y="717"/>
                  <a:pt x="73" y="709"/>
                  <a:pt x="73" y="716"/>
                </a:cubicBezTo>
                <a:cubicBezTo>
                  <a:pt x="71" y="724"/>
                  <a:pt x="72" y="731"/>
                  <a:pt x="72" y="739"/>
                </a:cubicBezTo>
                <a:cubicBezTo>
                  <a:pt x="72" y="741"/>
                  <a:pt x="71" y="744"/>
                  <a:pt x="71" y="747"/>
                </a:cubicBezTo>
                <a:cubicBezTo>
                  <a:pt x="71" y="750"/>
                  <a:pt x="70" y="753"/>
                  <a:pt x="70" y="756"/>
                </a:cubicBezTo>
                <a:cubicBezTo>
                  <a:pt x="71" y="760"/>
                  <a:pt x="72" y="763"/>
                  <a:pt x="72" y="767"/>
                </a:cubicBezTo>
                <a:cubicBezTo>
                  <a:pt x="72" y="770"/>
                  <a:pt x="72" y="773"/>
                  <a:pt x="71" y="776"/>
                </a:cubicBezTo>
                <a:cubicBezTo>
                  <a:pt x="71" y="779"/>
                  <a:pt x="73" y="781"/>
                  <a:pt x="73" y="783"/>
                </a:cubicBezTo>
                <a:cubicBezTo>
                  <a:pt x="73" y="786"/>
                  <a:pt x="72" y="788"/>
                  <a:pt x="72" y="791"/>
                </a:cubicBezTo>
                <a:cubicBezTo>
                  <a:pt x="73" y="798"/>
                  <a:pt x="74" y="811"/>
                  <a:pt x="75" y="820"/>
                </a:cubicBezTo>
                <a:cubicBezTo>
                  <a:pt x="76" y="823"/>
                  <a:pt x="77" y="826"/>
                  <a:pt x="77" y="827"/>
                </a:cubicBezTo>
                <a:cubicBezTo>
                  <a:pt x="77" y="830"/>
                  <a:pt x="76" y="832"/>
                  <a:pt x="76" y="836"/>
                </a:cubicBezTo>
                <a:cubicBezTo>
                  <a:pt x="76" y="837"/>
                  <a:pt x="78" y="839"/>
                  <a:pt x="79" y="842"/>
                </a:cubicBezTo>
                <a:cubicBezTo>
                  <a:pt x="79" y="845"/>
                  <a:pt x="79" y="848"/>
                  <a:pt x="79" y="851"/>
                </a:cubicBezTo>
                <a:cubicBezTo>
                  <a:pt x="81" y="859"/>
                  <a:pt x="84" y="866"/>
                  <a:pt x="84" y="874"/>
                </a:cubicBezTo>
                <a:cubicBezTo>
                  <a:pt x="90" y="868"/>
                  <a:pt x="83" y="855"/>
                  <a:pt x="82" y="847"/>
                </a:cubicBezTo>
                <a:cubicBezTo>
                  <a:pt x="82" y="843"/>
                  <a:pt x="83" y="841"/>
                  <a:pt x="83" y="838"/>
                </a:cubicBezTo>
                <a:cubicBezTo>
                  <a:pt x="84" y="831"/>
                  <a:pt x="83" y="824"/>
                  <a:pt x="84" y="818"/>
                </a:cubicBezTo>
                <a:cubicBezTo>
                  <a:pt x="83" y="814"/>
                  <a:pt x="81" y="821"/>
                  <a:pt x="80" y="815"/>
                </a:cubicBezTo>
                <a:cubicBezTo>
                  <a:pt x="79" y="809"/>
                  <a:pt x="79" y="805"/>
                  <a:pt x="79" y="802"/>
                </a:cubicBezTo>
                <a:cubicBezTo>
                  <a:pt x="79" y="799"/>
                  <a:pt x="79" y="795"/>
                  <a:pt x="78" y="789"/>
                </a:cubicBezTo>
                <a:cubicBezTo>
                  <a:pt x="82" y="789"/>
                  <a:pt x="82" y="789"/>
                  <a:pt x="82" y="789"/>
                </a:cubicBezTo>
                <a:cubicBezTo>
                  <a:pt x="82" y="782"/>
                  <a:pt x="79" y="783"/>
                  <a:pt x="79" y="777"/>
                </a:cubicBezTo>
                <a:cubicBezTo>
                  <a:pt x="83" y="775"/>
                  <a:pt x="81" y="769"/>
                  <a:pt x="81" y="762"/>
                </a:cubicBezTo>
                <a:cubicBezTo>
                  <a:pt x="81" y="759"/>
                  <a:pt x="81" y="754"/>
                  <a:pt x="82" y="750"/>
                </a:cubicBezTo>
                <a:cubicBezTo>
                  <a:pt x="82" y="745"/>
                  <a:pt x="83" y="742"/>
                  <a:pt x="83" y="741"/>
                </a:cubicBezTo>
                <a:cubicBezTo>
                  <a:pt x="85" y="734"/>
                  <a:pt x="83" y="733"/>
                  <a:pt x="83" y="727"/>
                </a:cubicBezTo>
                <a:cubicBezTo>
                  <a:pt x="82" y="722"/>
                  <a:pt x="83" y="719"/>
                  <a:pt x="83" y="715"/>
                </a:cubicBezTo>
                <a:cubicBezTo>
                  <a:pt x="87" y="717"/>
                  <a:pt x="86" y="712"/>
                  <a:pt x="87" y="709"/>
                </a:cubicBezTo>
                <a:cubicBezTo>
                  <a:pt x="87" y="708"/>
                  <a:pt x="89" y="707"/>
                  <a:pt x="89" y="706"/>
                </a:cubicBezTo>
                <a:cubicBezTo>
                  <a:pt x="91" y="703"/>
                  <a:pt x="92" y="700"/>
                  <a:pt x="93" y="698"/>
                </a:cubicBezTo>
                <a:cubicBezTo>
                  <a:pt x="94" y="694"/>
                  <a:pt x="93" y="691"/>
                  <a:pt x="93" y="688"/>
                </a:cubicBezTo>
                <a:cubicBezTo>
                  <a:pt x="94" y="686"/>
                  <a:pt x="95" y="685"/>
                  <a:pt x="96" y="683"/>
                </a:cubicBezTo>
                <a:cubicBezTo>
                  <a:pt x="97" y="680"/>
                  <a:pt x="97" y="680"/>
                  <a:pt x="98" y="679"/>
                </a:cubicBezTo>
                <a:cubicBezTo>
                  <a:pt x="99" y="678"/>
                  <a:pt x="99" y="680"/>
                  <a:pt x="100" y="680"/>
                </a:cubicBezTo>
                <a:cubicBezTo>
                  <a:pt x="100" y="680"/>
                  <a:pt x="101" y="678"/>
                  <a:pt x="102" y="677"/>
                </a:cubicBezTo>
                <a:cubicBezTo>
                  <a:pt x="104" y="677"/>
                  <a:pt x="106" y="678"/>
                  <a:pt x="107" y="676"/>
                </a:cubicBezTo>
                <a:cubicBezTo>
                  <a:pt x="109" y="675"/>
                  <a:pt x="109" y="670"/>
                  <a:pt x="112" y="666"/>
                </a:cubicBezTo>
                <a:cubicBezTo>
                  <a:pt x="113" y="663"/>
                  <a:pt x="116" y="662"/>
                  <a:pt x="118" y="660"/>
                </a:cubicBezTo>
                <a:cubicBezTo>
                  <a:pt x="119" y="659"/>
                  <a:pt x="120" y="655"/>
                  <a:pt x="121" y="654"/>
                </a:cubicBezTo>
                <a:cubicBezTo>
                  <a:pt x="122" y="654"/>
                  <a:pt x="122" y="656"/>
                  <a:pt x="123" y="656"/>
                </a:cubicBezTo>
                <a:cubicBezTo>
                  <a:pt x="125" y="655"/>
                  <a:pt x="123" y="652"/>
                  <a:pt x="124" y="650"/>
                </a:cubicBezTo>
                <a:cubicBezTo>
                  <a:pt x="124" y="649"/>
                  <a:pt x="125" y="652"/>
                  <a:pt x="125" y="652"/>
                </a:cubicBezTo>
                <a:cubicBezTo>
                  <a:pt x="125" y="652"/>
                  <a:pt x="127" y="648"/>
                  <a:pt x="127" y="647"/>
                </a:cubicBezTo>
                <a:cubicBezTo>
                  <a:pt x="128" y="646"/>
                  <a:pt x="128" y="645"/>
                  <a:pt x="129" y="644"/>
                </a:cubicBezTo>
                <a:cubicBezTo>
                  <a:pt x="129" y="644"/>
                  <a:pt x="131" y="644"/>
                  <a:pt x="131" y="643"/>
                </a:cubicBezTo>
                <a:cubicBezTo>
                  <a:pt x="133" y="641"/>
                  <a:pt x="131" y="638"/>
                  <a:pt x="132" y="637"/>
                </a:cubicBezTo>
                <a:cubicBezTo>
                  <a:pt x="132" y="635"/>
                  <a:pt x="134" y="636"/>
                  <a:pt x="134" y="633"/>
                </a:cubicBezTo>
                <a:cubicBezTo>
                  <a:pt x="135" y="631"/>
                  <a:pt x="133" y="629"/>
                  <a:pt x="134" y="626"/>
                </a:cubicBezTo>
                <a:cubicBezTo>
                  <a:pt x="134" y="626"/>
                  <a:pt x="136" y="624"/>
                  <a:pt x="137" y="623"/>
                </a:cubicBezTo>
                <a:cubicBezTo>
                  <a:pt x="138" y="621"/>
                  <a:pt x="138" y="618"/>
                  <a:pt x="139" y="616"/>
                </a:cubicBezTo>
                <a:cubicBezTo>
                  <a:pt x="140" y="613"/>
                  <a:pt x="141" y="613"/>
                  <a:pt x="142" y="610"/>
                </a:cubicBezTo>
                <a:cubicBezTo>
                  <a:pt x="142" y="610"/>
                  <a:pt x="140" y="609"/>
                  <a:pt x="140" y="608"/>
                </a:cubicBezTo>
                <a:cubicBezTo>
                  <a:pt x="140" y="607"/>
                  <a:pt x="142" y="604"/>
                  <a:pt x="142" y="602"/>
                </a:cubicBezTo>
                <a:cubicBezTo>
                  <a:pt x="142" y="600"/>
                  <a:pt x="139" y="601"/>
                  <a:pt x="139" y="596"/>
                </a:cubicBezTo>
                <a:cubicBezTo>
                  <a:pt x="140" y="590"/>
                  <a:pt x="140" y="594"/>
                  <a:pt x="138" y="591"/>
                </a:cubicBezTo>
                <a:cubicBezTo>
                  <a:pt x="138" y="591"/>
                  <a:pt x="138" y="588"/>
                  <a:pt x="138" y="588"/>
                </a:cubicBezTo>
                <a:cubicBezTo>
                  <a:pt x="137" y="587"/>
                  <a:pt x="135" y="588"/>
                  <a:pt x="134" y="588"/>
                </a:cubicBezTo>
                <a:cubicBezTo>
                  <a:pt x="135" y="584"/>
                  <a:pt x="134" y="581"/>
                  <a:pt x="134" y="577"/>
                </a:cubicBezTo>
                <a:cubicBezTo>
                  <a:pt x="132" y="575"/>
                  <a:pt x="129" y="579"/>
                  <a:pt x="128" y="574"/>
                </a:cubicBezTo>
                <a:cubicBezTo>
                  <a:pt x="131" y="572"/>
                  <a:pt x="133" y="565"/>
                  <a:pt x="134" y="563"/>
                </a:cubicBezTo>
                <a:cubicBezTo>
                  <a:pt x="135" y="562"/>
                  <a:pt x="137" y="563"/>
                  <a:pt x="137" y="562"/>
                </a:cubicBezTo>
                <a:cubicBezTo>
                  <a:pt x="138" y="561"/>
                  <a:pt x="139" y="558"/>
                  <a:pt x="140" y="556"/>
                </a:cubicBezTo>
                <a:cubicBezTo>
                  <a:pt x="140" y="555"/>
                  <a:pt x="141" y="555"/>
                  <a:pt x="143" y="552"/>
                </a:cubicBezTo>
                <a:cubicBezTo>
                  <a:pt x="143" y="551"/>
                  <a:pt x="144" y="549"/>
                  <a:pt x="145" y="547"/>
                </a:cubicBezTo>
                <a:cubicBezTo>
                  <a:pt x="147" y="544"/>
                  <a:pt x="148" y="542"/>
                  <a:pt x="148" y="540"/>
                </a:cubicBezTo>
                <a:cubicBezTo>
                  <a:pt x="148" y="540"/>
                  <a:pt x="147" y="538"/>
                  <a:pt x="147" y="537"/>
                </a:cubicBezTo>
                <a:cubicBezTo>
                  <a:pt x="147" y="535"/>
                  <a:pt x="151" y="532"/>
                  <a:pt x="151" y="529"/>
                </a:cubicBezTo>
                <a:cubicBezTo>
                  <a:pt x="151" y="526"/>
                  <a:pt x="149" y="524"/>
                  <a:pt x="148" y="520"/>
                </a:cubicBezTo>
                <a:cubicBezTo>
                  <a:pt x="148" y="519"/>
                  <a:pt x="150" y="516"/>
                  <a:pt x="150" y="515"/>
                </a:cubicBezTo>
                <a:cubicBezTo>
                  <a:pt x="151" y="511"/>
                  <a:pt x="148" y="512"/>
                  <a:pt x="150" y="508"/>
                </a:cubicBezTo>
                <a:cubicBezTo>
                  <a:pt x="151" y="504"/>
                  <a:pt x="154" y="502"/>
                  <a:pt x="156" y="498"/>
                </a:cubicBezTo>
                <a:cubicBezTo>
                  <a:pt x="157" y="496"/>
                  <a:pt x="158" y="492"/>
                  <a:pt x="160" y="489"/>
                </a:cubicBezTo>
                <a:cubicBezTo>
                  <a:pt x="163" y="483"/>
                  <a:pt x="168" y="474"/>
                  <a:pt x="170" y="472"/>
                </a:cubicBezTo>
                <a:cubicBezTo>
                  <a:pt x="171" y="470"/>
                  <a:pt x="171" y="469"/>
                  <a:pt x="171" y="469"/>
                </a:cubicBezTo>
                <a:cubicBezTo>
                  <a:pt x="174" y="465"/>
                  <a:pt x="175" y="465"/>
                  <a:pt x="177" y="463"/>
                </a:cubicBezTo>
                <a:cubicBezTo>
                  <a:pt x="178" y="460"/>
                  <a:pt x="178" y="459"/>
                  <a:pt x="179" y="456"/>
                </a:cubicBezTo>
                <a:cubicBezTo>
                  <a:pt x="182" y="452"/>
                  <a:pt x="186" y="445"/>
                  <a:pt x="189" y="441"/>
                </a:cubicBezTo>
                <a:cubicBezTo>
                  <a:pt x="190" y="440"/>
                  <a:pt x="192" y="439"/>
                  <a:pt x="194" y="437"/>
                </a:cubicBezTo>
                <a:cubicBezTo>
                  <a:pt x="199" y="431"/>
                  <a:pt x="201" y="425"/>
                  <a:pt x="204" y="422"/>
                </a:cubicBezTo>
                <a:cubicBezTo>
                  <a:pt x="204" y="422"/>
                  <a:pt x="206" y="420"/>
                  <a:pt x="208" y="419"/>
                </a:cubicBezTo>
                <a:cubicBezTo>
                  <a:pt x="210" y="417"/>
                  <a:pt x="211" y="415"/>
                  <a:pt x="211" y="415"/>
                </a:cubicBezTo>
                <a:cubicBezTo>
                  <a:pt x="213" y="413"/>
                  <a:pt x="212" y="410"/>
                  <a:pt x="216" y="406"/>
                </a:cubicBezTo>
                <a:cubicBezTo>
                  <a:pt x="222" y="400"/>
                  <a:pt x="227" y="398"/>
                  <a:pt x="231" y="394"/>
                </a:cubicBezTo>
                <a:cubicBezTo>
                  <a:pt x="233" y="392"/>
                  <a:pt x="234" y="389"/>
                  <a:pt x="236" y="387"/>
                </a:cubicBezTo>
                <a:cubicBezTo>
                  <a:pt x="238" y="384"/>
                  <a:pt x="242" y="381"/>
                  <a:pt x="244" y="378"/>
                </a:cubicBezTo>
                <a:cubicBezTo>
                  <a:pt x="247" y="374"/>
                  <a:pt x="250" y="366"/>
                  <a:pt x="254" y="365"/>
                </a:cubicBezTo>
                <a:cubicBezTo>
                  <a:pt x="258" y="364"/>
                  <a:pt x="263" y="353"/>
                  <a:pt x="266" y="350"/>
                </a:cubicBezTo>
                <a:cubicBezTo>
                  <a:pt x="269" y="347"/>
                  <a:pt x="270" y="348"/>
                  <a:pt x="272" y="346"/>
                </a:cubicBezTo>
                <a:cubicBezTo>
                  <a:pt x="279" y="342"/>
                  <a:pt x="279" y="339"/>
                  <a:pt x="282" y="335"/>
                </a:cubicBezTo>
                <a:cubicBezTo>
                  <a:pt x="283" y="334"/>
                  <a:pt x="284" y="333"/>
                  <a:pt x="285" y="331"/>
                </a:cubicBezTo>
                <a:cubicBezTo>
                  <a:pt x="286" y="330"/>
                  <a:pt x="287" y="329"/>
                  <a:pt x="288" y="329"/>
                </a:cubicBezTo>
                <a:cubicBezTo>
                  <a:pt x="291" y="327"/>
                  <a:pt x="293" y="326"/>
                  <a:pt x="295" y="325"/>
                </a:cubicBezTo>
                <a:cubicBezTo>
                  <a:pt x="299" y="322"/>
                  <a:pt x="302" y="321"/>
                  <a:pt x="306" y="317"/>
                </a:cubicBezTo>
                <a:cubicBezTo>
                  <a:pt x="309" y="314"/>
                  <a:pt x="310" y="310"/>
                  <a:pt x="313" y="307"/>
                </a:cubicBezTo>
                <a:cubicBezTo>
                  <a:pt x="315" y="305"/>
                  <a:pt x="319" y="305"/>
                  <a:pt x="322" y="303"/>
                </a:cubicBezTo>
                <a:cubicBezTo>
                  <a:pt x="324" y="302"/>
                  <a:pt x="327" y="300"/>
                  <a:pt x="330" y="297"/>
                </a:cubicBezTo>
                <a:cubicBezTo>
                  <a:pt x="333" y="295"/>
                  <a:pt x="336" y="293"/>
                  <a:pt x="339" y="291"/>
                </a:cubicBezTo>
                <a:cubicBezTo>
                  <a:pt x="343" y="289"/>
                  <a:pt x="346" y="289"/>
                  <a:pt x="348" y="288"/>
                </a:cubicBezTo>
                <a:cubicBezTo>
                  <a:pt x="350" y="286"/>
                  <a:pt x="352" y="283"/>
                  <a:pt x="355" y="281"/>
                </a:cubicBezTo>
                <a:cubicBezTo>
                  <a:pt x="358" y="279"/>
                  <a:pt x="362" y="277"/>
                  <a:pt x="364" y="276"/>
                </a:cubicBezTo>
                <a:cubicBezTo>
                  <a:pt x="367" y="274"/>
                  <a:pt x="363" y="274"/>
                  <a:pt x="367" y="272"/>
                </a:cubicBezTo>
                <a:cubicBezTo>
                  <a:pt x="370" y="270"/>
                  <a:pt x="375" y="262"/>
                  <a:pt x="378" y="260"/>
                </a:cubicBezTo>
                <a:cubicBezTo>
                  <a:pt x="378" y="260"/>
                  <a:pt x="386" y="260"/>
                  <a:pt x="385" y="257"/>
                </a:cubicBezTo>
                <a:cubicBezTo>
                  <a:pt x="385" y="258"/>
                  <a:pt x="384" y="259"/>
                  <a:pt x="386" y="260"/>
                </a:cubicBezTo>
                <a:cubicBezTo>
                  <a:pt x="388" y="259"/>
                  <a:pt x="391" y="260"/>
                  <a:pt x="394" y="258"/>
                </a:cubicBezTo>
                <a:cubicBezTo>
                  <a:pt x="396" y="257"/>
                  <a:pt x="400" y="253"/>
                  <a:pt x="404" y="251"/>
                </a:cubicBezTo>
                <a:cubicBezTo>
                  <a:pt x="408" y="249"/>
                  <a:pt x="410" y="249"/>
                  <a:pt x="411" y="246"/>
                </a:cubicBezTo>
                <a:cubicBezTo>
                  <a:pt x="414" y="245"/>
                  <a:pt x="415" y="247"/>
                  <a:pt x="419" y="245"/>
                </a:cubicBezTo>
                <a:cubicBezTo>
                  <a:pt x="417" y="243"/>
                  <a:pt x="415" y="244"/>
                  <a:pt x="418" y="241"/>
                </a:cubicBezTo>
                <a:cubicBezTo>
                  <a:pt x="422" y="242"/>
                  <a:pt x="425" y="240"/>
                  <a:pt x="428" y="238"/>
                </a:cubicBezTo>
                <a:cubicBezTo>
                  <a:pt x="431" y="236"/>
                  <a:pt x="435" y="234"/>
                  <a:pt x="437" y="233"/>
                </a:cubicBezTo>
                <a:cubicBezTo>
                  <a:pt x="446" y="229"/>
                  <a:pt x="456" y="227"/>
                  <a:pt x="467" y="221"/>
                </a:cubicBezTo>
                <a:cubicBezTo>
                  <a:pt x="470" y="218"/>
                  <a:pt x="473" y="211"/>
                  <a:pt x="478" y="211"/>
                </a:cubicBezTo>
                <a:cubicBezTo>
                  <a:pt x="479" y="212"/>
                  <a:pt x="475" y="213"/>
                  <a:pt x="476" y="215"/>
                </a:cubicBezTo>
                <a:cubicBezTo>
                  <a:pt x="483" y="213"/>
                  <a:pt x="486" y="211"/>
                  <a:pt x="488" y="209"/>
                </a:cubicBezTo>
                <a:cubicBezTo>
                  <a:pt x="489" y="207"/>
                  <a:pt x="490" y="205"/>
                  <a:pt x="494" y="204"/>
                </a:cubicBezTo>
                <a:cubicBezTo>
                  <a:pt x="496" y="205"/>
                  <a:pt x="492" y="207"/>
                  <a:pt x="492" y="207"/>
                </a:cubicBezTo>
                <a:cubicBezTo>
                  <a:pt x="493" y="208"/>
                  <a:pt x="497" y="206"/>
                  <a:pt x="498" y="208"/>
                </a:cubicBezTo>
                <a:cubicBezTo>
                  <a:pt x="492" y="211"/>
                  <a:pt x="482" y="216"/>
                  <a:pt x="479" y="217"/>
                </a:cubicBezTo>
                <a:cubicBezTo>
                  <a:pt x="477" y="218"/>
                  <a:pt x="477" y="217"/>
                  <a:pt x="474" y="218"/>
                </a:cubicBezTo>
                <a:cubicBezTo>
                  <a:pt x="472" y="220"/>
                  <a:pt x="472" y="221"/>
                  <a:pt x="469" y="222"/>
                </a:cubicBezTo>
                <a:cubicBezTo>
                  <a:pt x="466" y="224"/>
                  <a:pt x="462" y="226"/>
                  <a:pt x="458" y="227"/>
                </a:cubicBezTo>
                <a:cubicBezTo>
                  <a:pt x="454" y="229"/>
                  <a:pt x="450" y="231"/>
                  <a:pt x="446" y="233"/>
                </a:cubicBezTo>
                <a:cubicBezTo>
                  <a:pt x="444" y="235"/>
                  <a:pt x="443" y="237"/>
                  <a:pt x="440" y="238"/>
                </a:cubicBezTo>
                <a:cubicBezTo>
                  <a:pt x="436" y="240"/>
                  <a:pt x="431" y="241"/>
                  <a:pt x="427" y="244"/>
                </a:cubicBezTo>
                <a:cubicBezTo>
                  <a:pt x="420" y="249"/>
                  <a:pt x="407" y="255"/>
                  <a:pt x="399" y="261"/>
                </a:cubicBezTo>
                <a:cubicBezTo>
                  <a:pt x="398" y="262"/>
                  <a:pt x="396" y="264"/>
                  <a:pt x="395" y="266"/>
                </a:cubicBezTo>
                <a:cubicBezTo>
                  <a:pt x="392" y="269"/>
                  <a:pt x="388" y="270"/>
                  <a:pt x="386" y="272"/>
                </a:cubicBezTo>
                <a:cubicBezTo>
                  <a:pt x="384" y="275"/>
                  <a:pt x="383" y="277"/>
                  <a:pt x="381" y="279"/>
                </a:cubicBezTo>
                <a:cubicBezTo>
                  <a:pt x="381" y="279"/>
                  <a:pt x="379" y="278"/>
                  <a:pt x="379" y="278"/>
                </a:cubicBezTo>
                <a:cubicBezTo>
                  <a:pt x="377" y="279"/>
                  <a:pt x="378" y="280"/>
                  <a:pt x="377" y="281"/>
                </a:cubicBezTo>
                <a:cubicBezTo>
                  <a:pt x="384" y="282"/>
                  <a:pt x="375" y="290"/>
                  <a:pt x="378" y="294"/>
                </a:cubicBezTo>
                <a:cubicBezTo>
                  <a:pt x="384" y="290"/>
                  <a:pt x="388" y="289"/>
                  <a:pt x="394" y="285"/>
                </a:cubicBezTo>
                <a:cubicBezTo>
                  <a:pt x="397" y="283"/>
                  <a:pt x="399" y="280"/>
                  <a:pt x="402" y="278"/>
                </a:cubicBezTo>
                <a:cubicBezTo>
                  <a:pt x="404" y="276"/>
                  <a:pt x="407" y="276"/>
                  <a:pt x="409" y="275"/>
                </a:cubicBezTo>
                <a:cubicBezTo>
                  <a:pt x="414" y="273"/>
                  <a:pt x="415" y="272"/>
                  <a:pt x="417" y="270"/>
                </a:cubicBezTo>
                <a:cubicBezTo>
                  <a:pt x="419" y="269"/>
                  <a:pt x="420" y="270"/>
                  <a:pt x="422" y="269"/>
                </a:cubicBezTo>
                <a:cubicBezTo>
                  <a:pt x="425" y="267"/>
                  <a:pt x="429" y="264"/>
                  <a:pt x="432" y="262"/>
                </a:cubicBezTo>
                <a:cubicBezTo>
                  <a:pt x="434" y="261"/>
                  <a:pt x="438" y="258"/>
                  <a:pt x="442" y="255"/>
                </a:cubicBezTo>
                <a:cubicBezTo>
                  <a:pt x="446" y="253"/>
                  <a:pt x="450" y="251"/>
                  <a:pt x="451" y="250"/>
                </a:cubicBezTo>
                <a:cubicBezTo>
                  <a:pt x="454" y="249"/>
                  <a:pt x="458" y="249"/>
                  <a:pt x="460" y="247"/>
                </a:cubicBezTo>
                <a:cubicBezTo>
                  <a:pt x="462" y="247"/>
                  <a:pt x="465" y="243"/>
                  <a:pt x="466" y="243"/>
                </a:cubicBezTo>
                <a:cubicBezTo>
                  <a:pt x="471" y="240"/>
                  <a:pt x="478" y="237"/>
                  <a:pt x="482" y="235"/>
                </a:cubicBezTo>
                <a:cubicBezTo>
                  <a:pt x="484" y="234"/>
                  <a:pt x="487" y="234"/>
                  <a:pt x="489" y="233"/>
                </a:cubicBezTo>
                <a:cubicBezTo>
                  <a:pt x="491" y="232"/>
                  <a:pt x="493" y="230"/>
                  <a:pt x="495" y="228"/>
                </a:cubicBezTo>
                <a:cubicBezTo>
                  <a:pt x="500" y="226"/>
                  <a:pt x="507" y="224"/>
                  <a:pt x="515" y="221"/>
                </a:cubicBezTo>
                <a:cubicBezTo>
                  <a:pt x="522" y="219"/>
                  <a:pt x="530" y="217"/>
                  <a:pt x="537" y="214"/>
                </a:cubicBezTo>
                <a:cubicBezTo>
                  <a:pt x="540" y="213"/>
                  <a:pt x="542" y="212"/>
                  <a:pt x="545" y="210"/>
                </a:cubicBezTo>
                <a:cubicBezTo>
                  <a:pt x="547" y="209"/>
                  <a:pt x="549" y="208"/>
                  <a:pt x="552" y="208"/>
                </a:cubicBezTo>
                <a:cubicBezTo>
                  <a:pt x="558" y="206"/>
                  <a:pt x="565" y="205"/>
                  <a:pt x="571" y="204"/>
                </a:cubicBezTo>
                <a:cubicBezTo>
                  <a:pt x="577" y="202"/>
                  <a:pt x="581" y="199"/>
                  <a:pt x="587" y="198"/>
                </a:cubicBezTo>
                <a:cubicBezTo>
                  <a:pt x="592" y="196"/>
                  <a:pt x="598" y="196"/>
                  <a:pt x="604" y="196"/>
                </a:cubicBezTo>
                <a:cubicBezTo>
                  <a:pt x="611" y="195"/>
                  <a:pt x="618" y="194"/>
                  <a:pt x="624" y="193"/>
                </a:cubicBezTo>
                <a:cubicBezTo>
                  <a:pt x="626" y="192"/>
                  <a:pt x="628" y="192"/>
                  <a:pt x="630" y="192"/>
                </a:cubicBezTo>
                <a:cubicBezTo>
                  <a:pt x="632" y="191"/>
                  <a:pt x="633" y="191"/>
                  <a:pt x="635" y="191"/>
                </a:cubicBezTo>
                <a:cubicBezTo>
                  <a:pt x="638" y="191"/>
                  <a:pt x="641" y="191"/>
                  <a:pt x="644" y="190"/>
                </a:cubicBezTo>
                <a:cubicBezTo>
                  <a:pt x="649" y="190"/>
                  <a:pt x="654" y="188"/>
                  <a:pt x="659" y="188"/>
                </a:cubicBezTo>
                <a:cubicBezTo>
                  <a:pt x="662" y="188"/>
                  <a:pt x="666" y="189"/>
                  <a:pt x="669" y="189"/>
                </a:cubicBezTo>
                <a:cubicBezTo>
                  <a:pt x="671" y="189"/>
                  <a:pt x="675" y="186"/>
                  <a:pt x="679" y="186"/>
                </a:cubicBezTo>
                <a:cubicBezTo>
                  <a:pt x="680" y="186"/>
                  <a:pt x="682" y="187"/>
                  <a:pt x="684" y="186"/>
                </a:cubicBezTo>
                <a:cubicBezTo>
                  <a:pt x="687" y="188"/>
                  <a:pt x="683" y="189"/>
                  <a:pt x="686" y="191"/>
                </a:cubicBezTo>
                <a:cubicBezTo>
                  <a:pt x="692" y="191"/>
                  <a:pt x="688" y="186"/>
                  <a:pt x="693" y="186"/>
                </a:cubicBezTo>
                <a:cubicBezTo>
                  <a:pt x="697" y="188"/>
                  <a:pt x="700" y="186"/>
                  <a:pt x="702" y="186"/>
                </a:cubicBezTo>
                <a:cubicBezTo>
                  <a:pt x="704" y="187"/>
                  <a:pt x="703" y="189"/>
                  <a:pt x="707" y="189"/>
                </a:cubicBezTo>
                <a:cubicBezTo>
                  <a:pt x="713" y="188"/>
                  <a:pt x="706" y="186"/>
                  <a:pt x="710" y="185"/>
                </a:cubicBezTo>
                <a:cubicBezTo>
                  <a:pt x="715" y="187"/>
                  <a:pt x="722" y="185"/>
                  <a:pt x="729" y="187"/>
                </a:cubicBezTo>
                <a:cubicBezTo>
                  <a:pt x="732" y="187"/>
                  <a:pt x="733" y="189"/>
                  <a:pt x="736" y="189"/>
                </a:cubicBezTo>
                <a:cubicBezTo>
                  <a:pt x="738" y="190"/>
                  <a:pt x="738" y="189"/>
                  <a:pt x="741" y="189"/>
                </a:cubicBezTo>
                <a:cubicBezTo>
                  <a:pt x="743" y="189"/>
                  <a:pt x="747" y="190"/>
                  <a:pt x="748" y="190"/>
                </a:cubicBezTo>
                <a:cubicBezTo>
                  <a:pt x="752" y="190"/>
                  <a:pt x="754" y="190"/>
                  <a:pt x="758" y="190"/>
                </a:cubicBezTo>
                <a:cubicBezTo>
                  <a:pt x="760" y="191"/>
                  <a:pt x="758" y="191"/>
                  <a:pt x="759" y="192"/>
                </a:cubicBezTo>
                <a:cubicBezTo>
                  <a:pt x="762" y="195"/>
                  <a:pt x="768" y="194"/>
                  <a:pt x="773" y="194"/>
                </a:cubicBezTo>
                <a:cubicBezTo>
                  <a:pt x="777" y="193"/>
                  <a:pt x="782" y="192"/>
                  <a:pt x="784" y="193"/>
                </a:cubicBezTo>
                <a:cubicBezTo>
                  <a:pt x="784" y="194"/>
                  <a:pt x="780" y="194"/>
                  <a:pt x="780" y="194"/>
                </a:cubicBezTo>
                <a:cubicBezTo>
                  <a:pt x="785" y="195"/>
                  <a:pt x="790" y="191"/>
                  <a:pt x="793" y="195"/>
                </a:cubicBezTo>
                <a:cubicBezTo>
                  <a:pt x="790" y="195"/>
                  <a:pt x="787" y="194"/>
                  <a:pt x="786" y="195"/>
                </a:cubicBezTo>
                <a:cubicBezTo>
                  <a:pt x="794" y="199"/>
                  <a:pt x="796" y="194"/>
                  <a:pt x="802" y="194"/>
                </a:cubicBezTo>
                <a:cubicBezTo>
                  <a:pt x="806" y="194"/>
                  <a:pt x="812" y="196"/>
                  <a:pt x="817" y="197"/>
                </a:cubicBezTo>
                <a:cubicBezTo>
                  <a:pt x="820" y="198"/>
                  <a:pt x="824" y="199"/>
                  <a:pt x="828" y="199"/>
                </a:cubicBezTo>
                <a:cubicBezTo>
                  <a:pt x="831" y="200"/>
                  <a:pt x="834" y="201"/>
                  <a:pt x="837" y="202"/>
                </a:cubicBezTo>
                <a:cubicBezTo>
                  <a:pt x="839" y="203"/>
                  <a:pt x="841" y="206"/>
                  <a:pt x="843" y="207"/>
                </a:cubicBezTo>
                <a:cubicBezTo>
                  <a:pt x="845" y="208"/>
                  <a:pt x="849" y="209"/>
                  <a:pt x="852" y="210"/>
                </a:cubicBezTo>
                <a:cubicBezTo>
                  <a:pt x="855" y="211"/>
                  <a:pt x="858" y="212"/>
                  <a:pt x="859" y="213"/>
                </a:cubicBezTo>
                <a:cubicBezTo>
                  <a:pt x="861" y="213"/>
                  <a:pt x="862" y="212"/>
                  <a:pt x="864" y="212"/>
                </a:cubicBezTo>
                <a:cubicBezTo>
                  <a:pt x="864" y="212"/>
                  <a:pt x="865" y="215"/>
                  <a:pt x="867" y="215"/>
                </a:cubicBezTo>
                <a:cubicBezTo>
                  <a:pt x="867" y="215"/>
                  <a:pt x="868" y="213"/>
                  <a:pt x="870" y="214"/>
                </a:cubicBezTo>
                <a:cubicBezTo>
                  <a:pt x="872" y="215"/>
                  <a:pt x="872" y="216"/>
                  <a:pt x="876" y="217"/>
                </a:cubicBezTo>
                <a:cubicBezTo>
                  <a:pt x="880" y="214"/>
                  <a:pt x="886" y="218"/>
                  <a:pt x="896" y="222"/>
                </a:cubicBezTo>
                <a:cubicBezTo>
                  <a:pt x="907" y="225"/>
                  <a:pt x="918" y="230"/>
                  <a:pt x="928" y="234"/>
                </a:cubicBezTo>
                <a:cubicBezTo>
                  <a:pt x="933" y="236"/>
                  <a:pt x="937" y="239"/>
                  <a:pt x="942" y="241"/>
                </a:cubicBezTo>
                <a:cubicBezTo>
                  <a:pt x="946" y="243"/>
                  <a:pt x="950" y="245"/>
                  <a:pt x="953" y="246"/>
                </a:cubicBezTo>
                <a:cubicBezTo>
                  <a:pt x="952" y="248"/>
                  <a:pt x="951" y="249"/>
                  <a:pt x="954" y="250"/>
                </a:cubicBezTo>
                <a:cubicBezTo>
                  <a:pt x="957" y="250"/>
                  <a:pt x="955" y="248"/>
                  <a:pt x="957" y="248"/>
                </a:cubicBezTo>
                <a:cubicBezTo>
                  <a:pt x="959" y="249"/>
                  <a:pt x="965" y="252"/>
                  <a:pt x="968" y="253"/>
                </a:cubicBezTo>
                <a:cubicBezTo>
                  <a:pt x="970" y="254"/>
                  <a:pt x="968" y="254"/>
                  <a:pt x="969" y="255"/>
                </a:cubicBezTo>
                <a:cubicBezTo>
                  <a:pt x="971" y="259"/>
                  <a:pt x="984" y="263"/>
                  <a:pt x="985" y="264"/>
                </a:cubicBezTo>
                <a:cubicBezTo>
                  <a:pt x="985" y="264"/>
                  <a:pt x="987" y="267"/>
                  <a:pt x="988" y="268"/>
                </a:cubicBezTo>
                <a:cubicBezTo>
                  <a:pt x="995" y="274"/>
                  <a:pt x="1000" y="273"/>
                  <a:pt x="1005" y="276"/>
                </a:cubicBezTo>
                <a:cubicBezTo>
                  <a:pt x="1006" y="277"/>
                  <a:pt x="1008" y="280"/>
                  <a:pt x="1010" y="281"/>
                </a:cubicBezTo>
                <a:cubicBezTo>
                  <a:pt x="1011" y="282"/>
                  <a:pt x="1014" y="283"/>
                  <a:pt x="1017" y="285"/>
                </a:cubicBezTo>
                <a:cubicBezTo>
                  <a:pt x="1019" y="286"/>
                  <a:pt x="1018" y="287"/>
                  <a:pt x="1020" y="288"/>
                </a:cubicBezTo>
                <a:cubicBezTo>
                  <a:pt x="1022" y="289"/>
                  <a:pt x="1023" y="289"/>
                  <a:pt x="1026" y="291"/>
                </a:cubicBezTo>
                <a:cubicBezTo>
                  <a:pt x="1028" y="292"/>
                  <a:pt x="1028" y="293"/>
                  <a:pt x="1030" y="295"/>
                </a:cubicBezTo>
                <a:cubicBezTo>
                  <a:pt x="1032" y="296"/>
                  <a:pt x="1033" y="296"/>
                  <a:pt x="1036" y="298"/>
                </a:cubicBezTo>
                <a:cubicBezTo>
                  <a:pt x="1039" y="301"/>
                  <a:pt x="1040" y="303"/>
                  <a:pt x="1043" y="306"/>
                </a:cubicBezTo>
                <a:cubicBezTo>
                  <a:pt x="1045" y="307"/>
                  <a:pt x="1048" y="308"/>
                  <a:pt x="1050" y="309"/>
                </a:cubicBezTo>
                <a:cubicBezTo>
                  <a:pt x="1052" y="311"/>
                  <a:pt x="1053" y="314"/>
                  <a:pt x="1054" y="316"/>
                </a:cubicBezTo>
                <a:cubicBezTo>
                  <a:pt x="1056" y="318"/>
                  <a:pt x="1059" y="319"/>
                  <a:pt x="1060" y="321"/>
                </a:cubicBezTo>
                <a:cubicBezTo>
                  <a:pt x="1063" y="324"/>
                  <a:pt x="1067" y="328"/>
                  <a:pt x="1070" y="331"/>
                </a:cubicBezTo>
                <a:cubicBezTo>
                  <a:pt x="1072" y="333"/>
                  <a:pt x="1073" y="333"/>
                  <a:pt x="1075" y="334"/>
                </a:cubicBezTo>
                <a:cubicBezTo>
                  <a:pt x="1080" y="339"/>
                  <a:pt x="1086" y="345"/>
                  <a:pt x="1092" y="351"/>
                </a:cubicBezTo>
                <a:cubicBezTo>
                  <a:pt x="1097" y="356"/>
                  <a:pt x="1100" y="360"/>
                  <a:pt x="1104" y="364"/>
                </a:cubicBezTo>
                <a:cubicBezTo>
                  <a:pt x="1108" y="368"/>
                  <a:pt x="1112" y="370"/>
                  <a:pt x="1114" y="373"/>
                </a:cubicBezTo>
                <a:cubicBezTo>
                  <a:pt x="1116" y="376"/>
                  <a:pt x="1115" y="379"/>
                  <a:pt x="1117" y="382"/>
                </a:cubicBezTo>
                <a:cubicBezTo>
                  <a:pt x="1119" y="384"/>
                  <a:pt x="1123" y="386"/>
                  <a:pt x="1126" y="388"/>
                </a:cubicBezTo>
                <a:cubicBezTo>
                  <a:pt x="1127" y="390"/>
                  <a:pt x="1126" y="391"/>
                  <a:pt x="1128" y="392"/>
                </a:cubicBezTo>
                <a:cubicBezTo>
                  <a:pt x="1129" y="394"/>
                  <a:pt x="1131" y="394"/>
                  <a:pt x="1133" y="396"/>
                </a:cubicBezTo>
                <a:cubicBezTo>
                  <a:pt x="1134" y="398"/>
                  <a:pt x="1132" y="397"/>
                  <a:pt x="1132" y="399"/>
                </a:cubicBezTo>
                <a:cubicBezTo>
                  <a:pt x="1132" y="402"/>
                  <a:pt x="1140" y="407"/>
                  <a:pt x="1142" y="410"/>
                </a:cubicBezTo>
                <a:cubicBezTo>
                  <a:pt x="1148" y="419"/>
                  <a:pt x="1154" y="430"/>
                  <a:pt x="1159" y="437"/>
                </a:cubicBezTo>
                <a:cubicBezTo>
                  <a:pt x="1160" y="439"/>
                  <a:pt x="1162" y="441"/>
                  <a:pt x="1163" y="443"/>
                </a:cubicBezTo>
                <a:cubicBezTo>
                  <a:pt x="1164" y="445"/>
                  <a:pt x="1164" y="447"/>
                  <a:pt x="1165" y="449"/>
                </a:cubicBezTo>
                <a:cubicBezTo>
                  <a:pt x="1168" y="454"/>
                  <a:pt x="1171" y="459"/>
                  <a:pt x="1173" y="462"/>
                </a:cubicBezTo>
                <a:cubicBezTo>
                  <a:pt x="1173" y="462"/>
                  <a:pt x="1173" y="464"/>
                  <a:pt x="1175" y="466"/>
                </a:cubicBezTo>
                <a:cubicBezTo>
                  <a:pt x="1176" y="468"/>
                  <a:pt x="1178" y="469"/>
                  <a:pt x="1179" y="472"/>
                </a:cubicBezTo>
                <a:cubicBezTo>
                  <a:pt x="1181" y="474"/>
                  <a:pt x="1181" y="478"/>
                  <a:pt x="1182" y="481"/>
                </a:cubicBezTo>
                <a:cubicBezTo>
                  <a:pt x="1183" y="484"/>
                  <a:pt x="1186" y="484"/>
                  <a:pt x="1187" y="488"/>
                </a:cubicBezTo>
                <a:cubicBezTo>
                  <a:pt x="1188" y="494"/>
                  <a:pt x="1191" y="494"/>
                  <a:pt x="1193" y="498"/>
                </a:cubicBezTo>
                <a:cubicBezTo>
                  <a:pt x="1194" y="500"/>
                  <a:pt x="1194" y="502"/>
                  <a:pt x="1195" y="504"/>
                </a:cubicBezTo>
                <a:cubicBezTo>
                  <a:pt x="1195" y="506"/>
                  <a:pt x="1198" y="508"/>
                  <a:pt x="1199" y="510"/>
                </a:cubicBezTo>
                <a:cubicBezTo>
                  <a:pt x="1204" y="520"/>
                  <a:pt x="1202" y="521"/>
                  <a:pt x="1204" y="527"/>
                </a:cubicBezTo>
                <a:cubicBezTo>
                  <a:pt x="1205" y="529"/>
                  <a:pt x="1206" y="530"/>
                  <a:pt x="1207" y="532"/>
                </a:cubicBezTo>
                <a:cubicBezTo>
                  <a:pt x="1209" y="536"/>
                  <a:pt x="1209" y="539"/>
                  <a:pt x="1210" y="541"/>
                </a:cubicBezTo>
                <a:cubicBezTo>
                  <a:pt x="1211" y="543"/>
                  <a:pt x="1213" y="543"/>
                  <a:pt x="1214" y="546"/>
                </a:cubicBezTo>
                <a:cubicBezTo>
                  <a:pt x="1215" y="547"/>
                  <a:pt x="1215" y="549"/>
                  <a:pt x="1216" y="551"/>
                </a:cubicBezTo>
                <a:cubicBezTo>
                  <a:pt x="1217" y="553"/>
                  <a:pt x="1217" y="555"/>
                  <a:pt x="1218" y="557"/>
                </a:cubicBezTo>
                <a:cubicBezTo>
                  <a:pt x="1219" y="562"/>
                  <a:pt x="1220" y="566"/>
                  <a:pt x="1222" y="570"/>
                </a:cubicBezTo>
                <a:cubicBezTo>
                  <a:pt x="1224" y="576"/>
                  <a:pt x="1224" y="574"/>
                  <a:pt x="1224" y="578"/>
                </a:cubicBezTo>
                <a:cubicBezTo>
                  <a:pt x="1224" y="586"/>
                  <a:pt x="1225" y="594"/>
                  <a:pt x="1229" y="598"/>
                </a:cubicBezTo>
                <a:cubicBezTo>
                  <a:pt x="1229" y="602"/>
                  <a:pt x="1228" y="604"/>
                  <a:pt x="1228" y="606"/>
                </a:cubicBezTo>
                <a:cubicBezTo>
                  <a:pt x="1229" y="615"/>
                  <a:pt x="1241" y="624"/>
                  <a:pt x="1236" y="629"/>
                </a:cubicBezTo>
                <a:cubicBezTo>
                  <a:pt x="1234" y="626"/>
                  <a:pt x="1234" y="617"/>
                  <a:pt x="1232" y="619"/>
                </a:cubicBezTo>
                <a:cubicBezTo>
                  <a:pt x="1233" y="624"/>
                  <a:pt x="1234" y="628"/>
                  <a:pt x="1235" y="632"/>
                </a:cubicBezTo>
                <a:cubicBezTo>
                  <a:pt x="1236" y="636"/>
                  <a:pt x="1237" y="640"/>
                  <a:pt x="1238" y="644"/>
                </a:cubicBezTo>
                <a:cubicBezTo>
                  <a:pt x="1239" y="647"/>
                  <a:pt x="1239" y="651"/>
                  <a:pt x="1240" y="654"/>
                </a:cubicBezTo>
                <a:cubicBezTo>
                  <a:pt x="1240" y="656"/>
                  <a:pt x="1240" y="658"/>
                  <a:pt x="1241" y="659"/>
                </a:cubicBezTo>
                <a:cubicBezTo>
                  <a:pt x="1241" y="661"/>
                  <a:pt x="1241" y="662"/>
                  <a:pt x="1241" y="664"/>
                </a:cubicBezTo>
                <a:cubicBezTo>
                  <a:pt x="1239" y="665"/>
                  <a:pt x="1240" y="657"/>
                  <a:pt x="1237" y="660"/>
                </a:cubicBezTo>
                <a:cubicBezTo>
                  <a:pt x="1236" y="665"/>
                  <a:pt x="1240" y="676"/>
                  <a:pt x="1238" y="679"/>
                </a:cubicBezTo>
                <a:cubicBezTo>
                  <a:pt x="1244" y="680"/>
                  <a:pt x="1239" y="690"/>
                  <a:pt x="1241" y="693"/>
                </a:cubicBezTo>
                <a:cubicBezTo>
                  <a:pt x="1244" y="688"/>
                  <a:pt x="1242" y="702"/>
                  <a:pt x="1244" y="705"/>
                </a:cubicBezTo>
                <a:cubicBezTo>
                  <a:pt x="1242" y="705"/>
                  <a:pt x="1241" y="702"/>
                  <a:pt x="1239" y="705"/>
                </a:cubicBezTo>
                <a:cubicBezTo>
                  <a:pt x="1240" y="708"/>
                  <a:pt x="1241" y="712"/>
                  <a:pt x="1242" y="715"/>
                </a:cubicBezTo>
                <a:cubicBezTo>
                  <a:pt x="1242" y="718"/>
                  <a:pt x="1243" y="720"/>
                  <a:pt x="1243" y="722"/>
                </a:cubicBezTo>
                <a:cubicBezTo>
                  <a:pt x="1244" y="724"/>
                  <a:pt x="1246" y="722"/>
                  <a:pt x="1246" y="727"/>
                </a:cubicBezTo>
                <a:cubicBezTo>
                  <a:pt x="1246" y="730"/>
                  <a:pt x="1245" y="731"/>
                  <a:pt x="1245" y="735"/>
                </a:cubicBezTo>
                <a:cubicBezTo>
                  <a:pt x="1245" y="738"/>
                  <a:pt x="1246" y="741"/>
                  <a:pt x="1246" y="744"/>
                </a:cubicBezTo>
                <a:cubicBezTo>
                  <a:pt x="1246" y="746"/>
                  <a:pt x="1246" y="748"/>
                  <a:pt x="1245" y="749"/>
                </a:cubicBezTo>
                <a:cubicBezTo>
                  <a:pt x="1242" y="748"/>
                  <a:pt x="1243" y="743"/>
                  <a:pt x="1241" y="743"/>
                </a:cubicBezTo>
                <a:cubicBezTo>
                  <a:pt x="1240" y="747"/>
                  <a:pt x="1238" y="755"/>
                  <a:pt x="1239" y="760"/>
                </a:cubicBezTo>
                <a:cubicBezTo>
                  <a:pt x="1239" y="763"/>
                  <a:pt x="1241" y="763"/>
                  <a:pt x="1242" y="766"/>
                </a:cubicBezTo>
                <a:cubicBezTo>
                  <a:pt x="1242" y="767"/>
                  <a:pt x="1242" y="768"/>
                  <a:pt x="1243" y="769"/>
                </a:cubicBezTo>
                <a:cubicBezTo>
                  <a:pt x="1243" y="771"/>
                  <a:pt x="1243" y="773"/>
                  <a:pt x="1243" y="774"/>
                </a:cubicBezTo>
                <a:cubicBezTo>
                  <a:pt x="1242" y="778"/>
                  <a:pt x="1242" y="781"/>
                  <a:pt x="1242" y="780"/>
                </a:cubicBezTo>
                <a:cubicBezTo>
                  <a:pt x="1242" y="781"/>
                  <a:pt x="1240" y="777"/>
                  <a:pt x="1240" y="777"/>
                </a:cubicBezTo>
                <a:cubicBezTo>
                  <a:pt x="1237" y="780"/>
                  <a:pt x="1241" y="781"/>
                  <a:pt x="1241" y="783"/>
                </a:cubicBezTo>
                <a:cubicBezTo>
                  <a:pt x="1240" y="784"/>
                  <a:pt x="1238" y="784"/>
                  <a:pt x="1237" y="785"/>
                </a:cubicBezTo>
                <a:cubicBezTo>
                  <a:pt x="1236" y="786"/>
                  <a:pt x="1237" y="789"/>
                  <a:pt x="1236" y="790"/>
                </a:cubicBezTo>
                <a:cubicBezTo>
                  <a:pt x="1236" y="794"/>
                  <a:pt x="1241" y="797"/>
                  <a:pt x="1239" y="799"/>
                </a:cubicBezTo>
                <a:cubicBezTo>
                  <a:pt x="1238" y="799"/>
                  <a:pt x="1238" y="796"/>
                  <a:pt x="1237" y="796"/>
                </a:cubicBezTo>
                <a:cubicBezTo>
                  <a:pt x="1235" y="802"/>
                  <a:pt x="1233" y="808"/>
                  <a:pt x="1233" y="817"/>
                </a:cubicBezTo>
                <a:cubicBezTo>
                  <a:pt x="1236" y="820"/>
                  <a:pt x="1234" y="811"/>
                  <a:pt x="1237" y="813"/>
                </a:cubicBezTo>
                <a:cubicBezTo>
                  <a:pt x="1237" y="820"/>
                  <a:pt x="1234" y="817"/>
                  <a:pt x="1234" y="823"/>
                </a:cubicBezTo>
                <a:cubicBezTo>
                  <a:pt x="1232" y="825"/>
                  <a:pt x="1231" y="821"/>
                  <a:pt x="1230" y="827"/>
                </a:cubicBezTo>
                <a:cubicBezTo>
                  <a:pt x="1229" y="830"/>
                  <a:pt x="1232" y="829"/>
                  <a:pt x="1232" y="831"/>
                </a:cubicBezTo>
                <a:cubicBezTo>
                  <a:pt x="1229" y="832"/>
                  <a:pt x="1231" y="835"/>
                  <a:pt x="1231" y="837"/>
                </a:cubicBezTo>
                <a:cubicBezTo>
                  <a:pt x="1231" y="839"/>
                  <a:pt x="1229" y="842"/>
                  <a:pt x="1229" y="844"/>
                </a:cubicBezTo>
                <a:cubicBezTo>
                  <a:pt x="1229" y="844"/>
                  <a:pt x="1231" y="846"/>
                  <a:pt x="1231" y="847"/>
                </a:cubicBezTo>
                <a:cubicBezTo>
                  <a:pt x="1231" y="849"/>
                  <a:pt x="1229" y="852"/>
                  <a:pt x="1229" y="853"/>
                </a:cubicBezTo>
                <a:cubicBezTo>
                  <a:pt x="1227" y="852"/>
                  <a:pt x="1229" y="847"/>
                  <a:pt x="1229" y="844"/>
                </a:cubicBezTo>
                <a:cubicBezTo>
                  <a:pt x="1228" y="845"/>
                  <a:pt x="1227" y="846"/>
                  <a:pt x="1226" y="847"/>
                </a:cubicBezTo>
                <a:cubicBezTo>
                  <a:pt x="1225" y="849"/>
                  <a:pt x="1225" y="851"/>
                  <a:pt x="1224" y="853"/>
                </a:cubicBezTo>
                <a:cubicBezTo>
                  <a:pt x="1224" y="857"/>
                  <a:pt x="1224" y="861"/>
                  <a:pt x="1223" y="865"/>
                </a:cubicBezTo>
                <a:cubicBezTo>
                  <a:pt x="1222" y="868"/>
                  <a:pt x="1219" y="870"/>
                  <a:pt x="1218" y="874"/>
                </a:cubicBezTo>
                <a:cubicBezTo>
                  <a:pt x="1217" y="876"/>
                  <a:pt x="1218" y="877"/>
                  <a:pt x="1218" y="879"/>
                </a:cubicBezTo>
                <a:cubicBezTo>
                  <a:pt x="1216" y="887"/>
                  <a:pt x="1216" y="888"/>
                  <a:pt x="1216" y="894"/>
                </a:cubicBezTo>
                <a:cubicBezTo>
                  <a:pt x="1211" y="894"/>
                  <a:pt x="1211" y="905"/>
                  <a:pt x="1209" y="911"/>
                </a:cubicBezTo>
                <a:cubicBezTo>
                  <a:pt x="1209" y="912"/>
                  <a:pt x="1207" y="914"/>
                  <a:pt x="1206" y="916"/>
                </a:cubicBezTo>
                <a:cubicBezTo>
                  <a:pt x="1205" y="917"/>
                  <a:pt x="1205" y="919"/>
                  <a:pt x="1204" y="921"/>
                </a:cubicBezTo>
                <a:cubicBezTo>
                  <a:pt x="1204" y="922"/>
                  <a:pt x="1204" y="924"/>
                  <a:pt x="1203" y="925"/>
                </a:cubicBezTo>
                <a:cubicBezTo>
                  <a:pt x="1202" y="926"/>
                  <a:pt x="1200" y="929"/>
                  <a:pt x="1199" y="930"/>
                </a:cubicBezTo>
                <a:cubicBezTo>
                  <a:pt x="1195" y="938"/>
                  <a:pt x="1196" y="941"/>
                  <a:pt x="1193" y="941"/>
                </a:cubicBezTo>
                <a:cubicBezTo>
                  <a:pt x="1191" y="941"/>
                  <a:pt x="1190" y="949"/>
                  <a:pt x="1189" y="950"/>
                </a:cubicBezTo>
                <a:cubicBezTo>
                  <a:pt x="1188" y="953"/>
                  <a:pt x="1187" y="953"/>
                  <a:pt x="1186" y="955"/>
                </a:cubicBezTo>
                <a:cubicBezTo>
                  <a:pt x="1186" y="957"/>
                  <a:pt x="1186" y="957"/>
                  <a:pt x="1185" y="959"/>
                </a:cubicBezTo>
                <a:cubicBezTo>
                  <a:pt x="1185" y="961"/>
                  <a:pt x="1183" y="961"/>
                  <a:pt x="1182" y="964"/>
                </a:cubicBezTo>
                <a:cubicBezTo>
                  <a:pt x="1182" y="964"/>
                  <a:pt x="1182" y="965"/>
                  <a:pt x="1181" y="967"/>
                </a:cubicBezTo>
                <a:cubicBezTo>
                  <a:pt x="1178" y="972"/>
                  <a:pt x="1174" y="980"/>
                  <a:pt x="1170" y="986"/>
                </a:cubicBezTo>
                <a:cubicBezTo>
                  <a:pt x="1170" y="988"/>
                  <a:pt x="1175" y="987"/>
                  <a:pt x="1171" y="993"/>
                </a:cubicBezTo>
                <a:cubicBezTo>
                  <a:pt x="1167" y="995"/>
                  <a:pt x="1171" y="989"/>
                  <a:pt x="1168" y="988"/>
                </a:cubicBezTo>
                <a:cubicBezTo>
                  <a:pt x="1166" y="996"/>
                  <a:pt x="1162" y="998"/>
                  <a:pt x="1160" y="1001"/>
                </a:cubicBezTo>
                <a:cubicBezTo>
                  <a:pt x="1159" y="1003"/>
                  <a:pt x="1160" y="1003"/>
                  <a:pt x="1159" y="1005"/>
                </a:cubicBezTo>
                <a:cubicBezTo>
                  <a:pt x="1158" y="1007"/>
                  <a:pt x="1156" y="1008"/>
                  <a:pt x="1154" y="1009"/>
                </a:cubicBezTo>
                <a:cubicBezTo>
                  <a:pt x="1150" y="1015"/>
                  <a:pt x="1144" y="1023"/>
                  <a:pt x="1141" y="1029"/>
                </a:cubicBezTo>
                <a:cubicBezTo>
                  <a:pt x="1139" y="1032"/>
                  <a:pt x="1138" y="1037"/>
                  <a:pt x="1136" y="1041"/>
                </a:cubicBezTo>
                <a:cubicBezTo>
                  <a:pt x="1134" y="1044"/>
                  <a:pt x="1132" y="1048"/>
                  <a:pt x="1129" y="1051"/>
                </a:cubicBezTo>
                <a:cubicBezTo>
                  <a:pt x="1126" y="1054"/>
                  <a:pt x="1123" y="1057"/>
                  <a:pt x="1121" y="1062"/>
                </a:cubicBezTo>
                <a:cubicBezTo>
                  <a:pt x="1117" y="1059"/>
                  <a:pt x="1117" y="1059"/>
                  <a:pt x="1117" y="1059"/>
                </a:cubicBezTo>
                <a:cubicBezTo>
                  <a:pt x="1113" y="1063"/>
                  <a:pt x="1116" y="1064"/>
                  <a:pt x="1115" y="1066"/>
                </a:cubicBezTo>
                <a:cubicBezTo>
                  <a:pt x="1110" y="1064"/>
                  <a:pt x="1109" y="1071"/>
                  <a:pt x="1105" y="1076"/>
                </a:cubicBezTo>
                <a:cubicBezTo>
                  <a:pt x="1105" y="1075"/>
                  <a:pt x="1102" y="1078"/>
                  <a:pt x="1101" y="1078"/>
                </a:cubicBezTo>
                <a:cubicBezTo>
                  <a:pt x="1098" y="1081"/>
                  <a:pt x="1095" y="1085"/>
                  <a:pt x="1094" y="1088"/>
                </a:cubicBezTo>
                <a:cubicBezTo>
                  <a:pt x="1090" y="1089"/>
                  <a:pt x="1094" y="1084"/>
                  <a:pt x="1090" y="1085"/>
                </a:cubicBezTo>
                <a:cubicBezTo>
                  <a:pt x="1087" y="1090"/>
                  <a:pt x="1083" y="1093"/>
                  <a:pt x="1080" y="1097"/>
                </a:cubicBezTo>
                <a:cubicBezTo>
                  <a:pt x="1078" y="1099"/>
                  <a:pt x="1077" y="1102"/>
                  <a:pt x="1075" y="1104"/>
                </a:cubicBezTo>
                <a:cubicBezTo>
                  <a:pt x="1072" y="1107"/>
                  <a:pt x="1067" y="1108"/>
                  <a:pt x="1064" y="1110"/>
                </a:cubicBezTo>
                <a:cubicBezTo>
                  <a:pt x="1062" y="1112"/>
                  <a:pt x="1060" y="1116"/>
                  <a:pt x="1058" y="1118"/>
                </a:cubicBezTo>
                <a:cubicBezTo>
                  <a:pt x="1052" y="1123"/>
                  <a:pt x="1044" y="1127"/>
                  <a:pt x="1037" y="1133"/>
                </a:cubicBezTo>
                <a:cubicBezTo>
                  <a:pt x="1030" y="1138"/>
                  <a:pt x="1024" y="1144"/>
                  <a:pt x="1018" y="1148"/>
                </a:cubicBezTo>
                <a:cubicBezTo>
                  <a:pt x="1012" y="1151"/>
                  <a:pt x="1006" y="1153"/>
                  <a:pt x="1001" y="1157"/>
                </a:cubicBezTo>
                <a:cubicBezTo>
                  <a:pt x="999" y="1158"/>
                  <a:pt x="998" y="1161"/>
                  <a:pt x="996" y="1162"/>
                </a:cubicBezTo>
                <a:cubicBezTo>
                  <a:pt x="992" y="1166"/>
                  <a:pt x="988" y="1167"/>
                  <a:pt x="984" y="1169"/>
                </a:cubicBezTo>
                <a:cubicBezTo>
                  <a:pt x="980" y="1170"/>
                  <a:pt x="976" y="1171"/>
                  <a:pt x="972" y="1173"/>
                </a:cubicBezTo>
                <a:cubicBezTo>
                  <a:pt x="970" y="1174"/>
                  <a:pt x="968" y="1176"/>
                  <a:pt x="966" y="1177"/>
                </a:cubicBezTo>
                <a:cubicBezTo>
                  <a:pt x="965" y="1178"/>
                  <a:pt x="962" y="1177"/>
                  <a:pt x="962" y="1177"/>
                </a:cubicBezTo>
                <a:cubicBezTo>
                  <a:pt x="960" y="1179"/>
                  <a:pt x="958" y="1182"/>
                  <a:pt x="956" y="1183"/>
                </a:cubicBezTo>
                <a:cubicBezTo>
                  <a:pt x="953" y="1183"/>
                  <a:pt x="952" y="1182"/>
                  <a:pt x="949" y="1183"/>
                </a:cubicBezTo>
                <a:cubicBezTo>
                  <a:pt x="947" y="1184"/>
                  <a:pt x="944" y="1187"/>
                  <a:pt x="942" y="1188"/>
                </a:cubicBezTo>
                <a:cubicBezTo>
                  <a:pt x="938" y="1190"/>
                  <a:pt x="932" y="1191"/>
                  <a:pt x="929" y="1192"/>
                </a:cubicBezTo>
                <a:cubicBezTo>
                  <a:pt x="928" y="1192"/>
                  <a:pt x="928" y="1193"/>
                  <a:pt x="927" y="1194"/>
                </a:cubicBezTo>
                <a:cubicBezTo>
                  <a:pt x="926" y="1195"/>
                  <a:pt x="919" y="1197"/>
                  <a:pt x="917" y="1198"/>
                </a:cubicBezTo>
                <a:cubicBezTo>
                  <a:pt x="915" y="1199"/>
                  <a:pt x="913" y="1199"/>
                  <a:pt x="911" y="1200"/>
                </a:cubicBezTo>
                <a:cubicBezTo>
                  <a:pt x="909" y="1200"/>
                  <a:pt x="907" y="1200"/>
                  <a:pt x="905" y="1201"/>
                </a:cubicBezTo>
                <a:cubicBezTo>
                  <a:pt x="902" y="1202"/>
                  <a:pt x="899" y="1204"/>
                  <a:pt x="896" y="1205"/>
                </a:cubicBezTo>
                <a:cubicBezTo>
                  <a:pt x="894" y="1205"/>
                  <a:pt x="893" y="1205"/>
                  <a:pt x="891" y="1205"/>
                </a:cubicBezTo>
                <a:cubicBezTo>
                  <a:pt x="889" y="1206"/>
                  <a:pt x="887" y="1208"/>
                  <a:pt x="887" y="1208"/>
                </a:cubicBezTo>
                <a:cubicBezTo>
                  <a:pt x="886" y="1208"/>
                  <a:pt x="883" y="1208"/>
                  <a:pt x="881" y="1208"/>
                </a:cubicBezTo>
                <a:cubicBezTo>
                  <a:pt x="881" y="1208"/>
                  <a:pt x="879" y="1208"/>
                  <a:pt x="878" y="1208"/>
                </a:cubicBezTo>
                <a:cubicBezTo>
                  <a:pt x="878" y="1208"/>
                  <a:pt x="876" y="1207"/>
                  <a:pt x="876" y="1207"/>
                </a:cubicBezTo>
                <a:cubicBezTo>
                  <a:pt x="875" y="1207"/>
                  <a:pt x="874" y="1209"/>
                  <a:pt x="871" y="1210"/>
                </a:cubicBezTo>
                <a:cubicBezTo>
                  <a:pt x="868" y="1211"/>
                  <a:pt x="866" y="1211"/>
                  <a:pt x="864" y="1212"/>
                </a:cubicBezTo>
                <a:cubicBezTo>
                  <a:pt x="862" y="1213"/>
                  <a:pt x="860" y="1215"/>
                  <a:pt x="858" y="1216"/>
                </a:cubicBezTo>
                <a:cubicBezTo>
                  <a:pt x="852" y="1217"/>
                  <a:pt x="847" y="1214"/>
                  <a:pt x="844" y="1215"/>
                </a:cubicBezTo>
                <a:cubicBezTo>
                  <a:pt x="840" y="1215"/>
                  <a:pt x="837" y="1216"/>
                  <a:pt x="832" y="1217"/>
                </a:cubicBezTo>
                <a:cubicBezTo>
                  <a:pt x="828" y="1219"/>
                  <a:pt x="824" y="1220"/>
                  <a:pt x="819" y="1221"/>
                </a:cubicBezTo>
                <a:cubicBezTo>
                  <a:pt x="814" y="1223"/>
                  <a:pt x="809" y="1223"/>
                  <a:pt x="805" y="1224"/>
                </a:cubicBezTo>
                <a:cubicBezTo>
                  <a:pt x="800" y="1224"/>
                  <a:pt x="795" y="1225"/>
                  <a:pt x="791" y="1226"/>
                </a:cubicBezTo>
                <a:cubicBezTo>
                  <a:pt x="786" y="1227"/>
                  <a:pt x="779" y="1229"/>
                  <a:pt x="775" y="1230"/>
                </a:cubicBezTo>
                <a:cubicBezTo>
                  <a:pt x="773" y="1230"/>
                  <a:pt x="770" y="1231"/>
                  <a:pt x="768" y="1231"/>
                </a:cubicBezTo>
                <a:cubicBezTo>
                  <a:pt x="766" y="1231"/>
                  <a:pt x="764" y="1231"/>
                  <a:pt x="761" y="1231"/>
                </a:cubicBezTo>
                <a:cubicBezTo>
                  <a:pt x="757" y="1231"/>
                  <a:pt x="752" y="1231"/>
                  <a:pt x="748" y="1231"/>
                </a:cubicBezTo>
                <a:cubicBezTo>
                  <a:pt x="743" y="1232"/>
                  <a:pt x="739" y="1232"/>
                  <a:pt x="736" y="1232"/>
                </a:cubicBezTo>
                <a:cubicBezTo>
                  <a:pt x="732" y="1233"/>
                  <a:pt x="729" y="1234"/>
                  <a:pt x="727" y="1236"/>
                </a:cubicBezTo>
                <a:cubicBezTo>
                  <a:pt x="728" y="1235"/>
                  <a:pt x="728" y="1239"/>
                  <a:pt x="727" y="1239"/>
                </a:cubicBezTo>
                <a:cubicBezTo>
                  <a:pt x="726" y="1242"/>
                  <a:pt x="725" y="1241"/>
                  <a:pt x="725" y="1243"/>
                </a:cubicBezTo>
                <a:cubicBezTo>
                  <a:pt x="725" y="1243"/>
                  <a:pt x="726" y="1245"/>
                  <a:pt x="727" y="1247"/>
                </a:cubicBezTo>
                <a:cubicBezTo>
                  <a:pt x="727" y="1252"/>
                  <a:pt x="725" y="1250"/>
                  <a:pt x="730" y="1254"/>
                </a:cubicBezTo>
                <a:cubicBezTo>
                  <a:pt x="735" y="1257"/>
                  <a:pt x="734" y="1256"/>
                  <a:pt x="742" y="1258"/>
                </a:cubicBezTo>
                <a:cubicBezTo>
                  <a:pt x="746" y="1259"/>
                  <a:pt x="748" y="1260"/>
                  <a:pt x="749" y="1259"/>
                </a:cubicBezTo>
                <a:cubicBezTo>
                  <a:pt x="749" y="1259"/>
                  <a:pt x="750" y="1260"/>
                  <a:pt x="750" y="1260"/>
                </a:cubicBezTo>
                <a:cubicBezTo>
                  <a:pt x="752" y="1260"/>
                  <a:pt x="756" y="1259"/>
                  <a:pt x="758" y="1259"/>
                </a:cubicBezTo>
                <a:cubicBezTo>
                  <a:pt x="760" y="1259"/>
                  <a:pt x="762" y="1260"/>
                  <a:pt x="764" y="1260"/>
                </a:cubicBezTo>
                <a:cubicBezTo>
                  <a:pt x="764" y="1260"/>
                  <a:pt x="767" y="1259"/>
                  <a:pt x="769" y="1259"/>
                </a:cubicBezTo>
                <a:cubicBezTo>
                  <a:pt x="772" y="1259"/>
                  <a:pt x="776" y="1260"/>
                  <a:pt x="779" y="1260"/>
                </a:cubicBezTo>
                <a:cubicBezTo>
                  <a:pt x="782" y="1260"/>
                  <a:pt x="785" y="1259"/>
                  <a:pt x="787" y="1259"/>
                </a:cubicBezTo>
                <a:cubicBezTo>
                  <a:pt x="790" y="1259"/>
                  <a:pt x="794" y="1259"/>
                  <a:pt x="797" y="1259"/>
                </a:cubicBezTo>
                <a:cubicBezTo>
                  <a:pt x="800" y="1260"/>
                  <a:pt x="803" y="1260"/>
                  <a:pt x="805" y="1259"/>
                </a:cubicBezTo>
                <a:cubicBezTo>
                  <a:pt x="807" y="1259"/>
                  <a:pt x="808" y="1257"/>
                  <a:pt x="811" y="1257"/>
                </a:cubicBezTo>
                <a:cubicBezTo>
                  <a:pt x="814" y="1257"/>
                  <a:pt x="818" y="1258"/>
                  <a:pt x="824" y="1258"/>
                </a:cubicBezTo>
                <a:cubicBezTo>
                  <a:pt x="827" y="1258"/>
                  <a:pt x="831" y="1255"/>
                  <a:pt x="836" y="1255"/>
                </a:cubicBezTo>
                <a:cubicBezTo>
                  <a:pt x="838" y="1254"/>
                  <a:pt x="841" y="1255"/>
                  <a:pt x="843" y="1255"/>
                </a:cubicBezTo>
                <a:cubicBezTo>
                  <a:pt x="846" y="1254"/>
                  <a:pt x="849" y="1252"/>
                  <a:pt x="851" y="1252"/>
                </a:cubicBezTo>
                <a:cubicBezTo>
                  <a:pt x="852" y="1251"/>
                  <a:pt x="855" y="1253"/>
                  <a:pt x="857" y="1253"/>
                </a:cubicBezTo>
                <a:cubicBezTo>
                  <a:pt x="861" y="1251"/>
                  <a:pt x="866" y="1249"/>
                  <a:pt x="870" y="1248"/>
                </a:cubicBezTo>
                <a:cubicBezTo>
                  <a:pt x="871" y="1248"/>
                  <a:pt x="874" y="1248"/>
                  <a:pt x="876" y="1248"/>
                </a:cubicBezTo>
                <a:cubicBezTo>
                  <a:pt x="878" y="1247"/>
                  <a:pt x="878" y="1246"/>
                  <a:pt x="881" y="1245"/>
                </a:cubicBezTo>
                <a:cubicBezTo>
                  <a:pt x="884" y="1244"/>
                  <a:pt x="884" y="1247"/>
                  <a:pt x="887" y="1246"/>
                </a:cubicBezTo>
                <a:cubicBezTo>
                  <a:pt x="890" y="1241"/>
                  <a:pt x="894" y="1242"/>
                  <a:pt x="898" y="1241"/>
                </a:cubicBezTo>
                <a:cubicBezTo>
                  <a:pt x="900" y="1241"/>
                  <a:pt x="904" y="1238"/>
                  <a:pt x="904" y="1240"/>
                </a:cubicBezTo>
                <a:cubicBezTo>
                  <a:pt x="901" y="1241"/>
                  <a:pt x="897" y="1241"/>
                  <a:pt x="898" y="1244"/>
                </a:cubicBezTo>
                <a:cubicBezTo>
                  <a:pt x="902" y="1243"/>
                  <a:pt x="904" y="1242"/>
                  <a:pt x="905" y="1240"/>
                </a:cubicBezTo>
                <a:cubicBezTo>
                  <a:pt x="907" y="1239"/>
                  <a:pt x="908" y="1237"/>
                  <a:pt x="910" y="1236"/>
                </a:cubicBezTo>
                <a:cubicBezTo>
                  <a:pt x="911" y="1238"/>
                  <a:pt x="915" y="1234"/>
                  <a:pt x="919" y="1233"/>
                </a:cubicBezTo>
                <a:cubicBezTo>
                  <a:pt x="923" y="1233"/>
                  <a:pt x="922" y="1235"/>
                  <a:pt x="926" y="1234"/>
                </a:cubicBezTo>
                <a:cubicBezTo>
                  <a:pt x="932" y="1232"/>
                  <a:pt x="937" y="1225"/>
                  <a:pt x="942" y="1226"/>
                </a:cubicBezTo>
                <a:cubicBezTo>
                  <a:pt x="944" y="1228"/>
                  <a:pt x="936" y="1229"/>
                  <a:pt x="940" y="1230"/>
                </a:cubicBezTo>
                <a:cubicBezTo>
                  <a:pt x="943" y="1229"/>
                  <a:pt x="943" y="1226"/>
                  <a:pt x="946" y="1224"/>
                </a:cubicBezTo>
                <a:cubicBezTo>
                  <a:pt x="948" y="1223"/>
                  <a:pt x="952" y="1223"/>
                  <a:pt x="954" y="1222"/>
                </a:cubicBezTo>
                <a:cubicBezTo>
                  <a:pt x="957" y="1221"/>
                  <a:pt x="958" y="1219"/>
                  <a:pt x="960" y="1218"/>
                </a:cubicBezTo>
                <a:cubicBezTo>
                  <a:pt x="961" y="1217"/>
                  <a:pt x="964" y="1217"/>
                  <a:pt x="965" y="1217"/>
                </a:cubicBezTo>
                <a:cubicBezTo>
                  <a:pt x="967" y="1216"/>
                  <a:pt x="969" y="1214"/>
                  <a:pt x="970" y="1215"/>
                </a:cubicBezTo>
                <a:cubicBezTo>
                  <a:pt x="971" y="1217"/>
                  <a:pt x="966" y="1218"/>
                  <a:pt x="966" y="1220"/>
                </a:cubicBezTo>
                <a:cubicBezTo>
                  <a:pt x="970" y="1218"/>
                  <a:pt x="974" y="1216"/>
                  <a:pt x="977" y="1214"/>
                </a:cubicBezTo>
                <a:cubicBezTo>
                  <a:pt x="980" y="1213"/>
                  <a:pt x="983" y="1211"/>
                  <a:pt x="984" y="1210"/>
                </a:cubicBezTo>
                <a:cubicBezTo>
                  <a:pt x="984" y="1209"/>
                  <a:pt x="984" y="1209"/>
                  <a:pt x="986" y="1208"/>
                </a:cubicBezTo>
                <a:cubicBezTo>
                  <a:pt x="989" y="1204"/>
                  <a:pt x="991" y="1204"/>
                  <a:pt x="993" y="1203"/>
                </a:cubicBezTo>
                <a:cubicBezTo>
                  <a:pt x="995" y="1203"/>
                  <a:pt x="997" y="1202"/>
                  <a:pt x="1001" y="1200"/>
                </a:cubicBezTo>
                <a:cubicBezTo>
                  <a:pt x="1003" y="1198"/>
                  <a:pt x="1005" y="1196"/>
                  <a:pt x="1006" y="1195"/>
                </a:cubicBezTo>
                <a:cubicBezTo>
                  <a:pt x="1010" y="1194"/>
                  <a:pt x="1015" y="1196"/>
                  <a:pt x="1017" y="1191"/>
                </a:cubicBezTo>
                <a:cubicBezTo>
                  <a:pt x="1016" y="1192"/>
                  <a:pt x="1015" y="1190"/>
                  <a:pt x="1016" y="1189"/>
                </a:cubicBezTo>
                <a:cubicBezTo>
                  <a:pt x="1019" y="1188"/>
                  <a:pt x="1022" y="1189"/>
                  <a:pt x="1026" y="1188"/>
                </a:cubicBezTo>
                <a:cubicBezTo>
                  <a:pt x="1030" y="1185"/>
                  <a:pt x="1033" y="1180"/>
                  <a:pt x="1038" y="1177"/>
                </a:cubicBezTo>
                <a:cubicBezTo>
                  <a:pt x="1041" y="1175"/>
                  <a:pt x="1043" y="1177"/>
                  <a:pt x="1047" y="1175"/>
                </a:cubicBezTo>
                <a:cubicBezTo>
                  <a:pt x="1047" y="1174"/>
                  <a:pt x="1050" y="1170"/>
                  <a:pt x="1052" y="1169"/>
                </a:cubicBezTo>
                <a:cubicBezTo>
                  <a:pt x="1052" y="1168"/>
                  <a:pt x="1053" y="1165"/>
                  <a:pt x="1056" y="1165"/>
                </a:cubicBezTo>
                <a:cubicBezTo>
                  <a:pt x="1058" y="1167"/>
                  <a:pt x="1052" y="1170"/>
                  <a:pt x="1053" y="1171"/>
                </a:cubicBezTo>
                <a:cubicBezTo>
                  <a:pt x="1057" y="1169"/>
                  <a:pt x="1061" y="1166"/>
                  <a:pt x="1065" y="1163"/>
                </a:cubicBezTo>
                <a:cubicBezTo>
                  <a:pt x="1069" y="1160"/>
                  <a:pt x="1072" y="1157"/>
                  <a:pt x="1075" y="1156"/>
                </a:cubicBezTo>
                <a:cubicBezTo>
                  <a:pt x="1076" y="1153"/>
                  <a:pt x="1072" y="1155"/>
                  <a:pt x="1074" y="1153"/>
                </a:cubicBezTo>
                <a:cubicBezTo>
                  <a:pt x="1077" y="1149"/>
                  <a:pt x="1087" y="1143"/>
                  <a:pt x="1088" y="1142"/>
                </a:cubicBezTo>
                <a:cubicBezTo>
                  <a:pt x="1088" y="1141"/>
                  <a:pt x="1087" y="1141"/>
                  <a:pt x="1089" y="1139"/>
                </a:cubicBezTo>
                <a:cubicBezTo>
                  <a:pt x="1091" y="1138"/>
                  <a:pt x="1092" y="1138"/>
                  <a:pt x="1094" y="1136"/>
                </a:cubicBezTo>
                <a:cubicBezTo>
                  <a:pt x="1098" y="1132"/>
                  <a:pt x="1102" y="1127"/>
                  <a:pt x="1106" y="1123"/>
                </a:cubicBezTo>
                <a:cubicBezTo>
                  <a:pt x="1108" y="1122"/>
                  <a:pt x="1108" y="1124"/>
                  <a:pt x="1111" y="1121"/>
                </a:cubicBezTo>
                <a:cubicBezTo>
                  <a:pt x="1115" y="1117"/>
                  <a:pt x="1119" y="1109"/>
                  <a:pt x="1125" y="1107"/>
                </a:cubicBezTo>
                <a:cubicBezTo>
                  <a:pt x="1126" y="1108"/>
                  <a:pt x="1124" y="1109"/>
                  <a:pt x="1125" y="1110"/>
                </a:cubicBezTo>
                <a:cubicBezTo>
                  <a:pt x="1131" y="1106"/>
                  <a:pt x="1138" y="1100"/>
                  <a:pt x="1143" y="1092"/>
                </a:cubicBezTo>
                <a:cubicBezTo>
                  <a:pt x="1143" y="1091"/>
                  <a:pt x="1142" y="1088"/>
                  <a:pt x="1143" y="1087"/>
                </a:cubicBezTo>
                <a:cubicBezTo>
                  <a:pt x="1144" y="1085"/>
                  <a:pt x="1147" y="1083"/>
                  <a:pt x="1149" y="1080"/>
                </a:cubicBezTo>
                <a:cubicBezTo>
                  <a:pt x="1151" y="1078"/>
                  <a:pt x="1152" y="1074"/>
                  <a:pt x="1155" y="1074"/>
                </a:cubicBezTo>
                <a:cubicBezTo>
                  <a:pt x="1158" y="1075"/>
                  <a:pt x="1153" y="1080"/>
                  <a:pt x="1155" y="1083"/>
                </a:cubicBezTo>
                <a:cubicBezTo>
                  <a:pt x="1160" y="1076"/>
                  <a:pt x="1157" y="1075"/>
                  <a:pt x="1158" y="1071"/>
                </a:cubicBezTo>
                <a:cubicBezTo>
                  <a:pt x="1161" y="1063"/>
                  <a:pt x="1166" y="1063"/>
                  <a:pt x="1169" y="1060"/>
                </a:cubicBezTo>
                <a:cubicBezTo>
                  <a:pt x="1172" y="1057"/>
                  <a:pt x="1174" y="1052"/>
                  <a:pt x="1178" y="1050"/>
                </a:cubicBezTo>
                <a:cubicBezTo>
                  <a:pt x="1176" y="1056"/>
                  <a:pt x="1169" y="1064"/>
                  <a:pt x="1165" y="1072"/>
                </a:cubicBezTo>
                <a:cubicBezTo>
                  <a:pt x="1164" y="1071"/>
                  <a:pt x="1162" y="1070"/>
                  <a:pt x="1161" y="1073"/>
                </a:cubicBezTo>
                <a:cubicBezTo>
                  <a:pt x="1158" y="1074"/>
                  <a:pt x="1162" y="1076"/>
                  <a:pt x="1161" y="1078"/>
                </a:cubicBezTo>
                <a:cubicBezTo>
                  <a:pt x="1159" y="1081"/>
                  <a:pt x="1150" y="1088"/>
                  <a:pt x="1143" y="1097"/>
                </a:cubicBezTo>
                <a:cubicBezTo>
                  <a:pt x="1141" y="1100"/>
                  <a:pt x="1140" y="1102"/>
                  <a:pt x="1138" y="1104"/>
                </a:cubicBezTo>
                <a:cubicBezTo>
                  <a:pt x="1137" y="1106"/>
                  <a:pt x="1134" y="1107"/>
                  <a:pt x="1132" y="1109"/>
                </a:cubicBezTo>
                <a:cubicBezTo>
                  <a:pt x="1131" y="1110"/>
                  <a:pt x="1129" y="1112"/>
                  <a:pt x="1128" y="1114"/>
                </a:cubicBezTo>
                <a:cubicBezTo>
                  <a:pt x="1126" y="1115"/>
                  <a:pt x="1125" y="1117"/>
                  <a:pt x="1124" y="1118"/>
                </a:cubicBezTo>
                <a:cubicBezTo>
                  <a:pt x="1122" y="1120"/>
                  <a:pt x="1124" y="1122"/>
                  <a:pt x="1121" y="1125"/>
                </a:cubicBezTo>
                <a:cubicBezTo>
                  <a:pt x="1119" y="1128"/>
                  <a:pt x="1118" y="1124"/>
                  <a:pt x="1115" y="1128"/>
                </a:cubicBezTo>
                <a:cubicBezTo>
                  <a:pt x="1115" y="1131"/>
                  <a:pt x="1113" y="1133"/>
                  <a:pt x="1110" y="1135"/>
                </a:cubicBezTo>
                <a:cubicBezTo>
                  <a:pt x="1107" y="1137"/>
                  <a:pt x="1104" y="1139"/>
                  <a:pt x="1101" y="1143"/>
                </a:cubicBezTo>
                <a:cubicBezTo>
                  <a:pt x="1100" y="1142"/>
                  <a:pt x="1102" y="1141"/>
                  <a:pt x="1100" y="1140"/>
                </a:cubicBezTo>
                <a:cubicBezTo>
                  <a:pt x="1098" y="1143"/>
                  <a:pt x="1096" y="1146"/>
                  <a:pt x="1094" y="1148"/>
                </a:cubicBezTo>
                <a:cubicBezTo>
                  <a:pt x="1093" y="1151"/>
                  <a:pt x="1091" y="1154"/>
                  <a:pt x="1089" y="1156"/>
                </a:cubicBezTo>
                <a:cubicBezTo>
                  <a:pt x="1085" y="1159"/>
                  <a:pt x="1084" y="1157"/>
                  <a:pt x="1082" y="1159"/>
                </a:cubicBezTo>
                <a:cubicBezTo>
                  <a:pt x="1082" y="1160"/>
                  <a:pt x="1081" y="1163"/>
                  <a:pt x="1078" y="1164"/>
                </a:cubicBezTo>
                <a:cubicBezTo>
                  <a:pt x="1076" y="1166"/>
                  <a:pt x="1074" y="1165"/>
                  <a:pt x="1071" y="1167"/>
                </a:cubicBezTo>
                <a:cubicBezTo>
                  <a:pt x="1071" y="1167"/>
                  <a:pt x="1070" y="1168"/>
                  <a:pt x="1069" y="1169"/>
                </a:cubicBezTo>
                <a:cubicBezTo>
                  <a:pt x="1068" y="1170"/>
                  <a:pt x="1066" y="1171"/>
                  <a:pt x="1067" y="1171"/>
                </a:cubicBezTo>
                <a:cubicBezTo>
                  <a:pt x="1063" y="1175"/>
                  <a:pt x="1061" y="1181"/>
                  <a:pt x="1057" y="1184"/>
                </a:cubicBezTo>
                <a:cubicBezTo>
                  <a:pt x="1056" y="1185"/>
                  <a:pt x="1053" y="1186"/>
                  <a:pt x="1051" y="1187"/>
                </a:cubicBezTo>
                <a:cubicBezTo>
                  <a:pt x="1044" y="1191"/>
                  <a:pt x="1040" y="1194"/>
                  <a:pt x="1036" y="1199"/>
                </a:cubicBezTo>
                <a:cubicBezTo>
                  <a:pt x="1034" y="1198"/>
                  <a:pt x="1037" y="1193"/>
                  <a:pt x="1032" y="1197"/>
                </a:cubicBezTo>
                <a:cubicBezTo>
                  <a:pt x="1027" y="1200"/>
                  <a:pt x="1033" y="1201"/>
                  <a:pt x="1031" y="1202"/>
                </a:cubicBezTo>
                <a:cubicBezTo>
                  <a:pt x="1025" y="1203"/>
                  <a:pt x="1021" y="1208"/>
                  <a:pt x="1016" y="1212"/>
                </a:cubicBezTo>
                <a:cubicBezTo>
                  <a:pt x="1014" y="1213"/>
                  <a:pt x="1013" y="1212"/>
                  <a:pt x="1010" y="1214"/>
                </a:cubicBezTo>
                <a:cubicBezTo>
                  <a:pt x="1010" y="1213"/>
                  <a:pt x="1009" y="1215"/>
                  <a:pt x="1008" y="1216"/>
                </a:cubicBezTo>
                <a:cubicBezTo>
                  <a:pt x="1007" y="1217"/>
                  <a:pt x="1005" y="1217"/>
                  <a:pt x="1004" y="1218"/>
                </a:cubicBezTo>
                <a:cubicBezTo>
                  <a:pt x="1001" y="1220"/>
                  <a:pt x="999" y="1222"/>
                  <a:pt x="996" y="1224"/>
                </a:cubicBezTo>
                <a:cubicBezTo>
                  <a:pt x="994" y="1225"/>
                  <a:pt x="992" y="1224"/>
                  <a:pt x="991" y="1225"/>
                </a:cubicBezTo>
                <a:cubicBezTo>
                  <a:pt x="988" y="1227"/>
                  <a:pt x="986" y="1229"/>
                  <a:pt x="983" y="1231"/>
                </a:cubicBezTo>
                <a:cubicBezTo>
                  <a:pt x="981" y="1232"/>
                  <a:pt x="978" y="1234"/>
                  <a:pt x="975" y="1235"/>
                </a:cubicBezTo>
                <a:cubicBezTo>
                  <a:pt x="972" y="1236"/>
                  <a:pt x="970" y="1235"/>
                  <a:pt x="967" y="1236"/>
                </a:cubicBezTo>
                <a:cubicBezTo>
                  <a:pt x="964" y="1238"/>
                  <a:pt x="960" y="1240"/>
                  <a:pt x="957" y="1242"/>
                </a:cubicBezTo>
                <a:cubicBezTo>
                  <a:pt x="953" y="1244"/>
                  <a:pt x="950" y="1246"/>
                  <a:pt x="946" y="1249"/>
                </a:cubicBezTo>
                <a:cubicBezTo>
                  <a:pt x="944" y="1249"/>
                  <a:pt x="944" y="1249"/>
                  <a:pt x="943" y="1249"/>
                </a:cubicBezTo>
                <a:cubicBezTo>
                  <a:pt x="941" y="1250"/>
                  <a:pt x="941" y="1251"/>
                  <a:pt x="939" y="1252"/>
                </a:cubicBezTo>
                <a:cubicBezTo>
                  <a:pt x="935" y="1254"/>
                  <a:pt x="929" y="1256"/>
                  <a:pt x="924" y="1258"/>
                </a:cubicBezTo>
                <a:cubicBezTo>
                  <a:pt x="918" y="1261"/>
                  <a:pt x="913" y="1263"/>
                  <a:pt x="909" y="1264"/>
                </a:cubicBezTo>
                <a:cubicBezTo>
                  <a:pt x="909" y="1264"/>
                  <a:pt x="907" y="1266"/>
                  <a:pt x="904" y="1267"/>
                </a:cubicBezTo>
                <a:cubicBezTo>
                  <a:pt x="902" y="1268"/>
                  <a:pt x="902" y="1266"/>
                  <a:pt x="899" y="1267"/>
                </a:cubicBezTo>
                <a:cubicBezTo>
                  <a:pt x="896" y="1268"/>
                  <a:pt x="894" y="1271"/>
                  <a:pt x="890" y="1272"/>
                </a:cubicBezTo>
                <a:cubicBezTo>
                  <a:pt x="889" y="1273"/>
                  <a:pt x="886" y="1273"/>
                  <a:pt x="883" y="1273"/>
                </a:cubicBezTo>
                <a:cubicBezTo>
                  <a:pt x="876" y="1274"/>
                  <a:pt x="868" y="1278"/>
                  <a:pt x="863" y="1279"/>
                </a:cubicBezTo>
                <a:cubicBezTo>
                  <a:pt x="861" y="1280"/>
                  <a:pt x="860" y="1279"/>
                  <a:pt x="857" y="1279"/>
                </a:cubicBezTo>
                <a:cubicBezTo>
                  <a:pt x="855" y="1280"/>
                  <a:pt x="852" y="1282"/>
                  <a:pt x="849" y="1283"/>
                </a:cubicBezTo>
                <a:cubicBezTo>
                  <a:pt x="844" y="1285"/>
                  <a:pt x="843" y="1283"/>
                  <a:pt x="842" y="1284"/>
                </a:cubicBezTo>
                <a:cubicBezTo>
                  <a:pt x="840" y="1284"/>
                  <a:pt x="837" y="1286"/>
                  <a:pt x="835" y="1286"/>
                </a:cubicBezTo>
                <a:cubicBezTo>
                  <a:pt x="835" y="1286"/>
                  <a:pt x="834" y="1286"/>
                  <a:pt x="833" y="1287"/>
                </a:cubicBezTo>
                <a:cubicBezTo>
                  <a:pt x="831" y="1287"/>
                  <a:pt x="830" y="1287"/>
                  <a:pt x="829" y="1287"/>
                </a:cubicBezTo>
                <a:cubicBezTo>
                  <a:pt x="822" y="1287"/>
                  <a:pt x="821" y="1288"/>
                  <a:pt x="821" y="1285"/>
                </a:cubicBezTo>
                <a:cubicBezTo>
                  <a:pt x="813" y="1289"/>
                  <a:pt x="804" y="1293"/>
                  <a:pt x="793" y="1294"/>
                </a:cubicBezTo>
                <a:cubicBezTo>
                  <a:pt x="791" y="1294"/>
                  <a:pt x="792" y="1294"/>
                  <a:pt x="791" y="1293"/>
                </a:cubicBezTo>
                <a:cubicBezTo>
                  <a:pt x="788" y="1292"/>
                  <a:pt x="781" y="1295"/>
                  <a:pt x="777" y="1295"/>
                </a:cubicBezTo>
                <a:cubicBezTo>
                  <a:pt x="771" y="1295"/>
                  <a:pt x="767" y="1291"/>
                  <a:pt x="762" y="1293"/>
                </a:cubicBezTo>
                <a:cubicBezTo>
                  <a:pt x="762" y="1294"/>
                  <a:pt x="764" y="1295"/>
                  <a:pt x="762" y="1295"/>
                </a:cubicBezTo>
                <a:cubicBezTo>
                  <a:pt x="757" y="1297"/>
                  <a:pt x="749" y="1296"/>
                  <a:pt x="743" y="1296"/>
                </a:cubicBezTo>
                <a:cubicBezTo>
                  <a:pt x="741" y="1297"/>
                  <a:pt x="737" y="1299"/>
                  <a:pt x="735" y="1299"/>
                </a:cubicBezTo>
                <a:cubicBezTo>
                  <a:pt x="734" y="1300"/>
                  <a:pt x="726" y="1299"/>
                  <a:pt x="723" y="1299"/>
                </a:cubicBezTo>
                <a:cubicBezTo>
                  <a:pt x="716" y="1299"/>
                  <a:pt x="707" y="1299"/>
                  <a:pt x="700" y="1300"/>
                </a:cubicBezTo>
                <a:cubicBezTo>
                  <a:pt x="698" y="1299"/>
                  <a:pt x="695" y="1298"/>
                  <a:pt x="693" y="1298"/>
                </a:cubicBezTo>
                <a:cubicBezTo>
                  <a:pt x="690" y="1298"/>
                  <a:pt x="688" y="1298"/>
                  <a:pt x="685" y="1298"/>
                </a:cubicBezTo>
                <a:cubicBezTo>
                  <a:pt x="683" y="1298"/>
                  <a:pt x="680" y="1297"/>
                  <a:pt x="678" y="1297"/>
                </a:cubicBezTo>
                <a:cubicBezTo>
                  <a:pt x="675" y="1297"/>
                  <a:pt x="675" y="1298"/>
                  <a:pt x="672" y="1298"/>
                </a:cubicBezTo>
                <a:cubicBezTo>
                  <a:pt x="669" y="1298"/>
                  <a:pt x="666" y="1296"/>
                  <a:pt x="664" y="1295"/>
                </a:cubicBezTo>
                <a:cubicBezTo>
                  <a:pt x="662" y="1295"/>
                  <a:pt x="661" y="1296"/>
                  <a:pt x="658" y="1296"/>
                </a:cubicBezTo>
                <a:cubicBezTo>
                  <a:pt x="655" y="1295"/>
                  <a:pt x="652" y="1294"/>
                  <a:pt x="649" y="1294"/>
                </a:cubicBezTo>
                <a:cubicBezTo>
                  <a:pt x="645" y="1294"/>
                  <a:pt x="641" y="1294"/>
                  <a:pt x="638" y="1294"/>
                </a:cubicBezTo>
                <a:cubicBezTo>
                  <a:pt x="634" y="1293"/>
                  <a:pt x="630" y="1291"/>
                  <a:pt x="625" y="1290"/>
                </a:cubicBezTo>
                <a:cubicBezTo>
                  <a:pt x="622" y="1290"/>
                  <a:pt x="618" y="1289"/>
                  <a:pt x="615" y="1289"/>
                </a:cubicBezTo>
                <a:cubicBezTo>
                  <a:pt x="612" y="1289"/>
                  <a:pt x="608" y="1289"/>
                  <a:pt x="605" y="1288"/>
                </a:cubicBezTo>
                <a:cubicBezTo>
                  <a:pt x="603" y="1287"/>
                  <a:pt x="603" y="1286"/>
                  <a:pt x="601" y="1286"/>
                </a:cubicBezTo>
                <a:cubicBezTo>
                  <a:pt x="599" y="1286"/>
                  <a:pt x="596" y="1286"/>
                  <a:pt x="594" y="1285"/>
                </a:cubicBezTo>
                <a:cubicBezTo>
                  <a:pt x="593" y="1285"/>
                  <a:pt x="591" y="1283"/>
                  <a:pt x="590" y="1283"/>
                </a:cubicBezTo>
                <a:cubicBezTo>
                  <a:pt x="586" y="1282"/>
                  <a:pt x="580" y="1283"/>
                  <a:pt x="577" y="1282"/>
                </a:cubicBezTo>
                <a:cubicBezTo>
                  <a:pt x="574" y="1278"/>
                  <a:pt x="571" y="1279"/>
                  <a:pt x="566" y="1278"/>
                </a:cubicBezTo>
                <a:cubicBezTo>
                  <a:pt x="558" y="1276"/>
                  <a:pt x="553" y="1274"/>
                  <a:pt x="548" y="1273"/>
                </a:cubicBezTo>
                <a:cubicBezTo>
                  <a:pt x="539" y="1270"/>
                  <a:pt x="530" y="1264"/>
                  <a:pt x="521" y="1261"/>
                </a:cubicBezTo>
                <a:cubicBezTo>
                  <a:pt x="515" y="1259"/>
                  <a:pt x="512" y="1258"/>
                  <a:pt x="508" y="1256"/>
                </a:cubicBezTo>
                <a:cubicBezTo>
                  <a:pt x="502" y="1253"/>
                  <a:pt x="497" y="1252"/>
                  <a:pt x="491" y="1250"/>
                </a:cubicBezTo>
                <a:cubicBezTo>
                  <a:pt x="483" y="1246"/>
                  <a:pt x="474" y="1242"/>
                  <a:pt x="466" y="1237"/>
                </a:cubicBezTo>
                <a:cubicBezTo>
                  <a:pt x="462" y="1235"/>
                  <a:pt x="457" y="1233"/>
                  <a:pt x="453" y="1231"/>
                </a:cubicBezTo>
                <a:cubicBezTo>
                  <a:pt x="451" y="1229"/>
                  <a:pt x="449" y="1228"/>
                  <a:pt x="446" y="1227"/>
                </a:cubicBezTo>
                <a:cubicBezTo>
                  <a:pt x="444" y="1226"/>
                  <a:pt x="442" y="1225"/>
                  <a:pt x="440" y="1224"/>
                </a:cubicBezTo>
                <a:cubicBezTo>
                  <a:pt x="439" y="1226"/>
                  <a:pt x="442" y="1227"/>
                  <a:pt x="443" y="1229"/>
                </a:cubicBezTo>
                <a:cubicBezTo>
                  <a:pt x="445" y="1231"/>
                  <a:pt x="447" y="1232"/>
                  <a:pt x="446" y="1234"/>
                </a:cubicBezTo>
                <a:cubicBezTo>
                  <a:pt x="443" y="1233"/>
                  <a:pt x="434" y="1229"/>
                  <a:pt x="432" y="1226"/>
                </a:cubicBezTo>
                <a:cubicBezTo>
                  <a:pt x="430" y="1222"/>
                  <a:pt x="435" y="1224"/>
                  <a:pt x="436" y="1222"/>
                </a:cubicBezTo>
                <a:cubicBezTo>
                  <a:pt x="432" y="1217"/>
                  <a:pt x="423" y="1214"/>
                  <a:pt x="418" y="1210"/>
                </a:cubicBezTo>
                <a:cubicBezTo>
                  <a:pt x="417" y="1209"/>
                  <a:pt x="416" y="1206"/>
                  <a:pt x="414" y="1205"/>
                </a:cubicBezTo>
                <a:cubicBezTo>
                  <a:pt x="414" y="1205"/>
                  <a:pt x="412" y="1206"/>
                  <a:pt x="412" y="1206"/>
                </a:cubicBezTo>
                <a:cubicBezTo>
                  <a:pt x="409" y="1205"/>
                  <a:pt x="406" y="1203"/>
                  <a:pt x="403" y="1201"/>
                </a:cubicBezTo>
                <a:cubicBezTo>
                  <a:pt x="401" y="1199"/>
                  <a:pt x="398" y="1197"/>
                  <a:pt x="397" y="1196"/>
                </a:cubicBezTo>
                <a:cubicBezTo>
                  <a:pt x="394" y="1194"/>
                  <a:pt x="390" y="1191"/>
                  <a:pt x="387" y="1189"/>
                </a:cubicBezTo>
                <a:cubicBezTo>
                  <a:pt x="385" y="1188"/>
                  <a:pt x="383" y="1186"/>
                  <a:pt x="382" y="1185"/>
                </a:cubicBezTo>
                <a:cubicBezTo>
                  <a:pt x="380" y="1184"/>
                  <a:pt x="378" y="1182"/>
                  <a:pt x="377" y="1181"/>
                </a:cubicBezTo>
                <a:cubicBezTo>
                  <a:pt x="375" y="1179"/>
                  <a:pt x="375" y="1177"/>
                  <a:pt x="372" y="1174"/>
                </a:cubicBezTo>
                <a:cubicBezTo>
                  <a:pt x="372" y="1174"/>
                  <a:pt x="368" y="1172"/>
                  <a:pt x="367" y="1171"/>
                </a:cubicBezTo>
                <a:cubicBezTo>
                  <a:pt x="364" y="1168"/>
                  <a:pt x="364" y="1166"/>
                  <a:pt x="362" y="1165"/>
                </a:cubicBezTo>
                <a:cubicBezTo>
                  <a:pt x="361" y="1164"/>
                  <a:pt x="356" y="1161"/>
                  <a:pt x="355" y="1163"/>
                </a:cubicBezTo>
                <a:cubicBezTo>
                  <a:pt x="355" y="1167"/>
                  <a:pt x="363" y="1168"/>
                  <a:pt x="361" y="1171"/>
                </a:cubicBezTo>
                <a:cubicBezTo>
                  <a:pt x="355" y="1166"/>
                  <a:pt x="350" y="1161"/>
                  <a:pt x="346" y="1157"/>
                </a:cubicBezTo>
                <a:cubicBezTo>
                  <a:pt x="343" y="1155"/>
                  <a:pt x="340" y="1154"/>
                  <a:pt x="339" y="1152"/>
                </a:cubicBezTo>
                <a:cubicBezTo>
                  <a:pt x="337" y="1150"/>
                  <a:pt x="337" y="1147"/>
                  <a:pt x="335" y="1145"/>
                </a:cubicBezTo>
                <a:cubicBezTo>
                  <a:pt x="332" y="1140"/>
                  <a:pt x="324" y="1134"/>
                  <a:pt x="321" y="1131"/>
                </a:cubicBezTo>
                <a:cubicBezTo>
                  <a:pt x="314" y="1125"/>
                  <a:pt x="306" y="1112"/>
                  <a:pt x="301" y="1110"/>
                </a:cubicBezTo>
                <a:cubicBezTo>
                  <a:pt x="299" y="1110"/>
                  <a:pt x="296" y="1109"/>
                  <a:pt x="295" y="1108"/>
                </a:cubicBezTo>
                <a:cubicBezTo>
                  <a:pt x="289" y="1104"/>
                  <a:pt x="289" y="1101"/>
                  <a:pt x="286" y="1097"/>
                </a:cubicBezTo>
                <a:cubicBezTo>
                  <a:pt x="284" y="1094"/>
                  <a:pt x="281" y="1092"/>
                  <a:pt x="279" y="1089"/>
                </a:cubicBezTo>
                <a:cubicBezTo>
                  <a:pt x="279" y="1089"/>
                  <a:pt x="279" y="1088"/>
                  <a:pt x="280" y="1088"/>
                </a:cubicBezTo>
                <a:cubicBezTo>
                  <a:pt x="280" y="1087"/>
                  <a:pt x="279" y="1086"/>
                  <a:pt x="278" y="1086"/>
                </a:cubicBezTo>
                <a:cubicBezTo>
                  <a:pt x="279" y="1088"/>
                  <a:pt x="279" y="1089"/>
                  <a:pt x="278" y="1090"/>
                </a:cubicBezTo>
                <a:cubicBezTo>
                  <a:pt x="275" y="1085"/>
                  <a:pt x="272" y="1078"/>
                  <a:pt x="277" y="1081"/>
                </a:cubicBezTo>
                <a:cubicBezTo>
                  <a:pt x="275" y="1077"/>
                  <a:pt x="269" y="1079"/>
                  <a:pt x="268" y="1076"/>
                </a:cubicBezTo>
                <a:cubicBezTo>
                  <a:pt x="268" y="1076"/>
                  <a:pt x="266" y="1067"/>
                  <a:pt x="269" y="1068"/>
                </a:cubicBezTo>
                <a:cubicBezTo>
                  <a:pt x="272" y="1071"/>
                  <a:pt x="270" y="1073"/>
                  <a:pt x="271" y="1075"/>
                </a:cubicBezTo>
                <a:cubicBezTo>
                  <a:pt x="275" y="1071"/>
                  <a:pt x="268" y="1064"/>
                  <a:pt x="263" y="1058"/>
                </a:cubicBezTo>
                <a:cubicBezTo>
                  <a:pt x="261" y="1056"/>
                  <a:pt x="258" y="1055"/>
                  <a:pt x="257" y="1054"/>
                </a:cubicBezTo>
                <a:cubicBezTo>
                  <a:pt x="254" y="1051"/>
                  <a:pt x="254" y="1049"/>
                  <a:pt x="252" y="1048"/>
                </a:cubicBezTo>
                <a:cubicBezTo>
                  <a:pt x="248" y="1049"/>
                  <a:pt x="257" y="1056"/>
                  <a:pt x="254" y="1057"/>
                </a:cubicBezTo>
                <a:cubicBezTo>
                  <a:pt x="252" y="1053"/>
                  <a:pt x="248" y="1048"/>
                  <a:pt x="245" y="1043"/>
                </a:cubicBezTo>
                <a:cubicBezTo>
                  <a:pt x="242" y="1039"/>
                  <a:pt x="239" y="1035"/>
                  <a:pt x="239" y="1031"/>
                </a:cubicBezTo>
                <a:cubicBezTo>
                  <a:pt x="241" y="1033"/>
                  <a:pt x="242" y="1034"/>
                  <a:pt x="244" y="1035"/>
                </a:cubicBezTo>
                <a:cubicBezTo>
                  <a:pt x="238" y="1028"/>
                  <a:pt x="238" y="1020"/>
                  <a:pt x="234" y="1019"/>
                </a:cubicBezTo>
                <a:cubicBezTo>
                  <a:pt x="233" y="1023"/>
                  <a:pt x="240" y="1026"/>
                  <a:pt x="237" y="1028"/>
                </a:cubicBezTo>
                <a:cubicBezTo>
                  <a:pt x="235" y="1027"/>
                  <a:pt x="234" y="1025"/>
                  <a:pt x="232" y="1023"/>
                </a:cubicBezTo>
                <a:cubicBezTo>
                  <a:pt x="230" y="1021"/>
                  <a:pt x="228" y="1016"/>
                  <a:pt x="226" y="1018"/>
                </a:cubicBezTo>
                <a:cubicBezTo>
                  <a:pt x="227" y="1024"/>
                  <a:pt x="232" y="1027"/>
                  <a:pt x="235" y="1030"/>
                </a:cubicBezTo>
                <a:cubicBezTo>
                  <a:pt x="234" y="1032"/>
                  <a:pt x="235" y="1035"/>
                  <a:pt x="237" y="1038"/>
                </a:cubicBezTo>
                <a:cubicBezTo>
                  <a:pt x="238" y="1040"/>
                  <a:pt x="241" y="1043"/>
                  <a:pt x="242" y="1046"/>
                </a:cubicBezTo>
                <a:cubicBezTo>
                  <a:pt x="245" y="1050"/>
                  <a:pt x="248" y="1054"/>
                  <a:pt x="250" y="1058"/>
                </a:cubicBezTo>
                <a:cubicBezTo>
                  <a:pt x="252" y="1061"/>
                  <a:pt x="253" y="1059"/>
                  <a:pt x="255" y="1062"/>
                </a:cubicBezTo>
                <a:cubicBezTo>
                  <a:pt x="257" y="1065"/>
                  <a:pt x="256" y="1066"/>
                  <a:pt x="258" y="1069"/>
                </a:cubicBezTo>
                <a:cubicBezTo>
                  <a:pt x="261" y="1075"/>
                  <a:pt x="266" y="1079"/>
                  <a:pt x="270" y="1085"/>
                </a:cubicBezTo>
                <a:cubicBezTo>
                  <a:pt x="274" y="1090"/>
                  <a:pt x="277" y="1094"/>
                  <a:pt x="280" y="1098"/>
                </a:cubicBezTo>
                <a:cubicBezTo>
                  <a:pt x="283" y="1102"/>
                  <a:pt x="286" y="1106"/>
                  <a:pt x="290" y="1111"/>
                </a:cubicBezTo>
                <a:cubicBezTo>
                  <a:pt x="292" y="1114"/>
                  <a:pt x="295" y="1117"/>
                  <a:pt x="297" y="1120"/>
                </a:cubicBezTo>
                <a:cubicBezTo>
                  <a:pt x="300" y="1123"/>
                  <a:pt x="303" y="1126"/>
                  <a:pt x="305" y="1128"/>
                </a:cubicBezTo>
                <a:cubicBezTo>
                  <a:pt x="307" y="1130"/>
                  <a:pt x="310" y="1131"/>
                  <a:pt x="311" y="1132"/>
                </a:cubicBezTo>
                <a:cubicBezTo>
                  <a:pt x="314" y="1134"/>
                  <a:pt x="314" y="1138"/>
                  <a:pt x="316" y="1140"/>
                </a:cubicBezTo>
                <a:cubicBezTo>
                  <a:pt x="319" y="1143"/>
                  <a:pt x="323" y="1147"/>
                  <a:pt x="327" y="1150"/>
                </a:cubicBezTo>
                <a:cubicBezTo>
                  <a:pt x="329" y="1152"/>
                  <a:pt x="331" y="1152"/>
                  <a:pt x="333" y="1154"/>
                </a:cubicBezTo>
                <a:cubicBezTo>
                  <a:pt x="335" y="1156"/>
                  <a:pt x="336" y="1159"/>
                  <a:pt x="338" y="1161"/>
                </a:cubicBezTo>
                <a:cubicBezTo>
                  <a:pt x="345" y="1168"/>
                  <a:pt x="354" y="1174"/>
                  <a:pt x="357" y="1178"/>
                </a:cubicBezTo>
                <a:cubicBezTo>
                  <a:pt x="359" y="1182"/>
                  <a:pt x="359" y="1181"/>
                  <a:pt x="362" y="1183"/>
                </a:cubicBezTo>
                <a:cubicBezTo>
                  <a:pt x="364" y="1185"/>
                  <a:pt x="364" y="1186"/>
                  <a:pt x="366" y="1188"/>
                </a:cubicBezTo>
                <a:cubicBezTo>
                  <a:pt x="368" y="1189"/>
                  <a:pt x="371" y="1191"/>
                  <a:pt x="373" y="1193"/>
                </a:cubicBezTo>
                <a:cubicBezTo>
                  <a:pt x="376" y="1195"/>
                  <a:pt x="378" y="1196"/>
                  <a:pt x="381" y="1198"/>
                </a:cubicBezTo>
                <a:cubicBezTo>
                  <a:pt x="383" y="1200"/>
                  <a:pt x="384" y="1202"/>
                  <a:pt x="386" y="1203"/>
                </a:cubicBezTo>
                <a:cubicBezTo>
                  <a:pt x="388" y="1204"/>
                  <a:pt x="390" y="1204"/>
                  <a:pt x="392" y="1205"/>
                </a:cubicBezTo>
                <a:cubicBezTo>
                  <a:pt x="394" y="1206"/>
                  <a:pt x="395" y="1208"/>
                  <a:pt x="397" y="1210"/>
                </a:cubicBezTo>
                <a:cubicBezTo>
                  <a:pt x="403" y="1213"/>
                  <a:pt x="411" y="1217"/>
                  <a:pt x="414" y="1219"/>
                </a:cubicBezTo>
                <a:cubicBezTo>
                  <a:pt x="416" y="1220"/>
                  <a:pt x="417" y="1223"/>
                  <a:pt x="419" y="1225"/>
                </a:cubicBezTo>
                <a:cubicBezTo>
                  <a:pt x="423" y="1228"/>
                  <a:pt x="427" y="1230"/>
                  <a:pt x="430" y="1232"/>
                </a:cubicBezTo>
                <a:cubicBezTo>
                  <a:pt x="426" y="1232"/>
                  <a:pt x="429" y="1235"/>
                  <a:pt x="431" y="1236"/>
                </a:cubicBezTo>
                <a:cubicBezTo>
                  <a:pt x="438" y="1241"/>
                  <a:pt x="439" y="1238"/>
                  <a:pt x="445" y="1240"/>
                </a:cubicBezTo>
                <a:cubicBezTo>
                  <a:pt x="447" y="1240"/>
                  <a:pt x="449" y="1243"/>
                  <a:pt x="452" y="1245"/>
                </a:cubicBezTo>
                <a:cubicBezTo>
                  <a:pt x="454" y="1245"/>
                  <a:pt x="456" y="1245"/>
                  <a:pt x="458" y="1246"/>
                </a:cubicBezTo>
                <a:cubicBezTo>
                  <a:pt x="460" y="1246"/>
                  <a:pt x="464" y="1250"/>
                  <a:pt x="467" y="1251"/>
                </a:cubicBezTo>
                <a:cubicBezTo>
                  <a:pt x="471" y="1253"/>
                  <a:pt x="476" y="1255"/>
                  <a:pt x="479" y="1257"/>
                </a:cubicBezTo>
                <a:cubicBezTo>
                  <a:pt x="481" y="1258"/>
                  <a:pt x="482" y="1260"/>
                  <a:pt x="485" y="1261"/>
                </a:cubicBezTo>
                <a:cubicBezTo>
                  <a:pt x="490" y="1264"/>
                  <a:pt x="496" y="1264"/>
                  <a:pt x="501" y="1266"/>
                </a:cubicBezTo>
                <a:cubicBezTo>
                  <a:pt x="504" y="1267"/>
                  <a:pt x="509" y="1268"/>
                  <a:pt x="512" y="1270"/>
                </a:cubicBezTo>
                <a:cubicBezTo>
                  <a:pt x="512" y="1270"/>
                  <a:pt x="512" y="1272"/>
                  <a:pt x="513" y="1272"/>
                </a:cubicBezTo>
                <a:cubicBezTo>
                  <a:pt x="516" y="1276"/>
                  <a:pt x="527" y="1277"/>
                  <a:pt x="535" y="1280"/>
                </a:cubicBezTo>
                <a:cubicBezTo>
                  <a:pt x="539" y="1281"/>
                  <a:pt x="549" y="1284"/>
                  <a:pt x="558" y="1287"/>
                </a:cubicBezTo>
                <a:cubicBezTo>
                  <a:pt x="567" y="1290"/>
                  <a:pt x="575" y="1292"/>
                  <a:pt x="577" y="1293"/>
                </a:cubicBezTo>
                <a:cubicBezTo>
                  <a:pt x="582" y="1296"/>
                  <a:pt x="584" y="1295"/>
                  <a:pt x="589" y="1295"/>
                </a:cubicBezTo>
                <a:cubicBezTo>
                  <a:pt x="594" y="1295"/>
                  <a:pt x="599" y="1297"/>
                  <a:pt x="605" y="1298"/>
                </a:cubicBezTo>
                <a:cubicBezTo>
                  <a:pt x="608" y="1299"/>
                  <a:pt x="611" y="1300"/>
                  <a:pt x="614" y="1301"/>
                </a:cubicBezTo>
                <a:cubicBezTo>
                  <a:pt x="617" y="1302"/>
                  <a:pt x="620" y="1302"/>
                  <a:pt x="623" y="1303"/>
                </a:cubicBezTo>
                <a:cubicBezTo>
                  <a:pt x="627" y="1304"/>
                  <a:pt x="630" y="1304"/>
                  <a:pt x="634" y="1305"/>
                </a:cubicBezTo>
                <a:cubicBezTo>
                  <a:pt x="637" y="1306"/>
                  <a:pt x="640" y="1306"/>
                  <a:pt x="644" y="1307"/>
                </a:cubicBezTo>
                <a:cubicBezTo>
                  <a:pt x="649" y="1307"/>
                  <a:pt x="655" y="1307"/>
                  <a:pt x="660" y="1307"/>
                </a:cubicBezTo>
                <a:cubicBezTo>
                  <a:pt x="664" y="1308"/>
                  <a:pt x="668" y="1310"/>
                  <a:pt x="672" y="1310"/>
                </a:cubicBezTo>
                <a:cubicBezTo>
                  <a:pt x="678" y="1311"/>
                  <a:pt x="685" y="1310"/>
                  <a:pt x="689" y="1311"/>
                </a:cubicBezTo>
                <a:cubicBezTo>
                  <a:pt x="693" y="1311"/>
                  <a:pt x="695" y="1314"/>
                  <a:pt x="698" y="1313"/>
                </a:cubicBezTo>
                <a:cubicBezTo>
                  <a:pt x="703" y="1309"/>
                  <a:pt x="710" y="1311"/>
                  <a:pt x="719" y="1312"/>
                </a:cubicBezTo>
                <a:cubicBezTo>
                  <a:pt x="722" y="1312"/>
                  <a:pt x="724" y="1310"/>
                  <a:pt x="726" y="1310"/>
                </a:cubicBezTo>
                <a:cubicBezTo>
                  <a:pt x="732" y="1310"/>
                  <a:pt x="737" y="1311"/>
                  <a:pt x="741" y="1310"/>
                </a:cubicBezTo>
                <a:cubicBezTo>
                  <a:pt x="744" y="1310"/>
                  <a:pt x="745" y="1309"/>
                  <a:pt x="747" y="1309"/>
                </a:cubicBezTo>
                <a:cubicBezTo>
                  <a:pt x="749" y="1309"/>
                  <a:pt x="753" y="1311"/>
                  <a:pt x="753" y="1310"/>
                </a:cubicBezTo>
                <a:cubicBezTo>
                  <a:pt x="754" y="1310"/>
                  <a:pt x="753" y="1309"/>
                  <a:pt x="755" y="1309"/>
                </a:cubicBezTo>
                <a:cubicBezTo>
                  <a:pt x="758" y="1309"/>
                  <a:pt x="761" y="1312"/>
                  <a:pt x="764" y="1310"/>
                </a:cubicBezTo>
                <a:cubicBezTo>
                  <a:pt x="767" y="1309"/>
                  <a:pt x="762" y="1305"/>
                  <a:pt x="768" y="1305"/>
                </a:cubicBezTo>
                <a:cubicBezTo>
                  <a:pt x="770" y="1305"/>
                  <a:pt x="770" y="1306"/>
                  <a:pt x="771" y="1307"/>
                </a:cubicBezTo>
                <a:cubicBezTo>
                  <a:pt x="773" y="1308"/>
                  <a:pt x="771" y="1308"/>
                  <a:pt x="774" y="1308"/>
                </a:cubicBezTo>
                <a:cubicBezTo>
                  <a:pt x="780" y="1309"/>
                  <a:pt x="786" y="1305"/>
                  <a:pt x="793" y="1304"/>
                </a:cubicBezTo>
                <a:cubicBezTo>
                  <a:pt x="796" y="1304"/>
                  <a:pt x="799" y="1305"/>
                  <a:pt x="802" y="1305"/>
                </a:cubicBezTo>
                <a:cubicBezTo>
                  <a:pt x="805" y="1304"/>
                  <a:pt x="807" y="1303"/>
                  <a:pt x="810" y="1302"/>
                </a:cubicBezTo>
                <a:cubicBezTo>
                  <a:pt x="816" y="1301"/>
                  <a:pt x="824" y="1301"/>
                  <a:pt x="832" y="1300"/>
                </a:cubicBezTo>
                <a:cubicBezTo>
                  <a:pt x="836" y="1299"/>
                  <a:pt x="839" y="1296"/>
                  <a:pt x="843" y="1296"/>
                </a:cubicBezTo>
                <a:cubicBezTo>
                  <a:pt x="846" y="1295"/>
                  <a:pt x="849" y="1296"/>
                  <a:pt x="852" y="1295"/>
                </a:cubicBezTo>
                <a:cubicBezTo>
                  <a:pt x="855" y="1295"/>
                  <a:pt x="858" y="1294"/>
                  <a:pt x="861" y="1293"/>
                </a:cubicBezTo>
                <a:cubicBezTo>
                  <a:pt x="864" y="1293"/>
                  <a:pt x="867" y="1292"/>
                  <a:pt x="870" y="1291"/>
                </a:cubicBezTo>
                <a:cubicBezTo>
                  <a:pt x="875" y="1289"/>
                  <a:pt x="881" y="1287"/>
                  <a:pt x="884" y="1285"/>
                </a:cubicBezTo>
                <a:cubicBezTo>
                  <a:pt x="886" y="1285"/>
                  <a:pt x="884" y="1283"/>
                  <a:pt x="888" y="1283"/>
                </a:cubicBezTo>
                <a:cubicBezTo>
                  <a:pt x="891" y="1281"/>
                  <a:pt x="890" y="1285"/>
                  <a:pt x="894" y="1283"/>
                </a:cubicBezTo>
                <a:cubicBezTo>
                  <a:pt x="898" y="1282"/>
                  <a:pt x="898" y="1279"/>
                  <a:pt x="902" y="1278"/>
                </a:cubicBezTo>
                <a:cubicBezTo>
                  <a:pt x="910" y="1280"/>
                  <a:pt x="916" y="1276"/>
                  <a:pt x="922" y="1273"/>
                </a:cubicBezTo>
                <a:cubicBezTo>
                  <a:pt x="927" y="1271"/>
                  <a:pt x="933" y="1268"/>
                  <a:pt x="939" y="1265"/>
                </a:cubicBezTo>
                <a:cubicBezTo>
                  <a:pt x="945" y="1263"/>
                  <a:pt x="951" y="1260"/>
                  <a:pt x="955" y="1258"/>
                </a:cubicBezTo>
                <a:cubicBezTo>
                  <a:pt x="957" y="1257"/>
                  <a:pt x="961" y="1256"/>
                  <a:pt x="964" y="1254"/>
                </a:cubicBezTo>
                <a:cubicBezTo>
                  <a:pt x="966" y="1253"/>
                  <a:pt x="968" y="1251"/>
                  <a:pt x="970" y="1250"/>
                </a:cubicBezTo>
                <a:cubicBezTo>
                  <a:pt x="974" y="1248"/>
                  <a:pt x="978" y="1248"/>
                  <a:pt x="983" y="1246"/>
                </a:cubicBezTo>
                <a:cubicBezTo>
                  <a:pt x="990" y="1243"/>
                  <a:pt x="997" y="1237"/>
                  <a:pt x="1005" y="1233"/>
                </a:cubicBezTo>
                <a:cubicBezTo>
                  <a:pt x="1009" y="1230"/>
                  <a:pt x="1012" y="1230"/>
                  <a:pt x="1016" y="1228"/>
                </a:cubicBezTo>
                <a:cubicBezTo>
                  <a:pt x="1020" y="1225"/>
                  <a:pt x="1023" y="1222"/>
                  <a:pt x="1027" y="1219"/>
                </a:cubicBezTo>
                <a:cubicBezTo>
                  <a:pt x="1030" y="1216"/>
                  <a:pt x="1035" y="1214"/>
                  <a:pt x="1036" y="1214"/>
                </a:cubicBezTo>
                <a:cubicBezTo>
                  <a:pt x="1038" y="1212"/>
                  <a:pt x="1039" y="1209"/>
                  <a:pt x="1041" y="1208"/>
                </a:cubicBezTo>
                <a:cubicBezTo>
                  <a:pt x="1047" y="1203"/>
                  <a:pt x="1054" y="1201"/>
                  <a:pt x="1058" y="1198"/>
                </a:cubicBezTo>
                <a:cubicBezTo>
                  <a:pt x="1059" y="1197"/>
                  <a:pt x="1061" y="1193"/>
                  <a:pt x="1063" y="1192"/>
                </a:cubicBezTo>
                <a:cubicBezTo>
                  <a:pt x="1066" y="1189"/>
                  <a:pt x="1070" y="1188"/>
                  <a:pt x="1074" y="1186"/>
                </a:cubicBezTo>
                <a:cubicBezTo>
                  <a:pt x="1081" y="1181"/>
                  <a:pt x="1089" y="1174"/>
                  <a:pt x="1096" y="1168"/>
                </a:cubicBezTo>
                <a:cubicBezTo>
                  <a:pt x="1097" y="1166"/>
                  <a:pt x="1099" y="1163"/>
                  <a:pt x="1101" y="1162"/>
                </a:cubicBezTo>
                <a:cubicBezTo>
                  <a:pt x="1103" y="1160"/>
                  <a:pt x="1105" y="1160"/>
                  <a:pt x="1107" y="1157"/>
                </a:cubicBezTo>
                <a:cubicBezTo>
                  <a:pt x="1110" y="1155"/>
                  <a:pt x="1113" y="1152"/>
                  <a:pt x="1115" y="1149"/>
                </a:cubicBezTo>
                <a:cubicBezTo>
                  <a:pt x="1118" y="1145"/>
                  <a:pt x="1121" y="1142"/>
                  <a:pt x="1124" y="1139"/>
                </a:cubicBezTo>
                <a:cubicBezTo>
                  <a:pt x="1125" y="1138"/>
                  <a:pt x="1128" y="1136"/>
                  <a:pt x="1129" y="1134"/>
                </a:cubicBezTo>
                <a:cubicBezTo>
                  <a:pt x="1132" y="1131"/>
                  <a:pt x="1133" y="1127"/>
                  <a:pt x="1136" y="1124"/>
                </a:cubicBezTo>
                <a:cubicBezTo>
                  <a:pt x="1139" y="1121"/>
                  <a:pt x="1142" y="1117"/>
                  <a:pt x="1144" y="1115"/>
                </a:cubicBezTo>
                <a:cubicBezTo>
                  <a:pt x="1146" y="1113"/>
                  <a:pt x="1151" y="1110"/>
                  <a:pt x="1154" y="1110"/>
                </a:cubicBezTo>
                <a:cubicBezTo>
                  <a:pt x="1151" y="1114"/>
                  <a:pt x="1148" y="1117"/>
                  <a:pt x="1145" y="1121"/>
                </a:cubicBezTo>
                <a:cubicBezTo>
                  <a:pt x="1144" y="1122"/>
                  <a:pt x="1143" y="1124"/>
                  <a:pt x="1141" y="1125"/>
                </a:cubicBezTo>
                <a:cubicBezTo>
                  <a:pt x="1140" y="1127"/>
                  <a:pt x="1139" y="1128"/>
                  <a:pt x="1138" y="1129"/>
                </a:cubicBezTo>
                <a:cubicBezTo>
                  <a:pt x="1124" y="1148"/>
                  <a:pt x="1101" y="1168"/>
                  <a:pt x="1087" y="1182"/>
                </a:cubicBezTo>
                <a:cubicBezTo>
                  <a:pt x="1085" y="1184"/>
                  <a:pt x="1085" y="1186"/>
                  <a:pt x="1083" y="1188"/>
                </a:cubicBezTo>
                <a:cubicBezTo>
                  <a:pt x="1082" y="1189"/>
                  <a:pt x="1082" y="1188"/>
                  <a:pt x="1082" y="1188"/>
                </a:cubicBezTo>
                <a:cubicBezTo>
                  <a:pt x="1080" y="1189"/>
                  <a:pt x="1081" y="1190"/>
                  <a:pt x="1081" y="1190"/>
                </a:cubicBezTo>
                <a:cubicBezTo>
                  <a:pt x="1075" y="1195"/>
                  <a:pt x="1073" y="1198"/>
                  <a:pt x="1073" y="1201"/>
                </a:cubicBezTo>
                <a:cubicBezTo>
                  <a:pt x="1071" y="1203"/>
                  <a:pt x="1069" y="1205"/>
                  <a:pt x="1067" y="1207"/>
                </a:cubicBezTo>
                <a:cubicBezTo>
                  <a:pt x="1065" y="1208"/>
                  <a:pt x="1063" y="1210"/>
                  <a:pt x="1062" y="1211"/>
                </a:cubicBezTo>
                <a:cubicBezTo>
                  <a:pt x="1066" y="1213"/>
                  <a:pt x="1066" y="1216"/>
                  <a:pt x="1071" y="1217"/>
                </a:cubicBezTo>
                <a:cubicBezTo>
                  <a:pt x="1064" y="1222"/>
                  <a:pt x="1059" y="1223"/>
                  <a:pt x="1059" y="1229"/>
                </a:cubicBezTo>
                <a:cubicBezTo>
                  <a:pt x="1057" y="1229"/>
                  <a:pt x="1056" y="1231"/>
                  <a:pt x="1055" y="1232"/>
                </a:cubicBezTo>
                <a:cubicBezTo>
                  <a:pt x="1052" y="1233"/>
                  <a:pt x="1052" y="1232"/>
                  <a:pt x="1048" y="1234"/>
                </a:cubicBezTo>
                <a:cubicBezTo>
                  <a:pt x="1046" y="1235"/>
                  <a:pt x="1046" y="1236"/>
                  <a:pt x="1044" y="1238"/>
                </a:cubicBezTo>
                <a:cubicBezTo>
                  <a:pt x="1040" y="1240"/>
                  <a:pt x="1035" y="1239"/>
                  <a:pt x="1032" y="1243"/>
                </a:cubicBezTo>
                <a:cubicBezTo>
                  <a:pt x="1031" y="1247"/>
                  <a:pt x="1038" y="1242"/>
                  <a:pt x="1035" y="1245"/>
                </a:cubicBezTo>
                <a:cubicBezTo>
                  <a:pt x="1032" y="1245"/>
                  <a:pt x="1029" y="1247"/>
                  <a:pt x="1027" y="1248"/>
                </a:cubicBezTo>
                <a:cubicBezTo>
                  <a:pt x="1025" y="1249"/>
                  <a:pt x="1023" y="1251"/>
                  <a:pt x="1021" y="1252"/>
                </a:cubicBezTo>
                <a:cubicBezTo>
                  <a:pt x="1019" y="1253"/>
                  <a:pt x="1019" y="1252"/>
                  <a:pt x="1016" y="1254"/>
                </a:cubicBezTo>
                <a:cubicBezTo>
                  <a:pt x="1014" y="1255"/>
                  <a:pt x="1014" y="1257"/>
                  <a:pt x="1011" y="1258"/>
                </a:cubicBezTo>
                <a:cubicBezTo>
                  <a:pt x="1005" y="1261"/>
                  <a:pt x="1001" y="1260"/>
                  <a:pt x="996" y="1263"/>
                </a:cubicBezTo>
                <a:cubicBezTo>
                  <a:pt x="994" y="1265"/>
                  <a:pt x="992" y="1269"/>
                  <a:pt x="988" y="1271"/>
                </a:cubicBezTo>
                <a:cubicBezTo>
                  <a:pt x="986" y="1272"/>
                  <a:pt x="982" y="1272"/>
                  <a:pt x="980" y="1273"/>
                </a:cubicBezTo>
                <a:cubicBezTo>
                  <a:pt x="979" y="1275"/>
                  <a:pt x="978" y="1277"/>
                  <a:pt x="975" y="1277"/>
                </a:cubicBezTo>
                <a:cubicBezTo>
                  <a:pt x="971" y="1276"/>
                  <a:pt x="967" y="1280"/>
                  <a:pt x="962" y="1282"/>
                </a:cubicBezTo>
                <a:cubicBezTo>
                  <a:pt x="960" y="1283"/>
                  <a:pt x="956" y="1285"/>
                  <a:pt x="951" y="1287"/>
                </a:cubicBezTo>
                <a:cubicBezTo>
                  <a:pt x="947" y="1288"/>
                  <a:pt x="942" y="1290"/>
                  <a:pt x="941" y="1290"/>
                </a:cubicBezTo>
                <a:cubicBezTo>
                  <a:pt x="939" y="1291"/>
                  <a:pt x="938" y="1293"/>
                  <a:pt x="935" y="1295"/>
                </a:cubicBezTo>
                <a:cubicBezTo>
                  <a:pt x="934" y="1295"/>
                  <a:pt x="932" y="1294"/>
                  <a:pt x="930" y="1295"/>
                </a:cubicBezTo>
                <a:cubicBezTo>
                  <a:pt x="928" y="1296"/>
                  <a:pt x="928" y="1297"/>
                  <a:pt x="925" y="1298"/>
                </a:cubicBezTo>
                <a:cubicBezTo>
                  <a:pt x="921" y="1299"/>
                  <a:pt x="917" y="1299"/>
                  <a:pt x="914" y="1300"/>
                </a:cubicBezTo>
                <a:cubicBezTo>
                  <a:pt x="911" y="1301"/>
                  <a:pt x="909" y="1304"/>
                  <a:pt x="907" y="1305"/>
                </a:cubicBezTo>
                <a:cubicBezTo>
                  <a:pt x="904" y="1306"/>
                  <a:pt x="901" y="1307"/>
                  <a:pt x="898" y="1308"/>
                </a:cubicBezTo>
                <a:cubicBezTo>
                  <a:pt x="895" y="1309"/>
                  <a:pt x="892" y="1309"/>
                  <a:pt x="888" y="1309"/>
                </a:cubicBezTo>
                <a:cubicBezTo>
                  <a:pt x="884" y="1311"/>
                  <a:pt x="879" y="1316"/>
                  <a:pt x="877" y="1313"/>
                </a:cubicBezTo>
                <a:cubicBezTo>
                  <a:pt x="876" y="1312"/>
                  <a:pt x="879" y="1312"/>
                  <a:pt x="879" y="1311"/>
                </a:cubicBezTo>
                <a:cubicBezTo>
                  <a:pt x="873" y="1312"/>
                  <a:pt x="866" y="1314"/>
                  <a:pt x="867" y="1317"/>
                </a:cubicBezTo>
                <a:cubicBezTo>
                  <a:pt x="866" y="1316"/>
                  <a:pt x="862" y="1316"/>
                  <a:pt x="860" y="1316"/>
                </a:cubicBezTo>
                <a:cubicBezTo>
                  <a:pt x="858" y="1317"/>
                  <a:pt x="850" y="1318"/>
                  <a:pt x="848" y="1319"/>
                </a:cubicBezTo>
                <a:cubicBezTo>
                  <a:pt x="845" y="1320"/>
                  <a:pt x="844" y="1322"/>
                  <a:pt x="840" y="1322"/>
                </a:cubicBezTo>
                <a:cubicBezTo>
                  <a:pt x="837" y="1323"/>
                  <a:pt x="833" y="1323"/>
                  <a:pt x="828" y="1323"/>
                </a:cubicBezTo>
                <a:cubicBezTo>
                  <a:pt x="823" y="1324"/>
                  <a:pt x="818" y="1325"/>
                  <a:pt x="814" y="1327"/>
                </a:cubicBezTo>
                <a:cubicBezTo>
                  <a:pt x="809" y="1328"/>
                  <a:pt x="804" y="1328"/>
                  <a:pt x="800" y="1329"/>
                </a:cubicBezTo>
                <a:cubicBezTo>
                  <a:pt x="798" y="1329"/>
                  <a:pt x="795" y="1328"/>
                  <a:pt x="792" y="1328"/>
                </a:cubicBezTo>
                <a:cubicBezTo>
                  <a:pt x="790" y="1328"/>
                  <a:pt x="790" y="1329"/>
                  <a:pt x="788" y="1330"/>
                </a:cubicBezTo>
                <a:cubicBezTo>
                  <a:pt x="786" y="1330"/>
                  <a:pt x="786" y="1329"/>
                  <a:pt x="783" y="1330"/>
                </a:cubicBezTo>
                <a:cubicBezTo>
                  <a:pt x="781" y="1330"/>
                  <a:pt x="779" y="1332"/>
                  <a:pt x="777" y="1332"/>
                </a:cubicBezTo>
                <a:cubicBezTo>
                  <a:pt x="774" y="1332"/>
                  <a:pt x="772" y="1330"/>
                  <a:pt x="769" y="1331"/>
                </a:cubicBezTo>
                <a:cubicBezTo>
                  <a:pt x="768" y="1335"/>
                  <a:pt x="779" y="1330"/>
                  <a:pt x="776" y="1335"/>
                </a:cubicBezTo>
                <a:cubicBezTo>
                  <a:pt x="764" y="1337"/>
                  <a:pt x="759" y="1334"/>
                  <a:pt x="751" y="1338"/>
                </a:cubicBezTo>
                <a:cubicBezTo>
                  <a:pt x="747" y="1337"/>
                  <a:pt x="753" y="1334"/>
                  <a:pt x="749" y="1334"/>
                </a:cubicBezTo>
                <a:cubicBezTo>
                  <a:pt x="748" y="1336"/>
                  <a:pt x="740" y="1337"/>
                  <a:pt x="735" y="1337"/>
                </a:cubicBezTo>
                <a:cubicBezTo>
                  <a:pt x="732" y="1337"/>
                  <a:pt x="728" y="1337"/>
                  <a:pt x="724" y="1337"/>
                </a:cubicBezTo>
                <a:cubicBezTo>
                  <a:pt x="720" y="1337"/>
                  <a:pt x="717" y="1336"/>
                  <a:pt x="714" y="1336"/>
                </a:cubicBezTo>
                <a:cubicBezTo>
                  <a:pt x="713" y="1333"/>
                  <a:pt x="724" y="1337"/>
                  <a:pt x="721" y="1333"/>
                </a:cubicBezTo>
                <a:cubicBezTo>
                  <a:pt x="715" y="1332"/>
                  <a:pt x="708" y="1334"/>
                  <a:pt x="701" y="1333"/>
                </a:cubicBezTo>
                <a:cubicBezTo>
                  <a:pt x="697" y="1333"/>
                  <a:pt x="693" y="1329"/>
                  <a:pt x="689" y="1331"/>
                </a:cubicBezTo>
                <a:cubicBezTo>
                  <a:pt x="685" y="1332"/>
                  <a:pt x="693" y="1334"/>
                  <a:pt x="693" y="1335"/>
                </a:cubicBezTo>
                <a:cubicBezTo>
                  <a:pt x="692" y="1337"/>
                  <a:pt x="686" y="1335"/>
                  <a:pt x="681" y="1335"/>
                </a:cubicBezTo>
                <a:cubicBezTo>
                  <a:pt x="678" y="1336"/>
                  <a:pt x="678" y="1337"/>
                  <a:pt x="675" y="1337"/>
                </a:cubicBezTo>
                <a:cubicBezTo>
                  <a:pt x="674" y="1337"/>
                  <a:pt x="672" y="1335"/>
                  <a:pt x="670" y="1334"/>
                </a:cubicBezTo>
                <a:cubicBezTo>
                  <a:pt x="669" y="1334"/>
                  <a:pt x="667" y="1334"/>
                  <a:pt x="665" y="1334"/>
                </a:cubicBezTo>
                <a:cubicBezTo>
                  <a:pt x="664" y="1334"/>
                  <a:pt x="663" y="1333"/>
                  <a:pt x="664" y="1332"/>
                </a:cubicBezTo>
                <a:cubicBezTo>
                  <a:pt x="674" y="1333"/>
                  <a:pt x="682" y="1336"/>
                  <a:pt x="684" y="1329"/>
                </a:cubicBezTo>
                <a:cubicBezTo>
                  <a:pt x="679" y="1330"/>
                  <a:pt x="674" y="1330"/>
                  <a:pt x="669" y="1329"/>
                </a:cubicBezTo>
                <a:cubicBezTo>
                  <a:pt x="663" y="1329"/>
                  <a:pt x="658" y="1328"/>
                  <a:pt x="652" y="1327"/>
                </a:cubicBezTo>
                <a:cubicBezTo>
                  <a:pt x="647" y="1327"/>
                  <a:pt x="641" y="1326"/>
                  <a:pt x="636" y="1325"/>
                </a:cubicBezTo>
                <a:cubicBezTo>
                  <a:pt x="630" y="1324"/>
                  <a:pt x="625" y="1323"/>
                  <a:pt x="619" y="1322"/>
                </a:cubicBezTo>
                <a:cubicBezTo>
                  <a:pt x="615" y="1325"/>
                  <a:pt x="624" y="1327"/>
                  <a:pt x="622" y="1331"/>
                </a:cubicBezTo>
                <a:cubicBezTo>
                  <a:pt x="611" y="1329"/>
                  <a:pt x="611" y="1329"/>
                  <a:pt x="611" y="1329"/>
                </a:cubicBezTo>
                <a:cubicBezTo>
                  <a:pt x="612" y="1328"/>
                  <a:pt x="616" y="1329"/>
                  <a:pt x="615" y="1326"/>
                </a:cubicBezTo>
                <a:cubicBezTo>
                  <a:pt x="608" y="1326"/>
                  <a:pt x="601" y="1325"/>
                  <a:pt x="595" y="1323"/>
                </a:cubicBezTo>
                <a:cubicBezTo>
                  <a:pt x="588" y="1322"/>
                  <a:pt x="582" y="1320"/>
                  <a:pt x="576" y="1318"/>
                </a:cubicBezTo>
                <a:cubicBezTo>
                  <a:pt x="570" y="1316"/>
                  <a:pt x="564" y="1314"/>
                  <a:pt x="558" y="1312"/>
                </a:cubicBezTo>
                <a:cubicBezTo>
                  <a:pt x="553" y="1311"/>
                  <a:pt x="547" y="1310"/>
                  <a:pt x="541" y="1310"/>
                </a:cubicBezTo>
                <a:cubicBezTo>
                  <a:pt x="543" y="1307"/>
                  <a:pt x="538" y="1307"/>
                  <a:pt x="540" y="1305"/>
                </a:cubicBezTo>
                <a:cubicBezTo>
                  <a:pt x="542" y="1305"/>
                  <a:pt x="547" y="1308"/>
                  <a:pt x="546" y="1305"/>
                </a:cubicBezTo>
                <a:cubicBezTo>
                  <a:pt x="540" y="1302"/>
                  <a:pt x="534" y="1300"/>
                  <a:pt x="529" y="1298"/>
                </a:cubicBezTo>
                <a:cubicBezTo>
                  <a:pt x="524" y="1297"/>
                  <a:pt x="520" y="1298"/>
                  <a:pt x="518" y="1297"/>
                </a:cubicBezTo>
                <a:cubicBezTo>
                  <a:pt x="515" y="1297"/>
                  <a:pt x="513" y="1295"/>
                  <a:pt x="510" y="1295"/>
                </a:cubicBezTo>
                <a:cubicBezTo>
                  <a:pt x="510" y="1295"/>
                  <a:pt x="507" y="1295"/>
                  <a:pt x="505" y="1295"/>
                </a:cubicBezTo>
                <a:cubicBezTo>
                  <a:pt x="504" y="1295"/>
                  <a:pt x="502" y="1293"/>
                  <a:pt x="500" y="1293"/>
                </a:cubicBezTo>
                <a:cubicBezTo>
                  <a:pt x="496" y="1292"/>
                  <a:pt x="495" y="1293"/>
                  <a:pt x="493" y="1292"/>
                </a:cubicBezTo>
                <a:cubicBezTo>
                  <a:pt x="488" y="1290"/>
                  <a:pt x="484" y="1287"/>
                  <a:pt x="480" y="1284"/>
                </a:cubicBezTo>
                <a:cubicBezTo>
                  <a:pt x="476" y="1283"/>
                  <a:pt x="482" y="1288"/>
                  <a:pt x="476" y="1286"/>
                </a:cubicBezTo>
                <a:cubicBezTo>
                  <a:pt x="475" y="1283"/>
                  <a:pt x="473" y="1282"/>
                  <a:pt x="470" y="1280"/>
                </a:cubicBezTo>
                <a:cubicBezTo>
                  <a:pt x="468" y="1279"/>
                  <a:pt x="469" y="1278"/>
                  <a:pt x="468" y="1277"/>
                </a:cubicBezTo>
                <a:cubicBezTo>
                  <a:pt x="466" y="1276"/>
                  <a:pt x="464" y="1277"/>
                  <a:pt x="463" y="1276"/>
                </a:cubicBezTo>
                <a:cubicBezTo>
                  <a:pt x="460" y="1274"/>
                  <a:pt x="454" y="1269"/>
                  <a:pt x="452" y="1268"/>
                </a:cubicBezTo>
                <a:cubicBezTo>
                  <a:pt x="449" y="1266"/>
                  <a:pt x="443" y="1265"/>
                  <a:pt x="439" y="1263"/>
                </a:cubicBezTo>
                <a:cubicBezTo>
                  <a:pt x="437" y="1262"/>
                  <a:pt x="438" y="1261"/>
                  <a:pt x="437" y="1261"/>
                </a:cubicBezTo>
                <a:cubicBezTo>
                  <a:pt x="436" y="1261"/>
                  <a:pt x="434" y="1261"/>
                  <a:pt x="432" y="1260"/>
                </a:cubicBezTo>
                <a:cubicBezTo>
                  <a:pt x="430" y="1258"/>
                  <a:pt x="429" y="1256"/>
                  <a:pt x="428" y="1255"/>
                </a:cubicBezTo>
                <a:cubicBezTo>
                  <a:pt x="426" y="1254"/>
                  <a:pt x="426" y="1256"/>
                  <a:pt x="424" y="1255"/>
                </a:cubicBezTo>
                <a:cubicBezTo>
                  <a:pt x="424" y="1255"/>
                  <a:pt x="422" y="1250"/>
                  <a:pt x="418" y="1250"/>
                </a:cubicBezTo>
                <a:cubicBezTo>
                  <a:pt x="416" y="1250"/>
                  <a:pt x="420" y="1255"/>
                  <a:pt x="416" y="1253"/>
                </a:cubicBezTo>
                <a:cubicBezTo>
                  <a:pt x="411" y="1250"/>
                  <a:pt x="408" y="1246"/>
                  <a:pt x="404" y="1243"/>
                </a:cubicBezTo>
                <a:cubicBezTo>
                  <a:pt x="400" y="1241"/>
                  <a:pt x="397" y="1241"/>
                  <a:pt x="394" y="1239"/>
                </a:cubicBezTo>
                <a:cubicBezTo>
                  <a:pt x="394" y="1238"/>
                  <a:pt x="396" y="1237"/>
                  <a:pt x="394" y="1236"/>
                </a:cubicBezTo>
                <a:cubicBezTo>
                  <a:pt x="395" y="1236"/>
                  <a:pt x="389" y="1238"/>
                  <a:pt x="389" y="1236"/>
                </a:cubicBezTo>
                <a:cubicBezTo>
                  <a:pt x="388" y="1233"/>
                  <a:pt x="390" y="1235"/>
                  <a:pt x="391" y="1233"/>
                </a:cubicBezTo>
                <a:cubicBezTo>
                  <a:pt x="388" y="1230"/>
                  <a:pt x="386" y="1228"/>
                  <a:pt x="383" y="1227"/>
                </a:cubicBezTo>
                <a:cubicBezTo>
                  <a:pt x="380" y="1225"/>
                  <a:pt x="378" y="1223"/>
                  <a:pt x="375" y="1221"/>
                </a:cubicBezTo>
                <a:cubicBezTo>
                  <a:pt x="369" y="1218"/>
                  <a:pt x="365" y="1213"/>
                  <a:pt x="360" y="1209"/>
                </a:cubicBezTo>
                <a:cubicBezTo>
                  <a:pt x="356" y="1205"/>
                  <a:pt x="352" y="1202"/>
                  <a:pt x="349" y="1202"/>
                </a:cubicBezTo>
                <a:cubicBezTo>
                  <a:pt x="350" y="1203"/>
                  <a:pt x="351" y="1204"/>
                  <a:pt x="351" y="1205"/>
                </a:cubicBezTo>
                <a:cubicBezTo>
                  <a:pt x="348" y="1200"/>
                  <a:pt x="343" y="1199"/>
                  <a:pt x="339" y="1197"/>
                </a:cubicBezTo>
                <a:cubicBezTo>
                  <a:pt x="336" y="1194"/>
                  <a:pt x="337" y="1192"/>
                  <a:pt x="334" y="1189"/>
                </a:cubicBezTo>
                <a:cubicBezTo>
                  <a:pt x="331" y="1187"/>
                  <a:pt x="330" y="1188"/>
                  <a:pt x="327" y="1185"/>
                </a:cubicBezTo>
                <a:cubicBezTo>
                  <a:pt x="328" y="1184"/>
                  <a:pt x="329" y="1185"/>
                  <a:pt x="330" y="1184"/>
                </a:cubicBezTo>
                <a:cubicBezTo>
                  <a:pt x="327" y="1181"/>
                  <a:pt x="324" y="1181"/>
                  <a:pt x="321" y="1178"/>
                </a:cubicBezTo>
                <a:cubicBezTo>
                  <a:pt x="319" y="1177"/>
                  <a:pt x="318" y="1174"/>
                  <a:pt x="316" y="1172"/>
                </a:cubicBezTo>
                <a:cubicBezTo>
                  <a:pt x="309" y="1165"/>
                  <a:pt x="298" y="1158"/>
                  <a:pt x="292" y="1151"/>
                </a:cubicBezTo>
                <a:cubicBezTo>
                  <a:pt x="289" y="1148"/>
                  <a:pt x="288" y="1144"/>
                  <a:pt x="285" y="1141"/>
                </a:cubicBezTo>
                <a:cubicBezTo>
                  <a:pt x="285" y="1141"/>
                  <a:pt x="283" y="1141"/>
                  <a:pt x="283" y="1141"/>
                </a:cubicBezTo>
                <a:cubicBezTo>
                  <a:pt x="282" y="1140"/>
                  <a:pt x="280" y="1138"/>
                  <a:pt x="279" y="1137"/>
                </a:cubicBezTo>
                <a:cubicBezTo>
                  <a:pt x="277" y="1134"/>
                  <a:pt x="275" y="1129"/>
                  <a:pt x="272" y="1126"/>
                </a:cubicBezTo>
                <a:cubicBezTo>
                  <a:pt x="270" y="1123"/>
                  <a:pt x="267" y="1121"/>
                  <a:pt x="264" y="1118"/>
                </a:cubicBezTo>
                <a:cubicBezTo>
                  <a:pt x="261" y="1115"/>
                  <a:pt x="260" y="1111"/>
                  <a:pt x="257" y="1108"/>
                </a:cubicBezTo>
                <a:cubicBezTo>
                  <a:pt x="256" y="1106"/>
                  <a:pt x="253" y="1105"/>
                  <a:pt x="251" y="1103"/>
                </a:cubicBezTo>
                <a:cubicBezTo>
                  <a:pt x="250" y="1102"/>
                  <a:pt x="251" y="1101"/>
                  <a:pt x="250" y="1100"/>
                </a:cubicBezTo>
                <a:cubicBezTo>
                  <a:pt x="249" y="1098"/>
                  <a:pt x="247" y="1097"/>
                  <a:pt x="246" y="1095"/>
                </a:cubicBezTo>
                <a:cubicBezTo>
                  <a:pt x="244" y="1093"/>
                  <a:pt x="243" y="1091"/>
                  <a:pt x="241" y="1089"/>
                </a:cubicBezTo>
                <a:cubicBezTo>
                  <a:pt x="238" y="1085"/>
                  <a:pt x="235" y="1081"/>
                  <a:pt x="232" y="1077"/>
                </a:cubicBezTo>
                <a:cubicBezTo>
                  <a:pt x="231" y="1076"/>
                  <a:pt x="230" y="1074"/>
                  <a:pt x="229" y="1073"/>
                </a:cubicBezTo>
                <a:cubicBezTo>
                  <a:pt x="228" y="1071"/>
                  <a:pt x="227" y="1069"/>
                  <a:pt x="226" y="1068"/>
                </a:cubicBezTo>
                <a:cubicBezTo>
                  <a:pt x="224" y="1064"/>
                  <a:pt x="222" y="1061"/>
                  <a:pt x="220" y="1058"/>
                </a:cubicBezTo>
                <a:cubicBezTo>
                  <a:pt x="217" y="1053"/>
                  <a:pt x="213" y="1049"/>
                  <a:pt x="210" y="1044"/>
                </a:cubicBezTo>
                <a:cubicBezTo>
                  <a:pt x="209" y="1041"/>
                  <a:pt x="208" y="1038"/>
                  <a:pt x="206" y="1036"/>
                </a:cubicBezTo>
                <a:cubicBezTo>
                  <a:pt x="205" y="1033"/>
                  <a:pt x="203" y="1032"/>
                  <a:pt x="201" y="1030"/>
                </a:cubicBezTo>
                <a:cubicBezTo>
                  <a:pt x="199" y="1027"/>
                  <a:pt x="197" y="1023"/>
                  <a:pt x="195" y="1020"/>
                </a:cubicBezTo>
                <a:cubicBezTo>
                  <a:pt x="194" y="1016"/>
                  <a:pt x="192" y="1013"/>
                  <a:pt x="190" y="1009"/>
                </a:cubicBezTo>
                <a:cubicBezTo>
                  <a:pt x="187" y="1001"/>
                  <a:pt x="184" y="993"/>
                  <a:pt x="180" y="987"/>
                </a:cubicBezTo>
                <a:cubicBezTo>
                  <a:pt x="179" y="985"/>
                  <a:pt x="177" y="983"/>
                  <a:pt x="176" y="980"/>
                </a:cubicBezTo>
                <a:cubicBezTo>
                  <a:pt x="173" y="977"/>
                  <a:pt x="172" y="968"/>
                  <a:pt x="169" y="970"/>
                </a:cubicBezTo>
                <a:cubicBezTo>
                  <a:pt x="169" y="972"/>
                  <a:pt x="170" y="974"/>
                  <a:pt x="170" y="976"/>
                </a:cubicBezTo>
                <a:cubicBezTo>
                  <a:pt x="171" y="978"/>
                  <a:pt x="172" y="980"/>
                  <a:pt x="173" y="982"/>
                </a:cubicBezTo>
                <a:cubicBezTo>
                  <a:pt x="175" y="985"/>
                  <a:pt x="177" y="989"/>
                  <a:pt x="180" y="994"/>
                </a:cubicBezTo>
                <a:cubicBezTo>
                  <a:pt x="181" y="997"/>
                  <a:pt x="183" y="1001"/>
                  <a:pt x="184" y="1004"/>
                </a:cubicBezTo>
                <a:cubicBezTo>
                  <a:pt x="186" y="1007"/>
                  <a:pt x="188" y="1011"/>
                  <a:pt x="189" y="1014"/>
                </a:cubicBezTo>
                <a:cubicBezTo>
                  <a:pt x="193" y="1021"/>
                  <a:pt x="195" y="1027"/>
                  <a:pt x="199" y="1031"/>
                </a:cubicBezTo>
                <a:cubicBezTo>
                  <a:pt x="200" y="1033"/>
                  <a:pt x="202" y="1033"/>
                  <a:pt x="203" y="1035"/>
                </a:cubicBezTo>
                <a:cubicBezTo>
                  <a:pt x="204" y="1037"/>
                  <a:pt x="204" y="1041"/>
                  <a:pt x="205" y="1042"/>
                </a:cubicBezTo>
                <a:cubicBezTo>
                  <a:pt x="207" y="1046"/>
                  <a:pt x="211" y="1051"/>
                  <a:pt x="212" y="1052"/>
                </a:cubicBezTo>
                <a:cubicBezTo>
                  <a:pt x="212" y="1054"/>
                  <a:pt x="212" y="1055"/>
                  <a:pt x="213" y="1057"/>
                </a:cubicBezTo>
                <a:cubicBezTo>
                  <a:pt x="213" y="1057"/>
                  <a:pt x="215" y="1057"/>
                  <a:pt x="215" y="1057"/>
                </a:cubicBezTo>
                <a:cubicBezTo>
                  <a:pt x="216" y="1058"/>
                  <a:pt x="217" y="1060"/>
                  <a:pt x="217" y="1061"/>
                </a:cubicBezTo>
                <a:cubicBezTo>
                  <a:pt x="220" y="1065"/>
                  <a:pt x="223" y="1069"/>
                  <a:pt x="225" y="1072"/>
                </a:cubicBezTo>
                <a:cubicBezTo>
                  <a:pt x="227" y="1076"/>
                  <a:pt x="228" y="1079"/>
                  <a:pt x="227" y="1081"/>
                </a:cubicBezTo>
                <a:cubicBezTo>
                  <a:pt x="222" y="1077"/>
                  <a:pt x="219" y="1068"/>
                  <a:pt x="216" y="1064"/>
                </a:cubicBezTo>
                <a:cubicBezTo>
                  <a:pt x="213" y="1060"/>
                  <a:pt x="209" y="1056"/>
                  <a:pt x="206" y="1052"/>
                </a:cubicBezTo>
                <a:cubicBezTo>
                  <a:pt x="205" y="1050"/>
                  <a:pt x="206" y="1049"/>
                  <a:pt x="205" y="1048"/>
                </a:cubicBezTo>
                <a:cubicBezTo>
                  <a:pt x="203" y="1044"/>
                  <a:pt x="200" y="1038"/>
                  <a:pt x="196" y="1033"/>
                </a:cubicBezTo>
                <a:cubicBezTo>
                  <a:pt x="196" y="1031"/>
                  <a:pt x="195" y="1030"/>
                  <a:pt x="194" y="1028"/>
                </a:cubicBezTo>
                <a:cubicBezTo>
                  <a:pt x="193" y="1027"/>
                  <a:pt x="192" y="1025"/>
                  <a:pt x="191" y="1024"/>
                </a:cubicBezTo>
                <a:cubicBezTo>
                  <a:pt x="190" y="1021"/>
                  <a:pt x="188" y="1018"/>
                  <a:pt x="187" y="1016"/>
                </a:cubicBezTo>
                <a:cubicBezTo>
                  <a:pt x="184" y="1010"/>
                  <a:pt x="182" y="1006"/>
                  <a:pt x="180" y="1001"/>
                </a:cubicBezTo>
                <a:cubicBezTo>
                  <a:pt x="178" y="996"/>
                  <a:pt x="174" y="992"/>
                  <a:pt x="172" y="987"/>
                </a:cubicBezTo>
                <a:cubicBezTo>
                  <a:pt x="170" y="983"/>
                  <a:pt x="168" y="978"/>
                  <a:pt x="166" y="974"/>
                </a:cubicBezTo>
                <a:cubicBezTo>
                  <a:pt x="165" y="972"/>
                  <a:pt x="163" y="970"/>
                  <a:pt x="162" y="967"/>
                </a:cubicBezTo>
                <a:cubicBezTo>
                  <a:pt x="160" y="964"/>
                  <a:pt x="159" y="957"/>
                  <a:pt x="156" y="959"/>
                </a:cubicBezTo>
                <a:cubicBezTo>
                  <a:pt x="159" y="965"/>
                  <a:pt x="160" y="972"/>
                  <a:pt x="163" y="977"/>
                </a:cubicBezTo>
                <a:cubicBezTo>
                  <a:pt x="164" y="980"/>
                  <a:pt x="166" y="981"/>
                  <a:pt x="168" y="984"/>
                </a:cubicBezTo>
                <a:cubicBezTo>
                  <a:pt x="168" y="985"/>
                  <a:pt x="168" y="987"/>
                  <a:pt x="169" y="990"/>
                </a:cubicBezTo>
                <a:cubicBezTo>
                  <a:pt x="172" y="995"/>
                  <a:pt x="175" y="1000"/>
                  <a:pt x="178" y="1006"/>
                </a:cubicBezTo>
                <a:cubicBezTo>
                  <a:pt x="181" y="1011"/>
                  <a:pt x="184" y="1016"/>
                  <a:pt x="186" y="1021"/>
                </a:cubicBezTo>
                <a:cubicBezTo>
                  <a:pt x="188" y="1026"/>
                  <a:pt x="190" y="1031"/>
                  <a:pt x="193" y="1036"/>
                </a:cubicBezTo>
                <a:cubicBezTo>
                  <a:pt x="196" y="1040"/>
                  <a:pt x="198" y="1045"/>
                  <a:pt x="200" y="1049"/>
                </a:cubicBezTo>
                <a:cubicBezTo>
                  <a:pt x="201" y="1051"/>
                  <a:pt x="203" y="1053"/>
                  <a:pt x="204" y="1055"/>
                </a:cubicBezTo>
                <a:cubicBezTo>
                  <a:pt x="205" y="1057"/>
                  <a:pt x="206" y="1059"/>
                  <a:pt x="207" y="1060"/>
                </a:cubicBezTo>
                <a:cubicBezTo>
                  <a:pt x="209" y="1062"/>
                  <a:pt x="211" y="1062"/>
                  <a:pt x="212" y="1064"/>
                </a:cubicBezTo>
                <a:cubicBezTo>
                  <a:pt x="214" y="1067"/>
                  <a:pt x="214" y="1071"/>
                  <a:pt x="216" y="1075"/>
                </a:cubicBezTo>
                <a:cubicBezTo>
                  <a:pt x="218" y="1079"/>
                  <a:pt x="220" y="1081"/>
                  <a:pt x="223" y="1085"/>
                </a:cubicBezTo>
                <a:cubicBezTo>
                  <a:pt x="225" y="1088"/>
                  <a:pt x="228" y="1091"/>
                  <a:pt x="230" y="1094"/>
                </a:cubicBezTo>
                <a:cubicBezTo>
                  <a:pt x="233" y="1098"/>
                  <a:pt x="235" y="1102"/>
                  <a:pt x="238" y="1106"/>
                </a:cubicBezTo>
                <a:cubicBezTo>
                  <a:pt x="241" y="1109"/>
                  <a:pt x="244" y="1113"/>
                  <a:pt x="246" y="1117"/>
                </a:cubicBezTo>
                <a:cubicBezTo>
                  <a:pt x="249" y="1121"/>
                  <a:pt x="252" y="1126"/>
                  <a:pt x="256" y="1129"/>
                </a:cubicBezTo>
                <a:cubicBezTo>
                  <a:pt x="257" y="1132"/>
                  <a:pt x="259" y="1131"/>
                  <a:pt x="260" y="1134"/>
                </a:cubicBezTo>
                <a:cubicBezTo>
                  <a:pt x="266" y="1140"/>
                  <a:pt x="269" y="1147"/>
                  <a:pt x="275" y="1152"/>
                </a:cubicBezTo>
                <a:cubicBezTo>
                  <a:pt x="281" y="1157"/>
                  <a:pt x="282" y="1160"/>
                  <a:pt x="287" y="1164"/>
                </a:cubicBezTo>
                <a:cubicBezTo>
                  <a:pt x="289" y="1166"/>
                  <a:pt x="291" y="1168"/>
                  <a:pt x="293" y="1169"/>
                </a:cubicBezTo>
                <a:cubicBezTo>
                  <a:pt x="295" y="1171"/>
                  <a:pt x="294" y="1173"/>
                  <a:pt x="296" y="1175"/>
                </a:cubicBezTo>
                <a:cubicBezTo>
                  <a:pt x="298" y="1176"/>
                  <a:pt x="300" y="1176"/>
                  <a:pt x="302" y="1178"/>
                </a:cubicBezTo>
                <a:cubicBezTo>
                  <a:pt x="302" y="1178"/>
                  <a:pt x="303" y="1181"/>
                  <a:pt x="305" y="1182"/>
                </a:cubicBezTo>
                <a:cubicBezTo>
                  <a:pt x="306" y="1183"/>
                  <a:pt x="307" y="1183"/>
                  <a:pt x="309" y="1185"/>
                </a:cubicBezTo>
                <a:cubicBezTo>
                  <a:pt x="311" y="1187"/>
                  <a:pt x="313" y="1191"/>
                  <a:pt x="315" y="1194"/>
                </a:cubicBezTo>
                <a:cubicBezTo>
                  <a:pt x="319" y="1198"/>
                  <a:pt x="325" y="1202"/>
                  <a:pt x="331" y="1207"/>
                </a:cubicBezTo>
                <a:cubicBezTo>
                  <a:pt x="332" y="1209"/>
                  <a:pt x="334" y="1212"/>
                  <a:pt x="336" y="1214"/>
                </a:cubicBezTo>
                <a:cubicBezTo>
                  <a:pt x="339" y="1217"/>
                  <a:pt x="344" y="1220"/>
                  <a:pt x="344" y="1220"/>
                </a:cubicBezTo>
                <a:cubicBezTo>
                  <a:pt x="346" y="1221"/>
                  <a:pt x="348" y="1225"/>
                  <a:pt x="351" y="1227"/>
                </a:cubicBezTo>
                <a:cubicBezTo>
                  <a:pt x="353" y="1228"/>
                  <a:pt x="356" y="1227"/>
                  <a:pt x="358" y="1229"/>
                </a:cubicBezTo>
                <a:cubicBezTo>
                  <a:pt x="360" y="1230"/>
                  <a:pt x="361" y="1232"/>
                  <a:pt x="364" y="1234"/>
                </a:cubicBezTo>
                <a:cubicBezTo>
                  <a:pt x="367" y="1236"/>
                  <a:pt x="372" y="1238"/>
                  <a:pt x="376" y="1241"/>
                </a:cubicBezTo>
                <a:cubicBezTo>
                  <a:pt x="383" y="1245"/>
                  <a:pt x="388" y="1250"/>
                  <a:pt x="395" y="1255"/>
                </a:cubicBezTo>
                <a:cubicBezTo>
                  <a:pt x="398" y="1257"/>
                  <a:pt x="401" y="1257"/>
                  <a:pt x="404" y="1259"/>
                </a:cubicBezTo>
                <a:cubicBezTo>
                  <a:pt x="406" y="1261"/>
                  <a:pt x="408" y="1264"/>
                  <a:pt x="411" y="1265"/>
                </a:cubicBezTo>
                <a:cubicBezTo>
                  <a:pt x="420" y="1272"/>
                  <a:pt x="433" y="1277"/>
                  <a:pt x="441" y="1282"/>
                </a:cubicBezTo>
                <a:cubicBezTo>
                  <a:pt x="444" y="1283"/>
                  <a:pt x="446" y="1286"/>
                  <a:pt x="448" y="1287"/>
                </a:cubicBezTo>
                <a:cubicBezTo>
                  <a:pt x="451" y="1289"/>
                  <a:pt x="456" y="1291"/>
                  <a:pt x="461" y="1293"/>
                </a:cubicBezTo>
                <a:cubicBezTo>
                  <a:pt x="463" y="1294"/>
                  <a:pt x="465" y="1296"/>
                  <a:pt x="467" y="1297"/>
                </a:cubicBezTo>
                <a:cubicBezTo>
                  <a:pt x="470" y="1298"/>
                  <a:pt x="473" y="1298"/>
                  <a:pt x="475" y="1300"/>
                </a:cubicBezTo>
                <a:cubicBezTo>
                  <a:pt x="480" y="1302"/>
                  <a:pt x="487" y="1307"/>
                  <a:pt x="490" y="1309"/>
                </a:cubicBezTo>
                <a:cubicBezTo>
                  <a:pt x="497" y="1313"/>
                  <a:pt x="499" y="1311"/>
                  <a:pt x="506" y="1312"/>
                </a:cubicBezTo>
                <a:cubicBezTo>
                  <a:pt x="507" y="1313"/>
                  <a:pt x="511" y="1315"/>
                  <a:pt x="514" y="1316"/>
                </a:cubicBezTo>
                <a:cubicBezTo>
                  <a:pt x="517" y="1317"/>
                  <a:pt x="522" y="1319"/>
                  <a:pt x="525" y="1320"/>
                </a:cubicBezTo>
                <a:cubicBezTo>
                  <a:pt x="528" y="1321"/>
                  <a:pt x="529" y="1320"/>
                  <a:pt x="531" y="1320"/>
                </a:cubicBezTo>
                <a:cubicBezTo>
                  <a:pt x="542" y="1322"/>
                  <a:pt x="544" y="1326"/>
                  <a:pt x="549" y="1328"/>
                </a:cubicBezTo>
                <a:cubicBezTo>
                  <a:pt x="552" y="1329"/>
                  <a:pt x="557" y="1328"/>
                  <a:pt x="560" y="1329"/>
                </a:cubicBezTo>
                <a:cubicBezTo>
                  <a:pt x="563" y="1330"/>
                  <a:pt x="566" y="1332"/>
                  <a:pt x="569" y="1333"/>
                </a:cubicBezTo>
                <a:cubicBezTo>
                  <a:pt x="572" y="1334"/>
                  <a:pt x="574" y="1334"/>
                  <a:pt x="577" y="1334"/>
                </a:cubicBezTo>
                <a:cubicBezTo>
                  <a:pt x="579" y="1335"/>
                  <a:pt x="579" y="1336"/>
                  <a:pt x="583" y="1336"/>
                </a:cubicBezTo>
                <a:cubicBezTo>
                  <a:pt x="588" y="1337"/>
                  <a:pt x="597" y="1339"/>
                  <a:pt x="602" y="1340"/>
                </a:cubicBezTo>
                <a:cubicBezTo>
                  <a:pt x="604" y="1340"/>
                  <a:pt x="605" y="1342"/>
                  <a:pt x="608" y="1343"/>
                </a:cubicBezTo>
                <a:cubicBezTo>
                  <a:pt x="610" y="1343"/>
                  <a:pt x="613" y="1343"/>
                  <a:pt x="615" y="1344"/>
                </a:cubicBezTo>
                <a:cubicBezTo>
                  <a:pt x="619" y="1345"/>
                  <a:pt x="621" y="1346"/>
                  <a:pt x="623" y="1347"/>
                </a:cubicBezTo>
                <a:cubicBezTo>
                  <a:pt x="622" y="1347"/>
                  <a:pt x="627" y="1347"/>
                  <a:pt x="628" y="1347"/>
                </a:cubicBezTo>
                <a:cubicBezTo>
                  <a:pt x="629" y="1347"/>
                  <a:pt x="632" y="1347"/>
                  <a:pt x="635" y="1347"/>
                </a:cubicBezTo>
                <a:cubicBezTo>
                  <a:pt x="638" y="1347"/>
                  <a:pt x="640" y="1348"/>
                  <a:pt x="642" y="1348"/>
                </a:cubicBezTo>
                <a:cubicBezTo>
                  <a:pt x="643" y="1348"/>
                  <a:pt x="642" y="1350"/>
                  <a:pt x="642" y="1350"/>
                </a:cubicBezTo>
                <a:cubicBezTo>
                  <a:pt x="645" y="1352"/>
                  <a:pt x="658" y="1351"/>
                  <a:pt x="656" y="1350"/>
                </a:cubicBezTo>
                <a:cubicBezTo>
                  <a:pt x="659" y="1351"/>
                  <a:pt x="662" y="1353"/>
                  <a:pt x="664" y="1353"/>
                </a:cubicBezTo>
                <a:cubicBezTo>
                  <a:pt x="665" y="1353"/>
                  <a:pt x="668" y="1351"/>
                  <a:pt x="669" y="1351"/>
                </a:cubicBezTo>
                <a:cubicBezTo>
                  <a:pt x="671" y="1351"/>
                  <a:pt x="671" y="1352"/>
                  <a:pt x="672" y="1352"/>
                </a:cubicBezTo>
                <a:cubicBezTo>
                  <a:pt x="673" y="1352"/>
                  <a:pt x="674" y="1352"/>
                  <a:pt x="676" y="1352"/>
                </a:cubicBezTo>
                <a:cubicBezTo>
                  <a:pt x="687" y="1352"/>
                  <a:pt x="694" y="1355"/>
                  <a:pt x="701" y="1354"/>
                </a:cubicBezTo>
                <a:cubicBezTo>
                  <a:pt x="703" y="1354"/>
                  <a:pt x="707" y="1352"/>
                  <a:pt x="709" y="1352"/>
                </a:cubicBezTo>
                <a:cubicBezTo>
                  <a:pt x="710" y="1352"/>
                  <a:pt x="711" y="1354"/>
                  <a:pt x="714" y="1354"/>
                </a:cubicBezTo>
                <a:cubicBezTo>
                  <a:pt x="717" y="1354"/>
                  <a:pt x="718" y="1353"/>
                  <a:pt x="720" y="1353"/>
                </a:cubicBezTo>
                <a:cubicBezTo>
                  <a:pt x="722" y="1353"/>
                  <a:pt x="725" y="1354"/>
                  <a:pt x="727" y="1355"/>
                </a:cubicBezTo>
                <a:cubicBezTo>
                  <a:pt x="736" y="1356"/>
                  <a:pt x="739" y="1353"/>
                  <a:pt x="746" y="1353"/>
                </a:cubicBezTo>
                <a:cubicBezTo>
                  <a:pt x="748" y="1353"/>
                  <a:pt x="751" y="1354"/>
                  <a:pt x="754" y="1354"/>
                </a:cubicBezTo>
                <a:cubicBezTo>
                  <a:pt x="761" y="1353"/>
                  <a:pt x="758" y="1351"/>
                  <a:pt x="762" y="1353"/>
                </a:cubicBezTo>
                <a:cubicBezTo>
                  <a:pt x="764" y="1354"/>
                  <a:pt x="768" y="1354"/>
                  <a:pt x="773" y="1353"/>
                </a:cubicBezTo>
                <a:cubicBezTo>
                  <a:pt x="777" y="1352"/>
                  <a:pt x="783" y="1351"/>
                  <a:pt x="788" y="1351"/>
                </a:cubicBezTo>
                <a:cubicBezTo>
                  <a:pt x="794" y="1350"/>
                  <a:pt x="800" y="1352"/>
                  <a:pt x="804" y="1351"/>
                </a:cubicBezTo>
                <a:cubicBezTo>
                  <a:pt x="807" y="1350"/>
                  <a:pt x="810" y="1348"/>
                  <a:pt x="813" y="1348"/>
                </a:cubicBezTo>
                <a:cubicBezTo>
                  <a:pt x="822" y="1346"/>
                  <a:pt x="836" y="1343"/>
                  <a:pt x="847" y="1341"/>
                </a:cubicBezTo>
                <a:cubicBezTo>
                  <a:pt x="849" y="1341"/>
                  <a:pt x="852" y="1342"/>
                  <a:pt x="853" y="1341"/>
                </a:cubicBezTo>
                <a:cubicBezTo>
                  <a:pt x="858" y="1341"/>
                  <a:pt x="867" y="1338"/>
                  <a:pt x="871" y="1337"/>
                </a:cubicBezTo>
                <a:cubicBezTo>
                  <a:pt x="873" y="1336"/>
                  <a:pt x="874" y="1333"/>
                  <a:pt x="876" y="1333"/>
                </a:cubicBezTo>
                <a:cubicBezTo>
                  <a:pt x="880" y="1331"/>
                  <a:pt x="884" y="1332"/>
                  <a:pt x="889" y="1331"/>
                </a:cubicBezTo>
                <a:cubicBezTo>
                  <a:pt x="894" y="1330"/>
                  <a:pt x="900" y="1327"/>
                  <a:pt x="903" y="1327"/>
                </a:cubicBezTo>
                <a:cubicBezTo>
                  <a:pt x="905" y="1326"/>
                  <a:pt x="907" y="1327"/>
                  <a:pt x="908" y="1327"/>
                </a:cubicBezTo>
                <a:cubicBezTo>
                  <a:pt x="916" y="1325"/>
                  <a:pt x="921" y="1322"/>
                  <a:pt x="926" y="1320"/>
                </a:cubicBezTo>
                <a:cubicBezTo>
                  <a:pt x="928" y="1319"/>
                  <a:pt x="930" y="1318"/>
                  <a:pt x="932" y="1318"/>
                </a:cubicBezTo>
                <a:cubicBezTo>
                  <a:pt x="934" y="1317"/>
                  <a:pt x="936" y="1317"/>
                  <a:pt x="938" y="1316"/>
                </a:cubicBezTo>
                <a:cubicBezTo>
                  <a:pt x="941" y="1316"/>
                  <a:pt x="944" y="1315"/>
                  <a:pt x="947" y="1314"/>
                </a:cubicBezTo>
                <a:cubicBezTo>
                  <a:pt x="953" y="1312"/>
                  <a:pt x="959" y="1308"/>
                  <a:pt x="966" y="1305"/>
                </a:cubicBezTo>
                <a:cubicBezTo>
                  <a:pt x="969" y="1303"/>
                  <a:pt x="973" y="1303"/>
                  <a:pt x="977" y="1301"/>
                </a:cubicBezTo>
                <a:cubicBezTo>
                  <a:pt x="977" y="1301"/>
                  <a:pt x="979" y="1299"/>
                  <a:pt x="982" y="1297"/>
                </a:cubicBezTo>
                <a:cubicBezTo>
                  <a:pt x="985" y="1296"/>
                  <a:pt x="986" y="1297"/>
                  <a:pt x="987" y="1297"/>
                </a:cubicBezTo>
                <a:cubicBezTo>
                  <a:pt x="989" y="1296"/>
                  <a:pt x="992" y="1293"/>
                  <a:pt x="996" y="1291"/>
                </a:cubicBezTo>
                <a:cubicBezTo>
                  <a:pt x="1000" y="1289"/>
                  <a:pt x="1003" y="1287"/>
                  <a:pt x="1007" y="1285"/>
                </a:cubicBezTo>
                <a:cubicBezTo>
                  <a:pt x="1013" y="1282"/>
                  <a:pt x="1030" y="1273"/>
                  <a:pt x="1033" y="1271"/>
                </a:cubicBezTo>
                <a:cubicBezTo>
                  <a:pt x="1034" y="1271"/>
                  <a:pt x="1033" y="1270"/>
                  <a:pt x="1035" y="1269"/>
                </a:cubicBezTo>
                <a:cubicBezTo>
                  <a:pt x="1037" y="1268"/>
                  <a:pt x="1038" y="1269"/>
                  <a:pt x="1040" y="1267"/>
                </a:cubicBezTo>
                <a:cubicBezTo>
                  <a:pt x="1046" y="1264"/>
                  <a:pt x="1049" y="1262"/>
                  <a:pt x="1052" y="1261"/>
                </a:cubicBezTo>
                <a:cubicBezTo>
                  <a:pt x="1058" y="1259"/>
                  <a:pt x="1069" y="1254"/>
                  <a:pt x="1071" y="1248"/>
                </a:cubicBezTo>
                <a:cubicBezTo>
                  <a:pt x="1078" y="1248"/>
                  <a:pt x="1080" y="1243"/>
                  <a:pt x="1084" y="1239"/>
                </a:cubicBezTo>
                <a:cubicBezTo>
                  <a:pt x="1091" y="1233"/>
                  <a:pt x="1091" y="1233"/>
                  <a:pt x="1098" y="1229"/>
                </a:cubicBezTo>
                <a:cubicBezTo>
                  <a:pt x="1102" y="1226"/>
                  <a:pt x="1105" y="1223"/>
                  <a:pt x="1107" y="1222"/>
                </a:cubicBezTo>
                <a:cubicBezTo>
                  <a:pt x="1107" y="1222"/>
                  <a:pt x="1108" y="1223"/>
                  <a:pt x="1108" y="1223"/>
                </a:cubicBezTo>
                <a:cubicBezTo>
                  <a:pt x="1111" y="1223"/>
                  <a:pt x="1113" y="1220"/>
                  <a:pt x="1115" y="1217"/>
                </a:cubicBezTo>
                <a:cubicBezTo>
                  <a:pt x="1118" y="1214"/>
                  <a:pt x="1119" y="1211"/>
                  <a:pt x="1121" y="1210"/>
                </a:cubicBezTo>
                <a:cubicBezTo>
                  <a:pt x="1123" y="1208"/>
                  <a:pt x="1127" y="1206"/>
                  <a:pt x="1129" y="1204"/>
                </a:cubicBezTo>
                <a:cubicBezTo>
                  <a:pt x="1131" y="1202"/>
                  <a:pt x="1131" y="1201"/>
                  <a:pt x="1133" y="1199"/>
                </a:cubicBezTo>
                <a:cubicBezTo>
                  <a:pt x="1140" y="1193"/>
                  <a:pt x="1149" y="1185"/>
                  <a:pt x="1157" y="1178"/>
                </a:cubicBezTo>
                <a:cubicBezTo>
                  <a:pt x="1159" y="1176"/>
                  <a:pt x="1159" y="1173"/>
                  <a:pt x="1161" y="1171"/>
                </a:cubicBezTo>
                <a:cubicBezTo>
                  <a:pt x="1163" y="1169"/>
                  <a:pt x="1165" y="1169"/>
                  <a:pt x="1167" y="1167"/>
                </a:cubicBezTo>
                <a:cubicBezTo>
                  <a:pt x="1169" y="1165"/>
                  <a:pt x="1171" y="1163"/>
                  <a:pt x="1173" y="1161"/>
                </a:cubicBezTo>
                <a:cubicBezTo>
                  <a:pt x="1176" y="1161"/>
                  <a:pt x="1174" y="1163"/>
                  <a:pt x="1177" y="1163"/>
                </a:cubicBezTo>
                <a:cubicBezTo>
                  <a:pt x="1179" y="1161"/>
                  <a:pt x="1182" y="1155"/>
                  <a:pt x="1183" y="1157"/>
                </a:cubicBezTo>
                <a:cubicBezTo>
                  <a:pt x="1185" y="1160"/>
                  <a:pt x="1178" y="1164"/>
                  <a:pt x="1176" y="1168"/>
                </a:cubicBezTo>
                <a:cubicBezTo>
                  <a:pt x="1172" y="1173"/>
                  <a:pt x="1168" y="1180"/>
                  <a:pt x="1164" y="1184"/>
                </a:cubicBezTo>
                <a:cubicBezTo>
                  <a:pt x="1161" y="1187"/>
                  <a:pt x="1158" y="1187"/>
                  <a:pt x="1155" y="1190"/>
                </a:cubicBezTo>
                <a:cubicBezTo>
                  <a:pt x="1147" y="1196"/>
                  <a:pt x="1148" y="1199"/>
                  <a:pt x="1144" y="1203"/>
                </a:cubicBezTo>
                <a:cubicBezTo>
                  <a:pt x="1143" y="1205"/>
                  <a:pt x="1137" y="1207"/>
                  <a:pt x="1137" y="1210"/>
                </a:cubicBezTo>
                <a:cubicBezTo>
                  <a:pt x="1139" y="1209"/>
                  <a:pt x="1144" y="1208"/>
                  <a:pt x="1142" y="1210"/>
                </a:cubicBezTo>
                <a:cubicBezTo>
                  <a:pt x="1137" y="1217"/>
                  <a:pt x="1132" y="1215"/>
                  <a:pt x="1128" y="1218"/>
                </a:cubicBezTo>
                <a:cubicBezTo>
                  <a:pt x="1127" y="1219"/>
                  <a:pt x="1127" y="1221"/>
                  <a:pt x="1126" y="1221"/>
                </a:cubicBezTo>
                <a:cubicBezTo>
                  <a:pt x="1124" y="1224"/>
                  <a:pt x="1120" y="1225"/>
                  <a:pt x="1121" y="1228"/>
                </a:cubicBezTo>
                <a:cubicBezTo>
                  <a:pt x="1125" y="1224"/>
                  <a:pt x="1130" y="1221"/>
                  <a:pt x="1128" y="1225"/>
                </a:cubicBezTo>
                <a:cubicBezTo>
                  <a:pt x="1123" y="1230"/>
                  <a:pt x="1119" y="1228"/>
                  <a:pt x="1113" y="1232"/>
                </a:cubicBezTo>
                <a:cubicBezTo>
                  <a:pt x="1109" y="1234"/>
                  <a:pt x="1107" y="1238"/>
                  <a:pt x="1102" y="1242"/>
                </a:cubicBezTo>
                <a:cubicBezTo>
                  <a:pt x="1102" y="1242"/>
                  <a:pt x="1099" y="1244"/>
                  <a:pt x="1098" y="1245"/>
                </a:cubicBezTo>
                <a:cubicBezTo>
                  <a:pt x="1092" y="1248"/>
                  <a:pt x="1080" y="1258"/>
                  <a:pt x="1075" y="1259"/>
                </a:cubicBezTo>
                <a:cubicBezTo>
                  <a:pt x="1078" y="1261"/>
                  <a:pt x="1074" y="1265"/>
                  <a:pt x="1072" y="1267"/>
                </a:cubicBezTo>
                <a:cubicBezTo>
                  <a:pt x="1072" y="1267"/>
                  <a:pt x="1066" y="1271"/>
                  <a:pt x="1063" y="1272"/>
                </a:cubicBezTo>
                <a:cubicBezTo>
                  <a:pt x="1063" y="1272"/>
                  <a:pt x="1063" y="1270"/>
                  <a:pt x="1062" y="1270"/>
                </a:cubicBezTo>
                <a:cubicBezTo>
                  <a:pt x="1062" y="1270"/>
                  <a:pt x="1060" y="1272"/>
                  <a:pt x="1060" y="1272"/>
                </a:cubicBezTo>
                <a:cubicBezTo>
                  <a:pt x="1059" y="1272"/>
                  <a:pt x="1057" y="1271"/>
                  <a:pt x="1057" y="1271"/>
                </a:cubicBezTo>
                <a:cubicBezTo>
                  <a:pt x="1053" y="1272"/>
                  <a:pt x="1048" y="1276"/>
                  <a:pt x="1047" y="1278"/>
                </a:cubicBezTo>
                <a:cubicBezTo>
                  <a:pt x="1048" y="1278"/>
                  <a:pt x="1049" y="1281"/>
                  <a:pt x="1049" y="1284"/>
                </a:cubicBezTo>
                <a:cubicBezTo>
                  <a:pt x="1044" y="1287"/>
                  <a:pt x="1043" y="1284"/>
                  <a:pt x="1046" y="1282"/>
                </a:cubicBezTo>
                <a:cubicBezTo>
                  <a:pt x="1039" y="1284"/>
                  <a:pt x="1041" y="1287"/>
                  <a:pt x="1040" y="1288"/>
                </a:cubicBezTo>
                <a:cubicBezTo>
                  <a:pt x="1038" y="1290"/>
                  <a:pt x="1035" y="1294"/>
                  <a:pt x="1031" y="1293"/>
                </a:cubicBezTo>
                <a:cubicBezTo>
                  <a:pt x="1034" y="1291"/>
                  <a:pt x="1035" y="1289"/>
                  <a:pt x="1036" y="1288"/>
                </a:cubicBezTo>
                <a:cubicBezTo>
                  <a:pt x="1031" y="1288"/>
                  <a:pt x="1027" y="1294"/>
                  <a:pt x="1021" y="1297"/>
                </a:cubicBezTo>
                <a:cubicBezTo>
                  <a:pt x="1018" y="1298"/>
                  <a:pt x="1016" y="1298"/>
                  <a:pt x="1013" y="1299"/>
                </a:cubicBezTo>
                <a:cubicBezTo>
                  <a:pt x="1011" y="1300"/>
                  <a:pt x="1013" y="1302"/>
                  <a:pt x="1011" y="1302"/>
                </a:cubicBezTo>
                <a:cubicBezTo>
                  <a:pt x="1009" y="1303"/>
                  <a:pt x="1007" y="1303"/>
                  <a:pt x="1005" y="1304"/>
                </a:cubicBezTo>
                <a:cubicBezTo>
                  <a:pt x="1001" y="1305"/>
                  <a:pt x="998" y="1307"/>
                  <a:pt x="994" y="1309"/>
                </a:cubicBezTo>
                <a:cubicBezTo>
                  <a:pt x="990" y="1311"/>
                  <a:pt x="987" y="1312"/>
                  <a:pt x="983" y="1314"/>
                </a:cubicBezTo>
                <a:cubicBezTo>
                  <a:pt x="981" y="1316"/>
                  <a:pt x="979" y="1319"/>
                  <a:pt x="977" y="1320"/>
                </a:cubicBezTo>
                <a:cubicBezTo>
                  <a:pt x="975" y="1321"/>
                  <a:pt x="971" y="1324"/>
                  <a:pt x="966" y="1326"/>
                </a:cubicBezTo>
                <a:cubicBezTo>
                  <a:pt x="962" y="1328"/>
                  <a:pt x="958" y="1330"/>
                  <a:pt x="958" y="1330"/>
                </a:cubicBezTo>
                <a:cubicBezTo>
                  <a:pt x="954" y="1332"/>
                  <a:pt x="947" y="1331"/>
                  <a:pt x="944" y="1332"/>
                </a:cubicBezTo>
                <a:cubicBezTo>
                  <a:pt x="940" y="1335"/>
                  <a:pt x="939" y="1338"/>
                  <a:pt x="935" y="1341"/>
                </a:cubicBezTo>
                <a:cubicBezTo>
                  <a:pt x="932" y="1339"/>
                  <a:pt x="926" y="1343"/>
                  <a:pt x="925" y="1344"/>
                </a:cubicBezTo>
                <a:cubicBezTo>
                  <a:pt x="924" y="1344"/>
                  <a:pt x="922" y="1343"/>
                  <a:pt x="921" y="1343"/>
                </a:cubicBezTo>
                <a:cubicBezTo>
                  <a:pt x="915" y="1343"/>
                  <a:pt x="911" y="1348"/>
                  <a:pt x="904" y="1350"/>
                </a:cubicBezTo>
                <a:cubicBezTo>
                  <a:pt x="901" y="1350"/>
                  <a:pt x="901" y="1347"/>
                  <a:pt x="895" y="1350"/>
                </a:cubicBezTo>
                <a:cubicBezTo>
                  <a:pt x="894" y="1353"/>
                  <a:pt x="904" y="1351"/>
                  <a:pt x="896" y="1353"/>
                </a:cubicBezTo>
                <a:cubicBezTo>
                  <a:pt x="889" y="1356"/>
                  <a:pt x="897" y="1348"/>
                  <a:pt x="890" y="1350"/>
                </a:cubicBezTo>
                <a:cubicBezTo>
                  <a:pt x="881" y="1353"/>
                  <a:pt x="888" y="1355"/>
                  <a:pt x="887" y="1357"/>
                </a:cubicBezTo>
                <a:cubicBezTo>
                  <a:pt x="882" y="1359"/>
                  <a:pt x="881" y="1356"/>
                  <a:pt x="878" y="1356"/>
                </a:cubicBezTo>
                <a:cubicBezTo>
                  <a:pt x="875" y="1356"/>
                  <a:pt x="872" y="1358"/>
                  <a:pt x="870" y="1358"/>
                </a:cubicBezTo>
                <a:cubicBezTo>
                  <a:pt x="868" y="1358"/>
                  <a:pt x="868" y="1357"/>
                  <a:pt x="864" y="1357"/>
                </a:cubicBezTo>
                <a:cubicBezTo>
                  <a:pt x="862" y="1358"/>
                  <a:pt x="859" y="1360"/>
                  <a:pt x="856" y="1360"/>
                </a:cubicBezTo>
                <a:cubicBezTo>
                  <a:pt x="853" y="1362"/>
                  <a:pt x="848" y="1363"/>
                  <a:pt x="845" y="1363"/>
                </a:cubicBezTo>
                <a:cubicBezTo>
                  <a:pt x="840" y="1364"/>
                  <a:pt x="826" y="1365"/>
                  <a:pt x="823" y="1366"/>
                </a:cubicBezTo>
                <a:cubicBezTo>
                  <a:pt x="822" y="1366"/>
                  <a:pt x="820" y="1367"/>
                  <a:pt x="818" y="1368"/>
                </a:cubicBezTo>
                <a:cubicBezTo>
                  <a:pt x="816" y="1369"/>
                  <a:pt x="813" y="1369"/>
                  <a:pt x="811" y="1370"/>
                </a:cubicBezTo>
                <a:cubicBezTo>
                  <a:pt x="807" y="1372"/>
                  <a:pt x="802" y="1373"/>
                  <a:pt x="798" y="1373"/>
                </a:cubicBezTo>
                <a:cubicBezTo>
                  <a:pt x="795" y="1372"/>
                  <a:pt x="798" y="1372"/>
                  <a:pt x="797" y="1370"/>
                </a:cubicBezTo>
                <a:cubicBezTo>
                  <a:pt x="789" y="1371"/>
                  <a:pt x="796" y="1372"/>
                  <a:pt x="791" y="1374"/>
                </a:cubicBezTo>
                <a:cubicBezTo>
                  <a:pt x="787" y="1376"/>
                  <a:pt x="781" y="1376"/>
                  <a:pt x="776" y="1376"/>
                </a:cubicBezTo>
                <a:cubicBezTo>
                  <a:pt x="771" y="1376"/>
                  <a:pt x="766" y="1376"/>
                  <a:pt x="763" y="1377"/>
                </a:cubicBezTo>
                <a:cubicBezTo>
                  <a:pt x="762" y="1376"/>
                  <a:pt x="764" y="1375"/>
                  <a:pt x="764" y="1374"/>
                </a:cubicBezTo>
                <a:cubicBezTo>
                  <a:pt x="761" y="1373"/>
                  <a:pt x="758" y="1373"/>
                  <a:pt x="755" y="1374"/>
                </a:cubicBezTo>
                <a:cubicBezTo>
                  <a:pt x="752" y="1375"/>
                  <a:pt x="749" y="1376"/>
                  <a:pt x="746" y="1376"/>
                </a:cubicBezTo>
                <a:cubicBezTo>
                  <a:pt x="741" y="1377"/>
                  <a:pt x="733" y="1378"/>
                  <a:pt x="731" y="1378"/>
                </a:cubicBezTo>
                <a:cubicBezTo>
                  <a:pt x="728" y="1378"/>
                  <a:pt x="727" y="1376"/>
                  <a:pt x="724" y="1376"/>
                </a:cubicBezTo>
                <a:cubicBezTo>
                  <a:pt x="722" y="1377"/>
                  <a:pt x="719" y="1378"/>
                  <a:pt x="716" y="1378"/>
                </a:cubicBezTo>
                <a:cubicBezTo>
                  <a:pt x="711" y="1379"/>
                  <a:pt x="705" y="1377"/>
                  <a:pt x="699" y="1378"/>
                </a:cubicBezTo>
                <a:cubicBezTo>
                  <a:pt x="697" y="1378"/>
                  <a:pt x="696" y="1379"/>
                  <a:pt x="693" y="1378"/>
                </a:cubicBezTo>
                <a:cubicBezTo>
                  <a:pt x="688" y="1378"/>
                  <a:pt x="682" y="1376"/>
                  <a:pt x="676" y="1376"/>
                </a:cubicBezTo>
                <a:cubicBezTo>
                  <a:pt x="672" y="1376"/>
                  <a:pt x="667" y="1376"/>
                  <a:pt x="664" y="1375"/>
                </a:cubicBezTo>
                <a:cubicBezTo>
                  <a:pt x="662" y="1375"/>
                  <a:pt x="658" y="1373"/>
                  <a:pt x="656" y="1373"/>
                </a:cubicBezTo>
                <a:cubicBezTo>
                  <a:pt x="653" y="1373"/>
                  <a:pt x="650" y="1375"/>
                  <a:pt x="648" y="1375"/>
                </a:cubicBezTo>
                <a:cubicBezTo>
                  <a:pt x="648" y="1373"/>
                  <a:pt x="644" y="1372"/>
                  <a:pt x="639" y="1371"/>
                </a:cubicBezTo>
                <a:cubicBezTo>
                  <a:pt x="637" y="1371"/>
                  <a:pt x="634" y="1370"/>
                  <a:pt x="632" y="1370"/>
                </a:cubicBezTo>
                <a:cubicBezTo>
                  <a:pt x="630" y="1370"/>
                  <a:pt x="628" y="1369"/>
                  <a:pt x="627" y="1369"/>
                </a:cubicBezTo>
                <a:cubicBezTo>
                  <a:pt x="624" y="1369"/>
                  <a:pt x="620" y="1371"/>
                  <a:pt x="618" y="1371"/>
                </a:cubicBezTo>
                <a:cubicBezTo>
                  <a:pt x="617" y="1371"/>
                  <a:pt x="614" y="1369"/>
                  <a:pt x="610" y="1369"/>
                </a:cubicBezTo>
                <a:cubicBezTo>
                  <a:pt x="601" y="1368"/>
                  <a:pt x="593" y="1366"/>
                  <a:pt x="585" y="1366"/>
                </a:cubicBezTo>
                <a:cubicBezTo>
                  <a:pt x="588" y="1366"/>
                  <a:pt x="591" y="1364"/>
                  <a:pt x="586" y="1362"/>
                </a:cubicBezTo>
                <a:cubicBezTo>
                  <a:pt x="579" y="1362"/>
                  <a:pt x="584" y="1364"/>
                  <a:pt x="582" y="1365"/>
                </a:cubicBezTo>
                <a:cubicBezTo>
                  <a:pt x="576" y="1364"/>
                  <a:pt x="571" y="1365"/>
                  <a:pt x="569" y="1363"/>
                </a:cubicBezTo>
                <a:cubicBezTo>
                  <a:pt x="567" y="1361"/>
                  <a:pt x="570" y="1362"/>
                  <a:pt x="566" y="1360"/>
                </a:cubicBezTo>
                <a:cubicBezTo>
                  <a:pt x="564" y="1359"/>
                  <a:pt x="563" y="1360"/>
                  <a:pt x="563" y="1360"/>
                </a:cubicBezTo>
                <a:cubicBezTo>
                  <a:pt x="559" y="1359"/>
                  <a:pt x="554" y="1356"/>
                  <a:pt x="553" y="1359"/>
                </a:cubicBezTo>
                <a:cubicBezTo>
                  <a:pt x="554" y="1356"/>
                  <a:pt x="549" y="1355"/>
                  <a:pt x="547" y="1354"/>
                </a:cubicBezTo>
                <a:cubicBezTo>
                  <a:pt x="540" y="1355"/>
                  <a:pt x="532" y="1355"/>
                  <a:pt x="525" y="1351"/>
                </a:cubicBezTo>
                <a:cubicBezTo>
                  <a:pt x="525" y="1351"/>
                  <a:pt x="526" y="1350"/>
                  <a:pt x="526" y="1349"/>
                </a:cubicBezTo>
                <a:cubicBezTo>
                  <a:pt x="525" y="1347"/>
                  <a:pt x="517" y="1347"/>
                  <a:pt x="513" y="1345"/>
                </a:cubicBezTo>
                <a:cubicBezTo>
                  <a:pt x="511" y="1345"/>
                  <a:pt x="511" y="1343"/>
                  <a:pt x="507" y="1342"/>
                </a:cubicBezTo>
                <a:cubicBezTo>
                  <a:pt x="503" y="1341"/>
                  <a:pt x="499" y="1341"/>
                  <a:pt x="496" y="1340"/>
                </a:cubicBezTo>
                <a:cubicBezTo>
                  <a:pt x="493" y="1339"/>
                  <a:pt x="490" y="1337"/>
                  <a:pt x="487" y="1335"/>
                </a:cubicBezTo>
                <a:cubicBezTo>
                  <a:pt x="482" y="1333"/>
                  <a:pt x="476" y="1330"/>
                  <a:pt x="472" y="1328"/>
                </a:cubicBezTo>
                <a:cubicBezTo>
                  <a:pt x="467" y="1326"/>
                  <a:pt x="463" y="1325"/>
                  <a:pt x="458" y="1324"/>
                </a:cubicBezTo>
                <a:cubicBezTo>
                  <a:pt x="454" y="1323"/>
                  <a:pt x="449" y="1321"/>
                  <a:pt x="445" y="1319"/>
                </a:cubicBezTo>
                <a:cubicBezTo>
                  <a:pt x="440" y="1317"/>
                  <a:pt x="435" y="1315"/>
                  <a:pt x="430" y="1312"/>
                </a:cubicBezTo>
                <a:cubicBezTo>
                  <a:pt x="425" y="1310"/>
                  <a:pt x="421" y="1307"/>
                  <a:pt x="417" y="1305"/>
                </a:cubicBezTo>
                <a:cubicBezTo>
                  <a:pt x="413" y="1304"/>
                  <a:pt x="410" y="1302"/>
                  <a:pt x="407" y="1300"/>
                </a:cubicBezTo>
                <a:cubicBezTo>
                  <a:pt x="404" y="1298"/>
                  <a:pt x="401" y="1296"/>
                  <a:pt x="398" y="1294"/>
                </a:cubicBezTo>
                <a:cubicBezTo>
                  <a:pt x="391" y="1290"/>
                  <a:pt x="385" y="1286"/>
                  <a:pt x="378" y="1283"/>
                </a:cubicBezTo>
                <a:cubicBezTo>
                  <a:pt x="374" y="1281"/>
                  <a:pt x="377" y="1279"/>
                  <a:pt x="374" y="1276"/>
                </a:cubicBezTo>
                <a:cubicBezTo>
                  <a:pt x="367" y="1278"/>
                  <a:pt x="361" y="1271"/>
                  <a:pt x="354" y="1267"/>
                </a:cubicBezTo>
                <a:cubicBezTo>
                  <a:pt x="349" y="1263"/>
                  <a:pt x="345" y="1261"/>
                  <a:pt x="341" y="1257"/>
                </a:cubicBezTo>
                <a:cubicBezTo>
                  <a:pt x="338" y="1255"/>
                  <a:pt x="334" y="1252"/>
                  <a:pt x="331" y="1250"/>
                </a:cubicBezTo>
                <a:cubicBezTo>
                  <a:pt x="328" y="1248"/>
                  <a:pt x="325" y="1246"/>
                  <a:pt x="323" y="1245"/>
                </a:cubicBezTo>
                <a:cubicBezTo>
                  <a:pt x="322" y="1243"/>
                  <a:pt x="321" y="1241"/>
                  <a:pt x="320" y="1241"/>
                </a:cubicBezTo>
                <a:cubicBezTo>
                  <a:pt x="316" y="1239"/>
                  <a:pt x="312" y="1238"/>
                  <a:pt x="309" y="1236"/>
                </a:cubicBezTo>
                <a:cubicBezTo>
                  <a:pt x="304" y="1232"/>
                  <a:pt x="301" y="1227"/>
                  <a:pt x="296" y="1223"/>
                </a:cubicBezTo>
                <a:cubicBezTo>
                  <a:pt x="292" y="1219"/>
                  <a:pt x="288" y="1215"/>
                  <a:pt x="283" y="1212"/>
                </a:cubicBezTo>
                <a:cubicBezTo>
                  <a:pt x="286" y="1215"/>
                  <a:pt x="289" y="1220"/>
                  <a:pt x="290" y="1222"/>
                </a:cubicBezTo>
                <a:cubicBezTo>
                  <a:pt x="291" y="1222"/>
                  <a:pt x="292" y="1225"/>
                  <a:pt x="292" y="1225"/>
                </a:cubicBezTo>
                <a:cubicBezTo>
                  <a:pt x="294" y="1228"/>
                  <a:pt x="302" y="1228"/>
                  <a:pt x="301" y="1233"/>
                </a:cubicBezTo>
                <a:cubicBezTo>
                  <a:pt x="297" y="1227"/>
                  <a:pt x="292" y="1228"/>
                  <a:pt x="287" y="1225"/>
                </a:cubicBezTo>
                <a:cubicBezTo>
                  <a:pt x="285" y="1223"/>
                  <a:pt x="285" y="1222"/>
                  <a:pt x="283" y="1220"/>
                </a:cubicBezTo>
                <a:cubicBezTo>
                  <a:pt x="280" y="1217"/>
                  <a:pt x="277" y="1216"/>
                  <a:pt x="275" y="1213"/>
                </a:cubicBezTo>
                <a:cubicBezTo>
                  <a:pt x="273" y="1211"/>
                  <a:pt x="271" y="1208"/>
                  <a:pt x="268" y="1206"/>
                </a:cubicBezTo>
                <a:cubicBezTo>
                  <a:pt x="266" y="1204"/>
                  <a:pt x="264" y="1203"/>
                  <a:pt x="261" y="1201"/>
                </a:cubicBezTo>
                <a:cubicBezTo>
                  <a:pt x="260" y="1201"/>
                  <a:pt x="259" y="1199"/>
                  <a:pt x="257" y="1197"/>
                </a:cubicBezTo>
                <a:cubicBezTo>
                  <a:pt x="256" y="1196"/>
                  <a:pt x="255" y="1195"/>
                  <a:pt x="254" y="1196"/>
                </a:cubicBezTo>
                <a:cubicBezTo>
                  <a:pt x="260" y="1204"/>
                  <a:pt x="268" y="1211"/>
                  <a:pt x="273" y="1216"/>
                </a:cubicBezTo>
                <a:cubicBezTo>
                  <a:pt x="278" y="1222"/>
                  <a:pt x="285" y="1227"/>
                  <a:pt x="292" y="1233"/>
                </a:cubicBezTo>
                <a:cubicBezTo>
                  <a:pt x="295" y="1235"/>
                  <a:pt x="298" y="1238"/>
                  <a:pt x="302" y="1241"/>
                </a:cubicBezTo>
                <a:cubicBezTo>
                  <a:pt x="305" y="1243"/>
                  <a:pt x="309" y="1245"/>
                  <a:pt x="312" y="1248"/>
                </a:cubicBezTo>
                <a:cubicBezTo>
                  <a:pt x="317" y="1251"/>
                  <a:pt x="325" y="1257"/>
                  <a:pt x="327" y="1259"/>
                </a:cubicBezTo>
                <a:cubicBezTo>
                  <a:pt x="331" y="1262"/>
                  <a:pt x="333" y="1266"/>
                  <a:pt x="337" y="1269"/>
                </a:cubicBezTo>
                <a:cubicBezTo>
                  <a:pt x="341" y="1272"/>
                  <a:pt x="345" y="1275"/>
                  <a:pt x="350" y="1278"/>
                </a:cubicBezTo>
                <a:cubicBezTo>
                  <a:pt x="356" y="1281"/>
                  <a:pt x="361" y="1283"/>
                  <a:pt x="366" y="1286"/>
                </a:cubicBezTo>
                <a:cubicBezTo>
                  <a:pt x="368" y="1288"/>
                  <a:pt x="369" y="1290"/>
                  <a:pt x="372" y="1292"/>
                </a:cubicBezTo>
                <a:cubicBezTo>
                  <a:pt x="375" y="1293"/>
                  <a:pt x="379" y="1294"/>
                  <a:pt x="382" y="1296"/>
                </a:cubicBezTo>
                <a:cubicBezTo>
                  <a:pt x="384" y="1297"/>
                  <a:pt x="386" y="1301"/>
                  <a:pt x="388" y="1302"/>
                </a:cubicBezTo>
                <a:cubicBezTo>
                  <a:pt x="391" y="1304"/>
                  <a:pt x="396" y="1306"/>
                  <a:pt x="401" y="1309"/>
                </a:cubicBezTo>
                <a:cubicBezTo>
                  <a:pt x="409" y="1313"/>
                  <a:pt x="413" y="1317"/>
                  <a:pt x="419" y="1319"/>
                </a:cubicBezTo>
                <a:cubicBezTo>
                  <a:pt x="422" y="1321"/>
                  <a:pt x="424" y="1321"/>
                  <a:pt x="427" y="1322"/>
                </a:cubicBezTo>
                <a:cubicBezTo>
                  <a:pt x="430" y="1324"/>
                  <a:pt x="433" y="1327"/>
                  <a:pt x="437" y="1329"/>
                </a:cubicBezTo>
                <a:cubicBezTo>
                  <a:pt x="440" y="1330"/>
                  <a:pt x="445" y="1332"/>
                  <a:pt x="449" y="1334"/>
                </a:cubicBezTo>
                <a:cubicBezTo>
                  <a:pt x="454" y="1336"/>
                  <a:pt x="459" y="1338"/>
                  <a:pt x="463" y="1340"/>
                </a:cubicBezTo>
                <a:cubicBezTo>
                  <a:pt x="469" y="1342"/>
                  <a:pt x="474" y="1344"/>
                  <a:pt x="480" y="1347"/>
                </a:cubicBezTo>
                <a:cubicBezTo>
                  <a:pt x="485" y="1349"/>
                  <a:pt x="491" y="1351"/>
                  <a:pt x="496" y="1353"/>
                </a:cubicBezTo>
                <a:cubicBezTo>
                  <a:pt x="501" y="1355"/>
                  <a:pt x="505" y="1355"/>
                  <a:pt x="509" y="1357"/>
                </a:cubicBezTo>
                <a:cubicBezTo>
                  <a:pt x="516" y="1359"/>
                  <a:pt x="523" y="1363"/>
                  <a:pt x="530" y="1365"/>
                </a:cubicBezTo>
                <a:cubicBezTo>
                  <a:pt x="535" y="1366"/>
                  <a:pt x="538" y="1367"/>
                  <a:pt x="543" y="1368"/>
                </a:cubicBezTo>
                <a:cubicBezTo>
                  <a:pt x="550" y="1369"/>
                  <a:pt x="558" y="1372"/>
                  <a:pt x="565" y="1374"/>
                </a:cubicBezTo>
                <a:cubicBezTo>
                  <a:pt x="568" y="1375"/>
                  <a:pt x="572" y="1376"/>
                  <a:pt x="576" y="1377"/>
                </a:cubicBezTo>
                <a:cubicBezTo>
                  <a:pt x="580" y="1377"/>
                  <a:pt x="584" y="1378"/>
                  <a:pt x="588" y="1379"/>
                </a:cubicBezTo>
                <a:cubicBezTo>
                  <a:pt x="591" y="1380"/>
                  <a:pt x="595" y="1380"/>
                  <a:pt x="599" y="1381"/>
                </a:cubicBezTo>
                <a:cubicBezTo>
                  <a:pt x="602" y="1381"/>
                  <a:pt x="606" y="1382"/>
                  <a:pt x="610" y="1382"/>
                </a:cubicBezTo>
                <a:cubicBezTo>
                  <a:pt x="616" y="1383"/>
                  <a:pt x="623" y="1386"/>
                  <a:pt x="630" y="1387"/>
                </a:cubicBezTo>
                <a:cubicBezTo>
                  <a:pt x="633" y="1388"/>
                  <a:pt x="633" y="1387"/>
                  <a:pt x="636" y="1387"/>
                </a:cubicBezTo>
                <a:cubicBezTo>
                  <a:pt x="641" y="1387"/>
                  <a:pt x="647" y="1388"/>
                  <a:pt x="652" y="1389"/>
                </a:cubicBezTo>
                <a:cubicBezTo>
                  <a:pt x="658" y="1390"/>
                  <a:pt x="661" y="1390"/>
                  <a:pt x="667" y="1390"/>
                </a:cubicBezTo>
                <a:cubicBezTo>
                  <a:pt x="671" y="1391"/>
                  <a:pt x="674" y="1392"/>
                  <a:pt x="679" y="1392"/>
                </a:cubicBezTo>
                <a:cubicBezTo>
                  <a:pt x="682" y="1392"/>
                  <a:pt x="685" y="1391"/>
                  <a:pt x="687" y="1391"/>
                </a:cubicBezTo>
                <a:cubicBezTo>
                  <a:pt x="689" y="1391"/>
                  <a:pt x="691" y="1393"/>
                  <a:pt x="694" y="1393"/>
                </a:cubicBezTo>
                <a:cubicBezTo>
                  <a:pt x="694" y="1393"/>
                  <a:pt x="697" y="1392"/>
                  <a:pt x="699" y="1392"/>
                </a:cubicBezTo>
                <a:cubicBezTo>
                  <a:pt x="703" y="1392"/>
                  <a:pt x="707" y="1392"/>
                  <a:pt x="709" y="1392"/>
                </a:cubicBezTo>
                <a:cubicBezTo>
                  <a:pt x="708" y="1392"/>
                  <a:pt x="715" y="1392"/>
                  <a:pt x="714" y="1392"/>
                </a:cubicBezTo>
                <a:cubicBezTo>
                  <a:pt x="716" y="1392"/>
                  <a:pt x="718" y="1394"/>
                  <a:pt x="720" y="1394"/>
                </a:cubicBezTo>
                <a:cubicBezTo>
                  <a:pt x="723" y="1394"/>
                  <a:pt x="728" y="1393"/>
                  <a:pt x="732" y="1393"/>
                </a:cubicBezTo>
                <a:cubicBezTo>
                  <a:pt x="735" y="1392"/>
                  <a:pt x="737" y="1393"/>
                  <a:pt x="740" y="1393"/>
                </a:cubicBezTo>
                <a:cubicBezTo>
                  <a:pt x="748" y="1392"/>
                  <a:pt x="755" y="1391"/>
                  <a:pt x="762" y="1388"/>
                </a:cubicBezTo>
                <a:cubicBezTo>
                  <a:pt x="766" y="1390"/>
                  <a:pt x="770" y="1390"/>
                  <a:pt x="775" y="1390"/>
                </a:cubicBezTo>
                <a:cubicBezTo>
                  <a:pt x="778" y="1389"/>
                  <a:pt x="780" y="1389"/>
                  <a:pt x="783" y="1388"/>
                </a:cubicBezTo>
                <a:cubicBezTo>
                  <a:pt x="786" y="1388"/>
                  <a:pt x="789" y="1388"/>
                  <a:pt x="793" y="1387"/>
                </a:cubicBezTo>
                <a:cubicBezTo>
                  <a:pt x="797" y="1386"/>
                  <a:pt x="806" y="1385"/>
                  <a:pt x="811" y="1385"/>
                </a:cubicBezTo>
                <a:cubicBezTo>
                  <a:pt x="815" y="1385"/>
                  <a:pt x="816" y="1386"/>
                  <a:pt x="819" y="1386"/>
                </a:cubicBezTo>
                <a:cubicBezTo>
                  <a:pt x="820" y="1385"/>
                  <a:pt x="820" y="1383"/>
                  <a:pt x="823" y="1383"/>
                </a:cubicBezTo>
                <a:cubicBezTo>
                  <a:pt x="827" y="1382"/>
                  <a:pt x="827" y="1384"/>
                  <a:pt x="832" y="1383"/>
                </a:cubicBezTo>
                <a:cubicBezTo>
                  <a:pt x="838" y="1381"/>
                  <a:pt x="844" y="1379"/>
                  <a:pt x="851" y="1378"/>
                </a:cubicBezTo>
                <a:cubicBezTo>
                  <a:pt x="857" y="1376"/>
                  <a:pt x="864" y="1374"/>
                  <a:pt x="870" y="1374"/>
                </a:cubicBezTo>
                <a:cubicBezTo>
                  <a:pt x="868" y="1379"/>
                  <a:pt x="874" y="1378"/>
                  <a:pt x="874" y="1382"/>
                </a:cubicBezTo>
                <a:cubicBezTo>
                  <a:pt x="878" y="1380"/>
                  <a:pt x="883" y="1379"/>
                  <a:pt x="887" y="1378"/>
                </a:cubicBezTo>
                <a:cubicBezTo>
                  <a:pt x="891" y="1378"/>
                  <a:pt x="894" y="1378"/>
                  <a:pt x="895" y="1379"/>
                </a:cubicBezTo>
                <a:cubicBezTo>
                  <a:pt x="888" y="1382"/>
                  <a:pt x="879" y="1384"/>
                  <a:pt x="872" y="1385"/>
                </a:cubicBezTo>
                <a:cubicBezTo>
                  <a:pt x="864" y="1387"/>
                  <a:pt x="856" y="1389"/>
                  <a:pt x="850" y="1391"/>
                </a:cubicBezTo>
                <a:cubicBezTo>
                  <a:pt x="846" y="1392"/>
                  <a:pt x="844" y="1393"/>
                  <a:pt x="841" y="1394"/>
                </a:cubicBezTo>
                <a:cubicBezTo>
                  <a:pt x="839" y="1395"/>
                  <a:pt x="838" y="1394"/>
                  <a:pt x="834" y="1395"/>
                </a:cubicBezTo>
                <a:cubicBezTo>
                  <a:pt x="832" y="1395"/>
                  <a:pt x="832" y="1397"/>
                  <a:pt x="830" y="1397"/>
                </a:cubicBezTo>
                <a:cubicBezTo>
                  <a:pt x="830" y="1397"/>
                  <a:pt x="827" y="1396"/>
                  <a:pt x="826" y="1396"/>
                </a:cubicBezTo>
                <a:cubicBezTo>
                  <a:pt x="811" y="1397"/>
                  <a:pt x="812" y="1404"/>
                  <a:pt x="803" y="1406"/>
                </a:cubicBezTo>
                <a:cubicBezTo>
                  <a:pt x="801" y="1404"/>
                  <a:pt x="810" y="1400"/>
                  <a:pt x="802" y="1401"/>
                </a:cubicBezTo>
                <a:cubicBezTo>
                  <a:pt x="802" y="1407"/>
                  <a:pt x="798" y="1401"/>
                  <a:pt x="798" y="1401"/>
                </a:cubicBezTo>
                <a:cubicBezTo>
                  <a:pt x="795" y="1401"/>
                  <a:pt x="790" y="1404"/>
                  <a:pt x="786" y="1404"/>
                </a:cubicBezTo>
                <a:cubicBezTo>
                  <a:pt x="781" y="1406"/>
                  <a:pt x="774" y="1406"/>
                  <a:pt x="768" y="1407"/>
                </a:cubicBezTo>
                <a:cubicBezTo>
                  <a:pt x="764" y="1408"/>
                  <a:pt x="761" y="1408"/>
                  <a:pt x="758" y="1408"/>
                </a:cubicBezTo>
                <a:cubicBezTo>
                  <a:pt x="754" y="1408"/>
                  <a:pt x="751" y="1409"/>
                  <a:pt x="748" y="1409"/>
                </a:cubicBezTo>
                <a:cubicBezTo>
                  <a:pt x="743" y="1410"/>
                  <a:pt x="737" y="1411"/>
                  <a:pt x="732" y="1411"/>
                </a:cubicBezTo>
                <a:cubicBezTo>
                  <a:pt x="729" y="1412"/>
                  <a:pt x="726" y="1412"/>
                  <a:pt x="724" y="1412"/>
                </a:cubicBezTo>
                <a:cubicBezTo>
                  <a:pt x="721" y="1412"/>
                  <a:pt x="719" y="1411"/>
                  <a:pt x="717" y="1410"/>
                </a:cubicBezTo>
                <a:cubicBezTo>
                  <a:pt x="719" y="1408"/>
                  <a:pt x="723" y="1409"/>
                  <a:pt x="728" y="1409"/>
                </a:cubicBezTo>
                <a:cubicBezTo>
                  <a:pt x="732" y="1409"/>
                  <a:pt x="735" y="1408"/>
                  <a:pt x="736" y="1405"/>
                </a:cubicBezTo>
                <a:cubicBezTo>
                  <a:pt x="730" y="1407"/>
                  <a:pt x="726" y="1406"/>
                  <a:pt x="723" y="1406"/>
                </a:cubicBezTo>
                <a:cubicBezTo>
                  <a:pt x="720" y="1406"/>
                  <a:pt x="720" y="1408"/>
                  <a:pt x="716" y="1408"/>
                </a:cubicBezTo>
                <a:cubicBezTo>
                  <a:pt x="712" y="1408"/>
                  <a:pt x="705" y="1405"/>
                  <a:pt x="701" y="1409"/>
                </a:cubicBezTo>
                <a:cubicBezTo>
                  <a:pt x="704" y="1409"/>
                  <a:pt x="708" y="1409"/>
                  <a:pt x="708" y="1411"/>
                </a:cubicBezTo>
                <a:cubicBezTo>
                  <a:pt x="704" y="1413"/>
                  <a:pt x="701" y="1412"/>
                  <a:pt x="697" y="1412"/>
                </a:cubicBezTo>
                <a:cubicBezTo>
                  <a:pt x="696" y="1412"/>
                  <a:pt x="694" y="1412"/>
                  <a:pt x="692" y="1412"/>
                </a:cubicBezTo>
                <a:cubicBezTo>
                  <a:pt x="690" y="1411"/>
                  <a:pt x="689" y="1411"/>
                  <a:pt x="687" y="1411"/>
                </a:cubicBezTo>
                <a:cubicBezTo>
                  <a:pt x="684" y="1411"/>
                  <a:pt x="681" y="1412"/>
                  <a:pt x="678" y="1413"/>
                </a:cubicBezTo>
                <a:cubicBezTo>
                  <a:pt x="672" y="1413"/>
                  <a:pt x="665" y="1411"/>
                  <a:pt x="659" y="1411"/>
                </a:cubicBezTo>
                <a:cubicBezTo>
                  <a:pt x="657" y="1411"/>
                  <a:pt x="656" y="1411"/>
                  <a:pt x="655" y="1411"/>
                </a:cubicBezTo>
                <a:cubicBezTo>
                  <a:pt x="652" y="1411"/>
                  <a:pt x="650" y="1410"/>
                  <a:pt x="646" y="1410"/>
                </a:cubicBezTo>
                <a:cubicBezTo>
                  <a:pt x="643" y="1411"/>
                  <a:pt x="628" y="1409"/>
                  <a:pt x="625" y="1408"/>
                </a:cubicBezTo>
                <a:cubicBezTo>
                  <a:pt x="625" y="1408"/>
                  <a:pt x="625" y="1406"/>
                  <a:pt x="624" y="1406"/>
                </a:cubicBezTo>
                <a:cubicBezTo>
                  <a:pt x="622" y="1405"/>
                  <a:pt x="617" y="1405"/>
                  <a:pt x="617" y="1405"/>
                </a:cubicBezTo>
                <a:cubicBezTo>
                  <a:pt x="619" y="1406"/>
                  <a:pt x="621" y="1406"/>
                  <a:pt x="620" y="1408"/>
                </a:cubicBezTo>
                <a:cubicBezTo>
                  <a:pt x="610" y="1409"/>
                  <a:pt x="595" y="1405"/>
                  <a:pt x="587" y="1403"/>
                </a:cubicBezTo>
                <a:cubicBezTo>
                  <a:pt x="584" y="1403"/>
                  <a:pt x="581" y="1404"/>
                  <a:pt x="578" y="1403"/>
                </a:cubicBezTo>
                <a:cubicBezTo>
                  <a:pt x="576" y="1403"/>
                  <a:pt x="576" y="1402"/>
                  <a:pt x="573" y="1401"/>
                </a:cubicBezTo>
                <a:cubicBezTo>
                  <a:pt x="564" y="1400"/>
                  <a:pt x="554" y="1398"/>
                  <a:pt x="544" y="1395"/>
                </a:cubicBezTo>
                <a:cubicBezTo>
                  <a:pt x="534" y="1393"/>
                  <a:pt x="524" y="1390"/>
                  <a:pt x="514" y="1387"/>
                </a:cubicBezTo>
                <a:cubicBezTo>
                  <a:pt x="512" y="1387"/>
                  <a:pt x="511" y="1388"/>
                  <a:pt x="509" y="1388"/>
                </a:cubicBezTo>
                <a:cubicBezTo>
                  <a:pt x="509" y="1388"/>
                  <a:pt x="506" y="1386"/>
                  <a:pt x="504" y="1385"/>
                </a:cubicBezTo>
                <a:cubicBezTo>
                  <a:pt x="503" y="1385"/>
                  <a:pt x="494" y="1384"/>
                  <a:pt x="497" y="1382"/>
                </a:cubicBezTo>
                <a:cubicBezTo>
                  <a:pt x="491" y="1379"/>
                  <a:pt x="493" y="1385"/>
                  <a:pt x="486" y="1382"/>
                </a:cubicBezTo>
                <a:cubicBezTo>
                  <a:pt x="482" y="1378"/>
                  <a:pt x="472" y="1376"/>
                  <a:pt x="465" y="1372"/>
                </a:cubicBezTo>
                <a:cubicBezTo>
                  <a:pt x="463" y="1371"/>
                  <a:pt x="463" y="1369"/>
                  <a:pt x="459" y="1368"/>
                </a:cubicBezTo>
                <a:cubicBezTo>
                  <a:pt x="456" y="1372"/>
                  <a:pt x="448" y="1365"/>
                  <a:pt x="442" y="1363"/>
                </a:cubicBezTo>
                <a:cubicBezTo>
                  <a:pt x="439" y="1362"/>
                  <a:pt x="435" y="1362"/>
                  <a:pt x="432" y="1361"/>
                </a:cubicBezTo>
                <a:cubicBezTo>
                  <a:pt x="430" y="1360"/>
                  <a:pt x="427" y="1357"/>
                  <a:pt x="424" y="1356"/>
                </a:cubicBezTo>
                <a:cubicBezTo>
                  <a:pt x="422" y="1354"/>
                  <a:pt x="418" y="1351"/>
                  <a:pt x="415" y="1350"/>
                </a:cubicBezTo>
                <a:cubicBezTo>
                  <a:pt x="411" y="1349"/>
                  <a:pt x="407" y="1348"/>
                  <a:pt x="403" y="1346"/>
                </a:cubicBezTo>
                <a:cubicBezTo>
                  <a:pt x="400" y="1344"/>
                  <a:pt x="398" y="1342"/>
                  <a:pt x="394" y="1340"/>
                </a:cubicBezTo>
                <a:cubicBezTo>
                  <a:pt x="390" y="1339"/>
                  <a:pt x="396" y="1343"/>
                  <a:pt x="391" y="1342"/>
                </a:cubicBezTo>
                <a:cubicBezTo>
                  <a:pt x="389" y="1340"/>
                  <a:pt x="387" y="1339"/>
                  <a:pt x="384" y="1338"/>
                </a:cubicBezTo>
                <a:cubicBezTo>
                  <a:pt x="381" y="1337"/>
                  <a:pt x="379" y="1335"/>
                  <a:pt x="376" y="1333"/>
                </a:cubicBezTo>
                <a:cubicBezTo>
                  <a:pt x="373" y="1331"/>
                  <a:pt x="372" y="1329"/>
                  <a:pt x="369" y="1327"/>
                </a:cubicBezTo>
                <a:cubicBezTo>
                  <a:pt x="367" y="1326"/>
                  <a:pt x="363" y="1325"/>
                  <a:pt x="361" y="1323"/>
                </a:cubicBezTo>
                <a:cubicBezTo>
                  <a:pt x="353" y="1319"/>
                  <a:pt x="341" y="1311"/>
                  <a:pt x="334" y="1306"/>
                </a:cubicBezTo>
                <a:cubicBezTo>
                  <a:pt x="330" y="1303"/>
                  <a:pt x="328" y="1300"/>
                  <a:pt x="325" y="1298"/>
                </a:cubicBezTo>
                <a:cubicBezTo>
                  <a:pt x="322" y="1296"/>
                  <a:pt x="319" y="1295"/>
                  <a:pt x="316" y="1294"/>
                </a:cubicBezTo>
                <a:cubicBezTo>
                  <a:pt x="314" y="1293"/>
                  <a:pt x="313" y="1290"/>
                  <a:pt x="310" y="1288"/>
                </a:cubicBezTo>
                <a:cubicBezTo>
                  <a:pt x="307" y="1286"/>
                  <a:pt x="304" y="1286"/>
                  <a:pt x="302" y="1284"/>
                </a:cubicBezTo>
                <a:cubicBezTo>
                  <a:pt x="300" y="1283"/>
                  <a:pt x="298" y="1279"/>
                  <a:pt x="295" y="1278"/>
                </a:cubicBezTo>
                <a:cubicBezTo>
                  <a:pt x="294" y="1277"/>
                  <a:pt x="293" y="1277"/>
                  <a:pt x="290" y="1275"/>
                </a:cubicBezTo>
                <a:cubicBezTo>
                  <a:pt x="288" y="1273"/>
                  <a:pt x="288" y="1272"/>
                  <a:pt x="285" y="1270"/>
                </a:cubicBezTo>
                <a:cubicBezTo>
                  <a:pt x="282" y="1268"/>
                  <a:pt x="280" y="1268"/>
                  <a:pt x="277" y="1266"/>
                </a:cubicBezTo>
                <a:cubicBezTo>
                  <a:pt x="275" y="1264"/>
                  <a:pt x="274" y="1261"/>
                  <a:pt x="272" y="1258"/>
                </a:cubicBezTo>
                <a:cubicBezTo>
                  <a:pt x="270" y="1257"/>
                  <a:pt x="267" y="1256"/>
                  <a:pt x="265" y="1255"/>
                </a:cubicBezTo>
                <a:cubicBezTo>
                  <a:pt x="263" y="1253"/>
                  <a:pt x="261" y="1250"/>
                  <a:pt x="259" y="1248"/>
                </a:cubicBezTo>
                <a:cubicBezTo>
                  <a:pt x="256" y="1246"/>
                  <a:pt x="252" y="1242"/>
                  <a:pt x="249" y="1239"/>
                </a:cubicBezTo>
                <a:cubicBezTo>
                  <a:pt x="245" y="1236"/>
                  <a:pt x="241" y="1232"/>
                  <a:pt x="237" y="1229"/>
                </a:cubicBezTo>
                <a:cubicBezTo>
                  <a:pt x="235" y="1227"/>
                  <a:pt x="233" y="1225"/>
                  <a:pt x="231" y="1223"/>
                </a:cubicBezTo>
                <a:cubicBezTo>
                  <a:pt x="229" y="1222"/>
                  <a:pt x="228" y="1220"/>
                  <a:pt x="226" y="1218"/>
                </a:cubicBezTo>
                <a:cubicBezTo>
                  <a:pt x="222" y="1214"/>
                  <a:pt x="218" y="1210"/>
                  <a:pt x="215" y="1207"/>
                </a:cubicBezTo>
                <a:cubicBezTo>
                  <a:pt x="214" y="1205"/>
                  <a:pt x="211" y="1201"/>
                  <a:pt x="210" y="1200"/>
                </a:cubicBezTo>
                <a:cubicBezTo>
                  <a:pt x="207" y="1197"/>
                  <a:pt x="206" y="1198"/>
                  <a:pt x="204" y="1195"/>
                </a:cubicBezTo>
                <a:cubicBezTo>
                  <a:pt x="201" y="1193"/>
                  <a:pt x="202" y="1192"/>
                  <a:pt x="200" y="1189"/>
                </a:cubicBezTo>
                <a:cubicBezTo>
                  <a:pt x="198" y="1187"/>
                  <a:pt x="195" y="1185"/>
                  <a:pt x="194" y="1185"/>
                </a:cubicBezTo>
                <a:cubicBezTo>
                  <a:pt x="192" y="1182"/>
                  <a:pt x="193" y="1181"/>
                  <a:pt x="191" y="1178"/>
                </a:cubicBezTo>
                <a:cubicBezTo>
                  <a:pt x="189" y="1176"/>
                  <a:pt x="187" y="1175"/>
                  <a:pt x="185" y="1173"/>
                </a:cubicBezTo>
                <a:cubicBezTo>
                  <a:pt x="184" y="1172"/>
                  <a:pt x="179" y="1164"/>
                  <a:pt x="177" y="1162"/>
                </a:cubicBezTo>
                <a:cubicBezTo>
                  <a:pt x="175" y="1159"/>
                  <a:pt x="172" y="1155"/>
                  <a:pt x="169" y="1152"/>
                </a:cubicBezTo>
                <a:cubicBezTo>
                  <a:pt x="167" y="1148"/>
                  <a:pt x="164" y="1144"/>
                  <a:pt x="161" y="1140"/>
                </a:cubicBezTo>
                <a:cubicBezTo>
                  <a:pt x="158" y="1135"/>
                  <a:pt x="155" y="1131"/>
                  <a:pt x="152" y="1127"/>
                </a:cubicBezTo>
                <a:cubicBezTo>
                  <a:pt x="149" y="1122"/>
                  <a:pt x="146" y="1117"/>
                  <a:pt x="143" y="1113"/>
                </a:cubicBezTo>
                <a:cubicBezTo>
                  <a:pt x="140" y="1108"/>
                  <a:pt x="137" y="1103"/>
                  <a:pt x="134" y="1099"/>
                </a:cubicBezTo>
                <a:cubicBezTo>
                  <a:pt x="131" y="1094"/>
                  <a:pt x="129" y="1089"/>
                  <a:pt x="126" y="1085"/>
                </a:cubicBezTo>
                <a:cubicBezTo>
                  <a:pt x="121" y="1077"/>
                  <a:pt x="116" y="1069"/>
                  <a:pt x="113" y="1063"/>
                </a:cubicBezTo>
                <a:cubicBezTo>
                  <a:pt x="111" y="1060"/>
                  <a:pt x="108" y="1057"/>
                  <a:pt x="106" y="1054"/>
                </a:cubicBezTo>
                <a:cubicBezTo>
                  <a:pt x="106" y="1054"/>
                  <a:pt x="107" y="1052"/>
                  <a:pt x="107" y="1052"/>
                </a:cubicBezTo>
                <a:cubicBezTo>
                  <a:pt x="107" y="1047"/>
                  <a:pt x="103" y="1044"/>
                  <a:pt x="102" y="1040"/>
                </a:cubicBezTo>
                <a:cubicBezTo>
                  <a:pt x="100" y="1037"/>
                  <a:pt x="97" y="1029"/>
                  <a:pt x="95" y="1026"/>
                </a:cubicBezTo>
                <a:cubicBezTo>
                  <a:pt x="93" y="1021"/>
                  <a:pt x="91" y="1015"/>
                  <a:pt x="89" y="1010"/>
                </a:cubicBezTo>
                <a:cubicBezTo>
                  <a:pt x="89" y="1009"/>
                  <a:pt x="86" y="1007"/>
                  <a:pt x="85" y="1004"/>
                </a:cubicBezTo>
                <a:cubicBezTo>
                  <a:pt x="84" y="1002"/>
                  <a:pt x="85" y="1002"/>
                  <a:pt x="84" y="999"/>
                </a:cubicBezTo>
                <a:cubicBezTo>
                  <a:pt x="83" y="995"/>
                  <a:pt x="81" y="991"/>
                  <a:pt x="79" y="987"/>
                </a:cubicBezTo>
                <a:cubicBezTo>
                  <a:pt x="78" y="982"/>
                  <a:pt x="76" y="978"/>
                  <a:pt x="74" y="972"/>
                </a:cubicBezTo>
                <a:cubicBezTo>
                  <a:pt x="72" y="967"/>
                  <a:pt x="71" y="962"/>
                  <a:pt x="69" y="957"/>
                </a:cubicBezTo>
                <a:cubicBezTo>
                  <a:pt x="67" y="951"/>
                  <a:pt x="65" y="946"/>
                  <a:pt x="64" y="940"/>
                </a:cubicBezTo>
                <a:cubicBezTo>
                  <a:pt x="62" y="935"/>
                  <a:pt x="60" y="929"/>
                  <a:pt x="59" y="924"/>
                </a:cubicBezTo>
                <a:cubicBezTo>
                  <a:pt x="57" y="919"/>
                  <a:pt x="54" y="916"/>
                  <a:pt x="53" y="911"/>
                </a:cubicBezTo>
                <a:cubicBezTo>
                  <a:pt x="50" y="902"/>
                  <a:pt x="49" y="894"/>
                  <a:pt x="46" y="890"/>
                </a:cubicBezTo>
                <a:cubicBezTo>
                  <a:pt x="46" y="890"/>
                  <a:pt x="45" y="891"/>
                  <a:pt x="45" y="891"/>
                </a:cubicBezTo>
                <a:cubicBezTo>
                  <a:pt x="44" y="890"/>
                  <a:pt x="43" y="887"/>
                  <a:pt x="43" y="887"/>
                </a:cubicBezTo>
                <a:cubicBezTo>
                  <a:pt x="42" y="887"/>
                  <a:pt x="40" y="890"/>
                  <a:pt x="40" y="890"/>
                </a:cubicBezTo>
                <a:cubicBezTo>
                  <a:pt x="37" y="888"/>
                  <a:pt x="36" y="881"/>
                  <a:pt x="34" y="883"/>
                </a:cubicBezTo>
                <a:cubicBezTo>
                  <a:pt x="33" y="884"/>
                  <a:pt x="32" y="891"/>
                  <a:pt x="33" y="897"/>
                </a:cubicBezTo>
                <a:cubicBezTo>
                  <a:pt x="33" y="900"/>
                  <a:pt x="36" y="904"/>
                  <a:pt x="37" y="907"/>
                </a:cubicBezTo>
                <a:cubicBezTo>
                  <a:pt x="38" y="910"/>
                  <a:pt x="37" y="912"/>
                  <a:pt x="37" y="915"/>
                </a:cubicBezTo>
                <a:cubicBezTo>
                  <a:pt x="38" y="917"/>
                  <a:pt x="39" y="917"/>
                  <a:pt x="39" y="920"/>
                </a:cubicBezTo>
                <a:cubicBezTo>
                  <a:pt x="40" y="923"/>
                  <a:pt x="39" y="924"/>
                  <a:pt x="40" y="927"/>
                </a:cubicBezTo>
                <a:cubicBezTo>
                  <a:pt x="42" y="932"/>
                  <a:pt x="44" y="936"/>
                  <a:pt x="46" y="941"/>
                </a:cubicBezTo>
                <a:cubicBezTo>
                  <a:pt x="47" y="945"/>
                  <a:pt x="48" y="949"/>
                  <a:pt x="49" y="953"/>
                </a:cubicBezTo>
                <a:cubicBezTo>
                  <a:pt x="50" y="957"/>
                  <a:pt x="52" y="962"/>
                  <a:pt x="53" y="966"/>
                </a:cubicBezTo>
                <a:cubicBezTo>
                  <a:pt x="55" y="972"/>
                  <a:pt x="59" y="977"/>
                  <a:pt x="60" y="983"/>
                </a:cubicBezTo>
                <a:cubicBezTo>
                  <a:pt x="62" y="988"/>
                  <a:pt x="63" y="991"/>
                  <a:pt x="66" y="996"/>
                </a:cubicBezTo>
                <a:cubicBezTo>
                  <a:pt x="68" y="1003"/>
                  <a:pt x="71" y="1010"/>
                  <a:pt x="74" y="1017"/>
                </a:cubicBezTo>
                <a:cubicBezTo>
                  <a:pt x="77" y="1024"/>
                  <a:pt x="80" y="1032"/>
                  <a:pt x="83" y="1040"/>
                </a:cubicBezTo>
                <a:cubicBezTo>
                  <a:pt x="86" y="1047"/>
                  <a:pt x="89" y="1054"/>
                  <a:pt x="92" y="1061"/>
                </a:cubicBezTo>
                <a:cubicBezTo>
                  <a:pt x="96" y="1068"/>
                  <a:pt x="99" y="1074"/>
                  <a:pt x="102" y="1079"/>
                </a:cubicBezTo>
                <a:cubicBezTo>
                  <a:pt x="104" y="1081"/>
                  <a:pt x="106" y="1082"/>
                  <a:pt x="107" y="1084"/>
                </a:cubicBezTo>
                <a:cubicBezTo>
                  <a:pt x="110" y="1088"/>
                  <a:pt x="112" y="1093"/>
                  <a:pt x="114" y="1098"/>
                </a:cubicBezTo>
                <a:cubicBezTo>
                  <a:pt x="115" y="1101"/>
                  <a:pt x="117" y="1103"/>
                  <a:pt x="118" y="1106"/>
                </a:cubicBezTo>
                <a:cubicBezTo>
                  <a:pt x="119" y="1108"/>
                  <a:pt x="120" y="1110"/>
                  <a:pt x="121" y="1112"/>
                </a:cubicBezTo>
                <a:cubicBezTo>
                  <a:pt x="123" y="1114"/>
                  <a:pt x="126" y="1117"/>
                  <a:pt x="128" y="1119"/>
                </a:cubicBezTo>
                <a:cubicBezTo>
                  <a:pt x="129" y="1121"/>
                  <a:pt x="130" y="1125"/>
                  <a:pt x="132" y="1127"/>
                </a:cubicBezTo>
                <a:cubicBezTo>
                  <a:pt x="133" y="1130"/>
                  <a:pt x="135" y="1133"/>
                  <a:pt x="137" y="1136"/>
                </a:cubicBezTo>
                <a:cubicBezTo>
                  <a:pt x="139" y="1138"/>
                  <a:pt x="141" y="1141"/>
                  <a:pt x="143" y="1144"/>
                </a:cubicBezTo>
                <a:cubicBezTo>
                  <a:pt x="146" y="1149"/>
                  <a:pt x="150" y="1153"/>
                  <a:pt x="154" y="1157"/>
                </a:cubicBezTo>
                <a:cubicBezTo>
                  <a:pt x="158" y="1162"/>
                  <a:pt x="162" y="1166"/>
                  <a:pt x="165" y="1171"/>
                </a:cubicBezTo>
                <a:cubicBezTo>
                  <a:pt x="167" y="1173"/>
                  <a:pt x="169" y="1176"/>
                  <a:pt x="170" y="1178"/>
                </a:cubicBezTo>
                <a:cubicBezTo>
                  <a:pt x="176" y="1186"/>
                  <a:pt x="184" y="1194"/>
                  <a:pt x="188" y="1200"/>
                </a:cubicBezTo>
                <a:cubicBezTo>
                  <a:pt x="190" y="1202"/>
                  <a:pt x="190" y="1205"/>
                  <a:pt x="192" y="1208"/>
                </a:cubicBezTo>
                <a:cubicBezTo>
                  <a:pt x="196" y="1213"/>
                  <a:pt x="202" y="1217"/>
                  <a:pt x="203" y="1218"/>
                </a:cubicBezTo>
                <a:cubicBezTo>
                  <a:pt x="208" y="1224"/>
                  <a:pt x="208" y="1228"/>
                  <a:pt x="215" y="1229"/>
                </a:cubicBezTo>
                <a:cubicBezTo>
                  <a:pt x="217" y="1232"/>
                  <a:pt x="218" y="1234"/>
                  <a:pt x="219" y="1237"/>
                </a:cubicBezTo>
                <a:cubicBezTo>
                  <a:pt x="221" y="1239"/>
                  <a:pt x="222" y="1241"/>
                  <a:pt x="224" y="1244"/>
                </a:cubicBezTo>
                <a:cubicBezTo>
                  <a:pt x="225" y="1244"/>
                  <a:pt x="229" y="1247"/>
                  <a:pt x="231" y="1249"/>
                </a:cubicBezTo>
                <a:cubicBezTo>
                  <a:pt x="232" y="1251"/>
                  <a:pt x="235" y="1254"/>
                  <a:pt x="235" y="1256"/>
                </a:cubicBezTo>
                <a:cubicBezTo>
                  <a:pt x="231" y="1252"/>
                  <a:pt x="225" y="1247"/>
                  <a:pt x="219" y="1242"/>
                </a:cubicBezTo>
                <a:cubicBezTo>
                  <a:pt x="213" y="1236"/>
                  <a:pt x="208" y="1231"/>
                  <a:pt x="205" y="1228"/>
                </a:cubicBezTo>
                <a:cubicBezTo>
                  <a:pt x="202" y="1225"/>
                  <a:pt x="198" y="1220"/>
                  <a:pt x="194" y="1216"/>
                </a:cubicBezTo>
                <a:cubicBezTo>
                  <a:pt x="190" y="1212"/>
                  <a:pt x="187" y="1208"/>
                  <a:pt x="184" y="1205"/>
                </a:cubicBezTo>
                <a:cubicBezTo>
                  <a:pt x="182" y="1203"/>
                  <a:pt x="179" y="1203"/>
                  <a:pt x="177" y="1201"/>
                </a:cubicBezTo>
                <a:cubicBezTo>
                  <a:pt x="175" y="1200"/>
                  <a:pt x="173" y="1198"/>
                  <a:pt x="173" y="1198"/>
                </a:cubicBezTo>
                <a:cubicBezTo>
                  <a:pt x="167" y="1193"/>
                  <a:pt x="168" y="1190"/>
                  <a:pt x="164" y="1186"/>
                </a:cubicBezTo>
                <a:cubicBezTo>
                  <a:pt x="160" y="1182"/>
                  <a:pt x="155" y="1179"/>
                  <a:pt x="151" y="1175"/>
                </a:cubicBezTo>
                <a:cubicBezTo>
                  <a:pt x="148" y="1171"/>
                  <a:pt x="145" y="1167"/>
                  <a:pt x="142" y="1163"/>
                </a:cubicBezTo>
                <a:cubicBezTo>
                  <a:pt x="141" y="1161"/>
                  <a:pt x="138" y="1160"/>
                  <a:pt x="137" y="1157"/>
                </a:cubicBezTo>
                <a:cubicBezTo>
                  <a:pt x="135" y="1155"/>
                  <a:pt x="133" y="1152"/>
                  <a:pt x="131" y="1150"/>
                </a:cubicBezTo>
                <a:cubicBezTo>
                  <a:pt x="128" y="1147"/>
                  <a:pt x="126" y="1145"/>
                  <a:pt x="123" y="1143"/>
                </a:cubicBezTo>
                <a:cubicBezTo>
                  <a:pt x="121" y="1141"/>
                  <a:pt x="118" y="1140"/>
                  <a:pt x="116" y="1137"/>
                </a:cubicBezTo>
                <a:cubicBezTo>
                  <a:pt x="113" y="1140"/>
                  <a:pt x="118" y="1143"/>
                  <a:pt x="116" y="1144"/>
                </a:cubicBezTo>
                <a:cubicBezTo>
                  <a:pt x="115" y="1144"/>
                  <a:pt x="111" y="1137"/>
                  <a:pt x="110" y="1141"/>
                </a:cubicBezTo>
                <a:cubicBezTo>
                  <a:pt x="113" y="1151"/>
                  <a:pt x="118" y="1156"/>
                  <a:pt x="124" y="1164"/>
                </a:cubicBezTo>
                <a:cubicBezTo>
                  <a:pt x="128" y="1169"/>
                  <a:pt x="132" y="1177"/>
                  <a:pt x="136" y="1181"/>
                </a:cubicBezTo>
                <a:cubicBezTo>
                  <a:pt x="138" y="1183"/>
                  <a:pt x="139" y="1182"/>
                  <a:pt x="141" y="1184"/>
                </a:cubicBezTo>
                <a:cubicBezTo>
                  <a:pt x="143" y="1186"/>
                  <a:pt x="143" y="1188"/>
                  <a:pt x="145" y="1191"/>
                </a:cubicBezTo>
                <a:cubicBezTo>
                  <a:pt x="149" y="1196"/>
                  <a:pt x="154" y="1200"/>
                  <a:pt x="158" y="1205"/>
                </a:cubicBezTo>
                <a:cubicBezTo>
                  <a:pt x="162" y="1210"/>
                  <a:pt x="166" y="1215"/>
                  <a:pt x="170" y="1219"/>
                </a:cubicBezTo>
                <a:cubicBezTo>
                  <a:pt x="173" y="1222"/>
                  <a:pt x="176" y="1224"/>
                  <a:pt x="179" y="1227"/>
                </a:cubicBezTo>
                <a:cubicBezTo>
                  <a:pt x="187" y="1234"/>
                  <a:pt x="194" y="1244"/>
                  <a:pt x="202" y="1252"/>
                </a:cubicBezTo>
                <a:cubicBezTo>
                  <a:pt x="205" y="1254"/>
                  <a:pt x="209" y="1256"/>
                  <a:pt x="212" y="1258"/>
                </a:cubicBezTo>
                <a:cubicBezTo>
                  <a:pt x="218" y="1264"/>
                  <a:pt x="223" y="1270"/>
                  <a:pt x="230" y="1275"/>
                </a:cubicBezTo>
                <a:cubicBezTo>
                  <a:pt x="233" y="1278"/>
                  <a:pt x="237" y="1280"/>
                  <a:pt x="241" y="1283"/>
                </a:cubicBezTo>
                <a:cubicBezTo>
                  <a:pt x="246" y="1287"/>
                  <a:pt x="251" y="1292"/>
                  <a:pt x="257" y="1297"/>
                </a:cubicBezTo>
                <a:cubicBezTo>
                  <a:pt x="263" y="1302"/>
                  <a:pt x="268" y="1306"/>
                  <a:pt x="274" y="1311"/>
                </a:cubicBezTo>
                <a:cubicBezTo>
                  <a:pt x="277" y="1313"/>
                  <a:pt x="280" y="1315"/>
                  <a:pt x="283" y="1317"/>
                </a:cubicBezTo>
                <a:cubicBezTo>
                  <a:pt x="287" y="1319"/>
                  <a:pt x="290" y="1322"/>
                  <a:pt x="294" y="1324"/>
                </a:cubicBezTo>
                <a:cubicBezTo>
                  <a:pt x="301" y="1329"/>
                  <a:pt x="308" y="1333"/>
                  <a:pt x="313" y="1336"/>
                </a:cubicBezTo>
                <a:cubicBezTo>
                  <a:pt x="316" y="1338"/>
                  <a:pt x="318" y="1340"/>
                  <a:pt x="319" y="1341"/>
                </a:cubicBezTo>
                <a:cubicBezTo>
                  <a:pt x="320" y="1341"/>
                  <a:pt x="324" y="1342"/>
                  <a:pt x="326" y="1344"/>
                </a:cubicBezTo>
                <a:cubicBezTo>
                  <a:pt x="328" y="1345"/>
                  <a:pt x="328" y="1346"/>
                  <a:pt x="331" y="1348"/>
                </a:cubicBezTo>
                <a:cubicBezTo>
                  <a:pt x="333" y="1349"/>
                  <a:pt x="335" y="1349"/>
                  <a:pt x="338" y="1350"/>
                </a:cubicBezTo>
                <a:cubicBezTo>
                  <a:pt x="338" y="1350"/>
                  <a:pt x="340" y="1352"/>
                  <a:pt x="342" y="1354"/>
                </a:cubicBezTo>
                <a:cubicBezTo>
                  <a:pt x="348" y="1357"/>
                  <a:pt x="356" y="1361"/>
                  <a:pt x="363" y="1365"/>
                </a:cubicBezTo>
                <a:cubicBezTo>
                  <a:pt x="366" y="1368"/>
                  <a:pt x="370" y="1370"/>
                  <a:pt x="373" y="1371"/>
                </a:cubicBezTo>
                <a:cubicBezTo>
                  <a:pt x="377" y="1373"/>
                  <a:pt x="380" y="1375"/>
                  <a:pt x="384" y="1376"/>
                </a:cubicBezTo>
                <a:cubicBezTo>
                  <a:pt x="387" y="1377"/>
                  <a:pt x="390" y="1377"/>
                  <a:pt x="393" y="1379"/>
                </a:cubicBezTo>
                <a:cubicBezTo>
                  <a:pt x="397" y="1381"/>
                  <a:pt x="401" y="1385"/>
                  <a:pt x="405" y="1387"/>
                </a:cubicBezTo>
                <a:cubicBezTo>
                  <a:pt x="409" y="1389"/>
                  <a:pt x="414" y="1390"/>
                  <a:pt x="419" y="1392"/>
                </a:cubicBezTo>
                <a:cubicBezTo>
                  <a:pt x="422" y="1393"/>
                  <a:pt x="422" y="1395"/>
                  <a:pt x="426" y="1396"/>
                </a:cubicBezTo>
                <a:cubicBezTo>
                  <a:pt x="431" y="1398"/>
                  <a:pt x="432" y="1399"/>
                  <a:pt x="438" y="1401"/>
                </a:cubicBezTo>
                <a:cubicBezTo>
                  <a:pt x="440" y="1402"/>
                  <a:pt x="441" y="1402"/>
                  <a:pt x="445" y="1403"/>
                </a:cubicBezTo>
                <a:cubicBezTo>
                  <a:pt x="449" y="1405"/>
                  <a:pt x="453" y="1408"/>
                  <a:pt x="457" y="1409"/>
                </a:cubicBezTo>
                <a:cubicBezTo>
                  <a:pt x="460" y="1410"/>
                  <a:pt x="463" y="1409"/>
                  <a:pt x="467" y="1410"/>
                </a:cubicBezTo>
                <a:cubicBezTo>
                  <a:pt x="468" y="1410"/>
                  <a:pt x="469" y="1412"/>
                  <a:pt x="472" y="1413"/>
                </a:cubicBezTo>
                <a:cubicBezTo>
                  <a:pt x="480" y="1416"/>
                  <a:pt x="492" y="1420"/>
                  <a:pt x="504" y="1423"/>
                </a:cubicBezTo>
                <a:cubicBezTo>
                  <a:pt x="510" y="1425"/>
                  <a:pt x="515" y="1427"/>
                  <a:pt x="521" y="1428"/>
                </a:cubicBezTo>
                <a:cubicBezTo>
                  <a:pt x="527" y="1429"/>
                  <a:pt x="532" y="1430"/>
                  <a:pt x="536" y="1431"/>
                </a:cubicBezTo>
                <a:cubicBezTo>
                  <a:pt x="538" y="1432"/>
                  <a:pt x="538" y="1433"/>
                  <a:pt x="541" y="1433"/>
                </a:cubicBezTo>
                <a:cubicBezTo>
                  <a:pt x="542" y="1434"/>
                  <a:pt x="543" y="1432"/>
                  <a:pt x="544" y="1432"/>
                </a:cubicBezTo>
                <a:cubicBezTo>
                  <a:pt x="551" y="1432"/>
                  <a:pt x="556" y="1437"/>
                  <a:pt x="561" y="1438"/>
                </a:cubicBezTo>
                <a:cubicBezTo>
                  <a:pt x="565" y="1439"/>
                  <a:pt x="570" y="1438"/>
                  <a:pt x="575" y="1439"/>
                </a:cubicBezTo>
                <a:cubicBezTo>
                  <a:pt x="582" y="1440"/>
                  <a:pt x="589" y="1443"/>
                  <a:pt x="598" y="1444"/>
                </a:cubicBezTo>
                <a:cubicBezTo>
                  <a:pt x="603" y="1445"/>
                  <a:pt x="608" y="1445"/>
                  <a:pt x="613" y="1445"/>
                </a:cubicBezTo>
                <a:cubicBezTo>
                  <a:pt x="618" y="1446"/>
                  <a:pt x="623" y="1446"/>
                  <a:pt x="628" y="1446"/>
                </a:cubicBezTo>
                <a:cubicBezTo>
                  <a:pt x="631" y="1446"/>
                  <a:pt x="634" y="1448"/>
                  <a:pt x="637" y="1448"/>
                </a:cubicBezTo>
                <a:cubicBezTo>
                  <a:pt x="643" y="1448"/>
                  <a:pt x="649" y="1449"/>
                  <a:pt x="655" y="1449"/>
                </a:cubicBezTo>
                <a:cubicBezTo>
                  <a:pt x="661" y="1449"/>
                  <a:pt x="667" y="1449"/>
                  <a:pt x="673" y="1449"/>
                </a:cubicBezTo>
                <a:cubicBezTo>
                  <a:pt x="676" y="1449"/>
                  <a:pt x="679" y="1450"/>
                  <a:pt x="680" y="1450"/>
                </a:cubicBezTo>
                <a:cubicBezTo>
                  <a:pt x="683" y="1450"/>
                  <a:pt x="683" y="1449"/>
                  <a:pt x="688" y="1449"/>
                </a:cubicBezTo>
                <a:cubicBezTo>
                  <a:pt x="690" y="1450"/>
                  <a:pt x="692" y="1451"/>
                  <a:pt x="693" y="1451"/>
                </a:cubicBezTo>
                <a:cubicBezTo>
                  <a:pt x="696" y="1451"/>
                  <a:pt x="697" y="1450"/>
                  <a:pt x="699" y="1450"/>
                </a:cubicBezTo>
                <a:cubicBezTo>
                  <a:pt x="702" y="1450"/>
                  <a:pt x="703" y="1451"/>
                  <a:pt x="706" y="1451"/>
                </a:cubicBezTo>
                <a:cubicBezTo>
                  <a:pt x="712" y="1451"/>
                  <a:pt x="719" y="1450"/>
                  <a:pt x="725" y="1450"/>
                </a:cubicBezTo>
                <a:cubicBezTo>
                  <a:pt x="732" y="1450"/>
                  <a:pt x="738" y="1449"/>
                  <a:pt x="743" y="1449"/>
                </a:cubicBezTo>
                <a:cubicBezTo>
                  <a:pt x="745" y="1449"/>
                  <a:pt x="748" y="1451"/>
                  <a:pt x="751" y="1451"/>
                </a:cubicBezTo>
                <a:cubicBezTo>
                  <a:pt x="751" y="1450"/>
                  <a:pt x="756" y="1449"/>
                  <a:pt x="756" y="1448"/>
                </a:cubicBezTo>
                <a:cubicBezTo>
                  <a:pt x="759" y="1448"/>
                  <a:pt x="763" y="1449"/>
                  <a:pt x="766" y="1448"/>
                </a:cubicBezTo>
                <a:cubicBezTo>
                  <a:pt x="769" y="1447"/>
                  <a:pt x="770" y="1443"/>
                  <a:pt x="775" y="1443"/>
                </a:cubicBezTo>
                <a:cubicBezTo>
                  <a:pt x="780" y="1445"/>
                  <a:pt x="787" y="1445"/>
                  <a:pt x="795" y="1444"/>
                </a:cubicBezTo>
                <a:cubicBezTo>
                  <a:pt x="802" y="1443"/>
                  <a:pt x="811" y="1441"/>
                  <a:pt x="819" y="1440"/>
                </a:cubicBezTo>
                <a:cubicBezTo>
                  <a:pt x="822" y="1439"/>
                  <a:pt x="826" y="1439"/>
                  <a:pt x="829" y="1439"/>
                </a:cubicBezTo>
                <a:cubicBezTo>
                  <a:pt x="833" y="1439"/>
                  <a:pt x="836" y="1439"/>
                  <a:pt x="839" y="1438"/>
                </a:cubicBezTo>
                <a:cubicBezTo>
                  <a:pt x="842" y="1437"/>
                  <a:pt x="845" y="1436"/>
                  <a:pt x="848" y="1435"/>
                </a:cubicBezTo>
                <a:cubicBezTo>
                  <a:pt x="852" y="1435"/>
                  <a:pt x="853" y="1435"/>
                  <a:pt x="856" y="1434"/>
                </a:cubicBezTo>
                <a:cubicBezTo>
                  <a:pt x="861" y="1433"/>
                  <a:pt x="865" y="1431"/>
                  <a:pt x="870" y="1429"/>
                </a:cubicBezTo>
                <a:cubicBezTo>
                  <a:pt x="878" y="1427"/>
                  <a:pt x="886" y="1426"/>
                  <a:pt x="895" y="1424"/>
                </a:cubicBezTo>
                <a:cubicBezTo>
                  <a:pt x="903" y="1422"/>
                  <a:pt x="908" y="1418"/>
                  <a:pt x="915" y="1417"/>
                </a:cubicBezTo>
                <a:cubicBezTo>
                  <a:pt x="918" y="1416"/>
                  <a:pt x="920" y="1417"/>
                  <a:pt x="924" y="1416"/>
                </a:cubicBezTo>
                <a:cubicBezTo>
                  <a:pt x="926" y="1415"/>
                  <a:pt x="930" y="1412"/>
                  <a:pt x="932" y="1411"/>
                </a:cubicBezTo>
                <a:cubicBezTo>
                  <a:pt x="944" y="1406"/>
                  <a:pt x="961" y="1402"/>
                  <a:pt x="967" y="1399"/>
                </a:cubicBezTo>
                <a:cubicBezTo>
                  <a:pt x="969" y="1398"/>
                  <a:pt x="969" y="1396"/>
                  <a:pt x="970" y="1396"/>
                </a:cubicBezTo>
                <a:cubicBezTo>
                  <a:pt x="971" y="1395"/>
                  <a:pt x="975" y="1395"/>
                  <a:pt x="978" y="1394"/>
                </a:cubicBezTo>
                <a:cubicBezTo>
                  <a:pt x="987" y="1392"/>
                  <a:pt x="993" y="1388"/>
                  <a:pt x="1000" y="1384"/>
                </a:cubicBezTo>
                <a:cubicBezTo>
                  <a:pt x="1003" y="1383"/>
                  <a:pt x="1007" y="1382"/>
                  <a:pt x="1012" y="1379"/>
                </a:cubicBezTo>
                <a:cubicBezTo>
                  <a:pt x="1017" y="1377"/>
                  <a:pt x="1021" y="1374"/>
                  <a:pt x="1024" y="1374"/>
                </a:cubicBezTo>
                <a:cubicBezTo>
                  <a:pt x="1025" y="1373"/>
                  <a:pt x="1026" y="1376"/>
                  <a:pt x="1027" y="1376"/>
                </a:cubicBezTo>
                <a:cubicBezTo>
                  <a:pt x="1029" y="1376"/>
                  <a:pt x="1032" y="1373"/>
                  <a:pt x="1034" y="1373"/>
                </a:cubicBezTo>
                <a:cubicBezTo>
                  <a:pt x="1035" y="1373"/>
                  <a:pt x="1034" y="1375"/>
                  <a:pt x="1035" y="1375"/>
                </a:cubicBezTo>
                <a:cubicBezTo>
                  <a:pt x="1040" y="1374"/>
                  <a:pt x="1045" y="1373"/>
                  <a:pt x="1048" y="1372"/>
                </a:cubicBezTo>
                <a:cubicBezTo>
                  <a:pt x="1052" y="1371"/>
                  <a:pt x="1056" y="1370"/>
                  <a:pt x="1058" y="1370"/>
                </a:cubicBezTo>
                <a:cubicBezTo>
                  <a:pt x="1060" y="1369"/>
                  <a:pt x="1062" y="1367"/>
                  <a:pt x="1064" y="1366"/>
                </a:cubicBezTo>
                <a:cubicBezTo>
                  <a:pt x="1069" y="1364"/>
                  <a:pt x="1070" y="1365"/>
                  <a:pt x="1074" y="1363"/>
                </a:cubicBezTo>
                <a:cubicBezTo>
                  <a:pt x="1077" y="1362"/>
                  <a:pt x="1079" y="1359"/>
                  <a:pt x="1082" y="1358"/>
                </a:cubicBezTo>
                <a:cubicBezTo>
                  <a:pt x="1085" y="1356"/>
                  <a:pt x="1087" y="1357"/>
                  <a:pt x="1089" y="1355"/>
                </a:cubicBezTo>
                <a:cubicBezTo>
                  <a:pt x="1097" y="1351"/>
                  <a:pt x="1097" y="1351"/>
                  <a:pt x="1102" y="1350"/>
                </a:cubicBezTo>
                <a:cubicBezTo>
                  <a:pt x="1104" y="1349"/>
                  <a:pt x="1105" y="1348"/>
                  <a:pt x="1107" y="1348"/>
                </a:cubicBezTo>
                <a:cubicBezTo>
                  <a:pt x="1110" y="1347"/>
                  <a:pt x="1109" y="1351"/>
                  <a:pt x="1112" y="1351"/>
                </a:cubicBezTo>
                <a:cubicBezTo>
                  <a:pt x="1114" y="1351"/>
                  <a:pt x="1123" y="1349"/>
                  <a:pt x="1126" y="1347"/>
                </a:cubicBezTo>
                <a:cubicBezTo>
                  <a:pt x="1128" y="1346"/>
                  <a:pt x="1128" y="1345"/>
                  <a:pt x="1133" y="1341"/>
                </a:cubicBezTo>
                <a:cubicBezTo>
                  <a:pt x="1136" y="1339"/>
                  <a:pt x="1137" y="1340"/>
                  <a:pt x="1140" y="1337"/>
                </a:cubicBezTo>
                <a:cubicBezTo>
                  <a:pt x="1143" y="1334"/>
                  <a:pt x="1146" y="1331"/>
                  <a:pt x="1150" y="1327"/>
                </a:cubicBezTo>
                <a:cubicBezTo>
                  <a:pt x="1152" y="1325"/>
                  <a:pt x="1155" y="1323"/>
                  <a:pt x="1158" y="1321"/>
                </a:cubicBezTo>
                <a:cubicBezTo>
                  <a:pt x="1160" y="1318"/>
                  <a:pt x="1163" y="1316"/>
                  <a:pt x="1166" y="1313"/>
                </a:cubicBezTo>
                <a:cubicBezTo>
                  <a:pt x="1172" y="1308"/>
                  <a:pt x="1179" y="1303"/>
                  <a:pt x="1184" y="1299"/>
                </a:cubicBezTo>
                <a:cubicBezTo>
                  <a:pt x="1186" y="1297"/>
                  <a:pt x="1188" y="1297"/>
                  <a:pt x="1190" y="1296"/>
                </a:cubicBezTo>
                <a:cubicBezTo>
                  <a:pt x="1192" y="1294"/>
                  <a:pt x="1195" y="1291"/>
                  <a:pt x="1198" y="1288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10" y="1280"/>
                  <a:pt x="1212" y="1277"/>
                  <a:pt x="1215" y="1275"/>
                </a:cubicBezTo>
                <a:cubicBezTo>
                  <a:pt x="1218" y="1272"/>
                  <a:pt x="1221" y="1270"/>
                  <a:pt x="1224" y="1267"/>
                </a:cubicBezTo>
                <a:cubicBezTo>
                  <a:pt x="1230" y="1262"/>
                  <a:pt x="1235" y="1256"/>
                  <a:pt x="1241" y="1250"/>
                </a:cubicBezTo>
                <a:cubicBezTo>
                  <a:pt x="1246" y="1245"/>
                  <a:pt x="1252" y="1241"/>
                  <a:pt x="1257" y="1236"/>
                </a:cubicBezTo>
                <a:cubicBezTo>
                  <a:pt x="1260" y="1233"/>
                  <a:pt x="1262" y="1229"/>
                  <a:pt x="1264" y="1227"/>
                </a:cubicBezTo>
                <a:cubicBezTo>
                  <a:pt x="1267" y="1224"/>
                  <a:pt x="1270" y="1223"/>
                  <a:pt x="1272" y="1221"/>
                </a:cubicBezTo>
                <a:cubicBezTo>
                  <a:pt x="1278" y="1214"/>
                  <a:pt x="1283" y="1207"/>
                  <a:pt x="1288" y="1200"/>
                </a:cubicBezTo>
                <a:cubicBezTo>
                  <a:pt x="1290" y="1198"/>
                  <a:pt x="1293" y="1196"/>
                  <a:pt x="1295" y="1194"/>
                </a:cubicBezTo>
                <a:cubicBezTo>
                  <a:pt x="1299" y="1189"/>
                  <a:pt x="1306" y="1180"/>
                  <a:pt x="1306" y="1180"/>
                </a:cubicBezTo>
                <a:cubicBezTo>
                  <a:pt x="1307" y="1178"/>
                  <a:pt x="1307" y="1177"/>
                  <a:pt x="1308" y="1176"/>
                </a:cubicBezTo>
                <a:cubicBezTo>
                  <a:pt x="1310" y="1173"/>
                  <a:pt x="1313" y="1171"/>
                  <a:pt x="1315" y="1169"/>
                </a:cubicBezTo>
                <a:cubicBezTo>
                  <a:pt x="1321" y="1161"/>
                  <a:pt x="1323" y="1156"/>
                  <a:pt x="1327" y="1151"/>
                </a:cubicBezTo>
                <a:cubicBezTo>
                  <a:pt x="1329" y="1147"/>
                  <a:pt x="1332" y="1146"/>
                  <a:pt x="1333" y="1143"/>
                </a:cubicBezTo>
                <a:cubicBezTo>
                  <a:pt x="1336" y="1138"/>
                  <a:pt x="1336" y="1130"/>
                  <a:pt x="1341" y="1129"/>
                </a:cubicBezTo>
                <a:cubicBezTo>
                  <a:pt x="1342" y="1137"/>
                  <a:pt x="1333" y="1148"/>
                  <a:pt x="1326" y="1157"/>
                </a:cubicBezTo>
                <a:cubicBezTo>
                  <a:pt x="1322" y="1163"/>
                  <a:pt x="1320" y="1169"/>
                  <a:pt x="1316" y="1174"/>
                </a:cubicBezTo>
                <a:cubicBezTo>
                  <a:pt x="1314" y="1177"/>
                  <a:pt x="1311" y="1180"/>
                  <a:pt x="1310" y="1182"/>
                </a:cubicBezTo>
                <a:cubicBezTo>
                  <a:pt x="1305" y="1189"/>
                  <a:pt x="1300" y="1200"/>
                  <a:pt x="1295" y="1206"/>
                </a:cubicBezTo>
                <a:cubicBezTo>
                  <a:pt x="1293" y="1209"/>
                  <a:pt x="1289" y="1211"/>
                  <a:pt x="1287" y="1215"/>
                </a:cubicBezTo>
                <a:cubicBezTo>
                  <a:pt x="1283" y="1220"/>
                  <a:pt x="1279" y="1225"/>
                  <a:pt x="1275" y="1231"/>
                </a:cubicBezTo>
                <a:cubicBezTo>
                  <a:pt x="1271" y="1237"/>
                  <a:pt x="1267" y="1242"/>
                  <a:pt x="1263" y="1246"/>
                </a:cubicBezTo>
                <a:cubicBezTo>
                  <a:pt x="1258" y="1252"/>
                  <a:pt x="1252" y="1256"/>
                  <a:pt x="1247" y="1262"/>
                </a:cubicBezTo>
                <a:cubicBezTo>
                  <a:pt x="1246" y="1263"/>
                  <a:pt x="1244" y="1267"/>
                  <a:pt x="1243" y="1268"/>
                </a:cubicBezTo>
                <a:cubicBezTo>
                  <a:pt x="1238" y="1273"/>
                  <a:pt x="1231" y="1282"/>
                  <a:pt x="1226" y="1286"/>
                </a:cubicBezTo>
                <a:cubicBezTo>
                  <a:pt x="1224" y="1287"/>
                  <a:pt x="1221" y="1288"/>
                  <a:pt x="1219" y="1290"/>
                </a:cubicBezTo>
                <a:cubicBezTo>
                  <a:pt x="1217" y="1292"/>
                  <a:pt x="1218" y="1294"/>
                  <a:pt x="1216" y="1296"/>
                </a:cubicBezTo>
                <a:cubicBezTo>
                  <a:pt x="1217" y="1295"/>
                  <a:pt x="1215" y="1297"/>
                  <a:pt x="1214" y="1297"/>
                </a:cubicBezTo>
                <a:cubicBezTo>
                  <a:pt x="1209" y="1301"/>
                  <a:pt x="1206" y="1307"/>
                  <a:pt x="1204" y="1309"/>
                </a:cubicBezTo>
                <a:cubicBezTo>
                  <a:pt x="1189" y="1323"/>
                  <a:pt x="1171" y="1337"/>
                  <a:pt x="1153" y="1351"/>
                </a:cubicBezTo>
                <a:cubicBezTo>
                  <a:pt x="1149" y="1354"/>
                  <a:pt x="1146" y="1357"/>
                  <a:pt x="1142" y="1360"/>
                </a:cubicBezTo>
                <a:cubicBezTo>
                  <a:pt x="1139" y="1363"/>
                  <a:pt x="1135" y="1366"/>
                  <a:pt x="1131" y="1368"/>
                </a:cubicBezTo>
                <a:cubicBezTo>
                  <a:pt x="1128" y="1370"/>
                  <a:pt x="1125" y="1371"/>
                  <a:pt x="1122" y="1373"/>
                </a:cubicBezTo>
                <a:cubicBezTo>
                  <a:pt x="1120" y="1375"/>
                  <a:pt x="1117" y="1377"/>
                  <a:pt x="1115" y="1379"/>
                </a:cubicBezTo>
                <a:cubicBezTo>
                  <a:pt x="1112" y="1382"/>
                  <a:pt x="1110" y="1384"/>
                  <a:pt x="1107" y="1386"/>
                </a:cubicBezTo>
                <a:cubicBezTo>
                  <a:pt x="1104" y="1387"/>
                  <a:pt x="1100" y="1389"/>
                  <a:pt x="1098" y="1390"/>
                </a:cubicBezTo>
                <a:cubicBezTo>
                  <a:pt x="1095" y="1392"/>
                  <a:pt x="1092" y="1394"/>
                  <a:pt x="1089" y="1396"/>
                </a:cubicBezTo>
                <a:cubicBezTo>
                  <a:pt x="1086" y="1398"/>
                  <a:pt x="1083" y="1400"/>
                  <a:pt x="1079" y="1402"/>
                </a:cubicBezTo>
                <a:cubicBezTo>
                  <a:pt x="1076" y="1404"/>
                  <a:pt x="1075" y="1404"/>
                  <a:pt x="1072" y="1406"/>
                </a:cubicBezTo>
                <a:cubicBezTo>
                  <a:pt x="1071" y="1406"/>
                  <a:pt x="1068" y="1409"/>
                  <a:pt x="1065" y="1410"/>
                </a:cubicBezTo>
                <a:cubicBezTo>
                  <a:pt x="1062" y="1412"/>
                  <a:pt x="1059" y="1413"/>
                  <a:pt x="1056" y="1414"/>
                </a:cubicBezTo>
                <a:cubicBezTo>
                  <a:pt x="1050" y="1418"/>
                  <a:pt x="1045" y="1422"/>
                  <a:pt x="1039" y="1425"/>
                </a:cubicBezTo>
                <a:cubicBezTo>
                  <a:pt x="1035" y="1427"/>
                  <a:pt x="1030" y="1428"/>
                  <a:pt x="1026" y="1430"/>
                </a:cubicBezTo>
                <a:cubicBezTo>
                  <a:pt x="1019" y="1432"/>
                  <a:pt x="1013" y="1435"/>
                  <a:pt x="1007" y="1437"/>
                </a:cubicBezTo>
                <a:cubicBezTo>
                  <a:pt x="1001" y="1440"/>
                  <a:pt x="995" y="1442"/>
                  <a:pt x="990" y="1444"/>
                </a:cubicBezTo>
                <a:cubicBezTo>
                  <a:pt x="987" y="1446"/>
                  <a:pt x="987" y="1447"/>
                  <a:pt x="983" y="1448"/>
                </a:cubicBezTo>
                <a:cubicBezTo>
                  <a:pt x="974" y="1452"/>
                  <a:pt x="964" y="1453"/>
                  <a:pt x="957" y="1457"/>
                </a:cubicBezTo>
                <a:cubicBezTo>
                  <a:pt x="953" y="1458"/>
                  <a:pt x="951" y="1461"/>
                  <a:pt x="948" y="1462"/>
                </a:cubicBezTo>
                <a:cubicBezTo>
                  <a:pt x="945" y="1463"/>
                  <a:pt x="940" y="1462"/>
                  <a:pt x="938" y="1463"/>
                </a:cubicBezTo>
                <a:cubicBezTo>
                  <a:pt x="934" y="1464"/>
                  <a:pt x="930" y="1467"/>
                  <a:pt x="927" y="1468"/>
                </a:cubicBezTo>
                <a:cubicBezTo>
                  <a:pt x="922" y="1469"/>
                  <a:pt x="918" y="1469"/>
                  <a:pt x="913" y="1470"/>
                </a:cubicBezTo>
                <a:cubicBezTo>
                  <a:pt x="893" y="1474"/>
                  <a:pt x="876" y="1481"/>
                  <a:pt x="858" y="1483"/>
                </a:cubicBezTo>
                <a:cubicBezTo>
                  <a:pt x="854" y="1483"/>
                  <a:pt x="846" y="1485"/>
                  <a:pt x="841" y="1485"/>
                </a:cubicBezTo>
                <a:cubicBezTo>
                  <a:pt x="838" y="1486"/>
                  <a:pt x="834" y="1485"/>
                  <a:pt x="831" y="1485"/>
                </a:cubicBezTo>
                <a:cubicBezTo>
                  <a:pt x="828" y="1486"/>
                  <a:pt x="825" y="1486"/>
                  <a:pt x="823" y="1487"/>
                </a:cubicBezTo>
                <a:cubicBezTo>
                  <a:pt x="819" y="1487"/>
                  <a:pt x="816" y="1486"/>
                  <a:pt x="813" y="1487"/>
                </a:cubicBezTo>
                <a:cubicBezTo>
                  <a:pt x="809" y="1487"/>
                  <a:pt x="806" y="1487"/>
                  <a:pt x="802" y="1487"/>
                </a:cubicBezTo>
                <a:cubicBezTo>
                  <a:pt x="798" y="1487"/>
                  <a:pt x="794" y="1487"/>
                  <a:pt x="790" y="1488"/>
                </a:cubicBezTo>
                <a:cubicBezTo>
                  <a:pt x="783" y="1488"/>
                  <a:pt x="776" y="1488"/>
                  <a:pt x="769" y="1488"/>
                </a:cubicBezTo>
                <a:cubicBezTo>
                  <a:pt x="765" y="1488"/>
                  <a:pt x="761" y="1489"/>
                  <a:pt x="758" y="1489"/>
                </a:cubicBezTo>
                <a:cubicBezTo>
                  <a:pt x="755" y="1489"/>
                  <a:pt x="752" y="1489"/>
                  <a:pt x="749" y="1489"/>
                </a:cubicBezTo>
                <a:cubicBezTo>
                  <a:pt x="744" y="1490"/>
                  <a:pt x="739" y="1491"/>
                  <a:pt x="734" y="1492"/>
                </a:cubicBezTo>
                <a:cubicBezTo>
                  <a:pt x="734" y="1499"/>
                  <a:pt x="741" y="1502"/>
                  <a:pt x="736" y="1506"/>
                </a:cubicBezTo>
                <a:cubicBezTo>
                  <a:pt x="729" y="1506"/>
                  <a:pt x="722" y="1506"/>
                  <a:pt x="716" y="1505"/>
                </a:cubicBezTo>
                <a:cubicBezTo>
                  <a:pt x="715" y="1502"/>
                  <a:pt x="715" y="1503"/>
                  <a:pt x="716" y="1501"/>
                </a:cubicBezTo>
                <a:cubicBezTo>
                  <a:pt x="711" y="1500"/>
                  <a:pt x="706" y="1498"/>
                  <a:pt x="701" y="1497"/>
                </a:cubicBezTo>
                <a:cubicBezTo>
                  <a:pt x="695" y="1496"/>
                  <a:pt x="689" y="1495"/>
                  <a:pt x="682" y="1495"/>
                </a:cubicBezTo>
                <a:cubicBezTo>
                  <a:pt x="680" y="1495"/>
                  <a:pt x="679" y="1496"/>
                  <a:pt x="676" y="1497"/>
                </a:cubicBezTo>
                <a:cubicBezTo>
                  <a:pt x="674" y="1497"/>
                  <a:pt x="671" y="1497"/>
                  <a:pt x="668" y="1497"/>
                </a:cubicBezTo>
                <a:cubicBezTo>
                  <a:pt x="664" y="1498"/>
                  <a:pt x="666" y="1501"/>
                  <a:pt x="664" y="1502"/>
                </a:cubicBezTo>
                <a:cubicBezTo>
                  <a:pt x="661" y="1504"/>
                  <a:pt x="657" y="1505"/>
                  <a:pt x="652" y="1504"/>
                </a:cubicBezTo>
                <a:cubicBezTo>
                  <a:pt x="648" y="1504"/>
                  <a:pt x="643" y="1503"/>
                  <a:pt x="638" y="1503"/>
                </a:cubicBezTo>
                <a:cubicBezTo>
                  <a:pt x="634" y="1503"/>
                  <a:pt x="625" y="1502"/>
                  <a:pt x="624" y="1502"/>
                </a:cubicBezTo>
                <a:cubicBezTo>
                  <a:pt x="623" y="1503"/>
                  <a:pt x="615" y="1509"/>
                  <a:pt x="615" y="1509"/>
                </a:cubicBezTo>
                <a:cubicBezTo>
                  <a:pt x="612" y="1511"/>
                  <a:pt x="614" y="1514"/>
                  <a:pt x="614" y="1515"/>
                </a:cubicBezTo>
                <a:cubicBezTo>
                  <a:pt x="614" y="1517"/>
                  <a:pt x="612" y="1516"/>
                  <a:pt x="612" y="1518"/>
                </a:cubicBezTo>
                <a:cubicBezTo>
                  <a:pt x="612" y="1520"/>
                  <a:pt x="615" y="1522"/>
                  <a:pt x="611" y="1524"/>
                </a:cubicBezTo>
                <a:cubicBezTo>
                  <a:pt x="619" y="1526"/>
                  <a:pt x="624" y="1530"/>
                  <a:pt x="633" y="1532"/>
                </a:cubicBezTo>
                <a:cubicBezTo>
                  <a:pt x="636" y="1533"/>
                  <a:pt x="643" y="1532"/>
                  <a:pt x="650" y="1533"/>
                </a:cubicBezTo>
                <a:cubicBezTo>
                  <a:pt x="657" y="1533"/>
                  <a:pt x="660" y="1534"/>
                  <a:pt x="667" y="1533"/>
                </a:cubicBezTo>
                <a:cubicBezTo>
                  <a:pt x="671" y="1532"/>
                  <a:pt x="673" y="1531"/>
                  <a:pt x="677" y="1531"/>
                </a:cubicBezTo>
                <a:cubicBezTo>
                  <a:pt x="684" y="1531"/>
                  <a:pt x="690" y="1532"/>
                  <a:pt x="694" y="1532"/>
                </a:cubicBezTo>
                <a:cubicBezTo>
                  <a:pt x="699" y="1531"/>
                  <a:pt x="703" y="1529"/>
                  <a:pt x="708" y="1528"/>
                </a:cubicBezTo>
                <a:cubicBezTo>
                  <a:pt x="710" y="1528"/>
                  <a:pt x="716" y="1529"/>
                  <a:pt x="719" y="1529"/>
                </a:cubicBezTo>
                <a:cubicBezTo>
                  <a:pt x="722" y="1529"/>
                  <a:pt x="725" y="1529"/>
                  <a:pt x="728" y="1529"/>
                </a:cubicBezTo>
                <a:cubicBezTo>
                  <a:pt x="731" y="1529"/>
                  <a:pt x="734" y="1529"/>
                  <a:pt x="737" y="1529"/>
                </a:cubicBezTo>
                <a:cubicBezTo>
                  <a:pt x="749" y="1528"/>
                  <a:pt x="760" y="1526"/>
                  <a:pt x="768" y="1526"/>
                </a:cubicBezTo>
                <a:cubicBezTo>
                  <a:pt x="773" y="1525"/>
                  <a:pt x="776" y="1526"/>
                  <a:pt x="781" y="1525"/>
                </a:cubicBezTo>
                <a:cubicBezTo>
                  <a:pt x="785" y="1525"/>
                  <a:pt x="789" y="1523"/>
                  <a:pt x="793" y="1522"/>
                </a:cubicBezTo>
                <a:cubicBezTo>
                  <a:pt x="801" y="1521"/>
                  <a:pt x="803" y="1523"/>
                  <a:pt x="806" y="1523"/>
                </a:cubicBezTo>
                <a:cubicBezTo>
                  <a:pt x="809" y="1522"/>
                  <a:pt x="813" y="1520"/>
                  <a:pt x="818" y="1519"/>
                </a:cubicBezTo>
                <a:cubicBezTo>
                  <a:pt x="828" y="1517"/>
                  <a:pt x="838" y="1516"/>
                  <a:pt x="844" y="1515"/>
                </a:cubicBezTo>
                <a:cubicBezTo>
                  <a:pt x="847" y="1514"/>
                  <a:pt x="851" y="1512"/>
                  <a:pt x="856" y="1511"/>
                </a:cubicBezTo>
                <a:cubicBezTo>
                  <a:pt x="856" y="1511"/>
                  <a:pt x="859" y="1510"/>
                  <a:pt x="862" y="1510"/>
                </a:cubicBezTo>
                <a:cubicBezTo>
                  <a:pt x="865" y="1509"/>
                  <a:pt x="868" y="1508"/>
                  <a:pt x="870" y="1508"/>
                </a:cubicBezTo>
                <a:cubicBezTo>
                  <a:pt x="873" y="1507"/>
                  <a:pt x="874" y="1504"/>
                  <a:pt x="877" y="1503"/>
                </a:cubicBezTo>
                <a:cubicBezTo>
                  <a:pt x="880" y="1503"/>
                  <a:pt x="884" y="1503"/>
                  <a:pt x="888" y="1502"/>
                </a:cubicBezTo>
                <a:cubicBezTo>
                  <a:pt x="894" y="1500"/>
                  <a:pt x="897" y="1497"/>
                  <a:pt x="903" y="1496"/>
                </a:cubicBezTo>
                <a:cubicBezTo>
                  <a:pt x="908" y="1495"/>
                  <a:pt x="909" y="1499"/>
                  <a:pt x="916" y="1496"/>
                </a:cubicBezTo>
                <a:cubicBezTo>
                  <a:pt x="922" y="1494"/>
                  <a:pt x="915" y="1494"/>
                  <a:pt x="919" y="1492"/>
                </a:cubicBezTo>
                <a:cubicBezTo>
                  <a:pt x="923" y="1491"/>
                  <a:pt x="925" y="1491"/>
                  <a:pt x="929" y="1490"/>
                </a:cubicBezTo>
                <a:cubicBezTo>
                  <a:pt x="932" y="1490"/>
                  <a:pt x="932" y="1489"/>
                  <a:pt x="935" y="1488"/>
                </a:cubicBezTo>
                <a:cubicBezTo>
                  <a:pt x="937" y="1487"/>
                  <a:pt x="938" y="1488"/>
                  <a:pt x="941" y="1487"/>
                </a:cubicBezTo>
                <a:cubicBezTo>
                  <a:pt x="945" y="1485"/>
                  <a:pt x="945" y="1484"/>
                  <a:pt x="948" y="1482"/>
                </a:cubicBezTo>
                <a:cubicBezTo>
                  <a:pt x="952" y="1481"/>
                  <a:pt x="956" y="1482"/>
                  <a:pt x="959" y="1481"/>
                </a:cubicBezTo>
                <a:cubicBezTo>
                  <a:pt x="972" y="1477"/>
                  <a:pt x="978" y="1472"/>
                  <a:pt x="985" y="1469"/>
                </a:cubicBezTo>
                <a:cubicBezTo>
                  <a:pt x="992" y="1466"/>
                  <a:pt x="995" y="1467"/>
                  <a:pt x="997" y="1466"/>
                </a:cubicBezTo>
                <a:cubicBezTo>
                  <a:pt x="1001" y="1464"/>
                  <a:pt x="1004" y="1461"/>
                  <a:pt x="1008" y="1460"/>
                </a:cubicBezTo>
                <a:cubicBezTo>
                  <a:pt x="1012" y="1458"/>
                  <a:pt x="1017" y="1457"/>
                  <a:pt x="1022" y="1455"/>
                </a:cubicBezTo>
                <a:cubicBezTo>
                  <a:pt x="1025" y="1454"/>
                  <a:pt x="1037" y="1448"/>
                  <a:pt x="1040" y="1446"/>
                </a:cubicBezTo>
                <a:cubicBezTo>
                  <a:pt x="1044" y="1443"/>
                  <a:pt x="1047" y="1440"/>
                  <a:pt x="1050" y="1439"/>
                </a:cubicBezTo>
                <a:cubicBezTo>
                  <a:pt x="1051" y="1439"/>
                  <a:pt x="1056" y="1438"/>
                  <a:pt x="1057" y="1438"/>
                </a:cubicBezTo>
                <a:cubicBezTo>
                  <a:pt x="1060" y="1437"/>
                  <a:pt x="1063" y="1435"/>
                  <a:pt x="1067" y="1433"/>
                </a:cubicBezTo>
                <a:cubicBezTo>
                  <a:pt x="1070" y="1432"/>
                  <a:pt x="1073" y="1430"/>
                  <a:pt x="1076" y="1428"/>
                </a:cubicBezTo>
                <a:cubicBezTo>
                  <a:pt x="1082" y="1424"/>
                  <a:pt x="1089" y="1420"/>
                  <a:pt x="1096" y="1416"/>
                </a:cubicBezTo>
                <a:cubicBezTo>
                  <a:pt x="1103" y="1412"/>
                  <a:pt x="1109" y="1409"/>
                  <a:pt x="1114" y="1405"/>
                </a:cubicBezTo>
                <a:cubicBezTo>
                  <a:pt x="1118" y="1403"/>
                  <a:pt x="1120" y="1400"/>
                  <a:pt x="1124" y="1397"/>
                </a:cubicBezTo>
                <a:cubicBezTo>
                  <a:pt x="1130" y="1393"/>
                  <a:pt x="1136" y="1390"/>
                  <a:pt x="1143" y="1386"/>
                </a:cubicBezTo>
                <a:cubicBezTo>
                  <a:pt x="1150" y="1382"/>
                  <a:pt x="1157" y="1378"/>
                  <a:pt x="1163" y="1371"/>
                </a:cubicBezTo>
                <a:cubicBezTo>
                  <a:pt x="1167" y="1369"/>
                  <a:pt x="1167" y="1366"/>
                  <a:pt x="1171" y="1364"/>
                </a:cubicBezTo>
                <a:cubicBezTo>
                  <a:pt x="1172" y="1362"/>
                  <a:pt x="1175" y="1362"/>
                  <a:pt x="1178" y="1360"/>
                </a:cubicBezTo>
                <a:cubicBezTo>
                  <a:pt x="1180" y="1358"/>
                  <a:pt x="1184" y="1354"/>
                  <a:pt x="1186" y="1353"/>
                </a:cubicBezTo>
                <a:cubicBezTo>
                  <a:pt x="1191" y="1349"/>
                  <a:pt x="1196" y="1344"/>
                  <a:pt x="1201" y="1340"/>
                </a:cubicBezTo>
                <a:cubicBezTo>
                  <a:pt x="1206" y="1336"/>
                  <a:pt x="1210" y="1333"/>
                  <a:pt x="1214" y="1330"/>
                </a:cubicBezTo>
                <a:cubicBezTo>
                  <a:pt x="1218" y="1327"/>
                  <a:pt x="1221" y="1323"/>
                  <a:pt x="1224" y="1319"/>
                </a:cubicBezTo>
                <a:cubicBezTo>
                  <a:pt x="1224" y="1317"/>
                  <a:pt x="1223" y="1316"/>
                  <a:pt x="1231" y="1308"/>
                </a:cubicBezTo>
                <a:cubicBezTo>
                  <a:pt x="1235" y="1307"/>
                  <a:pt x="1234" y="1306"/>
                  <a:pt x="1235" y="1309"/>
                </a:cubicBezTo>
                <a:cubicBezTo>
                  <a:pt x="1242" y="1304"/>
                  <a:pt x="1245" y="1299"/>
                  <a:pt x="1247" y="1295"/>
                </a:cubicBezTo>
                <a:cubicBezTo>
                  <a:pt x="1250" y="1291"/>
                  <a:pt x="1251" y="1287"/>
                  <a:pt x="1256" y="1282"/>
                </a:cubicBezTo>
                <a:cubicBezTo>
                  <a:pt x="1260" y="1281"/>
                  <a:pt x="1267" y="1280"/>
                  <a:pt x="1270" y="1272"/>
                </a:cubicBezTo>
                <a:cubicBezTo>
                  <a:pt x="1267" y="1275"/>
                  <a:pt x="1265" y="1277"/>
                  <a:pt x="1263" y="1277"/>
                </a:cubicBezTo>
                <a:cubicBezTo>
                  <a:pt x="1269" y="1266"/>
                  <a:pt x="1278" y="1264"/>
                  <a:pt x="1284" y="1259"/>
                </a:cubicBezTo>
                <a:cubicBezTo>
                  <a:pt x="1287" y="1250"/>
                  <a:pt x="1299" y="1241"/>
                  <a:pt x="1305" y="1232"/>
                </a:cubicBezTo>
                <a:cubicBezTo>
                  <a:pt x="1307" y="1229"/>
                  <a:pt x="1307" y="1227"/>
                  <a:pt x="1309" y="1224"/>
                </a:cubicBezTo>
                <a:cubicBezTo>
                  <a:pt x="1315" y="1215"/>
                  <a:pt x="1323" y="1207"/>
                  <a:pt x="1330" y="1197"/>
                </a:cubicBezTo>
                <a:cubicBezTo>
                  <a:pt x="1335" y="1190"/>
                  <a:pt x="1337" y="1186"/>
                  <a:pt x="1341" y="1181"/>
                </a:cubicBezTo>
                <a:cubicBezTo>
                  <a:pt x="1343" y="1178"/>
                  <a:pt x="1342" y="1177"/>
                  <a:pt x="1344" y="1174"/>
                </a:cubicBezTo>
                <a:cubicBezTo>
                  <a:pt x="1346" y="1172"/>
                  <a:pt x="1347" y="1172"/>
                  <a:pt x="1349" y="1169"/>
                </a:cubicBezTo>
                <a:cubicBezTo>
                  <a:pt x="1351" y="1164"/>
                  <a:pt x="1352" y="1160"/>
                  <a:pt x="1354" y="1156"/>
                </a:cubicBezTo>
                <a:cubicBezTo>
                  <a:pt x="1355" y="1153"/>
                  <a:pt x="1358" y="1150"/>
                  <a:pt x="1360" y="1147"/>
                </a:cubicBezTo>
                <a:cubicBezTo>
                  <a:pt x="1363" y="1142"/>
                  <a:pt x="1365" y="1136"/>
                  <a:pt x="1368" y="1131"/>
                </a:cubicBezTo>
                <a:cubicBezTo>
                  <a:pt x="1373" y="1123"/>
                  <a:pt x="1379" y="1113"/>
                  <a:pt x="1381" y="1110"/>
                </a:cubicBezTo>
                <a:cubicBezTo>
                  <a:pt x="1382" y="1107"/>
                  <a:pt x="1382" y="1104"/>
                  <a:pt x="1383" y="1102"/>
                </a:cubicBezTo>
                <a:cubicBezTo>
                  <a:pt x="1385" y="1098"/>
                  <a:pt x="1388" y="1094"/>
                  <a:pt x="1390" y="1089"/>
                </a:cubicBezTo>
                <a:cubicBezTo>
                  <a:pt x="1391" y="1087"/>
                  <a:pt x="1392" y="1082"/>
                  <a:pt x="1394" y="1080"/>
                </a:cubicBezTo>
                <a:cubicBezTo>
                  <a:pt x="1396" y="1074"/>
                  <a:pt x="1400" y="1070"/>
                  <a:pt x="1402" y="1063"/>
                </a:cubicBezTo>
                <a:cubicBezTo>
                  <a:pt x="1405" y="1056"/>
                  <a:pt x="1408" y="1051"/>
                  <a:pt x="1410" y="1044"/>
                </a:cubicBezTo>
                <a:cubicBezTo>
                  <a:pt x="1411" y="1041"/>
                  <a:pt x="1411" y="1038"/>
                  <a:pt x="1412" y="1034"/>
                </a:cubicBezTo>
                <a:cubicBezTo>
                  <a:pt x="1415" y="1026"/>
                  <a:pt x="1418" y="1018"/>
                  <a:pt x="1421" y="1010"/>
                </a:cubicBezTo>
                <a:cubicBezTo>
                  <a:pt x="1424" y="1001"/>
                  <a:pt x="1428" y="994"/>
                  <a:pt x="1429" y="986"/>
                </a:cubicBezTo>
                <a:cubicBezTo>
                  <a:pt x="1430" y="983"/>
                  <a:pt x="1429" y="981"/>
                  <a:pt x="1430" y="978"/>
                </a:cubicBezTo>
                <a:cubicBezTo>
                  <a:pt x="1431" y="974"/>
                  <a:pt x="1433" y="969"/>
                  <a:pt x="1434" y="966"/>
                </a:cubicBezTo>
                <a:cubicBezTo>
                  <a:pt x="1437" y="956"/>
                  <a:pt x="1438" y="946"/>
                  <a:pt x="1440" y="936"/>
                </a:cubicBezTo>
                <a:cubicBezTo>
                  <a:pt x="1441" y="933"/>
                  <a:pt x="1443" y="930"/>
                  <a:pt x="1444" y="926"/>
                </a:cubicBezTo>
                <a:cubicBezTo>
                  <a:pt x="1444" y="923"/>
                  <a:pt x="1444" y="920"/>
                  <a:pt x="1445" y="916"/>
                </a:cubicBezTo>
                <a:cubicBezTo>
                  <a:pt x="1446" y="910"/>
                  <a:pt x="1448" y="904"/>
                  <a:pt x="1449" y="898"/>
                </a:cubicBezTo>
                <a:cubicBezTo>
                  <a:pt x="1450" y="894"/>
                  <a:pt x="1451" y="889"/>
                  <a:pt x="1451" y="883"/>
                </a:cubicBezTo>
                <a:cubicBezTo>
                  <a:pt x="1452" y="876"/>
                  <a:pt x="1452" y="870"/>
                  <a:pt x="1453" y="864"/>
                </a:cubicBezTo>
                <a:cubicBezTo>
                  <a:pt x="1454" y="859"/>
                  <a:pt x="1456" y="854"/>
                  <a:pt x="1456" y="852"/>
                </a:cubicBezTo>
                <a:cubicBezTo>
                  <a:pt x="1456" y="847"/>
                  <a:pt x="1454" y="849"/>
                  <a:pt x="1454" y="844"/>
                </a:cubicBezTo>
                <a:cubicBezTo>
                  <a:pt x="1454" y="841"/>
                  <a:pt x="1456" y="837"/>
                  <a:pt x="1457" y="834"/>
                </a:cubicBezTo>
                <a:cubicBezTo>
                  <a:pt x="1459" y="824"/>
                  <a:pt x="1459" y="816"/>
                  <a:pt x="1459" y="808"/>
                </a:cubicBezTo>
                <a:cubicBezTo>
                  <a:pt x="1459" y="800"/>
                  <a:pt x="1459" y="791"/>
                  <a:pt x="1459" y="781"/>
                </a:cubicBezTo>
                <a:cubicBezTo>
                  <a:pt x="1459" y="778"/>
                  <a:pt x="1460" y="776"/>
                  <a:pt x="1460" y="773"/>
                </a:cubicBezTo>
                <a:cubicBezTo>
                  <a:pt x="1460" y="771"/>
                  <a:pt x="1460" y="768"/>
                  <a:pt x="1460" y="766"/>
                </a:cubicBezTo>
                <a:cubicBezTo>
                  <a:pt x="1460" y="761"/>
                  <a:pt x="1461" y="756"/>
                  <a:pt x="1460" y="750"/>
                </a:cubicBezTo>
                <a:cubicBezTo>
                  <a:pt x="1460" y="745"/>
                  <a:pt x="1460" y="740"/>
                  <a:pt x="1460" y="735"/>
                </a:cubicBezTo>
                <a:cubicBezTo>
                  <a:pt x="1460" y="730"/>
                  <a:pt x="1460" y="725"/>
                  <a:pt x="1459" y="720"/>
                </a:cubicBezTo>
                <a:cubicBezTo>
                  <a:pt x="1459" y="710"/>
                  <a:pt x="1458" y="702"/>
                  <a:pt x="1457" y="697"/>
                </a:cubicBezTo>
                <a:cubicBezTo>
                  <a:pt x="1457" y="694"/>
                  <a:pt x="1453" y="693"/>
                  <a:pt x="1454" y="690"/>
                </a:cubicBezTo>
                <a:cubicBezTo>
                  <a:pt x="1456" y="690"/>
                  <a:pt x="1456" y="687"/>
                  <a:pt x="1456" y="683"/>
                </a:cubicBezTo>
                <a:cubicBezTo>
                  <a:pt x="1456" y="684"/>
                  <a:pt x="1455" y="673"/>
                  <a:pt x="1455" y="675"/>
                </a:cubicBezTo>
                <a:cubicBezTo>
                  <a:pt x="1454" y="668"/>
                  <a:pt x="1451" y="667"/>
                  <a:pt x="1451" y="661"/>
                </a:cubicBezTo>
                <a:cubicBezTo>
                  <a:pt x="1450" y="657"/>
                  <a:pt x="1452" y="652"/>
                  <a:pt x="1451" y="647"/>
                </a:cubicBezTo>
                <a:cubicBezTo>
                  <a:pt x="1451" y="645"/>
                  <a:pt x="1449" y="637"/>
                  <a:pt x="1448" y="633"/>
                </a:cubicBezTo>
                <a:cubicBezTo>
                  <a:pt x="1447" y="630"/>
                  <a:pt x="1447" y="630"/>
                  <a:pt x="1446" y="625"/>
                </a:cubicBezTo>
                <a:cubicBezTo>
                  <a:pt x="1445" y="622"/>
                  <a:pt x="1447" y="621"/>
                  <a:pt x="1446" y="617"/>
                </a:cubicBezTo>
                <a:cubicBezTo>
                  <a:pt x="1446" y="613"/>
                  <a:pt x="1443" y="607"/>
                  <a:pt x="1442" y="601"/>
                </a:cubicBezTo>
                <a:cubicBezTo>
                  <a:pt x="1441" y="596"/>
                  <a:pt x="1439" y="589"/>
                  <a:pt x="1438" y="583"/>
                </a:cubicBezTo>
                <a:cubicBezTo>
                  <a:pt x="1436" y="576"/>
                  <a:pt x="1434" y="569"/>
                  <a:pt x="1433" y="563"/>
                </a:cubicBezTo>
                <a:cubicBezTo>
                  <a:pt x="1431" y="556"/>
                  <a:pt x="1429" y="549"/>
                  <a:pt x="1427" y="542"/>
                </a:cubicBezTo>
                <a:cubicBezTo>
                  <a:pt x="1425" y="536"/>
                  <a:pt x="1423" y="529"/>
                  <a:pt x="1420" y="523"/>
                </a:cubicBezTo>
                <a:cubicBezTo>
                  <a:pt x="1419" y="520"/>
                  <a:pt x="1416" y="516"/>
                  <a:pt x="1415" y="512"/>
                </a:cubicBezTo>
                <a:cubicBezTo>
                  <a:pt x="1414" y="510"/>
                  <a:pt x="1414" y="509"/>
                  <a:pt x="1414" y="506"/>
                </a:cubicBezTo>
                <a:cubicBezTo>
                  <a:pt x="1411" y="498"/>
                  <a:pt x="1408" y="492"/>
                  <a:pt x="1406" y="487"/>
                </a:cubicBezTo>
                <a:cubicBezTo>
                  <a:pt x="1403" y="482"/>
                  <a:pt x="1401" y="477"/>
                  <a:pt x="1399" y="471"/>
                </a:cubicBezTo>
                <a:cubicBezTo>
                  <a:pt x="1398" y="468"/>
                  <a:pt x="1398" y="466"/>
                  <a:pt x="1397" y="463"/>
                </a:cubicBezTo>
                <a:cubicBezTo>
                  <a:pt x="1395" y="457"/>
                  <a:pt x="1390" y="448"/>
                  <a:pt x="1389" y="446"/>
                </a:cubicBezTo>
                <a:cubicBezTo>
                  <a:pt x="1389" y="446"/>
                  <a:pt x="1389" y="443"/>
                  <a:pt x="1388" y="440"/>
                </a:cubicBezTo>
                <a:cubicBezTo>
                  <a:pt x="1385" y="437"/>
                  <a:pt x="1382" y="433"/>
                  <a:pt x="1380" y="428"/>
                </a:cubicBezTo>
                <a:cubicBezTo>
                  <a:pt x="1377" y="423"/>
                  <a:pt x="1375" y="416"/>
                  <a:pt x="1372" y="412"/>
                </a:cubicBezTo>
                <a:cubicBezTo>
                  <a:pt x="1368" y="404"/>
                  <a:pt x="1361" y="400"/>
                  <a:pt x="1358" y="392"/>
                </a:cubicBezTo>
                <a:cubicBezTo>
                  <a:pt x="1360" y="390"/>
                  <a:pt x="1362" y="396"/>
                  <a:pt x="1364" y="396"/>
                </a:cubicBezTo>
                <a:cubicBezTo>
                  <a:pt x="1358" y="387"/>
                  <a:pt x="1358" y="382"/>
                  <a:pt x="1352" y="374"/>
                </a:cubicBezTo>
                <a:cubicBezTo>
                  <a:pt x="1350" y="372"/>
                  <a:pt x="1349" y="375"/>
                  <a:pt x="1347" y="372"/>
                </a:cubicBezTo>
                <a:cubicBezTo>
                  <a:pt x="1341" y="364"/>
                  <a:pt x="1338" y="355"/>
                  <a:pt x="1332" y="346"/>
                </a:cubicBezTo>
                <a:cubicBezTo>
                  <a:pt x="1328" y="340"/>
                  <a:pt x="1319" y="331"/>
                  <a:pt x="1316" y="326"/>
                </a:cubicBezTo>
                <a:cubicBezTo>
                  <a:pt x="1313" y="322"/>
                  <a:pt x="1313" y="317"/>
                  <a:pt x="1309" y="313"/>
                </a:cubicBezTo>
                <a:cubicBezTo>
                  <a:pt x="1307" y="310"/>
                  <a:pt x="1304" y="308"/>
                  <a:pt x="1302" y="306"/>
                </a:cubicBezTo>
                <a:cubicBezTo>
                  <a:pt x="1300" y="303"/>
                  <a:pt x="1295" y="297"/>
                  <a:pt x="1290" y="292"/>
                </a:cubicBezTo>
                <a:cubicBezTo>
                  <a:pt x="1286" y="286"/>
                  <a:pt x="1282" y="282"/>
                  <a:pt x="1281" y="281"/>
                </a:cubicBezTo>
                <a:cubicBezTo>
                  <a:pt x="1279" y="278"/>
                  <a:pt x="1280" y="274"/>
                  <a:pt x="1277" y="271"/>
                </a:cubicBezTo>
                <a:cubicBezTo>
                  <a:pt x="1276" y="271"/>
                  <a:pt x="1276" y="273"/>
                  <a:pt x="1274" y="271"/>
                </a:cubicBezTo>
                <a:cubicBezTo>
                  <a:pt x="1269" y="259"/>
                  <a:pt x="1251" y="242"/>
                  <a:pt x="1240" y="228"/>
                </a:cubicBezTo>
                <a:cubicBezTo>
                  <a:pt x="1234" y="224"/>
                  <a:pt x="1239" y="233"/>
                  <a:pt x="1231" y="225"/>
                </a:cubicBezTo>
                <a:cubicBezTo>
                  <a:pt x="1228" y="222"/>
                  <a:pt x="1235" y="226"/>
                  <a:pt x="1232" y="221"/>
                </a:cubicBezTo>
                <a:cubicBezTo>
                  <a:pt x="1226" y="218"/>
                  <a:pt x="1225" y="213"/>
                  <a:pt x="1220" y="208"/>
                </a:cubicBezTo>
                <a:close/>
                <a:moveTo>
                  <a:pt x="1479" y="999"/>
                </a:moveTo>
                <a:cubicBezTo>
                  <a:pt x="1481" y="1003"/>
                  <a:pt x="1478" y="1013"/>
                  <a:pt x="1475" y="1014"/>
                </a:cubicBezTo>
                <a:cubicBezTo>
                  <a:pt x="1474" y="1015"/>
                  <a:pt x="1473" y="1012"/>
                  <a:pt x="1474" y="1009"/>
                </a:cubicBezTo>
                <a:cubicBezTo>
                  <a:pt x="1475" y="1006"/>
                  <a:pt x="1476" y="1002"/>
                  <a:pt x="1479" y="999"/>
                </a:cubicBezTo>
                <a:close/>
                <a:moveTo>
                  <a:pt x="1491" y="957"/>
                </a:moveTo>
                <a:cubicBezTo>
                  <a:pt x="1488" y="958"/>
                  <a:pt x="1490" y="942"/>
                  <a:pt x="1494" y="938"/>
                </a:cubicBezTo>
                <a:cubicBezTo>
                  <a:pt x="1497" y="942"/>
                  <a:pt x="1491" y="950"/>
                  <a:pt x="1491" y="957"/>
                </a:cubicBezTo>
                <a:close/>
                <a:moveTo>
                  <a:pt x="1509" y="769"/>
                </a:moveTo>
                <a:cubicBezTo>
                  <a:pt x="1509" y="776"/>
                  <a:pt x="1509" y="784"/>
                  <a:pt x="1508" y="791"/>
                </a:cubicBezTo>
                <a:cubicBezTo>
                  <a:pt x="1506" y="793"/>
                  <a:pt x="1506" y="778"/>
                  <a:pt x="1506" y="776"/>
                </a:cubicBezTo>
                <a:cubicBezTo>
                  <a:pt x="1507" y="771"/>
                  <a:pt x="1508" y="768"/>
                  <a:pt x="1509" y="769"/>
                </a:cubicBezTo>
                <a:close/>
                <a:moveTo>
                  <a:pt x="1371" y="341"/>
                </a:moveTo>
                <a:cubicBezTo>
                  <a:pt x="1374" y="345"/>
                  <a:pt x="1377" y="349"/>
                  <a:pt x="1377" y="352"/>
                </a:cubicBezTo>
                <a:cubicBezTo>
                  <a:pt x="1376" y="354"/>
                  <a:pt x="1366" y="339"/>
                  <a:pt x="1371" y="341"/>
                </a:cubicBezTo>
                <a:close/>
                <a:moveTo>
                  <a:pt x="1128" y="106"/>
                </a:moveTo>
                <a:cubicBezTo>
                  <a:pt x="1136" y="111"/>
                  <a:pt x="1136" y="111"/>
                  <a:pt x="1136" y="111"/>
                </a:cubicBezTo>
                <a:cubicBezTo>
                  <a:pt x="1138" y="115"/>
                  <a:pt x="1123" y="106"/>
                  <a:pt x="1128" y="106"/>
                </a:cubicBezTo>
                <a:close/>
                <a:moveTo>
                  <a:pt x="1179" y="148"/>
                </a:moveTo>
                <a:cubicBezTo>
                  <a:pt x="1177" y="147"/>
                  <a:pt x="1174" y="145"/>
                  <a:pt x="1172" y="143"/>
                </a:cubicBezTo>
                <a:cubicBezTo>
                  <a:pt x="1170" y="142"/>
                  <a:pt x="1168" y="140"/>
                  <a:pt x="1170" y="139"/>
                </a:cubicBezTo>
                <a:cubicBezTo>
                  <a:pt x="1175" y="142"/>
                  <a:pt x="1181" y="146"/>
                  <a:pt x="1179" y="148"/>
                </a:cubicBezTo>
                <a:close/>
                <a:moveTo>
                  <a:pt x="1285" y="248"/>
                </a:moveTo>
                <a:cubicBezTo>
                  <a:pt x="1283" y="248"/>
                  <a:pt x="1281" y="248"/>
                  <a:pt x="1279" y="246"/>
                </a:cubicBezTo>
                <a:cubicBezTo>
                  <a:pt x="1277" y="245"/>
                  <a:pt x="1275" y="243"/>
                  <a:pt x="1273" y="239"/>
                </a:cubicBezTo>
                <a:cubicBezTo>
                  <a:pt x="1276" y="239"/>
                  <a:pt x="1280" y="241"/>
                  <a:pt x="1285" y="248"/>
                </a:cubicBezTo>
                <a:close/>
                <a:moveTo>
                  <a:pt x="923" y="32"/>
                </a:moveTo>
                <a:cubicBezTo>
                  <a:pt x="937" y="36"/>
                  <a:pt x="937" y="36"/>
                  <a:pt x="937" y="36"/>
                </a:cubicBezTo>
                <a:cubicBezTo>
                  <a:pt x="936" y="37"/>
                  <a:pt x="936" y="37"/>
                  <a:pt x="936" y="37"/>
                </a:cubicBezTo>
                <a:cubicBezTo>
                  <a:pt x="923" y="33"/>
                  <a:pt x="923" y="33"/>
                  <a:pt x="923" y="33"/>
                </a:cubicBezTo>
                <a:lnTo>
                  <a:pt x="923" y="32"/>
                </a:lnTo>
                <a:close/>
                <a:moveTo>
                  <a:pt x="980" y="55"/>
                </a:moveTo>
                <a:cubicBezTo>
                  <a:pt x="979" y="57"/>
                  <a:pt x="979" y="57"/>
                  <a:pt x="979" y="57"/>
                </a:cubicBezTo>
                <a:cubicBezTo>
                  <a:pt x="974" y="56"/>
                  <a:pt x="972" y="54"/>
                  <a:pt x="970" y="53"/>
                </a:cubicBezTo>
                <a:cubicBezTo>
                  <a:pt x="972" y="52"/>
                  <a:pt x="975" y="53"/>
                  <a:pt x="980" y="55"/>
                </a:cubicBezTo>
                <a:close/>
                <a:moveTo>
                  <a:pt x="969" y="56"/>
                </a:moveTo>
                <a:cubicBezTo>
                  <a:pt x="964" y="59"/>
                  <a:pt x="944" y="51"/>
                  <a:pt x="935" y="50"/>
                </a:cubicBezTo>
                <a:cubicBezTo>
                  <a:pt x="935" y="48"/>
                  <a:pt x="937" y="49"/>
                  <a:pt x="938" y="47"/>
                </a:cubicBezTo>
                <a:cubicBezTo>
                  <a:pt x="939" y="45"/>
                  <a:pt x="929" y="45"/>
                  <a:pt x="933" y="43"/>
                </a:cubicBezTo>
                <a:cubicBezTo>
                  <a:pt x="944" y="46"/>
                  <a:pt x="956" y="50"/>
                  <a:pt x="969" y="56"/>
                </a:cubicBezTo>
                <a:close/>
                <a:moveTo>
                  <a:pt x="890" y="37"/>
                </a:moveTo>
                <a:cubicBezTo>
                  <a:pt x="889" y="38"/>
                  <a:pt x="884" y="36"/>
                  <a:pt x="880" y="34"/>
                </a:cubicBezTo>
                <a:cubicBezTo>
                  <a:pt x="877" y="33"/>
                  <a:pt x="869" y="33"/>
                  <a:pt x="871" y="30"/>
                </a:cubicBezTo>
                <a:cubicBezTo>
                  <a:pt x="876" y="31"/>
                  <a:pt x="892" y="33"/>
                  <a:pt x="890" y="37"/>
                </a:cubicBezTo>
                <a:close/>
                <a:moveTo>
                  <a:pt x="1078" y="117"/>
                </a:moveTo>
                <a:cubicBezTo>
                  <a:pt x="1078" y="120"/>
                  <a:pt x="1069" y="114"/>
                  <a:pt x="1069" y="112"/>
                </a:cubicBezTo>
                <a:cubicBezTo>
                  <a:pt x="1069" y="110"/>
                  <a:pt x="1078" y="115"/>
                  <a:pt x="1078" y="117"/>
                </a:cubicBezTo>
                <a:close/>
                <a:moveTo>
                  <a:pt x="1353" y="1115"/>
                </a:moveTo>
                <a:cubicBezTo>
                  <a:pt x="1350" y="1113"/>
                  <a:pt x="1355" y="1103"/>
                  <a:pt x="1358" y="1098"/>
                </a:cubicBezTo>
                <a:cubicBezTo>
                  <a:pt x="1358" y="1096"/>
                  <a:pt x="1360" y="1096"/>
                  <a:pt x="1360" y="1095"/>
                </a:cubicBezTo>
                <a:cubicBezTo>
                  <a:pt x="1362" y="1092"/>
                  <a:pt x="1361" y="1091"/>
                  <a:pt x="1362" y="1089"/>
                </a:cubicBezTo>
                <a:cubicBezTo>
                  <a:pt x="1365" y="1084"/>
                  <a:pt x="1369" y="1079"/>
                  <a:pt x="1371" y="1071"/>
                </a:cubicBezTo>
                <a:cubicBezTo>
                  <a:pt x="1375" y="1069"/>
                  <a:pt x="1370" y="1077"/>
                  <a:pt x="1369" y="1079"/>
                </a:cubicBezTo>
                <a:cubicBezTo>
                  <a:pt x="1369" y="1079"/>
                  <a:pt x="1371" y="1079"/>
                  <a:pt x="1371" y="1080"/>
                </a:cubicBezTo>
                <a:cubicBezTo>
                  <a:pt x="1370" y="1083"/>
                  <a:pt x="1367" y="1086"/>
                  <a:pt x="1365" y="1090"/>
                </a:cubicBezTo>
                <a:cubicBezTo>
                  <a:pt x="1361" y="1098"/>
                  <a:pt x="1358" y="1107"/>
                  <a:pt x="1353" y="1115"/>
                </a:cubicBezTo>
                <a:close/>
                <a:moveTo>
                  <a:pt x="1079" y="126"/>
                </a:moveTo>
                <a:cubicBezTo>
                  <a:pt x="1067" y="124"/>
                  <a:pt x="1073" y="115"/>
                  <a:pt x="1079" y="126"/>
                </a:cubicBezTo>
                <a:close/>
                <a:moveTo>
                  <a:pt x="1260" y="278"/>
                </a:moveTo>
                <a:cubicBezTo>
                  <a:pt x="1257" y="276"/>
                  <a:pt x="1253" y="273"/>
                  <a:pt x="1248" y="269"/>
                </a:cubicBezTo>
                <a:cubicBezTo>
                  <a:pt x="1243" y="265"/>
                  <a:pt x="1238" y="260"/>
                  <a:pt x="1235" y="255"/>
                </a:cubicBezTo>
                <a:cubicBezTo>
                  <a:pt x="1235" y="254"/>
                  <a:pt x="1238" y="254"/>
                  <a:pt x="1238" y="253"/>
                </a:cubicBezTo>
                <a:cubicBezTo>
                  <a:pt x="1237" y="252"/>
                  <a:pt x="1225" y="240"/>
                  <a:pt x="1232" y="244"/>
                </a:cubicBezTo>
                <a:cubicBezTo>
                  <a:pt x="1236" y="245"/>
                  <a:pt x="1235" y="249"/>
                  <a:pt x="1238" y="252"/>
                </a:cubicBezTo>
                <a:cubicBezTo>
                  <a:pt x="1245" y="260"/>
                  <a:pt x="1257" y="270"/>
                  <a:pt x="1260" y="278"/>
                </a:cubicBezTo>
                <a:close/>
                <a:moveTo>
                  <a:pt x="1213" y="227"/>
                </a:moveTo>
                <a:cubicBezTo>
                  <a:pt x="1212" y="229"/>
                  <a:pt x="1211" y="228"/>
                  <a:pt x="1209" y="228"/>
                </a:cubicBezTo>
                <a:cubicBezTo>
                  <a:pt x="1213" y="232"/>
                  <a:pt x="1214" y="230"/>
                  <a:pt x="1218" y="233"/>
                </a:cubicBezTo>
                <a:cubicBezTo>
                  <a:pt x="1221" y="235"/>
                  <a:pt x="1225" y="241"/>
                  <a:pt x="1227" y="244"/>
                </a:cubicBezTo>
                <a:cubicBezTo>
                  <a:pt x="1225" y="247"/>
                  <a:pt x="1218" y="238"/>
                  <a:pt x="1215" y="236"/>
                </a:cubicBezTo>
                <a:cubicBezTo>
                  <a:pt x="1213" y="234"/>
                  <a:pt x="1209" y="231"/>
                  <a:pt x="1206" y="228"/>
                </a:cubicBezTo>
                <a:cubicBezTo>
                  <a:pt x="1204" y="226"/>
                  <a:pt x="1202" y="224"/>
                  <a:pt x="1200" y="222"/>
                </a:cubicBezTo>
                <a:cubicBezTo>
                  <a:pt x="1198" y="221"/>
                  <a:pt x="1196" y="219"/>
                  <a:pt x="1195" y="218"/>
                </a:cubicBezTo>
                <a:cubicBezTo>
                  <a:pt x="1192" y="216"/>
                  <a:pt x="1188" y="212"/>
                  <a:pt x="1187" y="215"/>
                </a:cubicBezTo>
                <a:cubicBezTo>
                  <a:pt x="1182" y="211"/>
                  <a:pt x="1185" y="210"/>
                  <a:pt x="1181" y="206"/>
                </a:cubicBezTo>
                <a:cubicBezTo>
                  <a:pt x="1178" y="202"/>
                  <a:pt x="1176" y="204"/>
                  <a:pt x="1173" y="201"/>
                </a:cubicBezTo>
                <a:cubicBezTo>
                  <a:pt x="1168" y="198"/>
                  <a:pt x="1164" y="192"/>
                  <a:pt x="1160" y="189"/>
                </a:cubicBezTo>
                <a:cubicBezTo>
                  <a:pt x="1152" y="183"/>
                  <a:pt x="1144" y="180"/>
                  <a:pt x="1134" y="174"/>
                </a:cubicBezTo>
                <a:cubicBezTo>
                  <a:pt x="1126" y="169"/>
                  <a:pt x="1123" y="164"/>
                  <a:pt x="1115" y="158"/>
                </a:cubicBezTo>
                <a:cubicBezTo>
                  <a:pt x="1111" y="156"/>
                  <a:pt x="1107" y="155"/>
                  <a:pt x="1104" y="153"/>
                </a:cubicBezTo>
                <a:cubicBezTo>
                  <a:pt x="1100" y="151"/>
                  <a:pt x="1100" y="150"/>
                  <a:pt x="1098" y="148"/>
                </a:cubicBezTo>
                <a:cubicBezTo>
                  <a:pt x="1095" y="146"/>
                  <a:pt x="1094" y="147"/>
                  <a:pt x="1092" y="146"/>
                </a:cubicBezTo>
                <a:cubicBezTo>
                  <a:pt x="1089" y="144"/>
                  <a:pt x="1088" y="142"/>
                  <a:pt x="1086" y="141"/>
                </a:cubicBezTo>
                <a:cubicBezTo>
                  <a:pt x="1083" y="139"/>
                  <a:pt x="1078" y="138"/>
                  <a:pt x="1075" y="136"/>
                </a:cubicBezTo>
                <a:cubicBezTo>
                  <a:pt x="1071" y="134"/>
                  <a:pt x="1067" y="132"/>
                  <a:pt x="1063" y="130"/>
                </a:cubicBezTo>
                <a:cubicBezTo>
                  <a:pt x="1061" y="129"/>
                  <a:pt x="1057" y="129"/>
                  <a:pt x="1055" y="128"/>
                </a:cubicBezTo>
                <a:cubicBezTo>
                  <a:pt x="1052" y="126"/>
                  <a:pt x="1049" y="124"/>
                  <a:pt x="1045" y="122"/>
                </a:cubicBezTo>
                <a:cubicBezTo>
                  <a:pt x="1042" y="121"/>
                  <a:pt x="1041" y="121"/>
                  <a:pt x="1038" y="119"/>
                </a:cubicBezTo>
                <a:cubicBezTo>
                  <a:pt x="1034" y="117"/>
                  <a:pt x="1035" y="116"/>
                  <a:pt x="1032" y="114"/>
                </a:cubicBezTo>
                <a:cubicBezTo>
                  <a:pt x="1029" y="113"/>
                  <a:pt x="1026" y="112"/>
                  <a:pt x="1023" y="111"/>
                </a:cubicBezTo>
                <a:cubicBezTo>
                  <a:pt x="1021" y="110"/>
                  <a:pt x="1018" y="109"/>
                  <a:pt x="1017" y="109"/>
                </a:cubicBezTo>
                <a:cubicBezTo>
                  <a:pt x="1016" y="109"/>
                  <a:pt x="1011" y="108"/>
                  <a:pt x="1006" y="105"/>
                </a:cubicBezTo>
                <a:cubicBezTo>
                  <a:pt x="1010" y="102"/>
                  <a:pt x="1004" y="101"/>
                  <a:pt x="999" y="96"/>
                </a:cubicBezTo>
                <a:cubicBezTo>
                  <a:pt x="996" y="93"/>
                  <a:pt x="997" y="92"/>
                  <a:pt x="995" y="91"/>
                </a:cubicBezTo>
                <a:cubicBezTo>
                  <a:pt x="988" y="87"/>
                  <a:pt x="974" y="86"/>
                  <a:pt x="970" y="80"/>
                </a:cubicBezTo>
                <a:cubicBezTo>
                  <a:pt x="972" y="77"/>
                  <a:pt x="979" y="83"/>
                  <a:pt x="983" y="84"/>
                </a:cubicBezTo>
                <a:cubicBezTo>
                  <a:pt x="989" y="87"/>
                  <a:pt x="997" y="89"/>
                  <a:pt x="1003" y="93"/>
                </a:cubicBezTo>
                <a:cubicBezTo>
                  <a:pt x="1009" y="96"/>
                  <a:pt x="1008" y="98"/>
                  <a:pt x="1018" y="102"/>
                </a:cubicBezTo>
                <a:cubicBezTo>
                  <a:pt x="1021" y="103"/>
                  <a:pt x="1023" y="102"/>
                  <a:pt x="1027" y="103"/>
                </a:cubicBezTo>
                <a:cubicBezTo>
                  <a:pt x="1031" y="104"/>
                  <a:pt x="1036" y="108"/>
                  <a:pt x="1042" y="111"/>
                </a:cubicBezTo>
                <a:cubicBezTo>
                  <a:pt x="1047" y="113"/>
                  <a:pt x="1053" y="116"/>
                  <a:pt x="1058" y="119"/>
                </a:cubicBezTo>
                <a:cubicBezTo>
                  <a:pt x="1064" y="121"/>
                  <a:pt x="1069" y="124"/>
                  <a:pt x="1072" y="126"/>
                </a:cubicBezTo>
                <a:cubicBezTo>
                  <a:pt x="1075" y="128"/>
                  <a:pt x="1077" y="131"/>
                  <a:pt x="1080" y="133"/>
                </a:cubicBezTo>
                <a:cubicBezTo>
                  <a:pt x="1084" y="136"/>
                  <a:pt x="1090" y="135"/>
                  <a:pt x="1095" y="138"/>
                </a:cubicBezTo>
                <a:cubicBezTo>
                  <a:pt x="1094" y="138"/>
                  <a:pt x="1097" y="141"/>
                  <a:pt x="1100" y="144"/>
                </a:cubicBezTo>
                <a:cubicBezTo>
                  <a:pt x="1104" y="147"/>
                  <a:pt x="1108" y="148"/>
                  <a:pt x="1113" y="151"/>
                </a:cubicBezTo>
                <a:cubicBezTo>
                  <a:pt x="1116" y="153"/>
                  <a:pt x="1116" y="154"/>
                  <a:pt x="1119" y="156"/>
                </a:cubicBezTo>
                <a:cubicBezTo>
                  <a:pt x="1124" y="160"/>
                  <a:pt x="1132" y="165"/>
                  <a:pt x="1141" y="172"/>
                </a:cubicBezTo>
                <a:cubicBezTo>
                  <a:pt x="1143" y="173"/>
                  <a:pt x="1145" y="175"/>
                  <a:pt x="1148" y="176"/>
                </a:cubicBezTo>
                <a:cubicBezTo>
                  <a:pt x="1150" y="178"/>
                  <a:pt x="1152" y="180"/>
                  <a:pt x="1154" y="181"/>
                </a:cubicBezTo>
                <a:cubicBezTo>
                  <a:pt x="1159" y="185"/>
                  <a:pt x="1163" y="188"/>
                  <a:pt x="1168" y="192"/>
                </a:cubicBezTo>
                <a:cubicBezTo>
                  <a:pt x="1171" y="194"/>
                  <a:pt x="1174" y="195"/>
                  <a:pt x="1177" y="196"/>
                </a:cubicBezTo>
                <a:cubicBezTo>
                  <a:pt x="1184" y="201"/>
                  <a:pt x="1191" y="209"/>
                  <a:pt x="1198" y="214"/>
                </a:cubicBezTo>
                <a:cubicBezTo>
                  <a:pt x="1204" y="218"/>
                  <a:pt x="1209" y="222"/>
                  <a:pt x="1213" y="227"/>
                </a:cubicBezTo>
                <a:close/>
                <a:moveTo>
                  <a:pt x="1288" y="311"/>
                </a:moveTo>
                <a:cubicBezTo>
                  <a:pt x="1287" y="314"/>
                  <a:pt x="1279" y="304"/>
                  <a:pt x="1279" y="301"/>
                </a:cubicBezTo>
                <a:cubicBezTo>
                  <a:pt x="1280" y="298"/>
                  <a:pt x="1285" y="308"/>
                  <a:pt x="1288" y="311"/>
                </a:cubicBezTo>
                <a:close/>
                <a:moveTo>
                  <a:pt x="966" y="75"/>
                </a:moveTo>
                <a:cubicBezTo>
                  <a:pt x="966" y="79"/>
                  <a:pt x="962" y="76"/>
                  <a:pt x="958" y="74"/>
                </a:cubicBezTo>
                <a:cubicBezTo>
                  <a:pt x="955" y="73"/>
                  <a:pt x="944" y="70"/>
                  <a:pt x="947" y="69"/>
                </a:cubicBezTo>
                <a:cubicBezTo>
                  <a:pt x="953" y="70"/>
                  <a:pt x="956" y="73"/>
                  <a:pt x="966" y="75"/>
                </a:cubicBezTo>
                <a:close/>
                <a:moveTo>
                  <a:pt x="1432" y="784"/>
                </a:moveTo>
                <a:cubicBezTo>
                  <a:pt x="1431" y="790"/>
                  <a:pt x="1434" y="794"/>
                  <a:pt x="1433" y="800"/>
                </a:cubicBezTo>
                <a:cubicBezTo>
                  <a:pt x="1433" y="803"/>
                  <a:pt x="1432" y="805"/>
                  <a:pt x="1431" y="809"/>
                </a:cubicBezTo>
                <a:cubicBezTo>
                  <a:pt x="1430" y="814"/>
                  <a:pt x="1432" y="814"/>
                  <a:pt x="1431" y="817"/>
                </a:cubicBezTo>
                <a:cubicBezTo>
                  <a:pt x="1431" y="821"/>
                  <a:pt x="1429" y="823"/>
                  <a:pt x="1429" y="825"/>
                </a:cubicBezTo>
                <a:cubicBezTo>
                  <a:pt x="1429" y="829"/>
                  <a:pt x="1430" y="835"/>
                  <a:pt x="1430" y="841"/>
                </a:cubicBezTo>
                <a:cubicBezTo>
                  <a:pt x="1430" y="842"/>
                  <a:pt x="1430" y="843"/>
                  <a:pt x="1429" y="845"/>
                </a:cubicBezTo>
                <a:cubicBezTo>
                  <a:pt x="1429" y="847"/>
                  <a:pt x="1428" y="849"/>
                  <a:pt x="1428" y="850"/>
                </a:cubicBezTo>
                <a:cubicBezTo>
                  <a:pt x="1428" y="852"/>
                  <a:pt x="1430" y="852"/>
                  <a:pt x="1429" y="857"/>
                </a:cubicBezTo>
                <a:cubicBezTo>
                  <a:pt x="1428" y="859"/>
                  <a:pt x="1426" y="861"/>
                  <a:pt x="1425" y="864"/>
                </a:cubicBezTo>
                <a:cubicBezTo>
                  <a:pt x="1424" y="870"/>
                  <a:pt x="1425" y="876"/>
                  <a:pt x="1424" y="882"/>
                </a:cubicBezTo>
                <a:cubicBezTo>
                  <a:pt x="1423" y="886"/>
                  <a:pt x="1421" y="886"/>
                  <a:pt x="1420" y="889"/>
                </a:cubicBezTo>
                <a:cubicBezTo>
                  <a:pt x="1419" y="893"/>
                  <a:pt x="1420" y="894"/>
                  <a:pt x="1420" y="897"/>
                </a:cubicBezTo>
                <a:cubicBezTo>
                  <a:pt x="1419" y="898"/>
                  <a:pt x="1418" y="898"/>
                  <a:pt x="1417" y="902"/>
                </a:cubicBezTo>
                <a:cubicBezTo>
                  <a:pt x="1415" y="909"/>
                  <a:pt x="1417" y="911"/>
                  <a:pt x="1416" y="916"/>
                </a:cubicBezTo>
                <a:cubicBezTo>
                  <a:pt x="1415" y="919"/>
                  <a:pt x="1411" y="933"/>
                  <a:pt x="1409" y="941"/>
                </a:cubicBezTo>
                <a:cubicBezTo>
                  <a:pt x="1408" y="944"/>
                  <a:pt x="1406" y="944"/>
                  <a:pt x="1406" y="946"/>
                </a:cubicBezTo>
                <a:cubicBezTo>
                  <a:pt x="1404" y="950"/>
                  <a:pt x="1405" y="952"/>
                  <a:pt x="1402" y="959"/>
                </a:cubicBezTo>
                <a:cubicBezTo>
                  <a:pt x="1399" y="966"/>
                  <a:pt x="1395" y="974"/>
                  <a:pt x="1391" y="986"/>
                </a:cubicBezTo>
                <a:cubicBezTo>
                  <a:pt x="1391" y="988"/>
                  <a:pt x="1391" y="989"/>
                  <a:pt x="1391" y="990"/>
                </a:cubicBezTo>
                <a:cubicBezTo>
                  <a:pt x="1389" y="993"/>
                  <a:pt x="1389" y="992"/>
                  <a:pt x="1390" y="996"/>
                </a:cubicBezTo>
                <a:cubicBezTo>
                  <a:pt x="1390" y="1001"/>
                  <a:pt x="1387" y="999"/>
                  <a:pt x="1385" y="1003"/>
                </a:cubicBezTo>
                <a:cubicBezTo>
                  <a:pt x="1384" y="1006"/>
                  <a:pt x="1384" y="1009"/>
                  <a:pt x="1383" y="1012"/>
                </a:cubicBezTo>
                <a:cubicBezTo>
                  <a:pt x="1382" y="1015"/>
                  <a:pt x="1379" y="1017"/>
                  <a:pt x="1378" y="1021"/>
                </a:cubicBezTo>
                <a:cubicBezTo>
                  <a:pt x="1374" y="1027"/>
                  <a:pt x="1371" y="1037"/>
                  <a:pt x="1369" y="1042"/>
                </a:cubicBezTo>
                <a:cubicBezTo>
                  <a:pt x="1367" y="1046"/>
                  <a:pt x="1363" y="1050"/>
                  <a:pt x="1361" y="1054"/>
                </a:cubicBezTo>
                <a:cubicBezTo>
                  <a:pt x="1358" y="1058"/>
                  <a:pt x="1357" y="1063"/>
                  <a:pt x="1355" y="1068"/>
                </a:cubicBezTo>
                <a:cubicBezTo>
                  <a:pt x="1354" y="1071"/>
                  <a:pt x="1352" y="1071"/>
                  <a:pt x="1350" y="1074"/>
                </a:cubicBezTo>
                <a:cubicBezTo>
                  <a:pt x="1348" y="1078"/>
                  <a:pt x="1349" y="1079"/>
                  <a:pt x="1348" y="1082"/>
                </a:cubicBezTo>
                <a:cubicBezTo>
                  <a:pt x="1347" y="1083"/>
                  <a:pt x="1345" y="1084"/>
                  <a:pt x="1343" y="1086"/>
                </a:cubicBezTo>
                <a:cubicBezTo>
                  <a:pt x="1337" y="1096"/>
                  <a:pt x="1333" y="1107"/>
                  <a:pt x="1326" y="1118"/>
                </a:cubicBezTo>
                <a:cubicBezTo>
                  <a:pt x="1323" y="1123"/>
                  <a:pt x="1317" y="1129"/>
                  <a:pt x="1315" y="1134"/>
                </a:cubicBezTo>
                <a:cubicBezTo>
                  <a:pt x="1312" y="1138"/>
                  <a:pt x="1309" y="1144"/>
                  <a:pt x="1304" y="1150"/>
                </a:cubicBezTo>
                <a:cubicBezTo>
                  <a:pt x="1303" y="1152"/>
                  <a:pt x="1300" y="1154"/>
                  <a:pt x="1298" y="1156"/>
                </a:cubicBezTo>
                <a:cubicBezTo>
                  <a:pt x="1296" y="1159"/>
                  <a:pt x="1296" y="1160"/>
                  <a:pt x="1295" y="1162"/>
                </a:cubicBezTo>
                <a:cubicBezTo>
                  <a:pt x="1293" y="1166"/>
                  <a:pt x="1284" y="1176"/>
                  <a:pt x="1279" y="1182"/>
                </a:cubicBezTo>
                <a:cubicBezTo>
                  <a:pt x="1278" y="1176"/>
                  <a:pt x="1282" y="1170"/>
                  <a:pt x="1287" y="1164"/>
                </a:cubicBezTo>
                <a:cubicBezTo>
                  <a:pt x="1289" y="1162"/>
                  <a:pt x="1292" y="1161"/>
                  <a:pt x="1293" y="1159"/>
                </a:cubicBezTo>
                <a:cubicBezTo>
                  <a:pt x="1296" y="1154"/>
                  <a:pt x="1300" y="1149"/>
                  <a:pt x="1303" y="1144"/>
                </a:cubicBezTo>
                <a:cubicBezTo>
                  <a:pt x="1305" y="1140"/>
                  <a:pt x="1306" y="1135"/>
                  <a:pt x="1309" y="1130"/>
                </a:cubicBezTo>
                <a:cubicBezTo>
                  <a:pt x="1309" y="1129"/>
                  <a:pt x="1313" y="1125"/>
                  <a:pt x="1314" y="1125"/>
                </a:cubicBezTo>
                <a:cubicBezTo>
                  <a:pt x="1324" y="1110"/>
                  <a:pt x="1338" y="1080"/>
                  <a:pt x="1347" y="1060"/>
                </a:cubicBezTo>
                <a:cubicBezTo>
                  <a:pt x="1350" y="1052"/>
                  <a:pt x="1353" y="1049"/>
                  <a:pt x="1355" y="1042"/>
                </a:cubicBezTo>
                <a:cubicBezTo>
                  <a:pt x="1355" y="1039"/>
                  <a:pt x="1355" y="1039"/>
                  <a:pt x="1355" y="1036"/>
                </a:cubicBezTo>
                <a:cubicBezTo>
                  <a:pt x="1356" y="1033"/>
                  <a:pt x="1358" y="1023"/>
                  <a:pt x="1362" y="1015"/>
                </a:cubicBezTo>
                <a:cubicBezTo>
                  <a:pt x="1364" y="1011"/>
                  <a:pt x="1367" y="1009"/>
                  <a:pt x="1369" y="1005"/>
                </a:cubicBezTo>
                <a:cubicBezTo>
                  <a:pt x="1370" y="1001"/>
                  <a:pt x="1370" y="997"/>
                  <a:pt x="1371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1"/>
                  <a:pt x="1381" y="963"/>
                  <a:pt x="1383" y="956"/>
                </a:cubicBezTo>
                <a:cubicBezTo>
                  <a:pt x="1384" y="951"/>
                  <a:pt x="1385" y="948"/>
                  <a:pt x="1385" y="944"/>
                </a:cubicBezTo>
                <a:cubicBezTo>
                  <a:pt x="1386" y="940"/>
                  <a:pt x="1387" y="936"/>
                  <a:pt x="1389" y="931"/>
                </a:cubicBezTo>
                <a:cubicBezTo>
                  <a:pt x="1390" y="928"/>
                  <a:pt x="1386" y="929"/>
                  <a:pt x="1387" y="925"/>
                </a:cubicBezTo>
                <a:cubicBezTo>
                  <a:pt x="1387" y="916"/>
                  <a:pt x="1390" y="917"/>
                  <a:pt x="1392" y="911"/>
                </a:cubicBezTo>
                <a:cubicBezTo>
                  <a:pt x="1393" y="907"/>
                  <a:pt x="1396" y="897"/>
                  <a:pt x="1397" y="891"/>
                </a:cubicBezTo>
                <a:cubicBezTo>
                  <a:pt x="1398" y="887"/>
                  <a:pt x="1397" y="884"/>
                  <a:pt x="1398" y="881"/>
                </a:cubicBezTo>
                <a:cubicBezTo>
                  <a:pt x="1399" y="878"/>
                  <a:pt x="1401" y="873"/>
                  <a:pt x="1402" y="870"/>
                </a:cubicBezTo>
                <a:cubicBezTo>
                  <a:pt x="1402" y="865"/>
                  <a:pt x="1402" y="859"/>
                  <a:pt x="1402" y="853"/>
                </a:cubicBezTo>
                <a:cubicBezTo>
                  <a:pt x="1403" y="849"/>
                  <a:pt x="1403" y="845"/>
                  <a:pt x="1404" y="840"/>
                </a:cubicBezTo>
                <a:cubicBezTo>
                  <a:pt x="1404" y="836"/>
                  <a:pt x="1404" y="832"/>
                  <a:pt x="1405" y="829"/>
                </a:cubicBezTo>
                <a:cubicBezTo>
                  <a:pt x="1405" y="822"/>
                  <a:pt x="1406" y="816"/>
                  <a:pt x="1406" y="813"/>
                </a:cubicBezTo>
                <a:cubicBezTo>
                  <a:pt x="1405" y="810"/>
                  <a:pt x="1403" y="809"/>
                  <a:pt x="1403" y="806"/>
                </a:cubicBezTo>
                <a:cubicBezTo>
                  <a:pt x="1404" y="797"/>
                  <a:pt x="1408" y="791"/>
                  <a:pt x="1407" y="777"/>
                </a:cubicBezTo>
                <a:cubicBezTo>
                  <a:pt x="1406" y="775"/>
                  <a:pt x="1405" y="773"/>
                  <a:pt x="1405" y="770"/>
                </a:cubicBezTo>
                <a:cubicBezTo>
                  <a:pt x="1405" y="767"/>
                  <a:pt x="1406" y="765"/>
                  <a:pt x="1406" y="760"/>
                </a:cubicBezTo>
                <a:cubicBezTo>
                  <a:pt x="1406" y="758"/>
                  <a:pt x="1405" y="753"/>
                  <a:pt x="1405" y="748"/>
                </a:cubicBezTo>
                <a:cubicBezTo>
                  <a:pt x="1405" y="742"/>
                  <a:pt x="1405" y="736"/>
                  <a:pt x="1404" y="730"/>
                </a:cubicBezTo>
                <a:cubicBezTo>
                  <a:pt x="1404" y="727"/>
                  <a:pt x="1406" y="724"/>
                  <a:pt x="1406" y="721"/>
                </a:cubicBezTo>
                <a:cubicBezTo>
                  <a:pt x="1405" y="717"/>
                  <a:pt x="1404" y="715"/>
                  <a:pt x="1403" y="711"/>
                </a:cubicBezTo>
                <a:cubicBezTo>
                  <a:pt x="1403" y="706"/>
                  <a:pt x="1403" y="700"/>
                  <a:pt x="1403" y="696"/>
                </a:cubicBezTo>
                <a:cubicBezTo>
                  <a:pt x="1404" y="692"/>
                  <a:pt x="1403" y="686"/>
                  <a:pt x="1402" y="680"/>
                </a:cubicBezTo>
                <a:cubicBezTo>
                  <a:pt x="1401" y="673"/>
                  <a:pt x="1400" y="666"/>
                  <a:pt x="1399" y="659"/>
                </a:cubicBezTo>
                <a:cubicBezTo>
                  <a:pt x="1397" y="649"/>
                  <a:pt x="1396" y="632"/>
                  <a:pt x="1392" y="616"/>
                </a:cubicBezTo>
                <a:cubicBezTo>
                  <a:pt x="1393" y="613"/>
                  <a:pt x="1393" y="616"/>
                  <a:pt x="1395" y="615"/>
                </a:cubicBezTo>
                <a:cubicBezTo>
                  <a:pt x="1395" y="609"/>
                  <a:pt x="1393" y="610"/>
                  <a:pt x="1393" y="606"/>
                </a:cubicBezTo>
                <a:cubicBezTo>
                  <a:pt x="1391" y="603"/>
                  <a:pt x="1389" y="604"/>
                  <a:pt x="1388" y="597"/>
                </a:cubicBezTo>
                <a:cubicBezTo>
                  <a:pt x="1390" y="596"/>
                  <a:pt x="1390" y="601"/>
                  <a:pt x="1391" y="601"/>
                </a:cubicBezTo>
                <a:cubicBezTo>
                  <a:pt x="1393" y="597"/>
                  <a:pt x="1388" y="586"/>
                  <a:pt x="1387" y="580"/>
                </a:cubicBezTo>
                <a:cubicBezTo>
                  <a:pt x="1386" y="576"/>
                  <a:pt x="1384" y="581"/>
                  <a:pt x="1385" y="583"/>
                </a:cubicBezTo>
                <a:cubicBezTo>
                  <a:pt x="1382" y="581"/>
                  <a:pt x="1381" y="570"/>
                  <a:pt x="1379" y="565"/>
                </a:cubicBezTo>
                <a:cubicBezTo>
                  <a:pt x="1380" y="562"/>
                  <a:pt x="1382" y="562"/>
                  <a:pt x="1383" y="560"/>
                </a:cubicBezTo>
                <a:cubicBezTo>
                  <a:pt x="1383" y="556"/>
                  <a:pt x="1380" y="557"/>
                  <a:pt x="1380" y="557"/>
                </a:cubicBezTo>
                <a:cubicBezTo>
                  <a:pt x="1379" y="554"/>
                  <a:pt x="1380" y="551"/>
                  <a:pt x="1379" y="549"/>
                </a:cubicBezTo>
                <a:cubicBezTo>
                  <a:pt x="1378" y="545"/>
                  <a:pt x="1377" y="541"/>
                  <a:pt x="1376" y="538"/>
                </a:cubicBezTo>
                <a:cubicBezTo>
                  <a:pt x="1374" y="534"/>
                  <a:pt x="1373" y="533"/>
                  <a:pt x="1371" y="530"/>
                </a:cubicBezTo>
                <a:cubicBezTo>
                  <a:pt x="1370" y="527"/>
                  <a:pt x="1364" y="514"/>
                  <a:pt x="1364" y="512"/>
                </a:cubicBezTo>
                <a:cubicBezTo>
                  <a:pt x="1363" y="511"/>
                  <a:pt x="1364" y="510"/>
                  <a:pt x="1363" y="508"/>
                </a:cubicBezTo>
                <a:cubicBezTo>
                  <a:pt x="1361" y="503"/>
                  <a:pt x="1358" y="500"/>
                  <a:pt x="1357" y="496"/>
                </a:cubicBezTo>
                <a:cubicBezTo>
                  <a:pt x="1353" y="488"/>
                  <a:pt x="1351" y="479"/>
                  <a:pt x="1347" y="470"/>
                </a:cubicBezTo>
                <a:cubicBezTo>
                  <a:pt x="1346" y="467"/>
                  <a:pt x="1344" y="464"/>
                  <a:pt x="1343" y="461"/>
                </a:cubicBezTo>
                <a:cubicBezTo>
                  <a:pt x="1341" y="458"/>
                  <a:pt x="1340" y="455"/>
                  <a:pt x="1339" y="452"/>
                </a:cubicBezTo>
                <a:cubicBezTo>
                  <a:pt x="1338" y="446"/>
                  <a:pt x="1336" y="447"/>
                  <a:pt x="1333" y="441"/>
                </a:cubicBezTo>
                <a:cubicBezTo>
                  <a:pt x="1332" y="440"/>
                  <a:pt x="1332" y="436"/>
                  <a:pt x="1330" y="434"/>
                </a:cubicBezTo>
                <a:cubicBezTo>
                  <a:pt x="1329" y="431"/>
                  <a:pt x="1328" y="431"/>
                  <a:pt x="1327" y="429"/>
                </a:cubicBezTo>
                <a:cubicBezTo>
                  <a:pt x="1322" y="421"/>
                  <a:pt x="1319" y="411"/>
                  <a:pt x="1315" y="403"/>
                </a:cubicBezTo>
                <a:cubicBezTo>
                  <a:pt x="1314" y="400"/>
                  <a:pt x="1311" y="397"/>
                  <a:pt x="1309" y="395"/>
                </a:cubicBezTo>
                <a:cubicBezTo>
                  <a:pt x="1304" y="387"/>
                  <a:pt x="1294" y="368"/>
                  <a:pt x="1287" y="360"/>
                </a:cubicBezTo>
                <a:cubicBezTo>
                  <a:pt x="1284" y="355"/>
                  <a:pt x="1280" y="349"/>
                  <a:pt x="1276" y="343"/>
                </a:cubicBezTo>
                <a:cubicBezTo>
                  <a:pt x="1272" y="338"/>
                  <a:pt x="1268" y="333"/>
                  <a:pt x="1265" y="329"/>
                </a:cubicBezTo>
                <a:cubicBezTo>
                  <a:pt x="1261" y="323"/>
                  <a:pt x="1264" y="325"/>
                  <a:pt x="1264" y="323"/>
                </a:cubicBezTo>
                <a:cubicBezTo>
                  <a:pt x="1260" y="317"/>
                  <a:pt x="1256" y="315"/>
                  <a:pt x="1252" y="310"/>
                </a:cubicBezTo>
                <a:cubicBezTo>
                  <a:pt x="1250" y="308"/>
                  <a:pt x="1249" y="304"/>
                  <a:pt x="1247" y="302"/>
                </a:cubicBezTo>
                <a:cubicBezTo>
                  <a:pt x="1243" y="298"/>
                  <a:pt x="1238" y="294"/>
                  <a:pt x="1234" y="290"/>
                </a:cubicBezTo>
                <a:cubicBezTo>
                  <a:pt x="1232" y="287"/>
                  <a:pt x="1234" y="287"/>
                  <a:pt x="1231" y="283"/>
                </a:cubicBezTo>
                <a:cubicBezTo>
                  <a:pt x="1231" y="284"/>
                  <a:pt x="1223" y="277"/>
                  <a:pt x="1222" y="275"/>
                </a:cubicBezTo>
                <a:cubicBezTo>
                  <a:pt x="1222" y="276"/>
                  <a:pt x="1216" y="266"/>
                  <a:pt x="1218" y="266"/>
                </a:cubicBezTo>
                <a:cubicBezTo>
                  <a:pt x="1222" y="270"/>
                  <a:pt x="1225" y="272"/>
                  <a:pt x="1229" y="277"/>
                </a:cubicBezTo>
                <a:cubicBezTo>
                  <a:pt x="1230" y="278"/>
                  <a:pt x="1233" y="283"/>
                  <a:pt x="1235" y="284"/>
                </a:cubicBezTo>
                <a:cubicBezTo>
                  <a:pt x="1239" y="288"/>
                  <a:pt x="1242" y="289"/>
                  <a:pt x="1246" y="293"/>
                </a:cubicBezTo>
                <a:cubicBezTo>
                  <a:pt x="1247" y="294"/>
                  <a:pt x="1247" y="297"/>
                  <a:pt x="1248" y="298"/>
                </a:cubicBezTo>
                <a:cubicBezTo>
                  <a:pt x="1251" y="302"/>
                  <a:pt x="1255" y="304"/>
                  <a:pt x="1258" y="307"/>
                </a:cubicBezTo>
                <a:cubicBezTo>
                  <a:pt x="1263" y="313"/>
                  <a:pt x="1267" y="319"/>
                  <a:pt x="1272" y="326"/>
                </a:cubicBezTo>
                <a:cubicBezTo>
                  <a:pt x="1277" y="330"/>
                  <a:pt x="1282" y="334"/>
                  <a:pt x="1286" y="339"/>
                </a:cubicBezTo>
                <a:cubicBezTo>
                  <a:pt x="1288" y="341"/>
                  <a:pt x="1290" y="346"/>
                  <a:pt x="1291" y="348"/>
                </a:cubicBezTo>
                <a:cubicBezTo>
                  <a:pt x="1293" y="352"/>
                  <a:pt x="1296" y="355"/>
                  <a:pt x="1299" y="359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5" y="367"/>
                  <a:pt x="1306" y="368"/>
                  <a:pt x="1307" y="370"/>
                </a:cubicBezTo>
                <a:cubicBezTo>
                  <a:pt x="1313" y="378"/>
                  <a:pt x="1318" y="385"/>
                  <a:pt x="1323" y="392"/>
                </a:cubicBezTo>
                <a:cubicBezTo>
                  <a:pt x="1324" y="394"/>
                  <a:pt x="1325" y="398"/>
                  <a:pt x="1327" y="401"/>
                </a:cubicBezTo>
                <a:cubicBezTo>
                  <a:pt x="1329" y="404"/>
                  <a:pt x="1332" y="406"/>
                  <a:pt x="1333" y="408"/>
                </a:cubicBezTo>
                <a:cubicBezTo>
                  <a:pt x="1335" y="411"/>
                  <a:pt x="1335" y="415"/>
                  <a:pt x="1336" y="417"/>
                </a:cubicBezTo>
                <a:cubicBezTo>
                  <a:pt x="1338" y="421"/>
                  <a:pt x="1341" y="424"/>
                  <a:pt x="1342" y="427"/>
                </a:cubicBezTo>
                <a:cubicBezTo>
                  <a:pt x="1344" y="432"/>
                  <a:pt x="1345" y="437"/>
                  <a:pt x="1346" y="441"/>
                </a:cubicBezTo>
                <a:cubicBezTo>
                  <a:pt x="1350" y="447"/>
                  <a:pt x="1348" y="438"/>
                  <a:pt x="1351" y="442"/>
                </a:cubicBezTo>
                <a:cubicBezTo>
                  <a:pt x="1353" y="448"/>
                  <a:pt x="1356" y="453"/>
                  <a:pt x="1358" y="457"/>
                </a:cubicBezTo>
                <a:cubicBezTo>
                  <a:pt x="1361" y="462"/>
                  <a:pt x="1364" y="467"/>
                  <a:pt x="1366" y="472"/>
                </a:cubicBezTo>
                <a:cubicBezTo>
                  <a:pt x="1367" y="474"/>
                  <a:pt x="1367" y="479"/>
                  <a:pt x="1368" y="481"/>
                </a:cubicBezTo>
                <a:cubicBezTo>
                  <a:pt x="1369" y="483"/>
                  <a:pt x="1370" y="485"/>
                  <a:pt x="1372" y="487"/>
                </a:cubicBezTo>
                <a:cubicBezTo>
                  <a:pt x="1373" y="489"/>
                  <a:pt x="1374" y="491"/>
                  <a:pt x="1375" y="493"/>
                </a:cubicBezTo>
                <a:cubicBezTo>
                  <a:pt x="1376" y="495"/>
                  <a:pt x="1376" y="500"/>
                  <a:pt x="1376" y="501"/>
                </a:cubicBezTo>
                <a:cubicBezTo>
                  <a:pt x="1378" y="504"/>
                  <a:pt x="1381" y="508"/>
                  <a:pt x="1382" y="511"/>
                </a:cubicBezTo>
                <a:cubicBezTo>
                  <a:pt x="1384" y="515"/>
                  <a:pt x="1385" y="519"/>
                  <a:pt x="1386" y="522"/>
                </a:cubicBezTo>
                <a:cubicBezTo>
                  <a:pt x="1387" y="526"/>
                  <a:pt x="1388" y="530"/>
                  <a:pt x="1390" y="533"/>
                </a:cubicBezTo>
                <a:cubicBezTo>
                  <a:pt x="1391" y="537"/>
                  <a:pt x="1394" y="541"/>
                  <a:pt x="1395" y="546"/>
                </a:cubicBezTo>
                <a:cubicBezTo>
                  <a:pt x="1397" y="551"/>
                  <a:pt x="1398" y="557"/>
                  <a:pt x="1400" y="561"/>
                </a:cubicBezTo>
                <a:cubicBezTo>
                  <a:pt x="1401" y="564"/>
                  <a:pt x="1403" y="565"/>
                  <a:pt x="1404" y="568"/>
                </a:cubicBezTo>
                <a:cubicBezTo>
                  <a:pt x="1407" y="573"/>
                  <a:pt x="1408" y="578"/>
                  <a:pt x="1409" y="583"/>
                </a:cubicBezTo>
                <a:cubicBezTo>
                  <a:pt x="1410" y="586"/>
                  <a:pt x="1410" y="588"/>
                  <a:pt x="1411" y="591"/>
                </a:cubicBezTo>
                <a:cubicBezTo>
                  <a:pt x="1411" y="594"/>
                  <a:pt x="1412" y="597"/>
                  <a:pt x="1412" y="600"/>
                </a:cubicBezTo>
                <a:cubicBezTo>
                  <a:pt x="1413" y="603"/>
                  <a:pt x="1415" y="606"/>
                  <a:pt x="1416" y="609"/>
                </a:cubicBezTo>
                <a:cubicBezTo>
                  <a:pt x="1417" y="612"/>
                  <a:pt x="1416" y="616"/>
                  <a:pt x="1417" y="619"/>
                </a:cubicBezTo>
                <a:cubicBezTo>
                  <a:pt x="1418" y="623"/>
                  <a:pt x="1420" y="625"/>
                  <a:pt x="1421" y="630"/>
                </a:cubicBezTo>
                <a:cubicBezTo>
                  <a:pt x="1422" y="635"/>
                  <a:pt x="1422" y="640"/>
                  <a:pt x="1423" y="645"/>
                </a:cubicBezTo>
                <a:cubicBezTo>
                  <a:pt x="1423" y="648"/>
                  <a:pt x="1425" y="652"/>
                  <a:pt x="1425" y="655"/>
                </a:cubicBezTo>
                <a:cubicBezTo>
                  <a:pt x="1426" y="659"/>
                  <a:pt x="1424" y="660"/>
                  <a:pt x="1424" y="661"/>
                </a:cubicBezTo>
                <a:cubicBezTo>
                  <a:pt x="1425" y="664"/>
                  <a:pt x="1427" y="666"/>
                  <a:pt x="1427" y="669"/>
                </a:cubicBezTo>
                <a:cubicBezTo>
                  <a:pt x="1427" y="670"/>
                  <a:pt x="1426" y="671"/>
                  <a:pt x="1426" y="675"/>
                </a:cubicBezTo>
                <a:cubicBezTo>
                  <a:pt x="1427" y="684"/>
                  <a:pt x="1429" y="696"/>
                  <a:pt x="1432" y="700"/>
                </a:cubicBezTo>
                <a:cubicBezTo>
                  <a:pt x="1431" y="706"/>
                  <a:pt x="1432" y="712"/>
                  <a:pt x="1434" y="723"/>
                </a:cubicBezTo>
                <a:cubicBezTo>
                  <a:pt x="1434" y="727"/>
                  <a:pt x="1436" y="730"/>
                  <a:pt x="1436" y="733"/>
                </a:cubicBezTo>
                <a:cubicBezTo>
                  <a:pt x="1436" y="736"/>
                  <a:pt x="1435" y="740"/>
                  <a:pt x="1435" y="745"/>
                </a:cubicBezTo>
                <a:cubicBezTo>
                  <a:pt x="1435" y="751"/>
                  <a:pt x="1436" y="755"/>
                  <a:pt x="1435" y="760"/>
                </a:cubicBezTo>
                <a:cubicBezTo>
                  <a:pt x="1435" y="767"/>
                  <a:pt x="1433" y="760"/>
                  <a:pt x="1435" y="766"/>
                </a:cubicBezTo>
                <a:cubicBezTo>
                  <a:pt x="1435" y="767"/>
                  <a:pt x="1435" y="769"/>
                  <a:pt x="1435" y="773"/>
                </a:cubicBezTo>
                <a:cubicBezTo>
                  <a:pt x="1436" y="776"/>
                  <a:pt x="1436" y="780"/>
                  <a:pt x="1435" y="782"/>
                </a:cubicBezTo>
                <a:cubicBezTo>
                  <a:pt x="1435" y="790"/>
                  <a:pt x="1434" y="783"/>
                  <a:pt x="1432" y="784"/>
                </a:cubicBezTo>
                <a:close/>
                <a:moveTo>
                  <a:pt x="390" y="108"/>
                </a:moveTo>
                <a:cubicBezTo>
                  <a:pt x="388" y="112"/>
                  <a:pt x="385" y="111"/>
                  <a:pt x="380" y="114"/>
                </a:cubicBezTo>
                <a:cubicBezTo>
                  <a:pt x="379" y="112"/>
                  <a:pt x="387" y="108"/>
                  <a:pt x="390" y="108"/>
                </a:cubicBezTo>
                <a:close/>
                <a:moveTo>
                  <a:pt x="998" y="104"/>
                </a:moveTo>
                <a:cubicBezTo>
                  <a:pt x="996" y="102"/>
                  <a:pt x="993" y="101"/>
                  <a:pt x="991" y="100"/>
                </a:cubicBezTo>
                <a:cubicBezTo>
                  <a:pt x="988" y="99"/>
                  <a:pt x="985" y="99"/>
                  <a:pt x="983" y="98"/>
                </a:cubicBezTo>
                <a:cubicBezTo>
                  <a:pt x="979" y="96"/>
                  <a:pt x="975" y="95"/>
                  <a:pt x="976" y="93"/>
                </a:cubicBezTo>
                <a:cubicBezTo>
                  <a:pt x="978" y="93"/>
                  <a:pt x="984" y="95"/>
                  <a:pt x="990" y="97"/>
                </a:cubicBezTo>
                <a:cubicBezTo>
                  <a:pt x="995" y="99"/>
                  <a:pt x="999" y="102"/>
                  <a:pt x="998" y="104"/>
                </a:cubicBezTo>
                <a:close/>
                <a:moveTo>
                  <a:pt x="336" y="143"/>
                </a:moveTo>
                <a:cubicBezTo>
                  <a:pt x="335" y="145"/>
                  <a:pt x="334" y="148"/>
                  <a:pt x="331" y="150"/>
                </a:cubicBezTo>
                <a:cubicBezTo>
                  <a:pt x="328" y="153"/>
                  <a:pt x="326" y="152"/>
                  <a:pt x="324" y="154"/>
                </a:cubicBezTo>
                <a:cubicBezTo>
                  <a:pt x="318" y="158"/>
                  <a:pt x="311" y="165"/>
                  <a:pt x="305" y="167"/>
                </a:cubicBezTo>
                <a:cubicBezTo>
                  <a:pt x="303" y="164"/>
                  <a:pt x="310" y="160"/>
                  <a:pt x="317" y="156"/>
                </a:cubicBezTo>
                <a:cubicBezTo>
                  <a:pt x="324" y="152"/>
                  <a:pt x="330" y="144"/>
                  <a:pt x="336" y="143"/>
                </a:cubicBezTo>
                <a:close/>
                <a:moveTo>
                  <a:pt x="914" y="74"/>
                </a:moveTo>
                <a:cubicBezTo>
                  <a:pt x="911" y="77"/>
                  <a:pt x="898" y="73"/>
                  <a:pt x="891" y="71"/>
                </a:cubicBezTo>
                <a:cubicBezTo>
                  <a:pt x="880" y="69"/>
                  <a:pt x="869" y="64"/>
                  <a:pt x="860" y="63"/>
                </a:cubicBezTo>
                <a:cubicBezTo>
                  <a:pt x="856" y="63"/>
                  <a:pt x="851" y="62"/>
                  <a:pt x="846" y="61"/>
                </a:cubicBezTo>
                <a:cubicBezTo>
                  <a:pt x="843" y="61"/>
                  <a:pt x="841" y="59"/>
                  <a:pt x="839" y="59"/>
                </a:cubicBezTo>
                <a:cubicBezTo>
                  <a:pt x="835" y="59"/>
                  <a:pt x="831" y="60"/>
                  <a:pt x="827" y="60"/>
                </a:cubicBezTo>
                <a:cubicBezTo>
                  <a:pt x="818" y="58"/>
                  <a:pt x="810" y="57"/>
                  <a:pt x="802" y="55"/>
                </a:cubicBezTo>
                <a:cubicBezTo>
                  <a:pt x="795" y="53"/>
                  <a:pt x="788" y="51"/>
                  <a:pt x="782" y="50"/>
                </a:cubicBezTo>
                <a:cubicBezTo>
                  <a:pt x="775" y="48"/>
                  <a:pt x="781" y="53"/>
                  <a:pt x="776" y="52"/>
                </a:cubicBezTo>
                <a:cubicBezTo>
                  <a:pt x="770" y="52"/>
                  <a:pt x="771" y="50"/>
                  <a:pt x="765" y="50"/>
                </a:cubicBezTo>
                <a:cubicBezTo>
                  <a:pt x="770" y="44"/>
                  <a:pt x="784" y="47"/>
                  <a:pt x="794" y="48"/>
                </a:cubicBezTo>
                <a:cubicBezTo>
                  <a:pt x="802" y="49"/>
                  <a:pt x="812" y="51"/>
                  <a:pt x="823" y="53"/>
                </a:cubicBezTo>
                <a:cubicBezTo>
                  <a:pt x="825" y="53"/>
                  <a:pt x="830" y="55"/>
                  <a:pt x="830" y="55"/>
                </a:cubicBezTo>
                <a:cubicBezTo>
                  <a:pt x="834" y="55"/>
                  <a:pt x="839" y="54"/>
                  <a:pt x="842" y="54"/>
                </a:cubicBezTo>
                <a:cubicBezTo>
                  <a:pt x="846" y="55"/>
                  <a:pt x="848" y="57"/>
                  <a:pt x="849" y="57"/>
                </a:cubicBezTo>
                <a:cubicBezTo>
                  <a:pt x="851" y="57"/>
                  <a:pt x="852" y="56"/>
                  <a:pt x="855" y="57"/>
                </a:cubicBezTo>
                <a:cubicBezTo>
                  <a:pt x="862" y="58"/>
                  <a:pt x="866" y="61"/>
                  <a:pt x="872" y="62"/>
                </a:cubicBezTo>
                <a:cubicBezTo>
                  <a:pt x="872" y="62"/>
                  <a:pt x="876" y="61"/>
                  <a:pt x="876" y="61"/>
                </a:cubicBezTo>
                <a:cubicBezTo>
                  <a:pt x="878" y="61"/>
                  <a:pt x="877" y="62"/>
                  <a:pt x="878" y="62"/>
                </a:cubicBezTo>
                <a:cubicBezTo>
                  <a:pt x="881" y="63"/>
                  <a:pt x="884" y="64"/>
                  <a:pt x="888" y="65"/>
                </a:cubicBezTo>
                <a:cubicBezTo>
                  <a:pt x="890" y="65"/>
                  <a:pt x="891" y="65"/>
                  <a:pt x="893" y="66"/>
                </a:cubicBezTo>
                <a:cubicBezTo>
                  <a:pt x="895" y="66"/>
                  <a:pt x="896" y="67"/>
                  <a:pt x="898" y="67"/>
                </a:cubicBezTo>
                <a:cubicBezTo>
                  <a:pt x="904" y="69"/>
                  <a:pt x="910" y="71"/>
                  <a:pt x="914" y="74"/>
                </a:cubicBezTo>
                <a:close/>
                <a:moveTo>
                  <a:pt x="295" y="176"/>
                </a:moveTo>
                <a:cubicBezTo>
                  <a:pt x="291" y="179"/>
                  <a:pt x="287" y="183"/>
                  <a:pt x="283" y="187"/>
                </a:cubicBezTo>
                <a:cubicBezTo>
                  <a:pt x="278" y="190"/>
                  <a:pt x="274" y="193"/>
                  <a:pt x="270" y="194"/>
                </a:cubicBezTo>
                <a:cubicBezTo>
                  <a:pt x="272" y="192"/>
                  <a:pt x="277" y="187"/>
                  <a:pt x="282" y="182"/>
                </a:cubicBezTo>
                <a:cubicBezTo>
                  <a:pt x="287" y="178"/>
                  <a:pt x="293" y="175"/>
                  <a:pt x="295" y="176"/>
                </a:cubicBezTo>
                <a:close/>
                <a:moveTo>
                  <a:pt x="704" y="45"/>
                </a:moveTo>
                <a:cubicBezTo>
                  <a:pt x="706" y="48"/>
                  <a:pt x="697" y="47"/>
                  <a:pt x="692" y="47"/>
                </a:cubicBezTo>
                <a:cubicBezTo>
                  <a:pt x="689" y="48"/>
                  <a:pt x="686" y="47"/>
                  <a:pt x="683" y="47"/>
                </a:cubicBezTo>
                <a:cubicBezTo>
                  <a:pt x="680" y="48"/>
                  <a:pt x="677" y="48"/>
                  <a:pt x="675" y="48"/>
                </a:cubicBezTo>
                <a:cubicBezTo>
                  <a:pt x="669" y="49"/>
                  <a:pt x="663" y="52"/>
                  <a:pt x="656" y="53"/>
                </a:cubicBezTo>
                <a:cubicBezTo>
                  <a:pt x="654" y="53"/>
                  <a:pt x="651" y="53"/>
                  <a:pt x="647" y="53"/>
                </a:cubicBezTo>
                <a:cubicBezTo>
                  <a:pt x="643" y="54"/>
                  <a:pt x="639" y="54"/>
                  <a:pt x="634" y="55"/>
                </a:cubicBezTo>
                <a:cubicBezTo>
                  <a:pt x="626" y="56"/>
                  <a:pt x="618" y="56"/>
                  <a:pt x="616" y="56"/>
                </a:cubicBezTo>
                <a:cubicBezTo>
                  <a:pt x="615" y="55"/>
                  <a:pt x="609" y="55"/>
                  <a:pt x="608" y="56"/>
                </a:cubicBezTo>
                <a:cubicBezTo>
                  <a:pt x="603" y="57"/>
                  <a:pt x="603" y="59"/>
                  <a:pt x="599" y="60"/>
                </a:cubicBezTo>
                <a:cubicBezTo>
                  <a:pt x="596" y="60"/>
                  <a:pt x="593" y="60"/>
                  <a:pt x="590" y="60"/>
                </a:cubicBezTo>
                <a:cubicBezTo>
                  <a:pt x="585" y="61"/>
                  <a:pt x="580" y="62"/>
                  <a:pt x="574" y="63"/>
                </a:cubicBezTo>
                <a:cubicBezTo>
                  <a:pt x="569" y="65"/>
                  <a:pt x="564" y="66"/>
                  <a:pt x="560" y="67"/>
                </a:cubicBezTo>
                <a:cubicBezTo>
                  <a:pt x="552" y="69"/>
                  <a:pt x="540" y="73"/>
                  <a:pt x="537" y="69"/>
                </a:cubicBezTo>
                <a:cubicBezTo>
                  <a:pt x="549" y="67"/>
                  <a:pt x="559" y="63"/>
                  <a:pt x="571" y="61"/>
                </a:cubicBezTo>
                <a:cubicBezTo>
                  <a:pt x="575" y="60"/>
                  <a:pt x="579" y="61"/>
                  <a:pt x="584" y="60"/>
                </a:cubicBezTo>
                <a:cubicBezTo>
                  <a:pt x="587" y="59"/>
                  <a:pt x="591" y="57"/>
                  <a:pt x="595" y="56"/>
                </a:cubicBezTo>
                <a:cubicBezTo>
                  <a:pt x="597" y="56"/>
                  <a:pt x="601" y="57"/>
                  <a:pt x="603" y="57"/>
                </a:cubicBezTo>
                <a:cubicBezTo>
                  <a:pt x="604" y="56"/>
                  <a:pt x="607" y="54"/>
                  <a:pt x="610" y="53"/>
                </a:cubicBezTo>
                <a:cubicBezTo>
                  <a:pt x="620" y="51"/>
                  <a:pt x="634" y="51"/>
                  <a:pt x="648" y="49"/>
                </a:cubicBezTo>
                <a:cubicBezTo>
                  <a:pt x="653" y="48"/>
                  <a:pt x="658" y="47"/>
                  <a:pt x="663" y="46"/>
                </a:cubicBezTo>
                <a:cubicBezTo>
                  <a:pt x="668" y="46"/>
                  <a:pt x="672" y="45"/>
                  <a:pt x="676" y="45"/>
                </a:cubicBezTo>
                <a:cubicBezTo>
                  <a:pt x="681" y="45"/>
                  <a:pt x="685" y="45"/>
                  <a:pt x="688" y="45"/>
                </a:cubicBezTo>
                <a:cubicBezTo>
                  <a:pt x="692" y="45"/>
                  <a:pt x="695" y="46"/>
                  <a:pt x="698" y="46"/>
                </a:cubicBezTo>
                <a:cubicBezTo>
                  <a:pt x="700" y="46"/>
                  <a:pt x="701" y="42"/>
                  <a:pt x="704" y="45"/>
                </a:cubicBezTo>
                <a:close/>
                <a:moveTo>
                  <a:pt x="268" y="197"/>
                </a:moveTo>
                <a:cubicBezTo>
                  <a:pt x="264" y="201"/>
                  <a:pt x="259" y="205"/>
                  <a:pt x="254" y="210"/>
                </a:cubicBezTo>
                <a:cubicBezTo>
                  <a:pt x="250" y="215"/>
                  <a:pt x="244" y="220"/>
                  <a:pt x="239" y="225"/>
                </a:cubicBezTo>
                <a:cubicBezTo>
                  <a:pt x="236" y="227"/>
                  <a:pt x="223" y="239"/>
                  <a:pt x="221" y="237"/>
                </a:cubicBezTo>
                <a:cubicBezTo>
                  <a:pt x="222" y="234"/>
                  <a:pt x="226" y="233"/>
                  <a:pt x="228" y="230"/>
                </a:cubicBezTo>
                <a:cubicBezTo>
                  <a:pt x="233" y="226"/>
                  <a:pt x="239" y="220"/>
                  <a:pt x="245" y="215"/>
                </a:cubicBezTo>
                <a:cubicBezTo>
                  <a:pt x="247" y="213"/>
                  <a:pt x="251" y="211"/>
                  <a:pt x="253" y="209"/>
                </a:cubicBezTo>
                <a:cubicBezTo>
                  <a:pt x="256" y="206"/>
                  <a:pt x="261" y="195"/>
                  <a:pt x="268" y="197"/>
                </a:cubicBezTo>
                <a:close/>
                <a:moveTo>
                  <a:pt x="220" y="241"/>
                </a:moveTo>
                <a:cubicBezTo>
                  <a:pt x="223" y="243"/>
                  <a:pt x="214" y="248"/>
                  <a:pt x="210" y="253"/>
                </a:cubicBezTo>
                <a:cubicBezTo>
                  <a:pt x="205" y="258"/>
                  <a:pt x="201" y="264"/>
                  <a:pt x="196" y="269"/>
                </a:cubicBezTo>
                <a:cubicBezTo>
                  <a:pt x="194" y="271"/>
                  <a:pt x="191" y="271"/>
                  <a:pt x="191" y="272"/>
                </a:cubicBezTo>
                <a:cubicBezTo>
                  <a:pt x="184" y="279"/>
                  <a:pt x="181" y="289"/>
                  <a:pt x="173" y="294"/>
                </a:cubicBezTo>
                <a:cubicBezTo>
                  <a:pt x="174" y="288"/>
                  <a:pt x="181" y="283"/>
                  <a:pt x="184" y="279"/>
                </a:cubicBezTo>
                <a:cubicBezTo>
                  <a:pt x="187" y="276"/>
                  <a:pt x="186" y="276"/>
                  <a:pt x="188" y="274"/>
                </a:cubicBezTo>
                <a:cubicBezTo>
                  <a:pt x="190" y="271"/>
                  <a:pt x="192" y="271"/>
                  <a:pt x="194" y="269"/>
                </a:cubicBezTo>
                <a:cubicBezTo>
                  <a:pt x="194" y="268"/>
                  <a:pt x="194" y="265"/>
                  <a:pt x="194" y="264"/>
                </a:cubicBezTo>
                <a:cubicBezTo>
                  <a:pt x="197" y="261"/>
                  <a:pt x="199" y="261"/>
                  <a:pt x="200" y="260"/>
                </a:cubicBezTo>
                <a:cubicBezTo>
                  <a:pt x="203" y="257"/>
                  <a:pt x="204" y="255"/>
                  <a:pt x="206" y="252"/>
                </a:cubicBezTo>
                <a:cubicBezTo>
                  <a:pt x="210" y="248"/>
                  <a:pt x="216" y="246"/>
                  <a:pt x="220" y="241"/>
                </a:cubicBezTo>
                <a:close/>
                <a:moveTo>
                  <a:pt x="1214" y="265"/>
                </a:moveTo>
                <a:cubicBezTo>
                  <a:pt x="1212" y="266"/>
                  <a:pt x="1200" y="256"/>
                  <a:pt x="1203" y="254"/>
                </a:cubicBezTo>
                <a:cubicBezTo>
                  <a:pt x="1207" y="256"/>
                  <a:pt x="1213" y="260"/>
                  <a:pt x="1214" y="265"/>
                </a:cubicBezTo>
                <a:close/>
                <a:moveTo>
                  <a:pt x="521" y="75"/>
                </a:moveTo>
                <a:cubicBezTo>
                  <a:pt x="519" y="78"/>
                  <a:pt x="509" y="80"/>
                  <a:pt x="501" y="82"/>
                </a:cubicBezTo>
                <a:cubicBezTo>
                  <a:pt x="500" y="79"/>
                  <a:pt x="518" y="73"/>
                  <a:pt x="521" y="75"/>
                </a:cubicBezTo>
                <a:close/>
                <a:moveTo>
                  <a:pt x="534" y="73"/>
                </a:moveTo>
                <a:cubicBezTo>
                  <a:pt x="530" y="74"/>
                  <a:pt x="527" y="76"/>
                  <a:pt x="523" y="76"/>
                </a:cubicBezTo>
                <a:cubicBezTo>
                  <a:pt x="521" y="73"/>
                  <a:pt x="534" y="68"/>
                  <a:pt x="534" y="73"/>
                </a:cubicBezTo>
                <a:close/>
                <a:moveTo>
                  <a:pt x="486" y="85"/>
                </a:moveTo>
                <a:cubicBezTo>
                  <a:pt x="486" y="90"/>
                  <a:pt x="479" y="90"/>
                  <a:pt x="472" y="92"/>
                </a:cubicBezTo>
                <a:cubicBezTo>
                  <a:pt x="472" y="89"/>
                  <a:pt x="481" y="87"/>
                  <a:pt x="486" y="85"/>
                </a:cubicBezTo>
                <a:close/>
                <a:moveTo>
                  <a:pt x="499" y="82"/>
                </a:moveTo>
                <a:cubicBezTo>
                  <a:pt x="498" y="84"/>
                  <a:pt x="494" y="86"/>
                  <a:pt x="490" y="86"/>
                </a:cubicBezTo>
                <a:cubicBezTo>
                  <a:pt x="490" y="84"/>
                  <a:pt x="497" y="82"/>
                  <a:pt x="499" y="82"/>
                </a:cubicBezTo>
                <a:close/>
                <a:moveTo>
                  <a:pt x="164" y="306"/>
                </a:moveTo>
                <a:cubicBezTo>
                  <a:pt x="161" y="312"/>
                  <a:pt x="153" y="322"/>
                  <a:pt x="146" y="331"/>
                </a:cubicBezTo>
                <a:cubicBezTo>
                  <a:pt x="143" y="336"/>
                  <a:pt x="142" y="343"/>
                  <a:pt x="137" y="345"/>
                </a:cubicBezTo>
                <a:cubicBezTo>
                  <a:pt x="135" y="345"/>
                  <a:pt x="137" y="343"/>
                  <a:pt x="136" y="342"/>
                </a:cubicBezTo>
                <a:cubicBezTo>
                  <a:pt x="138" y="339"/>
                  <a:pt x="140" y="335"/>
                  <a:pt x="142" y="332"/>
                </a:cubicBezTo>
                <a:cubicBezTo>
                  <a:pt x="144" y="329"/>
                  <a:pt x="147" y="325"/>
                  <a:pt x="150" y="322"/>
                </a:cubicBezTo>
                <a:cubicBezTo>
                  <a:pt x="155" y="316"/>
                  <a:pt x="160" y="310"/>
                  <a:pt x="164" y="306"/>
                </a:cubicBezTo>
                <a:close/>
                <a:moveTo>
                  <a:pt x="98" y="410"/>
                </a:moveTo>
                <a:cubicBezTo>
                  <a:pt x="101" y="411"/>
                  <a:pt x="97" y="417"/>
                  <a:pt x="94" y="420"/>
                </a:cubicBezTo>
                <a:cubicBezTo>
                  <a:pt x="92" y="419"/>
                  <a:pt x="95" y="414"/>
                  <a:pt x="98" y="410"/>
                </a:cubicBezTo>
                <a:close/>
                <a:moveTo>
                  <a:pt x="280" y="1306"/>
                </a:moveTo>
                <a:cubicBezTo>
                  <a:pt x="275" y="1301"/>
                  <a:pt x="267" y="1296"/>
                  <a:pt x="265" y="1292"/>
                </a:cubicBezTo>
                <a:cubicBezTo>
                  <a:pt x="267" y="1291"/>
                  <a:pt x="284" y="1304"/>
                  <a:pt x="280" y="1306"/>
                </a:cubicBezTo>
                <a:close/>
                <a:moveTo>
                  <a:pt x="1291" y="1119"/>
                </a:moveTo>
                <a:cubicBezTo>
                  <a:pt x="1289" y="1122"/>
                  <a:pt x="1285" y="1131"/>
                  <a:pt x="1283" y="1128"/>
                </a:cubicBezTo>
                <a:cubicBezTo>
                  <a:pt x="1286" y="1125"/>
                  <a:pt x="1289" y="1116"/>
                  <a:pt x="1291" y="1119"/>
                </a:cubicBezTo>
                <a:close/>
                <a:moveTo>
                  <a:pt x="410" y="1381"/>
                </a:moveTo>
                <a:cubicBezTo>
                  <a:pt x="412" y="1379"/>
                  <a:pt x="414" y="1377"/>
                  <a:pt x="416" y="1377"/>
                </a:cubicBezTo>
                <a:cubicBezTo>
                  <a:pt x="422" y="1380"/>
                  <a:pt x="418" y="1386"/>
                  <a:pt x="410" y="1381"/>
                </a:cubicBezTo>
                <a:close/>
                <a:moveTo>
                  <a:pt x="1257" y="1166"/>
                </a:moveTo>
                <a:cubicBezTo>
                  <a:pt x="1258" y="1169"/>
                  <a:pt x="1252" y="1172"/>
                  <a:pt x="1250" y="1174"/>
                </a:cubicBezTo>
                <a:cubicBezTo>
                  <a:pt x="1250" y="1171"/>
                  <a:pt x="1256" y="1167"/>
                  <a:pt x="1257" y="1166"/>
                </a:cubicBezTo>
                <a:close/>
                <a:moveTo>
                  <a:pt x="1230" y="1201"/>
                </a:moveTo>
                <a:cubicBezTo>
                  <a:pt x="1227" y="1199"/>
                  <a:pt x="1235" y="1192"/>
                  <a:pt x="1236" y="1189"/>
                </a:cubicBezTo>
                <a:cubicBezTo>
                  <a:pt x="1238" y="1189"/>
                  <a:pt x="1239" y="1186"/>
                  <a:pt x="1240" y="1188"/>
                </a:cubicBezTo>
                <a:cubicBezTo>
                  <a:pt x="1239" y="1193"/>
                  <a:pt x="1232" y="1194"/>
                  <a:pt x="1230" y="1201"/>
                </a:cubicBezTo>
                <a:close/>
                <a:moveTo>
                  <a:pt x="1205" y="1228"/>
                </a:moveTo>
                <a:cubicBezTo>
                  <a:pt x="1202" y="1226"/>
                  <a:pt x="1208" y="1222"/>
                  <a:pt x="1212" y="1219"/>
                </a:cubicBezTo>
                <a:cubicBezTo>
                  <a:pt x="1212" y="1221"/>
                  <a:pt x="1209" y="1225"/>
                  <a:pt x="1205" y="1228"/>
                </a:cubicBezTo>
                <a:close/>
                <a:moveTo>
                  <a:pt x="1195" y="1239"/>
                </a:moveTo>
                <a:cubicBezTo>
                  <a:pt x="1193" y="1237"/>
                  <a:pt x="1197" y="1234"/>
                  <a:pt x="1200" y="1231"/>
                </a:cubicBezTo>
                <a:cubicBezTo>
                  <a:pt x="1202" y="1233"/>
                  <a:pt x="1198" y="1236"/>
                  <a:pt x="1195" y="1239"/>
                </a:cubicBezTo>
                <a:close/>
                <a:moveTo>
                  <a:pt x="1151" y="1281"/>
                </a:moveTo>
                <a:cubicBezTo>
                  <a:pt x="1145" y="1285"/>
                  <a:pt x="1145" y="1285"/>
                  <a:pt x="1145" y="1285"/>
                </a:cubicBezTo>
                <a:cubicBezTo>
                  <a:pt x="1142" y="1284"/>
                  <a:pt x="1150" y="1277"/>
                  <a:pt x="1151" y="1281"/>
                </a:cubicBezTo>
                <a:close/>
                <a:moveTo>
                  <a:pt x="804" y="84"/>
                </a:moveTo>
                <a:cubicBezTo>
                  <a:pt x="800" y="84"/>
                  <a:pt x="795" y="83"/>
                  <a:pt x="793" y="82"/>
                </a:cubicBezTo>
                <a:cubicBezTo>
                  <a:pt x="796" y="80"/>
                  <a:pt x="807" y="79"/>
                  <a:pt x="804" y="84"/>
                </a:cubicBezTo>
                <a:close/>
                <a:moveTo>
                  <a:pt x="625" y="1440"/>
                </a:moveTo>
                <a:cubicBezTo>
                  <a:pt x="625" y="1437"/>
                  <a:pt x="631" y="1436"/>
                  <a:pt x="635" y="1438"/>
                </a:cubicBezTo>
                <a:cubicBezTo>
                  <a:pt x="633" y="1439"/>
                  <a:pt x="631" y="1441"/>
                  <a:pt x="625" y="1440"/>
                </a:cubicBezTo>
                <a:close/>
                <a:moveTo>
                  <a:pt x="837" y="90"/>
                </a:moveTo>
                <a:cubicBezTo>
                  <a:pt x="831" y="88"/>
                  <a:pt x="826" y="88"/>
                  <a:pt x="821" y="88"/>
                </a:cubicBezTo>
                <a:cubicBezTo>
                  <a:pt x="816" y="88"/>
                  <a:pt x="811" y="88"/>
                  <a:pt x="808" y="86"/>
                </a:cubicBezTo>
                <a:cubicBezTo>
                  <a:pt x="806" y="84"/>
                  <a:pt x="819" y="85"/>
                  <a:pt x="825" y="86"/>
                </a:cubicBezTo>
                <a:cubicBezTo>
                  <a:pt x="824" y="85"/>
                  <a:pt x="840" y="86"/>
                  <a:pt x="837" y="90"/>
                </a:cubicBezTo>
                <a:close/>
                <a:moveTo>
                  <a:pt x="868" y="96"/>
                </a:moveTo>
                <a:cubicBezTo>
                  <a:pt x="863" y="95"/>
                  <a:pt x="860" y="95"/>
                  <a:pt x="857" y="94"/>
                </a:cubicBezTo>
                <a:cubicBezTo>
                  <a:pt x="855" y="94"/>
                  <a:pt x="853" y="93"/>
                  <a:pt x="851" y="93"/>
                </a:cubicBezTo>
                <a:cubicBezTo>
                  <a:pt x="849" y="93"/>
                  <a:pt x="847" y="92"/>
                  <a:pt x="844" y="92"/>
                </a:cubicBezTo>
                <a:cubicBezTo>
                  <a:pt x="845" y="90"/>
                  <a:pt x="850" y="90"/>
                  <a:pt x="855" y="91"/>
                </a:cubicBezTo>
                <a:cubicBezTo>
                  <a:pt x="860" y="92"/>
                  <a:pt x="865" y="94"/>
                  <a:pt x="868" y="96"/>
                </a:cubicBezTo>
                <a:close/>
                <a:moveTo>
                  <a:pt x="1063" y="1342"/>
                </a:moveTo>
                <a:cubicBezTo>
                  <a:pt x="1055" y="1347"/>
                  <a:pt x="1055" y="1347"/>
                  <a:pt x="1055" y="1347"/>
                </a:cubicBezTo>
                <a:cubicBezTo>
                  <a:pt x="1052" y="1345"/>
                  <a:pt x="1063" y="1338"/>
                  <a:pt x="1063" y="1342"/>
                </a:cubicBezTo>
                <a:close/>
                <a:moveTo>
                  <a:pt x="903" y="1411"/>
                </a:moveTo>
                <a:cubicBezTo>
                  <a:pt x="908" y="1409"/>
                  <a:pt x="910" y="1410"/>
                  <a:pt x="914" y="1409"/>
                </a:cubicBezTo>
                <a:cubicBezTo>
                  <a:pt x="915" y="1411"/>
                  <a:pt x="902" y="1415"/>
                  <a:pt x="903" y="1411"/>
                </a:cubicBezTo>
                <a:close/>
                <a:moveTo>
                  <a:pt x="730" y="1442"/>
                </a:moveTo>
                <a:cubicBezTo>
                  <a:pt x="728" y="1439"/>
                  <a:pt x="738" y="1440"/>
                  <a:pt x="739" y="1441"/>
                </a:cubicBezTo>
                <a:cubicBezTo>
                  <a:pt x="740" y="1442"/>
                  <a:pt x="731" y="1444"/>
                  <a:pt x="730" y="1442"/>
                </a:cubicBezTo>
                <a:close/>
                <a:moveTo>
                  <a:pt x="710" y="1443"/>
                </a:moveTo>
                <a:cubicBezTo>
                  <a:pt x="710" y="1438"/>
                  <a:pt x="718" y="1442"/>
                  <a:pt x="723" y="1442"/>
                </a:cubicBezTo>
                <a:cubicBezTo>
                  <a:pt x="723" y="1444"/>
                  <a:pt x="711" y="1444"/>
                  <a:pt x="710" y="1443"/>
                </a:cubicBezTo>
                <a:close/>
                <a:moveTo>
                  <a:pt x="669" y="1442"/>
                </a:moveTo>
                <a:cubicBezTo>
                  <a:pt x="668" y="1438"/>
                  <a:pt x="677" y="1440"/>
                  <a:pt x="679" y="1441"/>
                </a:cubicBezTo>
                <a:cubicBezTo>
                  <a:pt x="679" y="1443"/>
                  <a:pt x="670" y="1444"/>
                  <a:pt x="669" y="1442"/>
                </a:cubicBezTo>
                <a:close/>
                <a:moveTo>
                  <a:pt x="612" y="1437"/>
                </a:moveTo>
                <a:cubicBezTo>
                  <a:pt x="610" y="1437"/>
                  <a:pt x="605" y="1437"/>
                  <a:pt x="605" y="1435"/>
                </a:cubicBezTo>
                <a:cubicBezTo>
                  <a:pt x="604" y="1432"/>
                  <a:pt x="617" y="1435"/>
                  <a:pt x="612" y="1437"/>
                </a:cubicBezTo>
                <a:close/>
                <a:moveTo>
                  <a:pt x="834" y="1430"/>
                </a:moveTo>
                <a:cubicBezTo>
                  <a:pt x="831" y="1431"/>
                  <a:pt x="828" y="1431"/>
                  <a:pt x="825" y="1432"/>
                </a:cubicBezTo>
                <a:cubicBezTo>
                  <a:pt x="826" y="1431"/>
                  <a:pt x="828" y="1429"/>
                  <a:pt x="830" y="1429"/>
                </a:cubicBezTo>
                <a:cubicBezTo>
                  <a:pt x="832" y="1428"/>
                  <a:pt x="834" y="1428"/>
                  <a:pt x="834" y="1430"/>
                </a:cubicBezTo>
                <a:close/>
                <a:moveTo>
                  <a:pt x="262" y="1278"/>
                </a:moveTo>
                <a:cubicBezTo>
                  <a:pt x="257" y="1275"/>
                  <a:pt x="254" y="1271"/>
                  <a:pt x="257" y="1270"/>
                </a:cubicBezTo>
                <a:cubicBezTo>
                  <a:pt x="260" y="1271"/>
                  <a:pt x="266" y="1277"/>
                  <a:pt x="262" y="1278"/>
                </a:cubicBezTo>
                <a:close/>
                <a:moveTo>
                  <a:pt x="247" y="1262"/>
                </a:moveTo>
                <a:cubicBezTo>
                  <a:pt x="251" y="1264"/>
                  <a:pt x="254" y="1267"/>
                  <a:pt x="253" y="1269"/>
                </a:cubicBezTo>
                <a:cubicBezTo>
                  <a:pt x="250" y="1268"/>
                  <a:pt x="244" y="1263"/>
                  <a:pt x="247" y="1262"/>
                </a:cubicBezTo>
                <a:close/>
                <a:moveTo>
                  <a:pt x="321" y="1322"/>
                </a:moveTo>
                <a:cubicBezTo>
                  <a:pt x="313" y="1313"/>
                  <a:pt x="299" y="1307"/>
                  <a:pt x="292" y="1299"/>
                </a:cubicBezTo>
                <a:cubicBezTo>
                  <a:pt x="294" y="1297"/>
                  <a:pt x="301" y="1302"/>
                  <a:pt x="304" y="1304"/>
                </a:cubicBezTo>
                <a:cubicBezTo>
                  <a:pt x="310" y="1308"/>
                  <a:pt x="312" y="1313"/>
                  <a:pt x="320" y="1317"/>
                </a:cubicBezTo>
                <a:cubicBezTo>
                  <a:pt x="320" y="1319"/>
                  <a:pt x="322" y="1321"/>
                  <a:pt x="321" y="1322"/>
                </a:cubicBezTo>
                <a:close/>
                <a:moveTo>
                  <a:pt x="283" y="1293"/>
                </a:moveTo>
                <a:cubicBezTo>
                  <a:pt x="278" y="1291"/>
                  <a:pt x="280" y="1289"/>
                  <a:pt x="276" y="1287"/>
                </a:cubicBezTo>
                <a:cubicBezTo>
                  <a:pt x="277" y="1285"/>
                  <a:pt x="281" y="1288"/>
                  <a:pt x="285" y="1291"/>
                </a:cubicBezTo>
                <a:cubicBezTo>
                  <a:pt x="281" y="1290"/>
                  <a:pt x="284" y="1292"/>
                  <a:pt x="283" y="1293"/>
                </a:cubicBezTo>
                <a:close/>
                <a:moveTo>
                  <a:pt x="222" y="1238"/>
                </a:moveTo>
                <a:cubicBezTo>
                  <a:pt x="223" y="1235"/>
                  <a:pt x="227" y="1241"/>
                  <a:pt x="230" y="1243"/>
                </a:cubicBezTo>
                <a:cubicBezTo>
                  <a:pt x="234" y="1247"/>
                  <a:pt x="242" y="1252"/>
                  <a:pt x="239" y="1254"/>
                </a:cubicBezTo>
                <a:cubicBezTo>
                  <a:pt x="233" y="1251"/>
                  <a:pt x="230" y="1245"/>
                  <a:pt x="222" y="1238"/>
                </a:cubicBezTo>
                <a:close/>
                <a:moveTo>
                  <a:pt x="263" y="242"/>
                </a:moveTo>
                <a:cubicBezTo>
                  <a:pt x="266" y="243"/>
                  <a:pt x="264" y="246"/>
                  <a:pt x="260" y="250"/>
                </a:cubicBezTo>
                <a:cubicBezTo>
                  <a:pt x="256" y="251"/>
                  <a:pt x="259" y="245"/>
                  <a:pt x="263" y="242"/>
                </a:cubicBezTo>
                <a:close/>
                <a:moveTo>
                  <a:pt x="403" y="1366"/>
                </a:moveTo>
                <a:cubicBezTo>
                  <a:pt x="413" y="1369"/>
                  <a:pt x="426" y="1371"/>
                  <a:pt x="437" y="1379"/>
                </a:cubicBezTo>
                <a:cubicBezTo>
                  <a:pt x="437" y="1382"/>
                  <a:pt x="431" y="1378"/>
                  <a:pt x="428" y="1377"/>
                </a:cubicBezTo>
                <a:cubicBezTo>
                  <a:pt x="421" y="1375"/>
                  <a:pt x="413" y="1373"/>
                  <a:pt x="403" y="1366"/>
                </a:cubicBezTo>
                <a:close/>
                <a:moveTo>
                  <a:pt x="456" y="128"/>
                </a:moveTo>
                <a:cubicBezTo>
                  <a:pt x="463" y="125"/>
                  <a:pt x="475" y="119"/>
                  <a:pt x="480" y="119"/>
                </a:cubicBezTo>
                <a:cubicBezTo>
                  <a:pt x="482" y="120"/>
                  <a:pt x="467" y="127"/>
                  <a:pt x="464" y="128"/>
                </a:cubicBezTo>
                <a:cubicBezTo>
                  <a:pt x="460" y="129"/>
                  <a:pt x="456" y="130"/>
                  <a:pt x="456" y="128"/>
                </a:cubicBezTo>
                <a:close/>
                <a:moveTo>
                  <a:pt x="540" y="1416"/>
                </a:moveTo>
                <a:cubicBezTo>
                  <a:pt x="541" y="1414"/>
                  <a:pt x="549" y="1416"/>
                  <a:pt x="551" y="1418"/>
                </a:cubicBezTo>
                <a:cubicBezTo>
                  <a:pt x="549" y="1419"/>
                  <a:pt x="542" y="1418"/>
                  <a:pt x="540" y="1416"/>
                </a:cubicBezTo>
                <a:close/>
                <a:moveTo>
                  <a:pt x="367" y="1347"/>
                </a:moveTo>
                <a:cubicBezTo>
                  <a:pt x="368" y="1343"/>
                  <a:pt x="377" y="1350"/>
                  <a:pt x="379" y="1352"/>
                </a:cubicBezTo>
                <a:cubicBezTo>
                  <a:pt x="378" y="1354"/>
                  <a:pt x="372" y="1350"/>
                  <a:pt x="367" y="1347"/>
                </a:cubicBezTo>
                <a:close/>
                <a:moveTo>
                  <a:pt x="632" y="1429"/>
                </a:moveTo>
                <a:cubicBezTo>
                  <a:pt x="651" y="1430"/>
                  <a:pt x="632" y="1437"/>
                  <a:pt x="632" y="1429"/>
                </a:cubicBezTo>
                <a:close/>
                <a:moveTo>
                  <a:pt x="454" y="1386"/>
                </a:moveTo>
                <a:cubicBezTo>
                  <a:pt x="456" y="1385"/>
                  <a:pt x="460" y="1386"/>
                  <a:pt x="464" y="1388"/>
                </a:cubicBezTo>
                <a:cubicBezTo>
                  <a:pt x="468" y="1391"/>
                  <a:pt x="473" y="1393"/>
                  <a:pt x="476" y="1394"/>
                </a:cubicBezTo>
                <a:cubicBezTo>
                  <a:pt x="480" y="1395"/>
                  <a:pt x="483" y="1394"/>
                  <a:pt x="486" y="1395"/>
                </a:cubicBezTo>
                <a:cubicBezTo>
                  <a:pt x="487" y="1395"/>
                  <a:pt x="490" y="1397"/>
                  <a:pt x="492" y="1399"/>
                </a:cubicBezTo>
                <a:cubicBezTo>
                  <a:pt x="495" y="1400"/>
                  <a:pt x="499" y="1401"/>
                  <a:pt x="500" y="1402"/>
                </a:cubicBezTo>
                <a:cubicBezTo>
                  <a:pt x="494" y="1405"/>
                  <a:pt x="485" y="1398"/>
                  <a:pt x="478" y="1395"/>
                </a:cubicBezTo>
                <a:cubicBezTo>
                  <a:pt x="476" y="1395"/>
                  <a:pt x="472" y="1395"/>
                  <a:pt x="470" y="1395"/>
                </a:cubicBezTo>
                <a:cubicBezTo>
                  <a:pt x="465" y="1393"/>
                  <a:pt x="459" y="1389"/>
                  <a:pt x="454" y="1386"/>
                </a:cubicBezTo>
                <a:close/>
                <a:moveTo>
                  <a:pt x="202" y="307"/>
                </a:moveTo>
                <a:cubicBezTo>
                  <a:pt x="204" y="309"/>
                  <a:pt x="199" y="314"/>
                  <a:pt x="197" y="315"/>
                </a:cubicBezTo>
                <a:cubicBezTo>
                  <a:pt x="197" y="312"/>
                  <a:pt x="199" y="308"/>
                  <a:pt x="202" y="307"/>
                </a:cubicBezTo>
                <a:close/>
                <a:moveTo>
                  <a:pt x="404" y="154"/>
                </a:moveTo>
                <a:cubicBezTo>
                  <a:pt x="405" y="155"/>
                  <a:pt x="392" y="163"/>
                  <a:pt x="392" y="159"/>
                </a:cubicBezTo>
                <a:cubicBezTo>
                  <a:pt x="394" y="157"/>
                  <a:pt x="401" y="154"/>
                  <a:pt x="404" y="154"/>
                </a:cubicBezTo>
                <a:close/>
                <a:moveTo>
                  <a:pt x="438" y="138"/>
                </a:moveTo>
                <a:cubicBezTo>
                  <a:pt x="439" y="141"/>
                  <a:pt x="430" y="142"/>
                  <a:pt x="426" y="145"/>
                </a:cubicBezTo>
                <a:cubicBezTo>
                  <a:pt x="418" y="149"/>
                  <a:pt x="419" y="151"/>
                  <a:pt x="411" y="152"/>
                </a:cubicBezTo>
                <a:cubicBezTo>
                  <a:pt x="409" y="152"/>
                  <a:pt x="407" y="154"/>
                  <a:pt x="407" y="152"/>
                </a:cubicBezTo>
                <a:cubicBezTo>
                  <a:pt x="412" y="149"/>
                  <a:pt x="417" y="146"/>
                  <a:pt x="423" y="144"/>
                </a:cubicBezTo>
                <a:cubicBezTo>
                  <a:pt x="428" y="141"/>
                  <a:pt x="434" y="139"/>
                  <a:pt x="438" y="138"/>
                </a:cubicBezTo>
                <a:close/>
                <a:moveTo>
                  <a:pt x="502" y="1404"/>
                </a:moveTo>
                <a:cubicBezTo>
                  <a:pt x="504" y="1402"/>
                  <a:pt x="507" y="1403"/>
                  <a:pt x="511" y="1404"/>
                </a:cubicBezTo>
                <a:cubicBezTo>
                  <a:pt x="509" y="1405"/>
                  <a:pt x="506" y="1407"/>
                  <a:pt x="502" y="1404"/>
                </a:cubicBezTo>
                <a:close/>
                <a:moveTo>
                  <a:pt x="697" y="1435"/>
                </a:moveTo>
                <a:cubicBezTo>
                  <a:pt x="695" y="1435"/>
                  <a:pt x="692" y="1435"/>
                  <a:pt x="690" y="1435"/>
                </a:cubicBezTo>
                <a:cubicBezTo>
                  <a:pt x="687" y="1430"/>
                  <a:pt x="699" y="1430"/>
                  <a:pt x="697" y="1435"/>
                </a:cubicBezTo>
                <a:close/>
                <a:moveTo>
                  <a:pt x="315" y="208"/>
                </a:moveTo>
                <a:cubicBezTo>
                  <a:pt x="318" y="208"/>
                  <a:pt x="317" y="215"/>
                  <a:pt x="318" y="218"/>
                </a:cubicBezTo>
                <a:cubicBezTo>
                  <a:pt x="312" y="220"/>
                  <a:pt x="310" y="226"/>
                  <a:pt x="305" y="230"/>
                </a:cubicBezTo>
                <a:cubicBezTo>
                  <a:pt x="302" y="232"/>
                  <a:pt x="299" y="233"/>
                  <a:pt x="295" y="235"/>
                </a:cubicBezTo>
                <a:cubicBezTo>
                  <a:pt x="293" y="237"/>
                  <a:pt x="291" y="240"/>
                  <a:pt x="287" y="243"/>
                </a:cubicBezTo>
                <a:cubicBezTo>
                  <a:pt x="285" y="245"/>
                  <a:pt x="280" y="247"/>
                  <a:pt x="279" y="249"/>
                </a:cubicBezTo>
                <a:cubicBezTo>
                  <a:pt x="276" y="251"/>
                  <a:pt x="275" y="253"/>
                  <a:pt x="273" y="256"/>
                </a:cubicBezTo>
                <a:cubicBezTo>
                  <a:pt x="269" y="259"/>
                  <a:pt x="262" y="264"/>
                  <a:pt x="258" y="269"/>
                </a:cubicBezTo>
                <a:cubicBezTo>
                  <a:pt x="255" y="272"/>
                  <a:pt x="252" y="276"/>
                  <a:pt x="251" y="277"/>
                </a:cubicBezTo>
                <a:cubicBezTo>
                  <a:pt x="247" y="280"/>
                  <a:pt x="242" y="282"/>
                  <a:pt x="239" y="285"/>
                </a:cubicBezTo>
                <a:cubicBezTo>
                  <a:pt x="235" y="288"/>
                  <a:pt x="236" y="291"/>
                  <a:pt x="232" y="296"/>
                </a:cubicBezTo>
                <a:cubicBezTo>
                  <a:pt x="231" y="296"/>
                  <a:pt x="228" y="297"/>
                  <a:pt x="227" y="298"/>
                </a:cubicBezTo>
                <a:cubicBezTo>
                  <a:pt x="225" y="300"/>
                  <a:pt x="222" y="304"/>
                  <a:pt x="220" y="307"/>
                </a:cubicBezTo>
                <a:cubicBezTo>
                  <a:pt x="217" y="309"/>
                  <a:pt x="215" y="312"/>
                  <a:pt x="213" y="314"/>
                </a:cubicBezTo>
                <a:cubicBezTo>
                  <a:pt x="206" y="323"/>
                  <a:pt x="203" y="330"/>
                  <a:pt x="194" y="334"/>
                </a:cubicBezTo>
                <a:cubicBezTo>
                  <a:pt x="190" y="342"/>
                  <a:pt x="184" y="350"/>
                  <a:pt x="177" y="357"/>
                </a:cubicBezTo>
                <a:cubicBezTo>
                  <a:pt x="171" y="364"/>
                  <a:pt x="164" y="371"/>
                  <a:pt x="158" y="376"/>
                </a:cubicBezTo>
                <a:cubicBezTo>
                  <a:pt x="161" y="373"/>
                  <a:pt x="160" y="369"/>
                  <a:pt x="162" y="365"/>
                </a:cubicBezTo>
                <a:cubicBezTo>
                  <a:pt x="163" y="363"/>
                  <a:pt x="169" y="358"/>
                  <a:pt x="171" y="356"/>
                </a:cubicBezTo>
                <a:cubicBezTo>
                  <a:pt x="175" y="351"/>
                  <a:pt x="177" y="346"/>
                  <a:pt x="181" y="340"/>
                </a:cubicBezTo>
                <a:cubicBezTo>
                  <a:pt x="184" y="337"/>
                  <a:pt x="187" y="334"/>
                  <a:pt x="190" y="330"/>
                </a:cubicBezTo>
                <a:cubicBezTo>
                  <a:pt x="198" y="320"/>
                  <a:pt x="214" y="303"/>
                  <a:pt x="226" y="290"/>
                </a:cubicBezTo>
                <a:cubicBezTo>
                  <a:pt x="229" y="286"/>
                  <a:pt x="232" y="281"/>
                  <a:pt x="237" y="276"/>
                </a:cubicBezTo>
                <a:cubicBezTo>
                  <a:pt x="241" y="271"/>
                  <a:pt x="246" y="266"/>
                  <a:pt x="251" y="261"/>
                </a:cubicBezTo>
                <a:cubicBezTo>
                  <a:pt x="253" y="260"/>
                  <a:pt x="255" y="258"/>
                  <a:pt x="257" y="257"/>
                </a:cubicBezTo>
                <a:cubicBezTo>
                  <a:pt x="259" y="255"/>
                  <a:pt x="261" y="254"/>
                  <a:pt x="263" y="252"/>
                </a:cubicBezTo>
                <a:cubicBezTo>
                  <a:pt x="267" y="248"/>
                  <a:pt x="270" y="243"/>
                  <a:pt x="275" y="239"/>
                </a:cubicBezTo>
                <a:cubicBezTo>
                  <a:pt x="277" y="236"/>
                  <a:pt x="280" y="235"/>
                  <a:pt x="284" y="232"/>
                </a:cubicBezTo>
                <a:cubicBezTo>
                  <a:pt x="289" y="228"/>
                  <a:pt x="294" y="224"/>
                  <a:pt x="299" y="219"/>
                </a:cubicBezTo>
                <a:cubicBezTo>
                  <a:pt x="302" y="217"/>
                  <a:pt x="305" y="215"/>
                  <a:pt x="307" y="213"/>
                </a:cubicBezTo>
                <a:cubicBezTo>
                  <a:pt x="310" y="211"/>
                  <a:pt x="312" y="209"/>
                  <a:pt x="315" y="208"/>
                </a:cubicBezTo>
                <a:close/>
                <a:moveTo>
                  <a:pt x="1324" y="496"/>
                </a:moveTo>
                <a:cubicBezTo>
                  <a:pt x="1321" y="491"/>
                  <a:pt x="1318" y="486"/>
                  <a:pt x="1317" y="479"/>
                </a:cubicBezTo>
                <a:cubicBezTo>
                  <a:pt x="1319" y="478"/>
                  <a:pt x="1328" y="495"/>
                  <a:pt x="1324" y="496"/>
                </a:cubicBezTo>
                <a:close/>
                <a:moveTo>
                  <a:pt x="1332" y="510"/>
                </a:moveTo>
                <a:cubicBezTo>
                  <a:pt x="1329" y="513"/>
                  <a:pt x="1326" y="504"/>
                  <a:pt x="1329" y="504"/>
                </a:cubicBezTo>
                <a:cubicBezTo>
                  <a:pt x="1332" y="506"/>
                  <a:pt x="1330" y="506"/>
                  <a:pt x="1332" y="510"/>
                </a:cubicBezTo>
                <a:close/>
                <a:moveTo>
                  <a:pt x="1369" y="656"/>
                </a:moveTo>
                <a:cubicBezTo>
                  <a:pt x="1367" y="652"/>
                  <a:pt x="1369" y="653"/>
                  <a:pt x="1368" y="649"/>
                </a:cubicBezTo>
                <a:cubicBezTo>
                  <a:pt x="1371" y="647"/>
                  <a:pt x="1373" y="657"/>
                  <a:pt x="1369" y="656"/>
                </a:cubicBezTo>
                <a:close/>
                <a:moveTo>
                  <a:pt x="978" y="1373"/>
                </a:moveTo>
                <a:cubicBezTo>
                  <a:pt x="988" y="1370"/>
                  <a:pt x="988" y="1367"/>
                  <a:pt x="994" y="1364"/>
                </a:cubicBezTo>
                <a:cubicBezTo>
                  <a:pt x="993" y="1365"/>
                  <a:pt x="991" y="1369"/>
                  <a:pt x="987" y="1371"/>
                </a:cubicBezTo>
                <a:cubicBezTo>
                  <a:pt x="984" y="1374"/>
                  <a:pt x="980" y="1375"/>
                  <a:pt x="978" y="1373"/>
                </a:cubicBezTo>
                <a:close/>
                <a:moveTo>
                  <a:pt x="598" y="1425"/>
                </a:moveTo>
                <a:cubicBezTo>
                  <a:pt x="596" y="1427"/>
                  <a:pt x="592" y="1423"/>
                  <a:pt x="589" y="1423"/>
                </a:cubicBezTo>
                <a:cubicBezTo>
                  <a:pt x="589" y="1422"/>
                  <a:pt x="591" y="1422"/>
                  <a:pt x="593" y="1422"/>
                </a:cubicBezTo>
                <a:cubicBezTo>
                  <a:pt x="595" y="1423"/>
                  <a:pt x="597" y="1424"/>
                  <a:pt x="598" y="1425"/>
                </a:cubicBezTo>
                <a:close/>
                <a:moveTo>
                  <a:pt x="543" y="1413"/>
                </a:moveTo>
                <a:cubicBezTo>
                  <a:pt x="542" y="1411"/>
                  <a:pt x="555" y="1413"/>
                  <a:pt x="553" y="1416"/>
                </a:cubicBezTo>
                <a:cubicBezTo>
                  <a:pt x="551" y="1416"/>
                  <a:pt x="544" y="1415"/>
                  <a:pt x="543" y="1413"/>
                </a:cubicBezTo>
                <a:close/>
                <a:moveTo>
                  <a:pt x="791" y="90"/>
                </a:moveTo>
                <a:cubicBezTo>
                  <a:pt x="794" y="91"/>
                  <a:pt x="803" y="90"/>
                  <a:pt x="801" y="93"/>
                </a:cubicBezTo>
                <a:cubicBezTo>
                  <a:pt x="797" y="92"/>
                  <a:pt x="788" y="93"/>
                  <a:pt x="791" y="90"/>
                </a:cubicBezTo>
                <a:close/>
                <a:moveTo>
                  <a:pt x="321" y="1309"/>
                </a:moveTo>
                <a:cubicBezTo>
                  <a:pt x="323" y="1307"/>
                  <a:pt x="323" y="1307"/>
                  <a:pt x="323" y="1307"/>
                </a:cubicBezTo>
                <a:cubicBezTo>
                  <a:pt x="326" y="1309"/>
                  <a:pt x="326" y="1310"/>
                  <a:pt x="328" y="1312"/>
                </a:cubicBezTo>
                <a:cubicBezTo>
                  <a:pt x="327" y="1313"/>
                  <a:pt x="324" y="1312"/>
                  <a:pt x="321" y="1309"/>
                </a:cubicBezTo>
                <a:close/>
                <a:moveTo>
                  <a:pt x="869" y="1404"/>
                </a:moveTo>
                <a:cubicBezTo>
                  <a:pt x="869" y="1401"/>
                  <a:pt x="874" y="1400"/>
                  <a:pt x="880" y="1398"/>
                </a:cubicBezTo>
                <a:cubicBezTo>
                  <a:pt x="886" y="1397"/>
                  <a:pt x="894" y="1396"/>
                  <a:pt x="900" y="1394"/>
                </a:cubicBezTo>
                <a:cubicBezTo>
                  <a:pt x="903" y="1393"/>
                  <a:pt x="903" y="1392"/>
                  <a:pt x="905" y="1392"/>
                </a:cubicBezTo>
                <a:cubicBezTo>
                  <a:pt x="905" y="1392"/>
                  <a:pt x="908" y="1391"/>
                  <a:pt x="910" y="1391"/>
                </a:cubicBezTo>
                <a:cubicBezTo>
                  <a:pt x="917" y="1389"/>
                  <a:pt x="924" y="1386"/>
                  <a:pt x="929" y="1385"/>
                </a:cubicBezTo>
                <a:cubicBezTo>
                  <a:pt x="930" y="1384"/>
                  <a:pt x="931" y="1386"/>
                  <a:pt x="934" y="1384"/>
                </a:cubicBezTo>
                <a:cubicBezTo>
                  <a:pt x="935" y="1387"/>
                  <a:pt x="935" y="1387"/>
                  <a:pt x="935" y="1387"/>
                </a:cubicBezTo>
                <a:cubicBezTo>
                  <a:pt x="932" y="1389"/>
                  <a:pt x="930" y="1389"/>
                  <a:pt x="927" y="1390"/>
                </a:cubicBezTo>
                <a:cubicBezTo>
                  <a:pt x="923" y="1391"/>
                  <a:pt x="920" y="1390"/>
                  <a:pt x="916" y="1391"/>
                </a:cubicBezTo>
                <a:cubicBezTo>
                  <a:pt x="911" y="1392"/>
                  <a:pt x="903" y="1397"/>
                  <a:pt x="894" y="1399"/>
                </a:cubicBezTo>
                <a:cubicBezTo>
                  <a:pt x="887" y="1400"/>
                  <a:pt x="878" y="1402"/>
                  <a:pt x="869" y="1404"/>
                </a:cubicBezTo>
                <a:close/>
                <a:moveTo>
                  <a:pt x="852" y="1407"/>
                </a:moveTo>
                <a:cubicBezTo>
                  <a:pt x="853" y="1406"/>
                  <a:pt x="856" y="1405"/>
                  <a:pt x="859" y="1405"/>
                </a:cubicBezTo>
                <a:cubicBezTo>
                  <a:pt x="861" y="1404"/>
                  <a:pt x="864" y="1405"/>
                  <a:pt x="864" y="1406"/>
                </a:cubicBezTo>
                <a:cubicBezTo>
                  <a:pt x="860" y="1408"/>
                  <a:pt x="852" y="1411"/>
                  <a:pt x="852" y="1407"/>
                </a:cubicBezTo>
                <a:close/>
                <a:moveTo>
                  <a:pt x="357" y="1326"/>
                </a:moveTo>
                <a:cubicBezTo>
                  <a:pt x="362" y="1328"/>
                  <a:pt x="365" y="1327"/>
                  <a:pt x="372" y="1332"/>
                </a:cubicBezTo>
                <a:cubicBezTo>
                  <a:pt x="369" y="1335"/>
                  <a:pt x="360" y="1331"/>
                  <a:pt x="357" y="1326"/>
                </a:cubicBezTo>
                <a:close/>
                <a:moveTo>
                  <a:pt x="829" y="1414"/>
                </a:moveTo>
                <a:cubicBezTo>
                  <a:pt x="826" y="1414"/>
                  <a:pt x="823" y="1415"/>
                  <a:pt x="820" y="1415"/>
                </a:cubicBezTo>
                <a:cubicBezTo>
                  <a:pt x="819" y="1413"/>
                  <a:pt x="822" y="1412"/>
                  <a:pt x="824" y="1412"/>
                </a:cubicBezTo>
                <a:cubicBezTo>
                  <a:pt x="827" y="1411"/>
                  <a:pt x="830" y="1412"/>
                  <a:pt x="829" y="1414"/>
                </a:cubicBezTo>
                <a:close/>
                <a:moveTo>
                  <a:pt x="461" y="1379"/>
                </a:moveTo>
                <a:cubicBezTo>
                  <a:pt x="454" y="1377"/>
                  <a:pt x="456" y="1375"/>
                  <a:pt x="453" y="1373"/>
                </a:cubicBezTo>
                <a:cubicBezTo>
                  <a:pt x="456" y="1372"/>
                  <a:pt x="464" y="1377"/>
                  <a:pt x="461" y="1379"/>
                </a:cubicBezTo>
                <a:close/>
                <a:moveTo>
                  <a:pt x="1175" y="288"/>
                </a:moveTo>
                <a:cubicBezTo>
                  <a:pt x="1174" y="290"/>
                  <a:pt x="1171" y="288"/>
                  <a:pt x="1168" y="285"/>
                </a:cubicBezTo>
                <a:cubicBezTo>
                  <a:pt x="1169" y="283"/>
                  <a:pt x="1172" y="284"/>
                  <a:pt x="1175" y="288"/>
                </a:cubicBezTo>
                <a:close/>
                <a:moveTo>
                  <a:pt x="645" y="1421"/>
                </a:moveTo>
                <a:cubicBezTo>
                  <a:pt x="637" y="1420"/>
                  <a:pt x="636" y="1416"/>
                  <a:pt x="626" y="1416"/>
                </a:cubicBezTo>
                <a:cubicBezTo>
                  <a:pt x="626" y="1411"/>
                  <a:pt x="634" y="1415"/>
                  <a:pt x="639" y="1415"/>
                </a:cubicBezTo>
                <a:cubicBezTo>
                  <a:pt x="645" y="1415"/>
                  <a:pt x="651" y="1414"/>
                  <a:pt x="655" y="1416"/>
                </a:cubicBezTo>
                <a:cubicBezTo>
                  <a:pt x="652" y="1418"/>
                  <a:pt x="648" y="1418"/>
                  <a:pt x="642" y="1417"/>
                </a:cubicBezTo>
                <a:cubicBezTo>
                  <a:pt x="640" y="1420"/>
                  <a:pt x="648" y="1418"/>
                  <a:pt x="645" y="1421"/>
                </a:cubicBezTo>
                <a:close/>
                <a:moveTo>
                  <a:pt x="662" y="1420"/>
                </a:moveTo>
                <a:cubicBezTo>
                  <a:pt x="657" y="1419"/>
                  <a:pt x="657" y="1418"/>
                  <a:pt x="660" y="1417"/>
                </a:cubicBezTo>
                <a:cubicBezTo>
                  <a:pt x="662" y="1416"/>
                  <a:pt x="666" y="1416"/>
                  <a:pt x="667" y="1417"/>
                </a:cubicBezTo>
                <a:cubicBezTo>
                  <a:pt x="668" y="1419"/>
                  <a:pt x="659" y="1416"/>
                  <a:pt x="662" y="1420"/>
                </a:cubicBezTo>
                <a:close/>
                <a:moveTo>
                  <a:pt x="1313" y="506"/>
                </a:moveTo>
                <a:cubicBezTo>
                  <a:pt x="1312" y="503"/>
                  <a:pt x="1308" y="497"/>
                  <a:pt x="1311" y="497"/>
                </a:cubicBezTo>
                <a:cubicBezTo>
                  <a:pt x="1313" y="501"/>
                  <a:pt x="1316" y="505"/>
                  <a:pt x="1313" y="506"/>
                </a:cubicBezTo>
                <a:close/>
                <a:moveTo>
                  <a:pt x="710" y="1417"/>
                </a:moveTo>
                <a:cubicBezTo>
                  <a:pt x="708" y="1414"/>
                  <a:pt x="723" y="1415"/>
                  <a:pt x="720" y="1418"/>
                </a:cubicBezTo>
                <a:cubicBezTo>
                  <a:pt x="716" y="1419"/>
                  <a:pt x="713" y="1419"/>
                  <a:pt x="710" y="1417"/>
                </a:cubicBezTo>
                <a:close/>
                <a:moveTo>
                  <a:pt x="1208" y="339"/>
                </a:moveTo>
                <a:cubicBezTo>
                  <a:pt x="1207" y="337"/>
                  <a:pt x="1206" y="335"/>
                  <a:pt x="1205" y="333"/>
                </a:cubicBezTo>
                <a:cubicBezTo>
                  <a:pt x="1209" y="332"/>
                  <a:pt x="1215" y="342"/>
                  <a:pt x="1208" y="339"/>
                </a:cubicBezTo>
                <a:close/>
                <a:moveTo>
                  <a:pt x="731" y="1415"/>
                </a:moveTo>
                <a:cubicBezTo>
                  <a:pt x="736" y="1415"/>
                  <a:pt x="741" y="1415"/>
                  <a:pt x="747" y="1414"/>
                </a:cubicBezTo>
                <a:cubicBezTo>
                  <a:pt x="748" y="1417"/>
                  <a:pt x="729" y="1418"/>
                  <a:pt x="731" y="1415"/>
                </a:cubicBezTo>
                <a:close/>
                <a:moveTo>
                  <a:pt x="1009" y="176"/>
                </a:moveTo>
                <a:cubicBezTo>
                  <a:pt x="1013" y="178"/>
                  <a:pt x="1017" y="180"/>
                  <a:pt x="1015" y="182"/>
                </a:cubicBezTo>
                <a:cubicBezTo>
                  <a:pt x="1012" y="182"/>
                  <a:pt x="1006" y="178"/>
                  <a:pt x="1009" y="176"/>
                </a:cubicBezTo>
                <a:close/>
                <a:moveTo>
                  <a:pt x="1118" y="250"/>
                </a:moveTo>
                <a:cubicBezTo>
                  <a:pt x="1115" y="248"/>
                  <a:pt x="1106" y="244"/>
                  <a:pt x="1108" y="240"/>
                </a:cubicBezTo>
                <a:cubicBezTo>
                  <a:pt x="1112" y="245"/>
                  <a:pt x="1121" y="247"/>
                  <a:pt x="1118" y="250"/>
                </a:cubicBezTo>
                <a:close/>
                <a:moveTo>
                  <a:pt x="1019" y="182"/>
                </a:moveTo>
                <a:cubicBezTo>
                  <a:pt x="1022" y="183"/>
                  <a:pt x="1024" y="185"/>
                  <a:pt x="1027" y="186"/>
                </a:cubicBezTo>
                <a:cubicBezTo>
                  <a:pt x="1027" y="188"/>
                  <a:pt x="1025" y="187"/>
                  <a:pt x="1022" y="186"/>
                </a:cubicBezTo>
                <a:cubicBezTo>
                  <a:pt x="1020" y="185"/>
                  <a:pt x="1017" y="183"/>
                  <a:pt x="1019" y="182"/>
                </a:cubicBezTo>
                <a:close/>
                <a:moveTo>
                  <a:pt x="827" y="1404"/>
                </a:moveTo>
                <a:cubicBezTo>
                  <a:pt x="824" y="1405"/>
                  <a:pt x="823" y="1404"/>
                  <a:pt x="820" y="1405"/>
                </a:cubicBezTo>
                <a:cubicBezTo>
                  <a:pt x="820" y="1403"/>
                  <a:pt x="823" y="1402"/>
                  <a:pt x="827" y="1402"/>
                </a:cubicBezTo>
                <a:lnTo>
                  <a:pt x="827" y="1404"/>
                </a:lnTo>
                <a:close/>
                <a:moveTo>
                  <a:pt x="799" y="1409"/>
                </a:moveTo>
                <a:cubicBezTo>
                  <a:pt x="792" y="1410"/>
                  <a:pt x="792" y="1410"/>
                  <a:pt x="792" y="1410"/>
                </a:cubicBezTo>
                <a:cubicBezTo>
                  <a:pt x="791" y="1407"/>
                  <a:pt x="800" y="1405"/>
                  <a:pt x="799" y="1409"/>
                </a:cubicBezTo>
                <a:close/>
                <a:moveTo>
                  <a:pt x="860" y="1396"/>
                </a:moveTo>
                <a:cubicBezTo>
                  <a:pt x="858" y="1396"/>
                  <a:pt x="859" y="1395"/>
                  <a:pt x="860" y="1395"/>
                </a:cubicBezTo>
                <a:cubicBezTo>
                  <a:pt x="860" y="1393"/>
                  <a:pt x="862" y="1392"/>
                  <a:pt x="868" y="1391"/>
                </a:cubicBezTo>
                <a:cubicBezTo>
                  <a:pt x="867" y="1391"/>
                  <a:pt x="869" y="1392"/>
                  <a:pt x="870" y="1391"/>
                </a:cubicBezTo>
                <a:cubicBezTo>
                  <a:pt x="870" y="1391"/>
                  <a:pt x="878" y="1386"/>
                  <a:pt x="880" y="1388"/>
                </a:cubicBezTo>
                <a:cubicBezTo>
                  <a:pt x="881" y="1392"/>
                  <a:pt x="862" y="1393"/>
                  <a:pt x="860" y="1396"/>
                </a:cubicBezTo>
                <a:close/>
                <a:moveTo>
                  <a:pt x="1191" y="1170"/>
                </a:moveTo>
                <a:cubicBezTo>
                  <a:pt x="1188" y="1173"/>
                  <a:pt x="1186" y="1176"/>
                  <a:pt x="1184" y="1177"/>
                </a:cubicBezTo>
                <a:cubicBezTo>
                  <a:pt x="1182" y="1175"/>
                  <a:pt x="1189" y="1168"/>
                  <a:pt x="1191" y="1170"/>
                </a:cubicBezTo>
                <a:close/>
                <a:moveTo>
                  <a:pt x="1133" y="1226"/>
                </a:moveTo>
                <a:cubicBezTo>
                  <a:pt x="1134" y="1223"/>
                  <a:pt x="1142" y="1218"/>
                  <a:pt x="1145" y="1214"/>
                </a:cubicBezTo>
                <a:cubicBezTo>
                  <a:pt x="1145" y="1218"/>
                  <a:pt x="1138" y="1223"/>
                  <a:pt x="1133" y="1226"/>
                </a:cubicBezTo>
                <a:close/>
                <a:moveTo>
                  <a:pt x="1115" y="1244"/>
                </a:moveTo>
                <a:cubicBezTo>
                  <a:pt x="1114" y="1240"/>
                  <a:pt x="1121" y="1236"/>
                  <a:pt x="1125" y="1233"/>
                </a:cubicBezTo>
                <a:cubicBezTo>
                  <a:pt x="1127" y="1235"/>
                  <a:pt x="1119" y="1240"/>
                  <a:pt x="1115" y="1244"/>
                </a:cubicBezTo>
                <a:close/>
                <a:moveTo>
                  <a:pt x="1072" y="1272"/>
                </a:moveTo>
                <a:cubicBezTo>
                  <a:pt x="1088" y="1262"/>
                  <a:pt x="1071" y="1283"/>
                  <a:pt x="1072" y="1272"/>
                </a:cubicBezTo>
                <a:close/>
                <a:moveTo>
                  <a:pt x="1048" y="1291"/>
                </a:moveTo>
                <a:cubicBezTo>
                  <a:pt x="1047" y="1289"/>
                  <a:pt x="1047" y="1289"/>
                  <a:pt x="1047" y="1289"/>
                </a:cubicBezTo>
                <a:cubicBezTo>
                  <a:pt x="1050" y="1287"/>
                  <a:pt x="1052" y="1286"/>
                  <a:pt x="1054" y="1285"/>
                </a:cubicBezTo>
                <a:cubicBezTo>
                  <a:pt x="1054" y="1287"/>
                  <a:pt x="1050" y="1289"/>
                  <a:pt x="1048" y="1291"/>
                </a:cubicBezTo>
                <a:close/>
                <a:moveTo>
                  <a:pt x="993" y="1322"/>
                </a:moveTo>
                <a:cubicBezTo>
                  <a:pt x="993" y="1320"/>
                  <a:pt x="994" y="1318"/>
                  <a:pt x="997" y="1316"/>
                </a:cubicBezTo>
                <a:cubicBezTo>
                  <a:pt x="1000" y="1315"/>
                  <a:pt x="1004" y="1313"/>
                  <a:pt x="1007" y="1312"/>
                </a:cubicBezTo>
                <a:cubicBezTo>
                  <a:pt x="1005" y="1317"/>
                  <a:pt x="999" y="1318"/>
                  <a:pt x="993" y="1322"/>
                </a:cubicBezTo>
                <a:close/>
                <a:moveTo>
                  <a:pt x="1168" y="1184"/>
                </a:moveTo>
                <a:cubicBezTo>
                  <a:pt x="1171" y="1182"/>
                  <a:pt x="1174" y="1176"/>
                  <a:pt x="1175" y="1179"/>
                </a:cubicBezTo>
                <a:cubicBezTo>
                  <a:pt x="1175" y="1182"/>
                  <a:pt x="1170" y="1186"/>
                  <a:pt x="1168" y="1184"/>
                </a:cubicBezTo>
                <a:close/>
                <a:moveTo>
                  <a:pt x="966" y="1333"/>
                </a:moveTo>
                <a:cubicBezTo>
                  <a:pt x="966" y="1331"/>
                  <a:pt x="968" y="1330"/>
                  <a:pt x="971" y="1329"/>
                </a:cubicBezTo>
                <a:cubicBezTo>
                  <a:pt x="975" y="1327"/>
                  <a:pt x="978" y="1326"/>
                  <a:pt x="981" y="1324"/>
                </a:cubicBezTo>
                <a:cubicBezTo>
                  <a:pt x="981" y="1327"/>
                  <a:pt x="971" y="1333"/>
                  <a:pt x="966" y="1333"/>
                </a:cubicBezTo>
                <a:close/>
                <a:moveTo>
                  <a:pt x="955" y="1338"/>
                </a:moveTo>
                <a:cubicBezTo>
                  <a:pt x="954" y="1336"/>
                  <a:pt x="962" y="1333"/>
                  <a:pt x="964" y="1333"/>
                </a:cubicBezTo>
                <a:cubicBezTo>
                  <a:pt x="963" y="1335"/>
                  <a:pt x="958" y="1338"/>
                  <a:pt x="955" y="1338"/>
                </a:cubicBezTo>
                <a:close/>
                <a:moveTo>
                  <a:pt x="908" y="1356"/>
                </a:moveTo>
                <a:cubicBezTo>
                  <a:pt x="904" y="1359"/>
                  <a:pt x="903" y="1356"/>
                  <a:pt x="902" y="1356"/>
                </a:cubicBezTo>
                <a:cubicBezTo>
                  <a:pt x="899" y="1357"/>
                  <a:pt x="895" y="1361"/>
                  <a:pt x="894" y="1357"/>
                </a:cubicBezTo>
                <a:cubicBezTo>
                  <a:pt x="896" y="1357"/>
                  <a:pt x="899" y="1355"/>
                  <a:pt x="902" y="1354"/>
                </a:cubicBezTo>
                <a:cubicBezTo>
                  <a:pt x="902" y="1354"/>
                  <a:pt x="902" y="1356"/>
                  <a:pt x="902" y="1356"/>
                </a:cubicBezTo>
                <a:cubicBezTo>
                  <a:pt x="904" y="1356"/>
                  <a:pt x="908" y="1353"/>
                  <a:pt x="908" y="1356"/>
                </a:cubicBezTo>
                <a:close/>
                <a:moveTo>
                  <a:pt x="1148" y="1200"/>
                </a:moveTo>
                <a:cubicBezTo>
                  <a:pt x="1152" y="1195"/>
                  <a:pt x="1156" y="1194"/>
                  <a:pt x="1158" y="1195"/>
                </a:cubicBezTo>
                <a:cubicBezTo>
                  <a:pt x="1156" y="1201"/>
                  <a:pt x="1150" y="1202"/>
                  <a:pt x="1148" y="1200"/>
                </a:cubicBezTo>
                <a:close/>
                <a:moveTo>
                  <a:pt x="794" y="1381"/>
                </a:moveTo>
                <a:cubicBezTo>
                  <a:pt x="789" y="1381"/>
                  <a:pt x="785" y="1382"/>
                  <a:pt x="785" y="1379"/>
                </a:cubicBezTo>
                <a:cubicBezTo>
                  <a:pt x="790" y="1379"/>
                  <a:pt x="794" y="1378"/>
                  <a:pt x="794" y="1381"/>
                </a:cubicBezTo>
                <a:close/>
                <a:moveTo>
                  <a:pt x="954" y="185"/>
                </a:moveTo>
                <a:cubicBezTo>
                  <a:pt x="954" y="189"/>
                  <a:pt x="947" y="184"/>
                  <a:pt x="943" y="182"/>
                </a:cubicBezTo>
                <a:cubicBezTo>
                  <a:pt x="937" y="180"/>
                  <a:pt x="929" y="179"/>
                  <a:pt x="929" y="175"/>
                </a:cubicBezTo>
                <a:cubicBezTo>
                  <a:pt x="940" y="176"/>
                  <a:pt x="944" y="181"/>
                  <a:pt x="954" y="185"/>
                </a:cubicBezTo>
                <a:close/>
                <a:moveTo>
                  <a:pt x="706" y="1385"/>
                </a:moveTo>
                <a:cubicBezTo>
                  <a:pt x="706" y="1383"/>
                  <a:pt x="712" y="1383"/>
                  <a:pt x="714" y="1384"/>
                </a:cubicBezTo>
                <a:cubicBezTo>
                  <a:pt x="714" y="1387"/>
                  <a:pt x="708" y="1386"/>
                  <a:pt x="706" y="1385"/>
                </a:cubicBezTo>
                <a:close/>
                <a:moveTo>
                  <a:pt x="627" y="1377"/>
                </a:moveTo>
                <a:cubicBezTo>
                  <a:pt x="632" y="1385"/>
                  <a:pt x="607" y="1376"/>
                  <a:pt x="627" y="1377"/>
                </a:cubicBezTo>
                <a:close/>
                <a:moveTo>
                  <a:pt x="983" y="199"/>
                </a:moveTo>
                <a:cubicBezTo>
                  <a:pt x="981" y="202"/>
                  <a:pt x="976" y="197"/>
                  <a:pt x="973" y="196"/>
                </a:cubicBezTo>
                <a:cubicBezTo>
                  <a:pt x="969" y="194"/>
                  <a:pt x="963" y="194"/>
                  <a:pt x="961" y="191"/>
                </a:cubicBezTo>
                <a:cubicBezTo>
                  <a:pt x="966" y="188"/>
                  <a:pt x="976" y="195"/>
                  <a:pt x="983" y="199"/>
                </a:cubicBezTo>
                <a:close/>
                <a:moveTo>
                  <a:pt x="1116" y="297"/>
                </a:moveTo>
                <a:cubicBezTo>
                  <a:pt x="1112" y="294"/>
                  <a:pt x="1116" y="299"/>
                  <a:pt x="1114" y="300"/>
                </a:cubicBezTo>
                <a:cubicBezTo>
                  <a:pt x="1113" y="295"/>
                  <a:pt x="1109" y="290"/>
                  <a:pt x="1103" y="285"/>
                </a:cubicBezTo>
                <a:cubicBezTo>
                  <a:pt x="1097" y="280"/>
                  <a:pt x="1090" y="274"/>
                  <a:pt x="1082" y="268"/>
                </a:cubicBezTo>
                <a:cubicBezTo>
                  <a:pt x="1076" y="262"/>
                  <a:pt x="1069" y="257"/>
                  <a:pt x="1065" y="254"/>
                </a:cubicBezTo>
                <a:cubicBezTo>
                  <a:pt x="1064" y="253"/>
                  <a:pt x="1060" y="252"/>
                  <a:pt x="1059" y="251"/>
                </a:cubicBezTo>
                <a:cubicBezTo>
                  <a:pt x="1056" y="249"/>
                  <a:pt x="1056" y="247"/>
                  <a:pt x="1054" y="245"/>
                </a:cubicBezTo>
                <a:cubicBezTo>
                  <a:pt x="1053" y="244"/>
                  <a:pt x="1049" y="242"/>
                  <a:pt x="1047" y="240"/>
                </a:cubicBezTo>
                <a:cubicBezTo>
                  <a:pt x="1044" y="238"/>
                  <a:pt x="1040" y="235"/>
                  <a:pt x="1035" y="232"/>
                </a:cubicBezTo>
                <a:cubicBezTo>
                  <a:pt x="1031" y="229"/>
                  <a:pt x="1026" y="227"/>
                  <a:pt x="1022" y="225"/>
                </a:cubicBezTo>
                <a:cubicBezTo>
                  <a:pt x="1019" y="223"/>
                  <a:pt x="1014" y="224"/>
                  <a:pt x="1009" y="219"/>
                </a:cubicBezTo>
                <a:cubicBezTo>
                  <a:pt x="1007" y="218"/>
                  <a:pt x="1009" y="217"/>
                  <a:pt x="1007" y="216"/>
                </a:cubicBezTo>
                <a:cubicBezTo>
                  <a:pt x="1003" y="213"/>
                  <a:pt x="1000" y="213"/>
                  <a:pt x="997" y="212"/>
                </a:cubicBezTo>
                <a:cubicBezTo>
                  <a:pt x="995" y="210"/>
                  <a:pt x="993" y="209"/>
                  <a:pt x="991" y="206"/>
                </a:cubicBezTo>
                <a:cubicBezTo>
                  <a:pt x="989" y="205"/>
                  <a:pt x="984" y="202"/>
                  <a:pt x="986" y="201"/>
                </a:cubicBezTo>
                <a:cubicBezTo>
                  <a:pt x="991" y="201"/>
                  <a:pt x="994" y="205"/>
                  <a:pt x="998" y="207"/>
                </a:cubicBezTo>
                <a:cubicBezTo>
                  <a:pt x="1000" y="208"/>
                  <a:pt x="1004" y="210"/>
                  <a:pt x="1004" y="209"/>
                </a:cubicBezTo>
                <a:cubicBezTo>
                  <a:pt x="1005" y="210"/>
                  <a:pt x="1006" y="212"/>
                  <a:pt x="1006" y="213"/>
                </a:cubicBezTo>
                <a:cubicBezTo>
                  <a:pt x="1009" y="214"/>
                  <a:pt x="1010" y="213"/>
                  <a:pt x="1012" y="214"/>
                </a:cubicBezTo>
                <a:cubicBezTo>
                  <a:pt x="1014" y="214"/>
                  <a:pt x="1022" y="222"/>
                  <a:pt x="1025" y="224"/>
                </a:cubicBezTo>
                <a:cubicBezTo>
                  <a:pt x="1028" y="225"/>
                  <a:pt x="1032" y="225"/>
                  <a:pt x="1035" y="227"/>
                </a:cubicBezTo>
                <a:cubicBezTo>
                  <a:pt x="1034" y="227"/>
                  <a:pt x="1041" y="232"/>
                  <a:pt x="1040" y="231"/>
                </a:cubicBezTo>
                <a:cubicBezTo>
                  <a:pt x="1042" y="232"/>
                  <a:pt x="1041" y="233"/>
                  <a:pt x="1042" y="234"/>
                </a:cubicBezTo>
                <a:cubicBezTo>
                  <a:pt x="1047" y="237"/>
                  <a:pt x="1052" y="238"/>
                  <a:pt x="1056" y="241"/>
                </a:cubicBezTo>
                <a:cubicBezTo>
                  <a:pt x="1059" y="243"/>
                  <a:pt x="1059" y="246"/>
                  <a:pt x="1061" y="248"/>
                </a:cubicBezTo>
                <a:cubicBezTo>
                  <a:pt x="1062" y="248"/>
                  <a:pt x="1066" y="250"/>
                  <a:pt x="1067" y="251"/>
                </a:cubicBezTo>
                <a:cubicBezTo>
                  <a:pt x="1070" y="253"/>
                  <a:pt x="1069" y="254"/>
                  <a:pt x="1071" y="255"/>
                </a:cubicBezTo>
                <a:cubicBezTo>
                  <a:pt x="1072" y="256"/>
                  <a:pt x="1073" y="255"/>
                  <a:pt x="1074" y="256"/>
                </a:cubicBezTo>
                <a:cubicBezTo>
                  <a:pt x="1076" y="258"/>
                  <a:pt x="1081" y="262"/>
                  <a:pt x="1086" y="266"/>
                </a:cubicBezTo>
                <a:cubicBezTo>
                  <a:pt x="1091" y="270"/>
                  <a:pt x="1097" y="274"/>
                  <a:pt x="1101" y="277"/>
                </a:cubicBezTo>
                <a:cubicBezTo>
                  <a:pt x="1103" y="279"/>
                  <a:pt x="1104" y="278"/>
                  <a:pt x="1106" y="278"/>
                </a:cubicBezTo>
                <a:cubicBezTo>
                  <a:pt x="1108" y="280"/>
                  <a:pt x="1108" y="282"/>
                  <a:pt x="1110" y="284"/>
                </a:cubicBezTo>
                <a:cubicBezTo>
                  <a:pt x="1112" y="284"/>
                  <a:pt x="1113" y="283"/>
                  <a:pt x="1115" y="286"/>
                </a:cubicBezTo>
                <a:cubicBezTo>
                  <a:pt x="1115" y="285"/>
                  <a:pt x="1114" y="287"/>
                  <a:pt x="1115" y="288"/>
                </a:cubicBezTo>
                <a:cubicBezTo>
                  <a:pt x="1118" y="290"/>
                  <a:pt x="1118" y="290"/>
                  <a:pt x="1120" y="291"/>
                </a:cubicBezTo>
                <a:cubicBezTo>
                  <a:pt x="1124" y="293"/>
                  <a:pt x="1124" y="295"/>
                  <a:pt x="1128" y="299"/>
                </a:cubicBezTo>
                <a:cubicBezTo>
                  <a:pt x="1131" y="302"/>
                  <a:pt x="1134" y="304"/>
                  <a:pt x="1138" y="308"/>
                </a:cubicBezTo>
                <a:cubicBezTo>
                  <a:pt x="1141" y="310"/>
                  <a:pt x="1144" y="313"/>
                  <a:pt x="1146" y="317"/>
                </a:cubicBezTo>
                <a:cubicBezTo>
                  <a:pt x="1148" y="318"/>
                  <a:pt x="1149" y="320"/>
                  <a:pt x="1151" y="322"/>
                </a:cubicBezTo>
                <a:cubicBezTo>
                  <a:pt x="1152" y="324"/>
                  <a:pt x="1153" y="325"/>
                  <a:pt x="1155" y="327"/>
                </a:cubicBezTo>
                <a:cubicBezTo>
                  <a:pt x="1158" y="330"/>
                  <a:pt x="1160" y="331"/>
                  <a:pt x="1162" y="334"/>
                </a:cubicBezTo>
                <a:cubicBezTo>
                  <a:pt x="1164" y="336"/>
                  <a:pt x="1166" y="340"/>
                  <a:pt x="1168" y="342"/>
                </a:cubicBezTo>
                <a:cubicBezTo>
                  <a:pt x="1174" y="349"/>
                  <a:pt x="1179" y="354"/>
                  <a:pt x="1184" y="361"/>
                </a:cubicBezTo>
                <a:cubicBezTo>
                  <a:pt x="1186" y="363"/>
                  <a:pt x="1186" y="366"/>
                  <a:pt x="1186" y="366"/>
                </a:cubicBezTo>
                <a:cubicBezTo>
                  <a:pt x="1187" y="367"/>
                  <a:pt x="1189" y="368"/>
                  <a:pt x="1190" y="369"/>
                </a:cubicBezTo>
                <a:cubicBezTo>
                  <a:pt x="1193" y="373"/>
                  <a:pt x="1195" y="377"/>
                  <a:pt x="1197" y="379"/>
                </a:cubicBezTo>
                <a:cubicBezTo>
                  <a:pt x="1199" y="382"/>
                  <a:pt x="1201" y="382"/>
                  <a:pt x="1204" y="384"/>
                </a:cubicBezTo>
                <a:cubicBezTo>
                  <a:pt x="1206" y="386"/>
                  <a:pt x="1207" y="389"/>
                  <a:pt x="1209" y="391"/>
                </a:cubicBezTo>
                <a:cubicBezTo>
                  <a:pt x="1211" y="394"/>
                  <a:pt x="1214" y="395"/>
                  <a:pt x="1215" y="397"/>
                </a:cubicBezTo>
                <a:cubicBezTo>
                  <a:pt x="1218" y="400"/>
                  <a:pt x="1220" y="404"/>
                  <a:pt x="1222" y="408"/>
                </a:cubicBezTo>
                <a:cubicBezTo>
                  <a:pt x="1224" y="412"/>
                  <a:pt x="1227" y="416"/>
                  <a:pt x="1229" y="420"/>
                </a:cubicBezTo>
                <a:cubicBezTo>
                  <a:pt x="1231" y="424"/>
                  <a:pt x="1237" y="428"/>
                  <a:pt x="1239" y="434"/>
                </a:cubicBezTo>
                <a:cubicBezTo>
                  <a:pt x="1239" y="434"/>
                  <a:pt x="1238" y="436"/>
                  <a:pt x="1238" y="436"/>
                </a:cubicBezTo>
                <a:cubicBezTo>
                  <a:pt x="1239" y="439"/>
                  <a:pt x="1242" y="440"/>
                  <a:pt x="1243" y="443"/>
                </a:cubicBezTo>
                <a:cubicBezTo>
                  <a:pt x="1244" y="446"/>
                  <a:pt x="1243" y="448"/>
                  <a:pt x="1244" y="450"/>
                </a:cubicBezTo>
                <a:cubicBezTo>
                  <a:pt x="1246" y="455"/>
                  <a:pt x="1249" y="460"/>
                  <a:pt x="1252" y="465"/>
                </a:cubicBezTo>
                <a:cubicBezTo>
                  <a:pt x="1253" y="467"/>
                  <a:pt x="1254" y="468"/>
                  <a:pt x="1254" y="469"/>
                </a:cubicBezTo>
                <a:cubicBezTo>
                  <a:pt x="1255" y="471"/>
                  <a:pt x="1256" y="472"/>
                  <a:pt x="1257" y="473"/>
                </a:cubicBezTo>
                <a:cubicBezTo>
                  <a:pt x="1258" y="476"/>
                  <a:pt x="1260" y="479"/>
                  <a:pt x="1261" y="483"/>
                </a:cubicBezTo>
                <a:cubicBezTo>
                  <a:pt x="1262" y="485"/>
                  <a:pt x="1263" y="487"/>
                  <a:pt x="1263" y="487"/>
                </a:cubicBezTo>
                <a:cubicBezTo>
                  <a:pt x="1263" y="489"/>
                  <a:pt x="1265" y="489"/>
                  <a:pt x="1266" y="492"/>
                </a:cubicBezTo>
                <a:cubicBezTo>
                  <a:pt x="1267" y="494"/>
                  <a:pt x="1267" y="497"/>
                  <a:pt x="1268" y="500"/>
                </a:cubicBezTo>
                <a:cubicBezTo>
                  <a:pt x="1269" y="502"/>
                  <a:pt x="1270" y="502"/>
                  <a:pt x="1271" y="504"/>
                </a:cubicBezTo>
                <a:cubicBezTo>
                  <a:pt x="1272" y="507"/>
                  <a:pt x="1271" y="508"/>
                  <a:pt x="1272" y="511"/>
                </a:cubicBezTo>
                <a:cubicBezTo>
                  <a:pt x="1274" y="514"/>
                  <a:pt x="1276" y="517"/>
                  <a:pt x="1278" y="521"/>
                </a:cubicBezTo>
                <a:cubicBezTo>
                  <a:pt x="1279" y="524"/>
                  <a:pt x="1278" y="524"/>
                  <a:pt x="1280" y="527"/>
                </a:cubicBezTo>
                <a:cubicBezTo>
                  <a:pt x="1281" y="531"/>
                  <a:pt x="1282" y="530"/>
                  <a:pt x="1284" y="533"/>
                </a:cubicBezTo>
                <a:cubicBezTo>
                  <a:pt x="1284" y="534"/>
                  <a:pt x="1284" y="537"/>
                  <a:pt x="1285" y="540"/>
                </a:cubicBezTo>
                <a:cubicBezTo>
                  <a:pt x="1282" y="541"/>
                  <a:pt x="1282" y="535"/>
                  <a:pt x="1281" y="532"/>
                </a:cubicBezTo>
                <a:cubicBezTo>
                  <a:pt x="1279" y="530"/>
                  <a:pt x="1277" y="528"/>
                  <a:pt x="1276" y="525"/>
                </a:cubicBezTo>
                <a:cubicBezTo>
                  <a:pt x="1272" y="518"/>
                  <a:pt x="1270" y="510"/>
                  <a:pt x="1267" y="502"/>
                </a:cubicBezTo>
                <a:cubicBezTo>
                  <a:pt x="1266" y="498"/>
                  <a:pt x="1259" y="487"/>
                  <a:pt x="1257" y="486"/>
                </a:cubicBezTo>
                <a:cubicBezTo>
                  <a:pt x="1254" y="484"/>
                  <a:pt x="1256" y="485"/>
                  <a:pt x="1252" y="478"/>
                </a:cubicBezTo>
                <a:cubicBezTo>
                  <a:pt x="1250" y="473"/>
                  <a:pt x="1246" y="468"/>
                  <a:pt x="1244" y="464"/>
                </a:cubicBezTo>
                <a:cubicBezTo>
                  <a:pt x="1241" y="460"/>
                  <a:pt x="1238" y="452"/>
                  <a:pt x="1233" y="445"/>
                </a:cubicBezTo>
                <a:cubicBezTo>
                  <a:pt x="1229" y="437"/>
                  <a:pt x="1224" y="430"/>
                  <a:pt x="1221" y="425"/>
                </a:cubicBezTo>
                <a:cubicBezTo>
                  <a:pt x="1219" y="423"/>
                  <a:pt x="1219" y="420"/>
                  <a:pt x="1218" y="419"/>
                </a:cubicBezTo>
                <a:cubicBezTo>
                  <a:pt x="1215" y="416"/>
                  <a:pt x="1212" y="416"/>
                  <a:pt x="1210" y="413"/>
                </a:cubicBezTo>
                <a:cubicBezTo>
                  <a:pt x="1206" y="409"/>
                  <a:pt x="1205" y="403"/>
                  <a:pt x="1200" y="400"/>
                </a:cubicBezTo>
                <a:cubicBezTo>
                  <a:pt x="1202" y="399"/>
                  <a:pt x="1204" y="403"/>
                  <a:pt x="1205" y="400"/>
                </a:cubicBezTo>
                <a:cubicBezTo>
                  <a:pt x="1203" y="398"/>
                  <a:pt x="1200" y="395"/>
                  <a:pt x="1199" y="396"/>
                </a:cubicBezTo>
                <a:cubicBezTo>
                  <a:pt x="1198" y="393"/>
                  <a:pt x="1194" y="388"/>
                  <a:pt x="1190" y="383"/>
                </a:cubicBezTo>
                <a:cubicBezTo>
                  <a:pt x="1188" y="380"/>
                  <a:pt x="1185" y="377"/>
                  <a:pt x="1183" y="374"/>
                </a:cubicBezTo>
                <a:cubicBezTo>
                  <a:pt x="1181" y="372"/>
                  <a:pt x="1178" y="369"/>
                  <a:pt x="1176" y="366"/>
                </a:cubicBezTo>
                <a:cubicBezTo>
                  <a:pt x="1175" y="365"/>
                  <a:pt x="1173" y="363"/>
                  <a:pt x="1173" y="362"/>
                </a:cubicBezTo>
                <a:cubicBezTo>
                  <a:pt x="1173" y="362"/>
                  <a:pt x="1173" y="360"/>
                  <a:pt x="1173" y="360"/>
                </a:cubicBezTo>
                <a:cubicBezTo>
                  <a:pt x="1172" y="359"/>
                  <a:pt x="1167" y="357"/>
                  <a:pt x="1163" y="351"/>
                </a:cubicBezTo>
                <a:cubicBezTo>
                  <a:pt x="1164" y="347"/>
                  <a:pt x="1166" y="351"/>
                  <a:pt x="1161" y="346"/>
                </a:cubicBezTo>
                <a:cubicBezTo>
                  <a:pt x="1160" y="344"/>
                  <a:pt x="1159" y="341"/>
                  <a:pt x="1158" y="340"/>
                </a:cubicBezTo>
                <a:cubicBezTo>
                  <a:pt x="1156" y="338"/>
                  <a:pt x="1155" y="338"/>
                  <a:pt x="1153" y="336"/>
                </a:cubicBezTo>
                <a:cubicBezTo>
                  <a:pt x="1150" y="333"/>
                  <a:pt x="1147" y="330"/>
                  <a:pt x="1145" y="326"/>
                </a:cubicBezTo>
                <a:cubicBezTo>
                  <a:pt x="1142" y="323"/>
                  <a:pt x="1140" y="320"/>
                  <a:pt x="1138" y="318"/>
                </a:cubicBezTo>
                <a:cubicBezTo>
                  <a:pt x="1134" y="314"/>
                  <a:pt x="1129" y="311"/>
                  <a:pt x="1125" y="307"/>
                </a:cubicBezTo>
                <a:cubicBezTo>
                  <a:pt x="1121" y="304"/>
                  <a:pt x="1118" y="301"/>
                  <a:pt x="1116" y="297"/>
                </a:cubicBezTo>
                <a:close/>
                <a:moveTo>
                  <a:pt x="801" y="141"/>
                </a:moveTo>
                <a:cubicBezTo>
                  <a:pt x="797" y="144"/>
                  <a:pt x="781" y="144"/>
                  <a:pt x="777" y="141"/>
                </a:cubicBezTo>
                <a:cubicBezTo>
                  <a:pt x="779" y="138"/>
                  <a:pt x="788" y="141"/>
                  <a:pt x="792" y="141"/>
                </a:cubicBezTo>
                <a:cubicBezTo>
                  <a:pt x="797" y="141"/>
                  <a:pt x="799" y="139"/>
                  <a:pt x="801" y="141"/>
                </a:cubicBezTo>
                <a:close/>
                <a:moveTo>
                  <a:pt x="847" y="150"/>
                </a:moveTo>
                <a:cubicBezTo>
                  <a:pt x="846" y="156"/>
                  <a:pt x="838" y="150"/>
                  <a:pt x="830" y="150"/>
                </a:cubicBezTo>
                <a:cubicBezTo>
                  <a:pt x="829" y="144"/>
                  <a:pt x="839" y="148"/>
                  <a:pt x="847" y="150"/>
                </a:cubicBezTo>
                <a:close/>
                <a:moveTo>
                  <a:pt x="926" y="173"/>
                </a:moveTo>
                <a:cubicBezTo>
                  <a:pt x="926" y="178"/>
                  <a:pt x="917" y="173"/>
                  <a:pt x="911" y="171"/>
                </a:cubicBezTo>
                <a:cubicBezTo>
                  <a:pt x="909" y="170"/>
                  <a:pt x="906" y="171"/>
                  <a:pt x="904" y="170"/>
                </a:cubicBezTo>
                <a:cubicBezTo>
                  <a:pt x="901" y="169"/>
                  <a:pt x="899" y="167"/>
                  <a:pt x="895" y="165"/>
                </a:cubicBezTo>
                <a:cubicBezTo>
                  <a:pt x="889" y="163"/>
                  <a:pt x="880" y="161"/>
                  <a:pt x="874" y="159"/>
                </a:cubicBezTo>
                <a:cubicBezTo>
                  <a:pt x="872" y="158"/>
                  <a:pt x="871" y="158"/>
                  <a:pt x="872" y="157"/>
                </a:cubicBezTo>
                <a:cubicBezTo>
                  <a:pt x="873" y="157"/>
                  <a:pt x="873" y="156"/>
                  <a:pt x="875" y="157"/>
                </a:cubicBezTo>
                <a:cubicBezTo>
                  <a:pt x="876" y="157"/>
                  <a:pt x="878" y="159"/>
                  <a:pt x="878" y="159"/>
                </a:cubicBezTo>
                <a:cubicBezTo>
                  <a:pt x="880" y="160"/>
                  <a:pt x="884" y="160"/>
                  <a:pt x="886" y="160"/>
                </a:cubicBezTo>
                <a:cubicBezTo>
                  <a:pt x="889" y="161"/>
                  <a:pt x="893" y="162"/>
                  <a:pt x="896" y="163"/>
                </a:cubicBezTo>
                <a:cubicBezTo>
                  <a:pt x="900" y="164"/>
                  <a:pt x="903" y="165"/>
                  <a:pt x="906" y="167"/>
                </a:cubicBezTo>
                <a:cubicBezTo>
                  <a:pt x="913" y="169"/>
                  <a:pt x="920" y="172"/>
                  <a:pt x="926" y="173"/>
                </a:cubicBezTo>
                <a:close/>
                <a:moveTo>
                  <a:pt x="1246" y="1070"/>
                </a:moveTo>
                <a:cubicBezTo>
                  <a:pt x="1247" y="1067"/>
                  <a:pt x="1249" y="1061"/>
                  <a:pt x="1252" y="1060"/>
                </a:cubicBezTo>
                <a:cubicBezTo>
                  <a:pt x="1253" y="1062"/>
                  <a:pt x="1249" y="1068"/>
                  <a:pt x="1246" y="1070"/>
                </a:cubicBezTo>
                <a:close/>
                <a:moveTo>
                  <a:pt x="1236" y="1088"/>
                </a:moveTo>
                <a:cubicBezTo>
                  <a:pt x="1233" y="1088"/>
                  <a:pt x="1239" y="1078"/>
                  <a:pt x="1241" y="1078"/>
                </a:cubicBezTo>
                <a:cubicBezTo>
                  <a:pt x="1244" y="1078"/>
                  <a:pt x="1237" y="1088"/>
                  <a:pt x="1236" y="1088"/>
                </a:cubicBezTo>
                <a:close/>
                <a:moveTo>
                  <a:pt x="1185" y="1154"/>
                </a:moveTo>
                <a:cubicBezTo>
                  <a:pt x="1187" y="1151"/>
                  <a:pt x="1189" y="1152"/>
                  <a:pt x="1191" y="1148"/>
                </a:cubicBezTo>
                <a:cubicBezTo>
                  <a:pt x="1187" y="1146"/>
                  <a:pt x="1183" y="1158"/>
                  <a:pt x="1178" y="1155"/>
                </a:cubicBezTo>
                <a:cubicBezTo>
                  <a:pt x="1179" y="1150"/>
                  <a:pt x="1183" y="1152"/>
                  <a:pt x="1184" y="1151"/>
                </a:cubicBezTo>
                <a:cubicBezTo>
                  <a:pt x="1187" y="1149"/>
                  <a:pt x="1187" y="1146"/>
                  <a:pt x="1189" y="1144"/>
                </a:cubicBezTo>
                <a:cubicBezTo>
                  <a:pt x="1191" y="1143"/>
                  <a:pt x="1193" y="1142"/>
                  <a:pt x="1195" y="1143"/>
                </a:cubicBezTo>
                <a:cubicBezTo>
                  <a:pt x="1198" y="1139"/>
                  <a:pt x="1202" y="1134"/>
                  <a:pt x="1204" y="1133"/>
                </a:cubicBezTo>
                <a:cubicBezTo>
                  <a:pt x="1204" y="1136"/>
                  <a:pt x="1200" y="1140"/>
                  <a:pt x="1197" y="1144"/>
                </a:cubicBezTo>
                <a:cubicBezTo>
                  <a:pt x="1193" y="1149"/>
                  <a:pt x="1189" y="1159"/>
                  <a:pt x="1185" y="1154"/>
                </a:cubicBezTo>
                <a:close/>
                <a:moveTo>
                  <a:pt x="592" y="1373"/>
                </a:moveTo>
                <a:cubicBezTo>
                  <a:pt x="593" y="1371"/>
                  <a:pt x="599" y="1373"/>
                  <a:pt x="601" y="1374"/>
                </a:cubicBezTo>
                <a:cubicBezTo>
                  <a:pt x="600" y="1376"/>
                  <a:pt x="594" y="1375"/>
                  <a:pt x="592" y="1373"/>
                </a:cubicBezTo>
                <a:close/>
                <a:moveTo>
                  <a:pt x="577" y="1371"/>
                </a:moveTo>
                <a:cubicBezTo>
                  <a:pt x="575" y="1370"/>
                  <a:pt x="568" y="1371"/>
                  <a:pt x="569" y="1369"/>
                </a:cubicBezTo>
                <a:cubicBezTo>
                  <a:pt x="569" y="1366"/>
                  <a:pt x="578" y="1370"/>
                  <a:pt x="581" y="1369"/>
                </a:cubicBezTo>
                <a:cubicBezTo>
                  <a:pt x="580" y="1370"/>
                  <a:pt x="576" y="1368"/>
                  <a:pt x="577" y="1371"/>
                </a:cubicBezTo>
                <a:close/>
                <a:moveTo>
                  <a:pt x="559" y="1367"/>
                </a:moveTo>
                <a:cubicBezTo>
                  <a:pt x="560" y="1365"/>
                  <a:pt x="560" y="1365"/>
                  <a:pt x="560" y="1365"/>
                </a:cubicBezTo>
                <a:cubicBezTo>
                  <a:pt x="566" y="1366"/>
                  <a:pt x="566" y="1366"/>
                  <a:pt x="566" y="1366"/>
                </a:cubicBezTo>
                <a:cubicBezTo>
                  <a:pt x="565" y="1367"/>
                  <a:pt x="564" y="1369"/>
                  <a:pt x="559" y="1367"/>
                </a:cubicBezTo>
                <a:close/>
                <a:moveTo>
                  <a:pt x="515" y="1355"/>
                </a:moveTo>
                <a:cubicBezTo>
                  <a:pt x="512" y="1354"/>
                  <a:pt x="508" y="1353"/>
                  <a:pt x="504" y="1351"/>
                </a:cubicBezTo>
                <a:cubicBezTo>
                  <a:pt x="504" y="1350"/>
                  <a:pt x="508" y="1349"/>
                  <a:pt x="511" y="1350"/>
                </a:cubicBezTo>
                <a:cubicBezTo>
                  <a:pt x="514" y="1351"/>
                  <a:pt x="517" y="1353"/>
                  <a:pt x="515" y="1355"/>
                </a:cubicBezTo>
                <a:close/>
                <a:moveTo>
                  <a:pt x="814" y="144"/>
                </a:moveTo>
                <a:cubicBezTo>
                  <a:pt x="815" y="144"/>
                  <a:pt x="831" y="145"/>
                  <a:pt x="829" y="148"/>
                </a:cubicBezTo>
                <a:cubicBezTo>
                  <a:pt x="822" y="148"/>
                  <a:pt x="821" y="145"/>
                  <a:pt x="814" y="144"/>
                </a:cubicBezTo>
                <a:close/>
                <a:moveTo>
                  <a:pt x="433" y="1321"/>
                </a:moveTo>
                <a:cubicBezTo>
                  <a:pt x="429" y="1318"/>
                  <a:pt x="425" y="1316"/>
                  <a:pt x="421" y="1314"/>
                </a:cubicBezTo>
                <a:cubicBezTo>
                  <a:pt x="417" y="1312"/>
                  <a:pt x="413" y="1310"/>
                  <a:pt x="410" y="1307"/>
                </a:cubicBezTo>
                <a:cubicBezTo>
                  <a:pt x="410" y="1305"/>
                  <a:pt x="417" y="1309"/>
                  <a:pt x="421" y="1311"/>
                </a:cubicBezTo>
                <a:cubicBezTo>
                  <a:pt x="424" y="1313"/>
                  <a:pt x="427" y="1314"/>
                  <a:pt x="430" y="1316"/>
                </a:cubicBezTo>
                <a:cubicBezTo>
                  <a:pt x="432" y="1317"/>
                  <a:pt x="434" y="1319"/>
                  <a:pt x="433" y="1321"/>
                </a:cubicBezTo>
                <a:close/>
                <a:moveTo>
                  <a:pt x="303" y="1235"/>
                </a:moveTo>
                <a:cubicBezTo>
                  <a:pt x="307" y="1235"/>
                  <a:pt x="320" y="1246"/>
                  <a:pt x="322" y="1248"/>
                </a:cubicBezTo>
                <a:cubicBezTo>
                  <a:pt x="321" y="1250"/>
                  <a:pt x="321" y="1250"/>
                  <a:pt x="321" y="1250"/>
                </a:cubicBezTo>
                <a:cubicBezTo>
                  <a:pt x="317" y="1248"/>
                  <a:pt x="308" y="1240"/>
                  <a:pt x="303" y="1235"/>
                </a:cubicBezTo>
                <a:close/>
                <a:moveTo>
                  <a:pt x="484" y="1342"/>
                </a:moveTo>
                <a:cubicBezTo>
                  <a:pt x="487" y="1339"/>
                  <a:pt x="500" y="1345"/>
                  <a:pt x="504" y="1348"/>
                </a:cubicBezTo>
                <a:cubicBezTo>
                  <a:pt x="502" y="1350"/>
                  <a:pt x="498" y="1346"/>
                  <a:pt x="495" y="1346"/>
                </a:cubicBezTo>
                <a:cubicBezTo>
                  <a:pt x="492" y="1344"/>
                  <a:pt x="487" y="1345"/>
                  <a:pt x="484" y="1342"/>
                </a:cubicBezTo>
                <a:close/>
                <a:moveTo>
                  <a:pt x="443" y="1324"/>
                </a:moveTo>
                <a:cubicBezTo>
                  <a:pt x="444" y="1322"/>
                  <a:pt x="447" y="1324"/>
                  <a:pt x="451" y="1326"/>
                </a:cubicBezTo>
                <a:cubicBezTo>
                  <a:pt x="453" y="1327"/>
                  <a:pt x="455" y="1328"/>
                  <a:pt x="457" y="1329"/>
                </a:cubicBezTo>
                <a:cubicBezTo>
                  <a:pt x="459" y="1329"/>
                  <a:pt x="461" y="1330"/>
                  <a:pt x="462" y="1330"/>
                </a:cubicBezTo>
                <a:cubicBezTo>
                  <a:pt x="461" y="1332"/>
                  <a:pt x="461" y="1332"/>
                  <a:pt x="461" y="1332"/>
                </a:cubicBezTo>
                <a:cubicBezTo>
                  <a:pt x="458" y="1331"/>
                  <a:pt x="447" y="1328"/>
                  <a:pt x="443" y="1324"/>
                </a:cubicBezTo>
                <a:close/>
                <a:moveTo>
                  <a:pt x="395" y="1299"/>
                </a:moveTo>
                <a:cubicBezTo>
                  <a:pt x="392" y="1300"/>
                  <a:pt x="383" y="1294"/>
                  <a:pt x="386" y="1292"/>
                </a:cubicBezTo>
                <a:cubicBezTo>
                  <a:pt x="390" y="1292"/>
                  <a:pt x="394" y="1297"/>
                  <a:pt x="395" y="1299"/>
                </a:cubicBezTo>
                <a:close/>
                <a:moveTo>
                  <a:pt x="344" y="1267"/>
                </a:moveTo>
                <a:cubicBezTo>
                  <a:pt x="347" y="1263"/>
                  <a:pt x="353" y="1271"/>
                  <a:pt x="358" y="1274"/>
                </a:cubicBezTo>
                <a:cubicBezTo>
                  <a:pt x="363" y="1277"/>
                  <a:pt x="369" y="1279"/>
                  <a:pt x="372" y="1283"/>
                </a:cubicBezTo>
                <a:cubicBezTo>
                  <a:pt x="374" y="1284"/>
                  <a:pt x="374" y="1285"/>
                  <a:pt x="373" y="1286"/>
                </a:cubicBezTo>
                <a:cubicBezTo>
                  <a:pt x="366" y="1283"/>
                  <a:pt x="350" y="1273"/>
                  <a:pt x="344" y="1267"/>
                </a:cubicBezTo>
                <a:close/>
                <a:moveTo>
                  <a:pt x="328" y="1254"/>
                </a:moveTo>
                <a:cubicBezTo>
                  <a:pt x="333" y="1255"/>
                  <a:pt x="335" y="1258"/>
                  <a:pt x="342" y="1262"/>
                </a:cubicBezTo>
                <a:cubicBezTo>
                  <a:pt x="342" y="1263"/>
                  <a:pt x="342" y="1264"/>
                  <a:pt x="343" y="1265"/>
                </a:cubicBezTo>
                <a:cubicBezTo>
                  <a:pt x="340" y="1267"/>
                  <a:pt x="329" y="1257"/>
                  <a:pt x="328" y="1254"/>
                </a:cubicBezTo>
                <a:close/>
                <a:moveTo>
                  <a:pt x="1214" y="1117"/>
                </a:moveTo>
                <a:cubicBezTo>
                  <a:pt x="1215" y="1118"/>
                  <a:pt x="1210" y="1123"/>
                  <a:pt x="1208" y="1126"/>
                </a:cubicBezTo>
                <a:cubicBezTo>
                  <a:pt x="1206" y="1124"/>
                  <a:pt x="1211" y="1118"/>
                  <a:pt x="1214" y="1117"/>
                </a:cubicBezTo>
                <a:close/>
                <a:moveTo>
                  <a:pt x="1275" y="995"/>
                </a:moveTo>
                <a:cubicBezTo>
                  <a:pt x="1277" y="989"/>
                  <a:pt x="1280" y="983"/>
                  <a:pt x="1282" y="978"/>
                </a:cubicBezTo>
                <a:cubicBezTo>
                  <a:pt x="1284" y="973"/>
                  <a:pt x="1285" y="969"/>
                  <a:pt x="1287" y="966"/>
                </a:cubicBezTo>
                <a:cubicBezTo>
                  <a:pt x="1290" y="966"/>
                  <a:pt x="1286" y="971"/>
                  <a:pt x="1285" y="974"/>
                </a:cubicBezTo>
                <a:cubicBezTo>
                  <a:pt x="1283" y="981"/>
                  <a:pt x="1280" y="996"/>
                  <a:pt x="1275" y="995"/>
                </a:cubicBezTo>
                <a:close/>
                <a:moveTo>
                  <a:pt x="1254" y="1036"/>
                </a:moveTo>
                <a:cubicBezTo>
                  <a:pt x="1255" y="1035"/>
                  <a:pt x="1256" y="1032"/>
                  <a:pt x="1257" y="1030"/>
                </a:cubicBezTo>
                <a:cubicBezTo>
                  <a:pt x="1258" y="1028"/>
                  <a:pt x="1259" y="1027"/>
                  <a:pt x="1260" y="1028"/>
                </a:cubicBezTo>
                <a:cubicBezTo>
                  <a:pt x="1260" y="1031"/>
                  <a:pt x="1256" y="1038"/>
                  <a:pt x="1254" y="1036"/>
                </a:cubicBezTo>
                <a:close/>
                <a:moveTo>
                  <a:pt x="1305" y="619"/>
                </a:moveTo>
                <a:cubicBezTo>
                  <a:pt x="1307" y="624"/>
                  <a:pt x="1305" y="626"/>
                  <a:pt x="1305" y="629"/>
                </a:cubicBezTo>
                <a:cubicBezTo>
                  <a:pt x="1302" y="628"/>
                  <a:pt x="1302" y="619"/>
                  <a:pt x="1305" y="619"/>
                </a:cubicBezTo>
                <a:close/>
                <a:moveTo>
                  <a:pt x="1309" y="655"/>
                </a:moveTo>
                <a:cubicBezTo>
                  <a:pt x="1308" y="645"/>
                  <a:pt x="1306" y="640"/>
                  <a:pt x="1305" y="634"/>
                </a:cubicBezTo>
                <a:cubicBezTo>
                  <a:pt x="1307" y="634"/>
                  <a:pt x="1309" y="639"/>
                  <a:pt x="1310" y="644"/>
                </a:cubicBezTo>
                <a:cubicBezTo>
                  <a:pt x="1312" y="649"/>
                  <a:pt x="1312" y="654"/>
                  <a:pt x="1309" y="655"/>
                </a:cubicBezTo>
                <a:close/>
                <a:moveTo>
                  <a:pt x="1242" y="1060"/>
                </a:moveTo>
                <a:cubicBezTo>
                  <a:pt x="1240" y="1059"/>
                  <a:pt x="1238" y="1058"/>
                  <a:pt x="1241" y="1054"/>
                </a:cubicBezTo>
                <a:cubicBezTo>
                  <a:pt x="1244" y="1051"/>
                  <a:pt x="1245" y="1056"/>
                  <a:pt x="1242" y="1060"/>
                </a:cubicBezTo>
                <a:close/>
                <a:moveTo>
                  <a:pt x="1236" y="1072"/>
                </a:moveTo>
                <a:cubicBezTo>
                  <a:pt x="1232" y="1070"/>
                  <a:pt x="1235" y="1065"/>
                  <a:pt x="1238" y="1064"/>
                </a:cubicBezTo>
                <a:cubicBezTo>
                  <a:pt x="1240" y="1065"/>
                  <a:pt x="1238" y="1068"/>
                  <a:pt x="1236" y="1072"/>
                </a:cubicBezTo>
                <a:close/>
                <a:moveTo>
                  <a:pt x="1301" y="610"/>
                </a:moveTo>
                <a:cubicBezTo>
                  <a:pt x="1297" y="612"/>
                  <a:pt x="1293" y="598"/>
                  <a:pt x="1294" y="593"/>
                </a:cubicBezTo>
                <a:cubicBezTo>
                  <a:pt x="1299" y="592"/>
                  <a:pt x="1298" y="601"/>
                  <a:pt x="1301" y="610"/>
                </a:cubicBezTo>
                <a:close/>
                <a:moveTo>
                  <a:pt x="1311" y="793"/>
                </a:moveTo>
                <a:cubicBezTo>
                  <a:pt x="1312" y="788"/>
                  <a:pt x="1311" y="784"/>
                  <a:pt x="1312" y="779"/>
                </a:cubicBezTo>
                <a:cubicBezTo>
                  <a:pt x="1312" y="775"/>
                  <a:pt x="1312" y="770"/>
                  <a:pt x="1312" y="765"/>
                </a:cubicBezTo>
                <a:cubicBezTo>
                  <a:pt x="1313" y="758"/>
                  <a:pt x="1314" y="749"/>
                  <a:pt x="1312" y="739"/>
                </a:cubicBezTo>
                <a:cubicBezTo>
                  <a:pt x="1311" y="737"/>
                  <a:pt x="1312" y="737"/>
                  <a:pt x="1311" y="736"/>
                </a:cubicBezTo>
                <a:cubicBezTo>
                  <a:pt x="1310" y="734"/>
                  <a:pt x="1309" y="727"/>
                  <a:pt x="1309" y="720"/>
                </a:cubicBezTo>
                <a:cubicBezTo>
                  <a:pt x="1309" y="717"/>
                  <a:pt x="1309" y="713"/>
                  <a:pt x="1310" y="710"/>
                </a:cubicBezTo>
                <a:cubicBezTo>
                  <a:pt x="1310" y="707"/>
                  <a:pt x="1311" y="705"/>
                  <a:pt x="1311" y="703"/>
                </a:cubicBezTo>
                <a:cubicBezTo>
                  <a:pt x="1309" y="698"/>
                  <a:pt x="1309" y="693"/>
                  <a:pt x="1309" y="687"/>
                </a:cubicBezTo>
                <a:cubicBezTo>
                  <a:pt x="1309" y="685"/>
                  <a:pt x="1309" y="682"/>
                  <a:pt x="1309" y="679"/>
                </a:cubicBezTo>
                <a:cubicBezTo>
                  <a:pt x="1309" y="676"/>
                  <a:pt x="1309" y="673"/>
                  <a:pt x="1308" y="670"/>
                </a:cubicBezTo>
                <a:cubicBezTo>
                  <a:pt x="1310" y="673"/>
                  <a:pt x="1311" y="676"/>
                  <a:pt x="1312" y="680"/>
                </a:cubicBezTo>
                <a:cubicBezTo>
                  <a:pt x="1312" y="684"/>
                  <a:pt x="1312" y="688"/>
                  <a:pt x="1313" y="691"/>
                </a:cubicBezTo>
                <a:cubicBezTo>
                  <a:pt x="1313" y="697"/>
                  <a:pt x="1316" y="704"/>
                  <a:pt x="1317" y="712"/>
                </a:cubicBezTo>
                <a:cubicBezTo>
                  <a:pt x="1317" y="716"/>
                  <a:pt x="1316" y="717"/>
                  <a:pt x="1316" y="719"/>
                </a:cubicBezTo>
                <a:cubicBezTo>
                  <a:pt x="1317" y="725"/>
                  <a:pt x="1317" y="732"/>
                  <a:pt x="1318" y="740"/>
                </a:cubicBezTo>
                <a:cubicBezTo>
                  <a:pt x="1318" y="747"/>
                  <a:pt x="1317" y="755"/>
                  <a:pt x="1317" y="762"/>
                </a:cubicBezTo>
                <a:cubicBezTo>
                  <a:pt x="1316" y="767"/>
                  <a:pt x="1315" y="772"/>
                  <a:pt x="1315" y="777"/>
                </a:cubicBezTo>
                <a:cubicBezTo>
                  <a:pt x="1315" y="779"/>
                  <a:pt x="1315" y="779"/>
                  <a:pt x="1315" y="780"/>
                </a:cubicBezTo>
                <a:cubicBezTo>
                  <a:pt x="1315" y="780"/>
                  <a:pt x="1315" y="781"/>
                  <a:pt x="1315" y="782"/>
                </a:cubicBezTo>
                <a:cubicBezTo>
                  <a:pt x="1315" y="783"/>
                  <a:pt x="1315" y="785"/>
                  <a:pt x="1315" y="787"/>
                </a:cubicBezTo>
                <a:cubicBezTo>
                  <a:pt x="1314" y="790"/>
                  <a:pt x="1313" y="793"/>
                  <a:pt x="1311" y="793"/>
                </a:cubicBezTo>
                <a:close/>
                <a:moveTo>
                  <a:pt x="1213" y="1102"/>
                </a:moveTo>
                <a:cubicBezTo>
                  <a:pt x="1210" y="1107"/>
                  <a:pt x="1207" y="1113"/>
                  <a:pt x="1204" y="1114"/>
                </a:cubicBezTo>
                <a:cubicBezTo>
                  <a:pt x="1203" y="1113"/>
                  <a:pt x="1205" y="1110"/>
                  <a:pt x="1207" y="1107"/>
                </a:cubicBezTo>
                <a:cubicBezTo>
                  <a:pt x="1209" y="1104"/>
                  <a:pt x="1211" y="1101"/>
                  <a:pt x="1213" y="1102"/>
                </a:cubicBezTo>
                <a:close/>
                <a:moveTo>
                  <a:pt x="1286" y="564"/>
                </a:moveTo>
                <a:cubicBezTo>
                  <a:pt x="1282" y="568"/>
                  <a:pt x="1278" y="555"/>
                  <a:pt x="1282" y="555"/>
                </a:cubicBezTo>
                <a:cubicBezTo>
                  <a:pt x="1283" y="559"/>
                  <a:pt x="1285" y="559"/>
                  <a:pt x="1286" y="564"/>
                </a:cubicBezTo>
                <a:close/>
                <a:moveTo>
                  <a:pt x="1316" y="805"/>
                </a:moveTo>
                <a:cubicBezTo>
                  <a:pt x="1316" y="808"/>
                  <a:pt x="1313" y="808"/>
                  <a:pt x="1312" y="813"/>
                </a:cubicBezTo>
                <a:cubicBezTo>
                  <a:pt x="1311" y="817"/>
                  <a:pt x="1311" y="824"/>
                  <a:pt x="1311" y="828"/>
                </a:cubicBezTo>
                <a:cubicBezTo>
                  <a:pt x="1310" y="832"/>
                  <a:pt x="1309" y="834"/>
                  <a:pt x="1306" y="830"/>
                </a:cubicBezTo>
                <a:cubicBezTo>
                  <a:pt x="1307" y="830"/>
                  <a:pt x="1307" y="825"/>
                  <a:pt x="1307" y="824"/>
                </a:cubicBezTo>
                <a:cubicBezTo>
                  <a:pt x="1308" y="820"/>
                  <a:pt x="1309" y="820"/>
                  <a:pt x="1309" y="817"/>
                </a:cubicBezTo>
                <a:cubicBezTo>
                  <a:pt x="1310" y="812"/>
                  <a:pt x="1310" y="806"/>
                  <a:pt x="1312" y="801"/>
                </a:cubicBezTo>
                <a:cubicBezTo>
                  <a:pt x="1315" y="800"/>
                  <a:pt x="1314" y="804"/>
                  <a:pt x="1316" y="805"/>
                </a:cubicBezTo>
                <a:close/>
                <a:moveTo>
                  <a:pt x="1190" y="1127"/>
                </a:moveTo>
                <a:cubicBezTo>
                  <a:pt x="1194" y="1122"/>
                  <a:pt x="1199" y="1113"/>
                  <a:pt x="1201" y="1116"/>
                </a:cubicBezTo>
                <a:cubicBezTo>
                  <a:pt x="1199" y="1120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3" y="961"/>
                  <a:pt x="1280" y="960"/>
                </a:cubicBezTo>
                <a:cubicBezTo>
                  <a:pt x="1280" y="955"/>
                  <a:pt x="1283" y="947"/>
                  <a:pt x="1286" y="950"/>
                </a:cubicBezTo>
                <a:close/>
                <a:moveTo>
                  <a:pt x="1257" y="1008"/>
                </a:moveTo>
                <a:cubicBezTo>
                  <a:pt x="1261" y="1002"/>
                  <a:pt x="1266" y="994"/>
                  <a:pt x="1269" y="987"/>
                </a:cubicBezTo>
                <a:cubicBezTo>
                  <a:pt x="1271" y="981"/>
                  <a:pt x="1271" y="977"/>
                  <a:pt x="1272" y="971"/>
                </a:cubicBezTo>
                <a:cubicBezTo>
                  <a:pt x="1275" y="970"/>
                  <a:pt x="1275" y="972"/>
                  <a:pt x="1275" y="976"/>
                </a:cubicBezTo>
                <a:cubicBezTo>
                  <a:pt x="1274" y="979"/>
                  <a:pt x="1273" y="983"/>
                  <a:pt x="1272" y="986"/>
                </a:cubicBezTo>
                <a:cubicBezTo>
                  <a:pt x="1270" y="991"/>
                  <a:pt x="1266" y="999"/>
                  <a:pt x="1265" y="1001"/>
                </a:cubicBezTo>
                <a:cubicBezTo>
                  <a:pt x="1263" y="1005"/>
                  <a:pt x="1263" y="1003"/>
                  <a:pt x="1260" y="1006"/>
                </a:cubicBezTo>
                <a:cubicBezTo>
                  <a:pt x="1261" y="1005"/>
                  <a:pt x="1258" y="1011"/>
                  <a:pt x="1257" y="1008"/>
                </a:cubicBezTo>
                <a:close/>
                <a:moveTo>
                  <a:pt x="1261" y="1012"/>
                </a:moveTo>
                <a:cubicBezTo>
                  <a:pt x="1257" y="1018"/>
                  <a:pt x="1256" y="1018"/>
                  <a:pt x="1255" y="1024"/>
                </a:cubicBezTo>
                <a:cubicBezTo>
                  <a:pt x="1253" y="1024"/>
                  <a:pt x="1251" y="1029"/>
                  <a:pt x="1248" y="1026"/>
                </a:cubicBezTo>
                <a:cubicBezTo>
                  <a:pt x="1248" y="1022"/>
                  <a:pt x="1251" y="1023"/>
                  <a:pt x="1253" y="1020"/>
                </a:cubicBezTo>
                <a:cubicBezTo>
                  <a:pt x="1254" y="1017"/>
                  <a:pt x="1252" y="1016"/>
                  <a:pt x="1255" y="1011"/>
                </a:cubicBezTo>
                <a:cubicBezTo>
                  <a:pt x="1257" y="1014"/>
                  <a:pt x="1259" y="1011"/>
                  <a:pt x="1261" y="1012"/>
                </a:cubicBezTo>
                <a:close/>
                <a:moveTo>
                  <a:pt x="1170" y="1155"/>
                </a:moveTo>
                <a:cubicBezTo>
                  <a:pt x="1166" y="1160"/>
                  <a:pt x="1161" y="1159"/>
                  <a:pt x="1167" y="1152"/>
                </a:cubicBezTo>
                <a:lnTo>
                  <a:pt x="1170" y="1155"/>
                </a:lnTo>
                <a:close/>
                <a:moveTo>
                  <a:pt x="1239" y="1045"/>
                </a:moveTo>
                <a:cubicBezTo>
                  <a:pt x="1241" y="1044"/>
                  <a:pt x="1243" y="1040"/>
                  <a:pt x="1245" y="1039"/>
                </a:cubicBezTo>
                <a:cubicBezTo>
                  <a:pt x="1247" y="1042"/>
                  <a:pt x="1241" y="1047"/>
                  <a:pt x="1239" y="1045"/>
                </a:cubicBezTo>
                <a:close/>
                <a:moveTo>
                  <a:pt x="1162" y="1159"/>
                </a:moveTo>
                <a:cubicBezTo>
                  <a:pt x="1166" y="1161"/>
                  <a:pt x="1156" y="1170"/>
                  <a:pt x="1153" y="1168"/>
                </a:cubicBezTo>
                <a:cubicBezTo>
                  <a:pt x="1153" y="1167"/>
                  <a:pt x="1159" y="1163"/>
                  <a:pt x="1162" y="1159"/>
                </a:cubicBezTo>
                <a:close/>
                <a:moveTo>
                  <a:pt x="1301" y="864"/>
                </a:moveTo>
                <a:cubicBezTo>
                  <a:pt x="1303" y="861"/>
                  <a:pt x="1302" y="853"/>
                  <a:pt x="1305" y="855"/>
                </a:cubicBezTo>
                <a:cubicBezTo>
                  <a:pt x="1305" y="856"/>
                  <a:pt x="1305" y="859"/>
                  <a:pt x="1305" y="861"/>
                </a:cubicBezTo>
                <a:cubicBezTo>
                  <a:pt x="1304" y="863"/>
                  <a:pt x="1303" y="864"/>
                  <a:pt x="1301" y="864"/>
                </a:cubicBezTo>
                <a:close/>
                <a:moveTo>
                  <a:pt x="1291" y="917"/>
                </a:moveTo>
                <a:cubicBezTo>
                  <a:pt x="1288" y="917"/>
                  <a:pt x="1290" y="911"/>
                  <a:pt x="1292" y="909"/>
                </a:cubicBezTo>
                <a:cubicBezTo>
                  <a:pt x="1293" y="910"/>
                  <a:pt x="1294" y="914"/>
                  <a:pt x="1291" y="917"/>
                </a:cubicBezTo>
                <a:close/>
                <a:moveTo>
                  <a:pt x="549" y="174"/>
                </a:moveTo>
                <a:cubicBezTo>
                  <a:pt x="549" y="176"/>
                  <a:pt x="542" y="176"/>
                  <a:pt x="541" y="176"/>
                </a:cubicBezTo>
                <a:cubicBezTo>
                  <a:pt x="541" y="173"/>
                  <a:pt x="548" y="172"/>
                  <a:pt x="549" y="174"/>
                </a:cubicBezTo>
                <a:close/>
                <a:moveTo>
                  <a:pt x="1301" y="877"/>
                </a:moveTo>
                <a:cubicBezTo>
                  <a:pt x="1299" y="881"/>
                  <a:pt x="1299" y="885"/>
                  <a:pt x="1298" y="889"/>
                </a:cubicBezTo>
                <a:cubicBezTo>
                  <a:pt x="1296" y="894"/>
                  <a:pt x="1295" y="898"/>
                  <a:pt x="1294" y="901"/>
                </a:cubicBezTo>
                <a:cubicBezTo>
                  <a:pt x="1292" y="899"/>
                  <a:pt x="1293" y="893"/>
                  <a:pt x="1294" y="887"/>
                </a:cubicBezTo>
                <a:cubicBezTo>
                  <a:pt x="1296" y="882"/>
                  <a:pt x="1298" y="877"/>
                  <a:pt x="1301" y="877"/>
                </a:cubicBezTo>
                <a:close/>
                <a:moveTo>
                  <a:pt x="1217" y="1085"/>
                </a:moveTo>
                <a:cubicBezTo>
                  <a:pt x="1214" y="1089"/>
                  <a:pt x="1210" y="1092"/>
                  <a:pt x="1210" y="1088"/>
                </a:cubicBezTo>
                <a:cubicBezTo>
                  <a:pt x="1213" y="1083"/>
                  <a:pt x="1217" y="1081"/>
                  <a:pt x="1217" y="1085"/>
                </a:cubicBezTo>
                <a:close/>
                <a:moveTo>
                  <a:pt x="1095" y="1221"/>
                </a:moveTo>
                <a:cubicBezTo>
                  <a:pt x="1096" y="1219"/>
                  <a:pt x="1099" y="1215"/>
                  <a:pt x="1103" y="1212"/>
                </a:cubicBezTo>
                <a:cubicBezTo>
                  <a:pt x="1107" y="1209"/>
                  <a:pt x="1111" y="1206"/>
                  <a:pt x="1112" y="1208"/>
                </a:cubicBezTo>
                <a:cubicBezTo>
                  <a:pt x="1110" y="1214"/>
                  <a:pt x="1105" y="1213"/>
                  <a:pt x="1101" y="1215"/>
                </a:cubicBezTo>
                <a:cubicBezTo>
                  <a:pt x="1099" y="1217"/>
                  <a:pt x="1099" y="1220"/>
                  <a:pt x="1095" y="1221"/>
                </a:cubicBezTo>
                <a:close/>
                <a:moveTo>
                  <a:pt x="605" y="161"/>
                </a:moveTo>
                <a:cubicBezTo>
                  <a:pt x="607" y="161"/>
                  <a:pt x="606" y="161"/>
                  <a:pt x="605" y="162"/>
                </a:cubicBezTo>
                <a:cubicBezTo>
                  <a:pt x="603" y="165"/>
                  <a:pt x="610" y="161"/>
                  <a:pt x="609" y="164"/>
                </a:cubicBezTo>
                <a:cubicBezTo>
                  <a:pt x="603" y="165"/>
                  <a:pt x="600" y="165"/>
                  <a:pt x="598" y="163"/>
                </a:cubicBezTo>
                <a:cubicBezTo>
                  <a:pt x="601" y="162"/>
                  <a:pt x="605" y="162"/>
                  <a:pt x="605" y="161"/>
                </a:cubicBezTo>
                <a:close/>
                <a:moveTo>
                  <a:pt x="1196" y="1112"/>
                </a:moveTo>
                <a:cubicBezTo>
                  <a:pt x="1195" y="1111"/>
                  <a:pt x="1200" y="1106"/>
                  <a:pt x="1196" y="1106"/>
                </a:cubicBezTo>
                <a:cubicBezTo>
                  <a:pt x="1198" y="1103"/>
                  <a:pt x="1200" y="1101"/>
                  <a:pt x="1201" y="1102"/>
                </a:cubicBezTo>
                <a:cubicBezTo>
                  <a:pt x="1196" y="1107"/>
                  <a:pt x="1200" y="1110"/>
                  <a:pt x="1196" y="1112"/>
                </a:cubicBezTo>
                <a:close/>
                <a:moveTo>
                  <a:pt x="384" y="248"/>
                </a:moveTo>
                <a:cubicBezTo>
                  <a:pt x="384" y="257"/>
                  <a:pt x="370" y="253"/>
                  <a:pt x="384" y="248"/>
                </a:cubicBezTo>
                <a:close/>
                <a:moveTo>
                  <a:pt x="1062" y="1246"/>
                </a:moveTo>
                <a:cubicBezTo>
                  <a:pt x="1060" y="1244"/>
                  <a:pt x="1060" y="1244"/>
                  <a:pt x="1060" y="1244"/>
                </a:cubicBezTo>
                <a:cubicBezTo>
                  <a:pt x="1063" y="1241"/>
                  <a:pt x="1064" y="1242"/>
                  <a:pt x="1067" y="1240"/>
                </a:cubicBezTo>
                <a:cubicBezTo>
                  <a:pt x="1068" y="1242"/>
                  <a:pt x="1065" y="1244"/>
                  <a:pt x="1062" y="1246"/>
                </a:cubicBezTo>
                <a:close/>
                <a:moveTo>
                  <a:pt x="1031" y="1262"/>
                </a:moveTo>
                <a:cubicBezTo>
                  <a:pt x="1034" y="1261"/>
                  <a:pt x="1039" y="1256"/>
                  <a:pt x="1039" y="1259"/>
                </a:cubicBezTo>
                <a:cubicBezTo>
                  <a:pt x="1036" y="1262"/>
                  <a:pt x="1033" y="1265"/>
                  <a:pt x="1031" y="1262"/>
                </a:cubicBezTo>
                <a:close/>
                <a:moveTo>
                  <a:pt x="1016" y="1274"/>
                </a:moveTo>
                <a:cubicBezTo>
                  <a:pt x="1014" y="1271"/>
                  <a:pt x="1024" y="1265"/>
                  <a:pt x="1027" y="1267"/>
                </a:cubicBezTo>
                <a:cubicBezTo>
                  <a:pt x="1023" y="1270"/>
                  <a:pt x="1020" y="1272"/>
                  <a:pt x="1016" y="1274"/>
                </a:cubicBezTo>
                <a:close/>
                <a:moveTo>
                  <a:pt x="944" y="212"/>
                </a:moveTo>
                <a:cubicBezTo>
                  <a:pt x="943" y="215"/>
                  <a:pt x="939" y="211"/>
                  <a:pt x="937" y="210"/>
                </a:cubicBezTo>
                <a:cubicBezTo>
                  <a:pt x="935" y="209"/>
                  <a:pt x="932" y="208"/>
                  <a:pt x="931" y="207"/>
                </a:cubicBezTo>
                <a:cubicBezTo>
                  <a:pt x="930" y="207"/>
                  <a:pt x="930" y="205"/>
                  <a:pt x="930" y="205"/>
                </a:cubicBezTo>
                <a:cubicBezTo>
                  <a:pt x="928" y="204"/>
                  <a:pt x="923" y="203"/>
                  <a:pt x="921" y="202"/>
                </a:cubicBezTo>
                <a:cubicBezTo>
                  <a:pt x="917" y="201"/>
                  <a:pt x="914" y="199"/>
                  <a:pt x="910" y="198"/>
                </a:cubicBezTo>
                <a:cubicBezTo>
                  <a:pt x="907" y="196"/>
                  <a:pt x="903" y="195"/>
                  <a:pt x="900" y="194"/>
                </a:cubicBezTo>
                <a:cubicBezTo>
                  <a:pt x="901" y="192"/>
                  <a:pt x="907" y="193"/>
                  <a:pt x="908" y="193"/>
                </a:cubicBezTo>
                <a:cubicBezTo>
                  <a:pt x="911" y="194"/>
                  <a:pt x="913" y="195"/>
                  <a:pt x="916" y="196"/>
                </a:cubicBezTo>
                <a:cubicBezTo>
                  <a:pt x="919" y="198"/>
                  <a:pt x="922" y="199"/>
                  <a:pt x="924" y="201"/>
                </a:cubicBezTo>
                <a:cubicBezTo>
                  <a:pt x="926" y="201"/>
                  <a:pt x="926" y="200"/>
                  <a:pt x="928" y="201"/>
                </a:cubicBezTo>
                <a:cubicBezTo>
                  <a:pt x="928" y="201"/>
                  <a:pt x="929" y="203"/>
                  <a:pt x="929" y="204"/>
                </a:cubicBezTo>
                <a:cubicBezTo>
                  <a:pt x="931" y="205"/>
                  <a:pt x="932" y="204"/>
                  <a:pt x="935" y="205"/>
                </a:cubicBezTo>
                <a:cubicBezTo>
                  <a:pt x="939" y="207"/>
                  <a:pt x="941" y="210"/>
                  <a:pt x="944" y="212"/>
                </a:cubicBezTo>
                <a:close/>
                <a:moveTo>
                  <a:pt x="1167" y="1144"/>
                </a:moveTo>
                <a:cubicBezTo>
                  <a:pt x="1162" y="1147"/>
                  <a:pt x="1152" y="1161"/>
                  <a:pt x="1149" y="1162"/>
                </a:cubicBezTo>
                <a:cubicBezTo>
                  <a:pt x="1147" y="1158"/>
                  <a:pt x="1161" y="1147"/>
                  <a:pt x="1164" y="1141"/>
                </a:cubicBezTo>
                <a:lnTo>
                  <a:pt x="1167" y="1144"/>
                </a:lnTo>
                <a:close/>
                <a:moveTo>
                  <a:pt x="1102" y="1209"/>
                </a:moveTo>
                <a:cubicBezTo>
                  <a:pt x="1100" y="1208"/>
                  <a:pt x="1101" y="1206"/>
                  <a:pt x="1103" y="1204"/>
                </a:cubicBezTo>
                <a:cubicBezTo>
                  <a:pt x="1104" y="1203"/>
                  <a:pt x="1107" y="1201"/>
                  <a:pt x="1109" y="1200"/>
                </a:cubicBezTo>
                <a:cubicBezTo>
                  <a:pt x="1110" y="1202"/>
                  <a:pt x="1104" y="1206"/>
                  <a:pt x="1102" y="1209"/>
                </a:cubicBezTo>
                <a:close/>
                <a:moveTo>
                  <a:pt x="1205" y="1089"/>
                </a:moveTo>
                <a:cubicBezTo>
                  <a:pt x="1201" y="1088"/>
                  <a:pt x="1205" y="1079"/>
                  <a:pt x="1210" y="1075"/>
                </a:cubicBezTo>
                <a:cubicBezTo>
                  <a:pt x="1214" y="1077"/>
                  <a:pt x="1207" y="1084"/>
                  <a:pt x="1205" y="1089"/>
                </a:cubicBezTo>
                <a:close/>
                <a:moveTo>
                  <a:pt x="1174" y="1132"/>
                </a:moveTo>
                <a:cubicBezTo>
                  <a:pt x="1169" y="1139"/>
                  <a:pt x="1169" y="1139"/>
                  <a:pt x="1169" y="1139"/>
                </a:cubicBezTo>
                <a:cubicBezTo>
                  <a:pt x="1165" y="1138"/>
                  <a:pt x="1172" y="1129"/>
                  <a:pt x="1174" y="1132"/>
                </a:cubicBezTo>
                <a:close/>
                <a:moveTo>
                  <a:pt x="1081" y="1226"/>
                </a:moveTo>
                <a:cubicBezTo>
                  <a:pt x="1080" y="1225"/>
                  <a:pt x="1081" y="1224"/>
                  <a:pt x="1082" y="1222"/>
                </a:cubicBezTo>
                <a:cubicBezTo>
                  <a:pt x="1083" y="1218"/>
                  <a:pt x="1082" y="1218"/>
                  <a:pt x="1089" y="1213"/>
                </a:cubicBezTo>
                <a:cubicBezTo>
                  <a:pt x="1089" y="1217"/>
                  <a:pt x="1088" y="1221"/>
                  <a:pt x="1081" y="1226"/>
                </a:cubicBezTo>
                <a:close/>
                <a:moveTo>
                  <a:pt x="1003" y="242"/>
                </a:moveTo>
                <a:cubicBezTo>
                  <a:pt x="1001" y="243"/>
                  <a:pt x="998" y="241"/>
                  <a:pt x="994" y="239"/>
                </a:cubicBezTo>
                <a:cubicBezTo>
                  <a:pt x="990" y="236"/>
                  <a:pt x="986" y="234"/>
                  <a:pt x="984" y="232"/>
                </a:cubicBezTo>
                <a:cubicBezTo>
                  <a:pt x="986" y="231"/>
                  <a:pt x="990" y="232"/>
                  <a:pt x="993" y="234"/>
                </a:cubicBezTo>
                <a:cubicBezTo>
                  <a:pt x="997" y="237"/>
                  <a:pt x="1001" y="240"/>
                  <a:pt x="1003" y="242"/>
                </a:cubicBezTo>
                <a:close/>
                <a:moveTo>
                  <a:pt x="1109" y="1197"/>
                </a:moveTo>
                <a:cubicBezTo>
                  <a:pt x="1114" y="1193"/>
                  <a:pt x="1114" y="1193"/>
                  <a:pt x="1114" y="1193"/>
                </a:cubicBezTo>
                <a:cubicBezTo>
                  <a:pt x="1117" y="1194"/>
                  <a:pt x="1110" y="1200"/>
                  <a:pt x="1109" y="1197"/>
                </a:cubicBezTo>
                <a:close/>
                <a:moveTo>
                  <a:pt x="1073" y="1231"/>
                </a:moveTo>
                <a:cubicBezTo>
                  <a:pt x="1068" y="1235"/>
                  <a:pt x="1059" y="1238"/>
                  <a:pt x="1060" y="1234"/>
                </a:cubicBezTo>
                <a:cubicBezTo>
                  <a:pt x="1065" y="1231"/>
                  <a:pt x="1068" y="1229"/>
                  <a:pt x="1072" y="1228"/>
                </a:cubicBezTo>
                <a:cubicBezTo>
                  <a:pt x="1073" y="1229"/>
                  <a:pt x="1072" y="1230"/>
                  <a:pt x="1073" y="1231"/>
                </a:cubicBezTo>
                <a:close/>
                <a:moveTo>
                  <a:pt x="577" y="178"/>
                </a:moveTo>
                <a:cubicBezTo>
                  <a:pt x="572" y="179"/>
                  <a:pt x="572" y="177"/>
                  <a:pt x="567" y="179"/>
                </a:cubicBezTo>
                <a:cubicBezTo>
                  <a:pt x="566" y="177"/>
                  <a:pt x="576" y="175"/>
                  <a:pt x="577" y="178"/>
                </a:cubicBezTo>
                <a:close/>
                <a:moveTo>
                  <a:pt x="646" y="164"/>
                </a:moveTo>
                <a:cubicBezTo>
                  <a:pt x="654" y="164"/>
                  <a:pt x="646" y="170"/>
                  <a:pt x="642" y="168"/>
                </a:cubicBezTo>
                <a:cubicBezTo>
                  <a:pt x="641" y="166"/>
                  <a:pt x="648" y="167"/>
                  <a:pt x="646" y="164"/>
                </a:cubicBezTo>
                <a:close/>
                <a:moveTo>
                  <a:pt x="983" y="231"/>
                </a:moveTo>
                <a:cubicBezTo>
                  <a:pt x="982" y="233"/>
                  <a:pt x="977" y="230"/>
                  <a:pt x="976" y="228"/>
                </a:cubicBezTo>
                <a:cubicBezTo>
                  <a:pt x="977" y="226"/>
                  <a:pt x="982" y="229"/>
                  <a:pt x="983" y="231"/>
                </a:cubicBezTo>
                <a:close/>
                <a:moveTo>
                  <a:pt x="1196" y="1100"/>
                </a:moveTo>
                <a:cubicBezTo>
                  <a:pt x="1192" y="1106"/>
                  <a:pt x="1188" y="1109"/>
                  <a:pt x="1185" y="1109"/>
                </a:cubicBezTo>
                <a:cubicBezTo>
                  <a:pt x="1185" y="1105"/>
                  <a:pt x="1188" y="1106"/>
                  <a:pt x="1190" y="1104"/>
                </a:cubicBezTo>
                <a:cubicBezTo>
                  <a:pt x="1191" y="1102"/>
                  <a:pt x="1194" y="1096"/>
                  <a:pt x="1196" y="1100"/>
                </a:cubicBezTo>
                <a:close/>
                <a:moveTo>
                  <a:pt x="917" y="1317"/>
                </a:moveTo>
                <a:cubicBezTo>
                  <a:pt x="915" y="1313"/>
                  <a:pt x="923" y="1313"/>
                  <a:pt x="927" y="1312"/>
                </a:cubicBezTo>
                <a:cubicBezTo>
                  <a:pt x="927" y="1315"/>
                  <a:pt x="919" y="1316"/>
                  <a:pt x="917" y="1317"/>
                </a:cubicBezTo>
                <a:close/>
                <a:moveTo>
                  <a:pt x="1052" y="1244"/>
                </a:moveTo>
                <a:cubicBezTo>
                  <a:pt x="1055" y="1234"/>
                  <a:pt x="1043" y="1252"/>
                  <a:pt x="1037" y="1253"/>
                </a:cubicBezTo>
                <a:cubicBezTo>
                  <a:pt x="1037" y="1252"/>
                  <a:pt x="1037" y="1250"/>
                  <a:pt x="1040" y="1249"/>
                </a:cubicBezTo>
                <a:cubicBezTo>
                  <a:pt x="1038" y="1248"/>
                  <a:pt x="1033" y="1251"/>
                  <a:pt x="1035" y="1247"/>
                </a:cubicBezTo>
                <a:cubicBezTo>
                  <a:pt x="1041" y="1242"/>
                  <a:pt x="1045" y="1243"/>
                  <a:pt x="1050" y="1241"/>
                </a:cubicBezTo>
                <a:cubicBezTo>
                  <a:pt x="1053" y="1239"/>
                  <a:pt x="1055" y="1235"/>
                  <a:pt x="1059" y="1234"/>
                </a:cubicBezTo>
                <a:cubicBezTo>
                  <a:pt x="1058" y="1236"/>
                  <a:pt x="1057" y="1238"/>
                  <a:pt x="1056" y="1239"/>
                </a:cubicBezTo>
                <a:cubicBezTo>
                  <a:pt x="1055" y="1241"/>
                  <a:pt x="1054" y="1243"/>
                  <a:pt x="1052" y="1244"/>
                </a:cubicBezTo>
                <a:close/>
                <a:moveTo>
                  <a:pt x="1134" y="1172"/>
                </a:moveTo>
                <a:cubicBezTo>
                  <a:pt x="1132" y="1172"/>
                  <a:pt x="1132" y="1170"/>
                  <a:pt x="1136" y="1167"/>
                </a:cubicBezTo>
                <a:cubicBezTo>
                  <a:pt x="1131" y="1168"/>
                  <a:pt x="1127" y="1174"/>
                  <a:pt x="1123" y="1178"/>
                </a:cubicBezTo>
                <a:cubicBezTo>
                  <a:pt x="1122" y="1179"/>
                  <a:pt x="1121" y="1180"/>
                  <a:pt x="1120" y="1181"/>
                </a:cubicBezTo>
                <a:cubicBezTo>
                  <a:pt x="1119" y="1182"/>
                  <a:pt x="1118" y="1183"/>
                  <a:pt x="1117" y="1184"/>
                </a:cubicBezTo>
                <a:cubicBezTo>
                  <a:pt x="1114" y="1185"/>
                  <a:pt x="1112" y="1186"/>
                  <a:pt x="1110" y="1185"/>
                </a:cubicBezTo>
                <a:cubicBezTo>
                  <a:pt x="1112" y="1182"/>
                  <a:pt x="1114" y="1180"/>
                  <a:pt x="1117" y="1179"/>
                </a:cubicBezTo>
                <a:cubicBezTo>
                  <a:pt x="1119" y="1177"/>
                  <a:pt x="1122" y="1176"/>
                  <a:pt x="1124" y="1174"/>
                </a:cubicBezTo>
                <a:cubicBezTo>
                  <a:pt x="1127" y="1172"/>
                  <a:pt x="1128" y="1168"/>
                  <a:pt x="1132" y="1164"/>
                </a:cubicBezTo>
                <a:cubicBezTo>
                  <a:pt x="1132" y="1164"/>
                  <a:pt x="1134" y="1165"/>
                  <a:pt x="1134" y="1164"/>
                </a:cubicBezTo>
                <a:cubicBezTo>
                  <a:pt x="1134" y="1163"/>
                  <a:pt x="1137" y="1161"/>
                  <a:pt x="1139" y="1159"/>
                </a:cubicBezTo>
                <a:cubicBezTo>
                  <a:pt x="1142" y="1156"/>
                  <a:pt x="1145" y="1153"/>
                  <a:pt x="1147" y="1150"/>
                </a:cubicBezTo>
                <a:cubicBezTo>
                  <a:pt x="1151" y="1150"/>
                  <a:pt x="1144" y="1154"/>
                  <a:pt x="1146" y="1155"/>
                </a:cubicBezTo>
                <a:cubicBezTo>
                  <a:pt x="1147" y="1157"/>
                  <a:pt x="1151" y="1148"/>
                  <a:pt x="1152" y="1152"/>
                </a:cubicBezTo>
                <a:cubicBezTo>
                  <a:pt x="1146" y="1158"/>
                  <a:pt x="1141" y="1164"/>
                  <a:pt x="1137" y="1164"/>
                </a:cubicBezTo>
                <a:cubicBezTo>
                  <a:pt x="1136" y="1167"/>
                  <a:pt x="1138" y="1169"/>
                  <a:pt x="1134" y="1172"/>
                </a:cubicBezTo>
                <a:close/>
                <a:moveTo>
                  <a:pt x="864" y="1332"/>
                </a:moveTo>
                <a:cubicBezTo>
                  <a:pt x="861" y="1334"/>
                  <a:pt x="860" y="1332"/>
                  <a:pt x="859" y="1332"/>
                </a:cubicBezTo>
                <a:cubicBezTo>
                  <a:pt x="857" y="1332"/>
                  <a:pt x="853" y="1336"/>
                  <a:pt x="853" y="1332"/>
                </a:cubicBezTo>
                <a:cubicBezTo>
                  <a:pt x="858" y="1330"/>
                  <a:pt x="862" y="1330"/>
                  <a:pt x="864" y="1332"/>
                </a:cubicBezTo>
                <a:close/>
                <a:moveTo>
                  <a:pt x="775" y="171"/>
                </a:moveTo>
                <a:cubicBezTo>
                  <a:pt x="773" y="170"/>
                  <a:pt x="773" y="172"/>
                  <a:pt x="771" y="171"/>
                </a:cubicBezTo>
                <a:cubicBezTo>
                  <a:pt x="769" y="171"/>
                  <a:pt x="768" y="169"/>
                  <a:pt x="768" y="169"/>
                </a:cubicBezTo>
                <a:cubicBezTo>
                  <a:pt x="766" y="169"/>
                  <a:pt x="758" y="172"/>
                  <a:pt x="758" y="168"/>
                </a:cubicBezTo>
                <a:cubicBezTo>
                  <a:pt x="762" y="167"/>
                  <a:pt x="777" y="167"/>
                  <a:pt x="775" y="171"/>
                </a:cubicBezTo>
                <a:close/>
                <a:moveTo>
                  <a:pt x="815" y="177"/>
                </a:moveTo>
                <a:cubicBezTo>
                  <a:pt x="805" y="175"/>
                  <a:pt x="805" y="175"/>
                  <a:pt x="805" y="175"/>
                </a:cubicBezTo>
                <a:cubicBezTo>
                  <a:pt x="806" y="173"/>
                  <a:pt x="817" y="174"/>
                  <a:pt x="815" y="177"/>
                </a:cubicBezTo>
                <a:close/>
                <a:moveTo>
                  <a:pt x="512" y="201"/>
                </a:moveTo>
                <a:cubicBezTo>
                  <a:pt x="510" y="203"/>
                  <a:pt x="506" y="204"/>
                  <a:pt x="502" y="206"/>
                </a:cubicBezTo>
                <a:cubicBezTo>
                  <a:pt x="497" y="201"/>
                  <a:pt x="511" y="196"/>
                  <a:pt x="512" y="201"/>
                </a:cubicBezTo>
                <a:close/>
                <a:moveTo>
                  <a:pt x="829" y="178"/>
                </a:moveTo>
                <a:cubicBezTo>
                  <a:pt x="834" y="179"/>
                  <a:pt x="838" y="180"/>
                  <a:pt x="836" y="183"/>
                </a:cubicBezTo>
                <a:cubicBezTo>
                  <a:pt x="833" y="183"/>
                  <a:pt x="828" y="181"/>
                  <a:pt x="829" y="178"/>
                </a:cubicBezTo>
                <a:close/>
                <a:moveTo>
                  <a:pt x="862" y="186"/>
                </a:moveTo>
                <a:cubicBezTo>
                  <a:pt x="864" y="190"/>
                  <a:pt x="868" y="188"/>
                  <a:pt x="872" y="191"/>
                </a:cubicBezTo>
                <a:cubicBezTo>
                  <a:pt x="871" y="191"/>
                  <a:pt x="870" y="192"/>
                  <a:pt x="870" y="193"/>
                </a:cubicBezTo>
                <a:cubicBezTo>
                  <a:pt x="865" y="191"/>
                  <a:pt x="861" y="189"/>
                  <a:pt x="862" y="186"/>
                </a:cubicBezTo>
                <a:close/>
                <a:moveTo>
                  <a:pt x="536" y="194"/>
                </a:moveTo>
                <a:cubicBezTo>
                  <a:pt x="533" y="195"/>
                  <a:pt x="529" y="196"/>
                  <a:pt x="528" y="194"/>
                </a:cubicBezTo>
                <a:cubicBezTo>
                  <a:pt x="530" y="192"/>
                  <a:pt x="537" y="191"/>
                  <a:pt x="536" y="194"/>
                </a:cubicBezTo>
                <a:close/>
                <a:moveTo>
                  <a:pt x="875" y="192"/>
                </a:moveTo>
                <a:cubicBezTo>
                  <a:pt x="883" y="194"/>
                  <a:pt x="883" y="194"/>
                  <a:pt x="883" y="194"/>
                </a:cubicBezTo>
                <a:cubicBezTo>
                  <a:pt x="884" y="197"/>
                  <a:pt x="872" y="194"/>
                  <a:pt x="875" y="192"/>
                </a:cubicBezTo>
                <a:close/>
                <a:moveTo>
                  <a:pt x="1017" y="1261"/>
                </a:moveTo>
                <a:cubicBezTo>
                  <a:pt x="1021" y="1257"/>
                  <a:pt x="1023" y="1254"/>
                  <a:pt x="1030" y="1252"/>
                </a:cubicBezTo>
                <a:cubicBezTo>
                  <a:pt x="1031" y="1255"/>
                  <a:pt x="1022" y="1258"/>
                  <a:pt x="1017" y="1261"/>
                </a:cubicBezTo>
                <a:close/>
                <a:moveTo>
                  <a:pt x="1109" y="1188"/>
                </a:moveTo>
                <a:cubicBezTo>
                  <a:pt x="1103" y="1199"/>
                  <a:pt x="1100" y="1187"/>
                  <a:pt x="1109" y="1188"/>
                </a:cubicBezTo>
                <a:close/>
                <a:moveTo>
                  <a:pt x="967" y="1288"/>
                </a:moveTo>
                <a:cubicBezTo>
                  <a:pt x="964" y="1286"/>
                  <a:pt x="970" y="1282"/>
                  <a:pt x="973" y="1283"/>
                </a:cubicBezTo>
                <a:cubicBezTo>
                  <a:pt x="974" y="1284"/>
                  <a:pt x="970" y="1286"/>
                  <a:pt x="967" y="1288"/>
                </a:cubicBezTo>
                <a:close/>
                <a:moveTo>
                  <a:pt x="935" y="1302"/>
                </a:moveTo>
                <a:cubicBezTo>
                  <a:pt x="932" y="1302"/>
                  <a:pt x="931" y="1300"/>
                  <a:pt x="929" y="1300"/>
                </a:cubicBezTo>
                <a:cubicBezTo>
                  <a:pt x="931" y="1299"/>
                  <a:pt x="946" y="1292"/>
                  <a:pt x="951" y="1292"/>
                </a:cubicBezTo>
                <a:cubicBezTo>
                  <a:pt x="953" y="1294"/>
                  <a:pt x="945" y="1295"/>
                  <a:pt x="941" y="1298"/>
                </a:cubicBezTo>
                <a:cubicBezTo>
                  <a:pt x="938" y="1300"/>
                  <a:pt x="938" y="1301"/>
                  <a:pt x="935" y="1302"/>
                </a:cubicBezTo>
                <a:close/>
                <a:moveTo>
                  <a:pt x="744" y="1348"/>
                </a:moveTo>
                <a:cubicBezTo>
                  <a:pt x="741" y="1345"/>
                  <a:pt x="754" y="1343"/>
                  <a:pt x="753" y="1346"/>
                </a:cubicBezTo>
                <a:cubicBezTo>
                  <a:pt x="752" y="1347"/>
                  <a:pt x="748" y="1347"/>
                  <a:pt x="744" y="1348"/>
                </a:cubicBezTo>
                <a:close/>
                <a:moveTo>
                  <a:pt x="1100" y="1196"/>
                </a:moveTo>
                <a:cubicBezTo>
                  <a:pt x="1096" y="1200"/>
                  <a:pt x="1093" y="1201"/>
                  <a:pt x="1091" y="1199"/>
                </a:cubicBezTo>
                <a:cubicBezTo>
                  <a:pt x="1095" y="1195"/>
                  <a:pt x="1098" y="1195"/>
                  <a:pt x="1100" y="1196"/>
                </a:cubicBezTo>
                <a:close/>
                <a:moveTo>
                  <a:pt x="1127" y="353"/>
                </a:moveTo>
                <a:cubicBezTo>
                  <a:pt x="1123" y="354"/>
                  <a:pt x="1122" y="347"/>
                  <a:pt x="1120" y="345"/>
                </a:cubicBezTo>
                <a:cubicBezTo>
                  <a:pt x="1125" y="345"/>
                  <a:pt x="1126" y="350"/>
                  <a:pt x="1127" y="353"/>
                </a:cubicBezTo>
                <a:close/>
                <a:moveTo>
                  <a:pt x="1138" y="362"/>
                </a:moveTo>
                <a:cubicBezTo>
                  <a:pt x="1136" y="365"/>
                  <a:pt x="1128" y="356"/>
                  <a:pt x="1128" y="353"/>
                </a:cubicBezTo>
                <a:cubicBezTo>
                  <a:pt x="1132" y="353"/>
                  <a:pt x="1135" y="358"/>
                  <a:pt x="1138" y="362"/>
                </a:cubicBezTo>
                <a:close/>
                <a:moveTo>
                  <a:pt x="908" y="1306"/>
                </a:moveTo>
                <a:cubicBezTo>
                  <a:pt x="914" y="1304"/>
                  <a:pt x="922" y="1300"/>
                  <a:pt x="927" y="1300"/>
                </a:cubicBezTo>
                <a:cubicBezTo>
                  <a:pt x="929" y="1303"/>
                  <a:pt x="920" y="1306"/>
                  <a:pt x="918" y="1306"/>
                </a:cubicBezTo>
                <a:cubicBezTo>
                  <a:pt x="915" y="1307"/>
                  <a:pt x="907" y="1309"/>
                  <a:pt x="908" y="1306"/>
                </a:cubicBezTo>
                <a:close/>
                <a:moveTo>
                  <a:pt x="856" y="1326"/>
                </a:moveTo>
                <a:cubicBezTo>
                  <a:pt x="853" y="1330"/>
                  <a:pt x="847" y="1328"/>
                  <a:pt x="842" y="1328"/>
                </a:cubicBezTo>
                <a:cubicBezTo>
                  <a:pt x="842" y="1326"/>
                  <a:pt x="846" y="1325"/>
                  <a:pt x="848" y="1325"/>
                </a:cubicBezTo>
                <a:cubicBezTo>
                  <a:pt x="848" y="1325"/>
                  <a:pt x="848" y="1327"/>
                  <a:pt x="848" y="1328"/>
                </a:cubicBezTo>
                <a:cubicBezTo>
                  <a:pt x="851" y="1328"/>
                  <a:pt x="855" y="1322"/>
                  <a:pt x="856" y="1326"/>
                </a:cubicBezTo>
                <a:close/>
                <a:moveTo>
                  <a:pt x="809" y="1335"/>
                </a:moveTo>
                <a:cubicBezTo>
                  <a:pt x="813" y="1335"/>
                  <a:pt x="821" y="1331"/>
                  <a:pt x="821" y="1335"/>
                </a:cubicBezTo>
                <a:cubicBezTo>
                  <a:pt x="818" y="1336"/>
                  <a:pt x="809" y="1339"/>
                  <a:pt x="809" y="1335"/>
                </a:cubicBezTo>
                <a:close/>
                <a:moveTo>
                  <a:pt x="591" y="183"/>
                </a:moveTo>
                <a:cubicBezTo>
                  <a:pt x="594" y="182"/>
                  <a:pt x="598" y="181"/>
                  <a:pt x="602" y="180"/>
                </a:cubicBezTo>
                <a:cubicBezTo>
                  <a:pt x="602" y="182"/>
                  <a:pt x="602" y="182"/>
                  <a:pt x="602" y="182"/>
                </a:cubicBezTo>
                <a:cubicBezTo>
                  <a:pt x="598" y="183"/>
                  <a:pt x="595" y="184"/>
                  <a:pt x="591" y="184"/>
                </a:cubicBezTo>
                <a:lnTo>
                  <a:pt x="591" y="183"/>
                </a:lnTo>
                <a:close/>
                <a:moveTo>
                  <a:pt x="1097" y="321"/>
                </a:moveTo>
                <a:cubicBezTo>
                  <a:pt x="1100" y="324"/>
                  <a:pt x="1101" y="325"/>
                  <a:pt x="1102" y="327"/>
                </a:cubicBezTo>
                <a:cubicBezTo>
                  <a:pt x="1101" y="330"/>
                  <a:pt x="1098" y="330"/>
                  <a:pt x="1095" y="326"/>
                </a:cubicBezTo>
                <a:cubicBezTo>
                  <a:pt x="1096" y="326"/>
                  <a:pt x="1098" y="327"/>
                  <a:pt x="1099" y="326"/>
                </a:cubicBezTo>
                <a:cubicBezTo>
                  <a:pt x="1100" y="325"/>
                  <a:pt x="1093" y="322"/>
                  <a:pt x="1097" y="321"/>
                </a:cubicBezTo>
                <a:close/>
                <a:moveTo>
                  <a:pt x="1182" y="425"/>
                </a:moveTo>
                <a:cubicBezTo>
                  <a:pt x="1180" y="420"/>
                  <a:pt x="1178" y="416"/>
                  <a:pt x="1176" y="411"/>
                </a:cubicBezTo>
                <a:cubicBezTo>
                  <a:pt x="1181" y="414"/>
                  <a:pt x="1185" y="422"/>
                  <a:pt x="1182" y="425"/>
                </a:cubicBezTo>
                <a:close/>
                <a:moveTo>
                  <a:pt x="906" y="1310"/>
                </a:moveTo>
                <a:cubicBezTo>
                  <a:pt x="901" y="1312"/>
                  <a:pt x="900" y="1311"/>
                  <a:pt x="896" y="1312"/>
                </a:cubicBezTo>
                <a:cubicBezTo>
                  <a:pt x="897" y="1310"/>
                  <a:pt x="901" y="1309"/>
                  <a:pt x="906" y="1307"/>
                </a:cubicBezTo>
                <a:cubicBezTo>
                  <a:pt x="906" y="1308"/>
                  <a:pt x="905" y="1309"/>
                  <a:pt x="906" y="1310"/>
                </a:cubicBezTo>
                <a:close/>
                <a:moveTo>
                  <a:pt x="673" y="1342"/>
                </a:moveTo>
                <a:cubicBezTo>
                  <a:pt x="676" y="1343"/>
                  <a:pt x="682" y="1341"/>
                  <a:pt x="681" y="1344"/>
                </a:cubicBezTo>
                <a:cubicBezTo>
                  <a:pt x="677" y="1344"/>
                  <a:pt x="672" y="1345"/>
                  <a:pt x="673" y="1342"/>
                </a:cubicBezTo>
                <a:close/>
                <a:moveTo>
                  <a:pt x="659" y="1341"/>
                </a:moveTo>
                <a:cubicBezTo>
                  <a:pt x="664" y="1342"/>
                  <a:pt x="666" y="1340"/>
                  <a:pt x="666" y="1343"/>
                </a:cubicBezTo>
                <a:cubicBezTo>
                  <a:pt x="665" y="1344"/>
                  <a:pt x="658" y="1344"/>
                  <a:pt x="659" y="1341"/>
                </a:cubicBezTo>
                <a:close/>
                <a:moveTo>
                  <a:pt x="1149" y="377"/>
                </a:moveTo>
                <a:cubicBezTo>
                  <a:pt x="1153" y="381"/>
                  <a:pt x="1153" y="381"/>
                  <a:pt x="1153" y="381"/>
                </a:cubicBezTo>
                <a:cubicBezTo>
                  <a:pt x="1151" y="384"/>
                  <a:pt x="1145" y="378"/>
                  <a:pt x="1149" y="377"/>
                </a:cubicBezTo>
                <a:close/>
                <a:moveTo>
                  <a:pt x="1158" y="387"/>
                </a:moveTo>
                <a:cubicBezTo>
                  <a:pt x="1162" y="392"/>
                  <a:pt x="1163" y="396"/>
                  <a:pt x="1162" y="398"/>
                </a:cubicBezTo>
                <a:cubicBezTo>
                  <a:pt x="1160" y="397"/>
                  <a:pt x="1159" y="395"/>
                  <a:pt x="1158" y="393"/>
                </a:cubicBezTo>
                <a:cubicBezTo>
                  <a:pt x="1157" y="391"/>
                  <a:pt x="1157" y="388"/>
                  <a:pt x="1158" y="387"/>
                </a:cubicBezTo>
                <a:close/>
                <a:moveTo>
                  <a:pt x="632" y="1340"/>
                </a:moveTo>
                <a:cubicBezTo>
                  <a:pt x="624" y="1339"/>
                  <a:pt x="624" y="1339"/>
                  <a:pt x="624" y="1339"/>
                </a:cubicBezTo>
                <a:cubicBezTo>
                  <a:pt x="623" y="1335"/>
                  <a:pt x="634" y="1337"/>
                  <a:pt x="632" y="1340"/>
                </a:cubicBezTo>
                <a:close/>
                <a:moveTo>
                  <a:pt x="1193" y="436"/>
                </a:moveTo>
                <a:cubicBezTo>
                  <a:pt x="1190" y="438"/>
                  <a:pt x="1190" y="438"/>
                  <a:pt x="1190" y="438"/>
                </a:cubicBezTo>
                <a:cubicBezTo>
                  <a:pt x="1188" y="435"/>
                  <a:pt x="1183" y="430"/>
                  <a:pt x="1184" y="428"/>
                </a:cubicBezTo>
                <a:cubicBezTo>
                  <a:pt x="1187" y="427"/>
                  <a:pt x="1190" y="432"/>
                  <a:pt x="1193" y="436"/>
                </a:cubicBezTo>
                <a:close/>
                <a:moveTo>
                  <a:pt x="1200" y="457"/>
                </a:moveTo>
                <a:cubicBezTo>
                  <a:pt x="1196" y="454"/>
                  <a:pt x="1199" y="452"/>
                  <a:pt x="1198" y="449"/>
                </a:cubicBezTo>
                <a:cubicBezTo>
                  <a:pt x="1197" y="447"/>
                  <a:pt x="1193" y="445"/>
                  <a:pt x="1193" y="441"/>
                </a:cubicBezTo>
                <a:cubicBezTo>
                  <a:pt x="1196" y="438"/>
                  <a:pt x="1197" y="446"/>
                  <a:pt x="1199" y="449"/>
                </a:cubicBezTo>
                <a:cubicBezTo>
                  <a:pt x="1201" y="452"/>
                  <a:pt x="1209" y="461"/>
                  <a:pt x="1207" y="466"/>
                </a:cubicBezTo>
                <a:cubicBezTo>
                  <a:pt x="1208" y="468"/>
                  <a:pt x="1207" y="465"/>
                  <a:pt x="1206" y="462"/>
                </a:cubicBezTo>
                <a:cubicBezTo>
                  <a:pt x="1204" y="459"/>
                  <a:pt x="1202" y="456"/>
                  <a:pt x="1200" y="457"/>
                </a:cubicBezTo>
                <a:close/>
                <a:moveTo>
                  <a:pt x="1252" y="961"/>
                </a:moveTo>
                <a:cubicBezTo>
                  <a:pt x="1249" y="959"/>
                  <a:pt x="1255" y="946"/>
                  <a:pt x="1257" y="943"/>
                </a:cubicBezTo>
                <a:cubicBezTo>
                  <a:pt x="1260" y="945"/>
                  <a:pt x="1254" y="959"/>
                  <a:pt x="1252" y="961"/>
                </a:cubicBezTo>
                <a:close/>
                <a:moveTo>
                  <a:pt x="1138" y="1144"/>
                </a:moveTo>
                <a:cubicBezTo>
                  <a:pt x="1135" y="1140"/>
                  <a:pt x="1145" y="1134"/>
                  <a:pt x="1148" y="1130"/>
                </a:cubicBezTo>
                <a:cubicBezTo>
                  <a:pt x="1151" y="1126"/>
                  <a:pt x="1155" y="1121"/>
                  <a:pt x="1159" y="1115"/>
                </a:cubicBezTo>
                <a:cubicBezTo>
                  <a:pt x="1161" y="1113"/>
                  <a:pt x="1163" y="1110"/>
                  <a:pt x="1165" y="1107"/>
                </a:cubicBezTo>
                <a:cubicBezTo>
                  <a:pt x="1167" y="1104"/>
                  <a:pt x="1169" y="1101"/>
                  <a:pt x="1171" y="1099"/>
                </a:cubicBezTo>
                <a:cubicBezTo>
                  <a:pt x="1173" y="1096"/>
                  <a:pt x="1176" y="1093"/>
                  <a:pt x="1178" y="1090"/>
                </a:cubicBezTo>
                <a:cubicBezTo>
                  <a:pt x="1179" y="1089"/>
                  <a:pt x="1180" y="1087"/>
                  <a:pt x="1181" y="1086"/>
                </a:cubicBezTo>
                <a:cubicBezTo>
                  <a:pt x="1181" y="1084"/>
                  <a:pt x="1181" y="1083"/>
                  <a:pt x="1182" y="1082"/>
                </a:cubicBezTo>
                <a:cubicBezTo>
                  <a:pt x="1184" y="1079"/>
                  <a:pt x="1187" y="1077"/>
                  <a:pt x="1189" y="1075"/>
                </a:cubicBezTo>
                <a:cubicBezTo>
                  <a:pt x="1193" y="1069"/>
                  <a:pt x="1197" y="1063"/>
                  <a:pt x="1201" y="1056"/>
                </a:cubicBezTo>
                <a:cubicBezTo>
                  <a:pt x="1205" y="1049"/>
                  <a:pt x="1208" y="1043"/>
                  <a:pt x="1212" y="1036"/>
                </a:cubicBezTo>
                <a:cubicBezTo>
                  <a:pt x="1215" y="1031"/>
                  <a:pt x="1218" y="1025"/>
                  <a:pt x="1221" y="1020"/>
                </a:cubicBezTo>
                <a:cubicBezTo>
                  <a:pt x="1224" y="1015"/>
                  <a:pt x="1226" y="1009"/>
                  <a:pt x="1228" y="1004"/>
                </a:cubicBezTo>
                <a:cubicBezTo>
                  <a:pt x="1230" y="1001"/>
                  <a:pt x="1232" y="998"/>
                  <a:pt x="1234" y="995"/>
                </a:cubicBezTo>
                <a:cubicBezTo>
                  <a:pt x="1237" y="991"/>
                  <a:pt x="1238" y="986"/>
                  <a:pt x="1240" y="982"/>
                </a:cubicBezTo>
                <a:cubicBezTo>
                  <a:pt x="1242" y="977"/>
                  <a:pt x="1243" y="973"/>
                  <a:pt x="1246" y="969"/>
                </a:cubicBezTo>
                <a:cubicBezTo>
                  <a:pt x="1248" y="970"/>
                  <a:pt x="1248" y="970"/>
                  <a:pt x="1248" y="970"/>
                </a:cubicBezTo>
                <a:cubicBezTo>
                  <a:pt x="1248" y="976"/>
                  <a:pt x="1245" y="976"/>
                  <a:pt x="1243" y="980"/>
                </a:cubicBezTo>
                <a:cubicBezTo>
                  <a:pt x="1239" y="990"/>
                  <a:pt x="1235" y="1000"/>
                  <a:pt x="1231" y="1009"/>
                </a:cubicBezTo>
                <a:cubicBezTo>
                  <a:pt x="1227" y="1016"/>
                  <a:pt x="1223" y="1024"/>
                  <a:pt x="1219" y="1031"/>
                </a:cubicBezTo>
                <a:cubicBezTo>
                  <a:pt x="1218" y="1035"/>
                  <a:pt x="1216" y="1038"/>
                  <a:pt x="1214" y="1041"/>
                </a:cubicBezTo>
                <a:cubicBezTo>
                  <a:pt x="1212" y="1044"/>
                  <a:pt x="1210" y="1047"/>
                  <a:pt x="1208" y="1050"/>
                </a:cubicBezTo>
                <a:cubicBezTo>
                  <a:pt x="1206" y="1053"/>
                  <a:pt x="1206" y="1055"/>
                  <a:pt x="1204" y="1058"/>
                </a:cubicBezTo>
                <a:cubicBezTo>
                  <a:pt x="1203" y="1060"/>
                  <a:pt x="1201" y="1062"/>
                  <a:pt x="1200" y="1064"/>
                </a:cubicBezTo>
                <a:cubicBezTo>
                  <a:pt x="1198" y="1066"/>
                  <a:pt x="1196" y="1068"/>
                  <a:pt x="1195" y="1070"/>
                </a:cubicBezTo>
                <a:cubicBezTo>
                  <a:pt x="1193" y="1072"/>
                  <a:pt x="1193" y="1075"/>
                  <a:pt x="1191" y="1078"/>
                </a:cubicBezTo>
                <a:cubicBezTo>
                  <a:pt x="1189" y="1080"/>
                  <a:pt x="1187" y="1082"/>
                  <a:pt x="1186" y="1084"/>
                </a:cubicBezTo>
                <a:cubicBezTo>
                  <a:pt x="1184" y="1087"/>
                  <a:pt x="1183" y="1091"/>
                  <a:pt x="1181" y="1094"/>
                </a:cubicBezTo>
                <a:cubicBezTo>
                  <a:pt x="1179" y="1096"/>
                  <a:pt x="1178" y="1096"/>
                  <a:pt x="1177" y="1099"/>
                </a:cubicBezTo>
                <a:cubicBezTo>
                  <a:pt x="1175" y="1100"/>
                  <a:pt x="1176" y="1101"/>
                  <a:pt x="1174" y="1103"/>
                </a:cubicBezTo>
                <a:cubicBezTo>
                  <a:pt x="1171" y="1107"/>
                  <a:pt x="1168" y="1110"/>
                  <a:pt x="1165" y="1113"/>
                </a:cubicBezTo>
                <a:cubicBezTo>
                  <a:pt x="1161" y="1117"/>
                  <a:pt x="1157" y="1123"/>
                  <a:pt x="1153" y="1129"/>
                </a:cubicBezTo>
                <a:cubicBezTo>
                  <a:pt x="1151" y="1131"/>
                  <a:pt x="1148" y="1134"/>
                  <a:pt x="1146" y="1137"/>
                </a:cubicBezTo>
                <a:cubicBezTo>
                  <a:pt x="1143" y="1139"/>
                  <a:pt x="1141" y="1142"/>
                  <a:pt x="1138" y="1144"/>
                </a:cubicBezTo>
                <a:close/>
                <a:moveTo>
                  <a:pt x="841" y="1326"/>
                </a:moveTo>
                <a:cubicBezTo>
                  <a:pt x="840" y="1328"/>
                  <a:pt x="830" y="1329"/>
                  <a:pt x="832" y="1326"/>
                </a:cubicBezTo>
                <a:cubicBezTo>
                  <a:pt x="837" y="1324"/>
                  <a:pt x="838" y="1326"/>
                  <a:pt x="841" y="1326"/>
                </a:cubicBezTo>
                <a:close/>
                <a:moveTo>
                  <a:pt x="798" y="1334"/>
                </a:moveTo>
                <a:cubicBezTo>
                  <a:pt x="798" y="1331"/>
                  <a:pt x="798" y="1331"/>
                  <a:pt x="798" y="1331"/>
                </a:cubicBezTo>
                <a:cubicBezTo>
                  <a:pt x="805" y="1332"/>
                  <a:pt x="812" y="1327"/>
                  <a:pt x="813" y="1331"/>
                </a:cubicBezTo>
                <a:cubicBezTo>
                  <a:pt x="807" y="1332"/>
                  <a:pt x="802" y="1333"/>
                  <a:pt x="798" y="1334"/>
                </a:cubicBezTo>
                <a:close/>
                <a:moveTo>
                  <a:pt x="1233" y="519"/>
                </a:moveTo>
                <a:cubicBezTo>
                  <a:pt x="1230" y="516"/>
                  <a:pt x="1232" y="515"/>
                  <a:pt x="1230" y="512"/>
                </a:cubicBezTo>
                <a:cubicBezTo>
                  <a:pt x="1233" y="511"/>
                  <a:pt x="1236" y="519"/>
                  <a:pt x="1233" y="519"/>
                </a:cubicBezTo>
                <a:close/>
                <a:moveTo>
                  <a:pt x="700" y="1336"/>
                </a:moveTo>
                <a:cubicBezTo>
                  <a:pt x="705" y="1337"/>
                  <a:pt x="707" y="1334"/>
                  <a:pt x="710" y="1336"/>
                </a:cubicBezTo>
                <a:cubicBezTo>
                  <a:pt x="703" y="1340"/>
                  <a:pt x="714" y="1336"/>
                  <a:pt x="714" y="1340"/>
                </a:cubicBezTo>
                <a:cubicBezTo>
                  <a:pt x="709" y="1342"/>
                  <a:pt x="700" y="1340"/>
                  <a:pt x="700" y="1336"/>
                </a:cubicBezTo>
                <a:close/>
                <a:moveTo>
                  <a:pt x="524" y="1312"/>
                </a:moveTo>
                <a:cubicBezTo>
                  <a:pt x="529" y="1309"/>
                  <a:pt x="539" y="1317"/>
                  <a:pt x="546" y="1316"/>
                </a:cubicBezTo>
                <a:cubicBezTo>
                  <a:pt x="546" y="1317"/>
                  <a:pt x="547" y="1318"/>
                  <a:pt x="548" y="1318"/>
                </a:cubicBezTo>
                <a:cubicBezTo>
                  <a:pt x="545" y="1320"/>
                  <a:pt x="529" y="1314"/>
                  <a:pt x="524" y="1312"/>
                </a:cubicBezTo>
                <a:close/>
                <a:moveTo>
                  <a:pt x="458" y="1281"/>
                </a:moveTo>
                <a:cubicBezTo>
                  <a:pt x="461" y="1280"/>
                  <a:pt x="466" y="1285"/>
                  <a:pt x="467" y="1287"/>
                </a:cubicBezTo>
                <a:cubicBezTo>
                  <a:pt x="464" y="1289"/>
                  <a:pt x="457" y="1283"/>
                  <a:pt x="458" y="1281"/>
                </a:cubicBezTo>
                <a:close/>
                <a:moveTo>
                  <a:pt x="478" y="1292"/>
                </a:moveTo>
                <a:cubicBezTo>
                  <a:pt x="477" y="1293"/>
                  <a:pt x="472" y="1289"/>
                  <a:pt x="470" y="1289"/>
                </a:cubicBezTo>
                <a:cubicBezTo>
                  <a:pt x="470" y="1288"/>
                  <a:pt x="472" y="1288"/>
                  <a:pt x="474" y="1289"/>
                </a:cubicBezTo>
                <a:cubicBezTo>
                  <a:pt x="476" y="1289"/>
                  <a:pt x="478" y="1291"/>
                  <a:pt x="478" y="1292"/>
                </a:cubicBezTo>
                <a:close/>
                <a:moveTo>
                  <a:pt x="432" y="1269"/>
                </a:moveTo>
                <a:cubicBezTo>
                  <a:pt x="433" y="1273"/>
                  <a:pt x="427" y="1266"/>
                  <a:pt x="424" y="1264"/>
                </a:cubicBezTo>
                <a:cubicBezTo>
                  <a:pt x="420" y="1261"/>
                  <a:pt x="417" y="1260"/>
                  <a:pt x="414" y="1258"/>
                </a:cubicBezTo>
                <a:cubicBezTo>
                  <a:pt x="416" y="1257"/>
                  <a:pt x="420" y="1259"/>
                  <a:pt x="423" y="1261"/>
                </a:cubicBezTo>
                <a:cubicBezTo>
                  <a:pt x="427" y="1264"/>
                  <a:pt x="430" y="1267"/>
                  <a:pt x="432" y="1269"/>
                </a:cubicBezTo>
                <a:close/>
                <a:moveTo>
                  <a:pt x="401" y="1248"/>
                </a:moveTo>
                <a:cubicBezTo>
                  <a:pt x="405" y="1251"/>
                  <a:pt x="412" y="1253"/>
                  <a:pt x="411" y="1256"/>
                </a:cubicBezTo>
                <a:cubicBezTo>
                  <a:pt x="406" y="1254"/>
                  <a:pt x="400" y="1252"/>
                  <a:pt x="401" y="1248"/>
                </a:cubicBezTo>
                <a:close/>
                <a:moveTo>
                  <a:pt x="313" y="1185"/>
                </a:moveTo>
                <a:cubicBezTo>
                  <a:pt x="312" y="1181"/>
                  <a:pt x="309" y="1177"/>
                  <a:pt x="304" y="1174"/>
                </a:cubicBezTo>
                <a:cubicBezTo>
                  <a:pt x="306" y="1171"/>
                  <a:pt x="310" y="1174"/>
                  <a:pt x="313" y="1178"/>
                </a:cubicBezTo>
                <a:cubicBezTo>
                  <a:pt x="316" y="1182"/>
                  <a:pt x="318" y="1186"/>
                  <a:pt x="313" y="1185"/>
                </a:cubicBezTo>
                <a:close/>
                <a:moveTo>
                  <a:pt x="1176" y="426"/>
                </a:moveTo>
                <a:cubicBezTo>
                  <a:pt x="1175" y="428"/>
                  <a:pt x="1167" y="421"/>
                  <a:pt x="1170" y="419"/>
                </a:cubicBezTo>
                <a:cubicBezTo>
                  <a:pt x="1172" y="420"/>
                  <a:pt x="1174" y="423"/>
                  <a:pt x="1176" y="426"/>
                </a:cubicBezTo>
                <a:close/>
                <a:moveTo>
                  <a:pt x="1178" y="431"/>
                </a:moveTo>
                <a:cubicBezTo>
                  <a:pt x="1180" y="431"/>
                  <a:pt x="1185" y="439"/>
                  <a:pt x="1183" y="440"/>
                </a:cubicBezTo>
                <a:cubicBezTo>
                  <a:pt x="1179" y="436"/>
                  <a:pt x="1181" y="434"/>
                  <a:pt x="1178" y="431"/>
                </a:cubicBezTo>
                <a:close/>
                <a:moveTo>
                  <a:pt x="331" y="1193"/>
                </a:moveTo>
                <a:cubicBezTo>
                  <a:pt x="332" y="1194"/>
                  <a:pt x="334" y="1196"/>
                  <a:pt x="336" y="1198"/>
                </a:cubicBezTo>
                <a:cubicBezTo>
                  <a:pt x="338" y="1200"/>
                  <a:pt x="340" y="1202"/>
                  <a:pt x="338" y="1203"/>
                </a:cubicBezTo>
                <a:cubicBezTo>
                  <a:pt x="334" y="1200"/>
                  <a:pt x="331" y="1200"/>
                  <a:pt x="331" y="1197"/>
                </a:cubicBezTo>
                <a:cubicBezTo>
                  <a:pt x="332" y="1195"/>
                  <a:pt x="329" y="1193"/>
                  <a:pt x="331" y="1193"/>
                </a:cubicBezTo>
                <a:close/>
                <a:moveTo>
                  <a:pt x="261" y="1125"/>
                </a:moveTo>
                <a:cubicBezTo>
                  <a:pt x="263" y="1123"/>
                  <a:pt x="270" y="1132"/>
                  <a:pt x="266" y="1133"/>
                </a:cubicBezTo>
                <a:cubicBezTo>
                  <a:pt x="262" y="1130"/>
                  <a:pt x="262" y="1128"/>
                  <a:pt x="261" y="1125"/>
                </a:cubicBezTo>
                <a:close/>
                <a:moveTo>
                  <a:pt x="1206" y="475"/>
                </a:moveTo>
                <a:cubicBezTo>
                  <a:pt x="1209" y="480"/>
                  <a:pt x="1210" y="483"/>
                  <a:pt x="1212" y="486"/>
                </a:cubicBezTo>
                <a:cubicBezTo>
                  <a:pt x="1209" y="485"/>
                  <a:pt x="1202" y="477"/>
                  <a:pt x="1206" y="475"/>
                </a:cubicBezTo>
                <a:close/>
                <a:moveTo>
                  <a:pt x="656" y="1333"/>
                </a:moveTo>
                <a:cubicBezTo>
                  <a:pt x="653" y="1332"/>
                  <a:pt x="645" y="1333"/>
                  <a:pt x="647" y="1330"/>
                </a:cubicBezTo>
                <a:cubicBezTo>
                  <a:pt x="650" y="1331"/>
                  <a:pt x="658" y="1330"/>
                  <a:pt x="656" y="1333"/>
                </a:cubicBezTo>
                <a:close/>
                <a:moveTo>
                  <a:pt x="536" y="1310"/>
                </a:moveTo>
                <a:cubicBezTo>
                  <a:pt x="525" y="1305"/>
                  <a:pt x="520" y="1303"/>
                  <a:pt x="509" y="1298"/>
                </a:cubicBezTo>
                <a:cubicBezTo>
                  <a:pt x="512" y="1295"/>
                  <a:pt x="516" y="1300"/>
                  <a:pt x="520" y="1301"/>
                </a:cubicBezTo>
                <a:cubicBezTo>
                  <a:pt x="524" y="1302"/>
                  <a:pt x="530" y="1300"/>
                  <a:pt x="537" y="1304"/>
                </a:cubicBezTo>
                <a:cubicBezTo>
                  <a:pt x="537" y="1306"/>
                  <a:pt x="536" y="1306"/>
                  <a:pt x="536" y="1310"/>
                </a:cubicBezTo>
                <a:close/>
                <a:moveTo>
                  <a:pt x="345" y="1207"/>
                </a:moveTo>
                <a:cubicBezTo>
                  <a:pt x="346" y="1204"/>
                  <a:pt x="350" y="1210"/>
                  <a:pt x="352" y="1212"/>
                </a:cubicBezTo>
                <a:cubicBezTo>
                  <a:pt x="354" y="1214"/>
                  <a:pt x="356" y="1215"/>
                  <a:pt x="358" y="1216"/>
                </a:cubicBezTo>
                <a:cubicBezTo>
                  <a:pt x="360" y="1217"/>
                  <a:pt x="361" y="1218"/>
                  <a:pt x="362" y="1220"/>
                </a:cubicBezTo>
                <a:cubicBezTo>
                  <a:pt x="357" y="1221"/>
                  <a:pt x="347" y="1210"/>
                  <a:pt x="345" y="1207"/>
                </a:cubicBezTo>
                <a:close/>
                <a:moveTo>
                  <a:pt x="245" y="1104"/>
                </a:moveTo>
                <a:cubicBezTo>
                  <a:pt x="246" y="1102"/>
                  <a:pt x="253" y="1111"/>
                  <a:pt x="253" y="1113"/>
                </a:cubicBezTo>
                <a:cubicBezTo>
                  <a:pt x="251" y="1116"/>
                  <a:pt x="245" y="1106"/>
                  <a:pt x="245" y="1104"/>
                </a:cubicBezTo>
                <a:close/>
                <a:moveTo>
                  <a:pt x="232" y="1083"/>
                </a:moveTo>
                <a:cubicBezTo>
                  <a:pt x="234" y="1087"/>
                  <a:pt x="239" y="1092"/>
                  <a:pt x="239" y="1095"/>
                </a:cubicBezTo>
                <a:cubicBezTo>
                  <a:pt x="237" y="1096"/>
                  <a:pt x="227" y="1084"/>
                  <a:pt x="232" y="1083"/>
                </a:cubicBezTo>
                <a:close/>
                <a:moveTo>
                  <a:pt x="1268" y="689"/>
                </a:moveTo>
                <a:cubicBezTo>
                  <a:pt x="1267" y="687"/>
                  <a:pt x="1266" y="687"/>
                  <a:pt x="1265" y="689"/>
                </a:cubicBezTo>
                <a:cubicBezTo>
                  <a:pt x="1265" y="695"/>
                  <a:pt x="1266" y="698"/>
                  <a:pt x="1266" y="703"/>
                </a:cubicBezTo>
                <a:cubicBezTo>
                  <a:pt x="1266" y="705"/>
                  <a:pt x="1265" y="707"/>
                  <a:pt x="1265" y="709"/>
                </a:cubicBezTo>
                <a:cubicBezTo>
                  <a:pt x="1265" y="710"/>
                  <a:pt x="1265" y="712"/>
                  <a:pt x="1265" y="714"/>
                </a:cubicBezTo>
                <a:cubicBezTo>
                  <a:pt x="1266" y="716"/>
                  <a:pt x="1266" y="717"/>
                  <a:pt x="1266" y="719"/>
                </a:cubicBezTo>
                <a:cubicBezTo>
                  <a:pt x="1266" y="723"/>
                  <a:pt x="1267" y="727"/>
                  <a:pt x="1266" y="731"/>
                </a:cubicBezTo>
                <a:cubicBezTo>
                  <a:pt x="1267" y="737"/>
                  <a:pt x="1270" y="731"/>
                  <a:pt x="1270" y="734"/>
                </a:cubicBezTo>
                <a:cubicBezTo>
                  <a:pt x="1271" y="738"/>
                  <a:pt x="1269" y="737"/>
                  <a:pt x="1268" y="737"/>
                </a:cubicBezTo>
                <a:cubicBezTo>
                  <a:pt x="1268" y="741"/>
                  <a:pt x="1269" y="740"/>
                  <a:pt x="1270" y="742"/>
                </a:cubicBezTo>
                <a:cubicBezTo>
                  <a:pt x="1270" y="744"/>
                  <a:pt x="1269" y="745"/>
                  <a:pt x="1269" y="747"/>
                </a:cubicBezTo>
                <a:cubicBezTo>
                  <a:pt x="1269" y="751"/>
                  <a:pt x="1270" y="752"/>
                  <a:pt x="1269" y="757"/>
                </a:cubicBezTo>
                <a:cubicBezTo>
                  <a:pt x="1268" y="760"/>
                  <a:pt x="1268" y="760"/>
                  <a:pt x="1267" y="762"/>
                </a:cubicBezTo>
                <a:cubicBezTo>
                  <a:pt x="1267" y="763"/>
                  <a:pt x="1266" y="767"/>
                  <a:pt x="1265" y="771"/>
                </a:cubicBezTo>
                <a:cubicBezTo>
                  <a:pt x="1264" y="776"/>
                  <a:pt x="1264" y="781"/>
                  <a:pt x="1264" y="784"/>
                </a:cubicBezTo>
                <a:cubicBezTo>
                  <a:pt x="1264" y="790"/>
                  <a:pt x="1266" y="791"/>
                  <a:pt x="1267" y="797"/>
                </a:cubicBezTo>
                <a:cubicBezTo>
                  <a:pt x="1265" y="797"/>
                  <a:pt x="1266" y="802"/>
                  <a:pt x="1265" y="804"/>
                </a:cubicBezTo>
                <a:cubicBezTo>
                  <a:pt x="1264" y="804"/>
                  <a:pt x="1263" y="803"/>
                  <a:pt x="1263" y="804"/>
                </a:cubicBezTo>
                <a:cubicBezTo>
                  <a:pt x="1262" y="806"/>
                  <a:pt x="1262" y="810"/>
                  <a:pt x="1261" y="813"/>
                </a:cubicBezTo>
                <a:cubicBezTo>
                  <a:pt x="1261" y="813"/>
                  <a:pt x="1259" y="813"/>
                  <a:pt x="1259" y="814"/>
                </a:cubicBezTo>
                <a:cubicBezTo>
                  <a:pt x="1258" y="818"/>
                  <a:pt x="1256" y="824"/>
                  <a:pt x="1257" y="830"/>
                </a:cubicBezTo>
                <a:cubicBezTo>
                  <a:pt x="1257" y="833"/>
                  <a:pt x="1258" y="835"/>
                  <a:pt x="1258" y="838"/>
                </a:cubicBezTo>
                <a:cubicBezTo>
                  <a:pt x="1255" y="837"/>
                  <a:pt x="1254" y="839"/>
                  <a:pt x="1253" y="842"/>
                </a:cubicBezTo>
                <a:cubicBezTo>
                  <a:pt x="1252" y="845"/>
                  <a:pt x="1253" y="849"/>
                  <a:pt x="1253" y="852"/>
                </a:cubicBezTo>
                <a:cubicBezTo>
                  <a:pt x="1251" y="856"/>
                  <a:pt x="1248" y="858"/>
                  <a:pt x="1247" y="862"/>
                </a:cubicBezTo>
                <a:cubicBezTo>
                  <a:pt x="1246" y="865"/>
                  <a:pt x="1246" y="870"/>
                  <a:pt x="1245" y="875"/>
                </a:cubicBezTo>
                <a:cubicBezTo>
                  <a:pt x="1244" y="878"/>
                  <a:pt x="1242" y="881"/>
                  <a:pt x="1241" y="883"/>
                </a:cubicBezTo>
                <a:cubicBezTo>
                  <a:pt x="1239" y="888"/>
                  <a:pt x="1239" y="892"/>
                  <a:pt x="1238" y="895"/>
                </a:cubicBezTo>
                <a:cubicBezTo>
                  <a:pt x="1237" y="897"/>
                  <a:pt x="1235" y="899"/>
                  <a:pt x="1235" y="900"/>
                </a:cubicBezTo>
                <a:cubicBezTo>
                  <a:pt x="1235" y="901"/>
                  <a:pt x="1235" y="913"/>
                  <a:pt x="1232" y="913"/>
                </a:cubicBezTo>
                <a:cubicBezTo>
                  <a:pt x="1229" y="914"/>
                  <a:pt x="1231" y="914"/>
                  <a:pt x="1230" y="919"/>
                </a:cubicBezTo>
                <a:cubicBezTo>
                  <a:pt x="1229" y="921"/>
                  <a:pt x="1225" y="925"/>
                  <a:pt x="1228" y="926"/>
                </a:cubicBezTo>
                <a:cubicBezTo>
                  <a:pt x="1227" y="931"/>
                  <a:pt x="1225" y="928"/>
                  <a:pt x="1223" y="930"/>
                </a:cubicBezTo>
                <a:cubicBezTo>
                  <a:pt x="1222" y="932"/>
                  <a:pt x="1223" y="935"/>
                  <a:pt x="1221" y="938"/>
                </a:cubicBezTo>
                <a:cubicBezTo>
                  <a:pt x="1221" y="939"/>
                  <a:pt x="1219" y="938"/>
                  <a:pt x="1218" y="941"/>
                </a:cubicBezTo>
                <a:cubicBezTo>
                  <a:pt x="1217" y="946"/>
                  <a:pt x="1220" y="942"/>
                  <a:pt x="1221" y="945"/>
                </a:cubicBezTo>
                <a:cubicBezTo>
                  <a:pt x="1219" y="948"/>
                  <a:pt x="1218" y="948"/>
                  <a:pt x="1217" y="952"/>
                </a:cubicBezTo>
                <a:cubicBezTo>
                  <a:pt x="1216" y="954"/>
                  <a:pt x="1217" y="961"/>
                  <a:pt x="1214" y="961"/>
                </a:cubicBezTo>
                <a:cubicBezTo>
                  <a:pt x="1209" y="962"/>
                  <a:pt x="1213" y="962"/>
                  <a:pt x="1211" y="967"/>
                </a:cubicBezTo>
                <a:cubicBezTo>
                  <a:pt x="1210" y="968"/>
                  <a:pt x="1205" y="969"/>
                  <a:pt x="1204" y="972"/>
                </a:cubicBezTo>
                <a:cubicBezTo>
                  <a:pt x="1204" y="974"/>
                  <a:pt x="1202" y="979"/>
                  <a:pt x="1200" y="983"/>
                </a:cubicBezTo>
                <a:cubicBezTo>
                  <a:pt x="1198" y="987"/>
                  <a:pt x="1195" y="992"/>
                  <a:pt x="1193" y="992"/>
                </a:cubicBezTo>
                <a:cubicBezTo>
                  <a:pt x="1192" y="994"/>
                  <a:pt x="1191" y="996"/>
                  <a:pt x="1190" y="998"/>
                </a:cubicBezTo>
                <a:cubicBezTo>
                  <a:pt x="1189" y="1000"/>
                  <a:pt x="1189" y="1001"/>
                  <a:pt x="1190" y="1002"/>
                </a:cubicBezTo>
                <a:cubicBezTo>
                  <a:pt x="1187" y="1005"/>
                  <a:pt x="1189" y="999"/>
                  <a:pt x="1186" y="1002"/>
                </a:cubicBezTo>
                <a:cubicBezTo>
                  <a:pt x="1183" y="1009"/>
                  <a:pt x="1183" y="1013"/>
                  <a:pt x="1177" y="1020"/>
                </a:cubicBezTo>
                <a:cubicBezTo>
                  <a:pt x="1173" y="1025"/>
                  <a:pt x="1164" y="1029"/>
                  <a:pt x="1168" y="1035"/>
                </a:cubicBezTo>
                <a:cubicBezTo>
                  <a:pt x="1164" y="1036"/>
                  <a:pt x="1163" y="1041"/>
                  <a:pt x="1160" y="1044"/>
                </a:cubicBezTo>
                <a:cubicBezTo>
                  <a:pt x="1160" y="1044"/>
                  <a:pt x="1156" y="1046"/>
                  <a:pt x="1155" y="1047"/>
                </a:cubicBezTo>
                <a:cubicBezTo>
                  <a:pt x="1154" y="1049"/>
                  <a:pt x="1153" y="1051"/>
                  <a:pt x="1152" y="1052"/>
                </a:cubicBezTo>
                <a:cubicBezTo>
                  <a:pt x="1150" y="1053"/>
                  <a:pt x="1149" y="1055"/>
                  <a:pt x="1147" y="1057"/>
                </a:cubicBezTo>
                <a:cubicBezTo>
                  <a:pt x="1146" y="1058"/>
                  <a:pt x="1145" y="1059"/>
                  <a:pt x="1144" y="1060"/>
                </a:cubicBezTo>
                <a:cubicBezTo>
                  <a:pt x="1143" y="1061"/>
                  <a:pt x="1142" y="1063"/>
                  <a:pt x="1141" y="1064"/>
                </a:cubicBezTo>
                <a:cubicBezTo>
                  <a:pt x="1139" y="1066"/>
                  <a:pt x="1139" y="1070"/>
                  <a:pt x="1137" y="1072"/>
                </a:cubicBezTo>
                <a:cubicBezTo>
                  <a:pt x="1135" y="1074"/>
                  <a:pt x="1134" y="1073"/>
                  <a:pt x="1132" y="1075"/>
                </a:cubicBezTo>
                <a:cubicBezTo>
                  <a:pt x="1132" y="1076"/>
                  <a:pt x="1131" y="1080"/>
                  <a:pt x="1128" y="1078"/>
                </a:cubicBezTo>
                <a:cubicBezTo>
                  <a:pt x="1126" y="1080"/>
                  <a:pt x="1126" y="1082"/>
                  <a:pt x="1125" y="1084"/>
                </a:cubicBezTo>
                <a:cubicBezTo>
                  <a:pt x="1123" y="1086"/>
                  <a:pt x="1121" y="1086"/>
                  <a:pt x="1120" y="1087"/>
                </a:cubicBezTo>
                <a:cubicBezTo>
                  <a:pt x="1116" y="1091"/>
                  <a:pt x="1116" y="1094"/>
                  <a:pt x="1113" y="1096"/>
                </a:cubicBezTo>
                <a:cubicBezTo>
                  <a:pt x="1112" y="1097"/>
                  <a:pt x="1111" y="1098"/>
                  <a:pt x="1111" y="1099"/>
                </a:cubicBezTo>
                <a:cubicBezTo>
                  <a:pt x="1111" y="1099"/>
                  <a:pt x="1110" y="1097"/>
                  <a:pt x="1109" y="1098"/>
                </a:cubicBezTo>
                <a:cubicBezTo>
                  <a:pt x="1107" y="1100"/>
                  <a:pt x="1103" y="1104"/>
                  <a:pt x="1101" y="1106"/>
                </a:cubicBezTo>
                <a:cubicBezTo>
                  <a:pt x="1100" y="1107"/>
                  <a:pt x="1099" y="1111"/>
                  <a:pt x="1097" y="1113"/>
                </a:cubicBezTo>
                <a:cubicBezTo>
                  <a:pt x="1095" y="1115"/>
                  <a:pt x="1093" y="1115"/>
                  <a:pt x="1090" y="1117"/>
                </a:cubicBezTo>
                <a:cubicBezTo>
                  <a:pt x="1088" y="1118"/>
                  <a:pt x="1088" y="1120"/>
                  <a:pt x="1087" y="1121"/>
                </a:cubicBezTo>
                <a:cubicBezTo>
                  <a:pt x="1085" y="1123"/>
                  <a:pt x="1082" y="1124"/>
                  <a:pt x="1081" y="1125"/>
                </a:cubicBezTo>
                <a:cubicBezTo>
                  <a:pt x="1080" y="1126"/>
                  <a:pt x="1078" y="1128"/>
                  <a:pt x="1076" y="1130"/>
                </a:cubicBezTo>
                <a:cubicBezTo>
                  <a:pt x="1074" y="1132"/>
                  <a:pt x="1072" y="1135"/>
                  <a:pt x="1070" y="1136"/>
                </a:cubicBezTo>
                <a:cubicBezTo>
                  <a:pt x="1068" y="1138"/>
                  <a:pt x="1066" y="1138"/>
                  <a:pt x="1065" y="1139"/>
                </a:cubicBezTo>
                <a:cubicBezTo>
                  <a:pt x="1063" y="1140"/>
                  <a:pt x="1061" y="1143"/>
                  <a:pt x="1058" y="1145"/>
                </a:cubicBezTo>
                <a:cubicBezTo>
                  <a:pt x="1057" y="1145"/>
                  <a:pt x="1056" y="1145"/>
                  <a:pt x="1054" y="1146"/>
                </a:cubicBezTo>
                <a:cubicBezTo>
                  <a:pt x="1052" y="1148"/>
                  <a:pt x="1048" y="1151"/>
                  <a:pt x="1045" y="1153"/>
                </a:cubicBezTo>
                <a:cubicBezTo>
                  <a:pt x="1043" y="1154"/>
                  <a:pt x="1044" y="1155"/>
                  <a:pt x="1042" y="1156"/>
                </a:cubicBezTo>
                <a:cubicBezTo>
                  <a:pt x="1041" y="1158"/>
                  <a:pt x="1039" y="1158"/>
                  <a:pt x="1037" y="1159"/>
                </a:cubicBezTo>
                <a:cubicBezTo>
                  <a:pt x="1035" y="1160"/>
                  <a:pt x="1033" y="1162"/>
                  <a:pt x="1030" y="1164"/>
                </a:cubicBezTo>
                <a:cubicBezTo>
                  <a:pt x="1028" y="1166"/>
                  <a:pt x="1025" y="1168"/>
                  <a:pt x="1022" y="1169"/>
                </a:cubicBezTo>
                <a:cubicBezTo>
                  <a:pt x="1020" y="1171"/>
                  <a:pt x="1016" y="1172"/>
                  <a:pt x="1014" y="1174"/>
                </a:cubicBezTo>
                <a:cubicBezTo>
                  <a:pt x="1011" y="1176"/>
                  <a:pt x="1008" y="1179"/>
                  <a:pt x="1005" y="1180"/>
                </a:cubicBezTo>
                <a:cubicBezTo>
                  <a:pt x="1002" y="1182"/>
                  <a:pt x="1000" y="1182"/>
                  <a:pt x="998" y="1183"/>
                </a:cubicBezTo>
                <a:cubicBezTo>
                  <a:pt x="995" y="1184"/>
                  <a:pt x="992" y="1188"/>
                  <a:pt x="988" y="1190"/>
                </a:cubicBezTo>
                <a:cubicBezTo>
                  <a:pt x="986" y="1191"/>
                  <a:pt x="983" y="1191"/>
                  <a:pt x="982" y="1192"/>
                </a:cubicBezTo>
                <a:cubicBezTo>
                  <a:pt x="973" y="1196"/>
                  <a:pt x="966" y="1203"/>
                  <a:pt x="957" y="1203"/>
                </a:cubicBezTo>
                <a:cubicBezTo>
                  <a:pt x="958" y="1200"/>
                  <a:pt x="961" y="1199"/>
                  <a:pt x="964" y="1198"/>
                </a:cubicBezTo>
                <a:cubicBezTo>
                  <a:pt x="967" y="1196"/>
                  <a:pt x="971" y="1195"/>
                  <a:pt x="974" y="1194"/>
                </a:cubicBezTo>
                <a:cubicBezTo>
                  <a:pt x="976" y="1193"/>
                  <a:pt x="978" y="1190"/>
                  <a:pt x="981" y="1189"/>
                </a:cubicBezTo>
                <a:cubicBezTo>
                  <a:pt x="983" y="1188"/>
                  <a:pt x="984" y="1189"/>
                  <a:pt x="985" y="1189"/>
                </a:cubicBezTo>
                <a:cubicBezTo>
                  <a:pt x="987" y="1188"/>
                  <a:pt x="986" y="1187"/>
                  <a:pt x="987" y="1186"/>
                </a:cubicBezTo>
                <a:cubicBezTo>
                  <a:pt x="987" y="1186"/>
                  <a:pt x="988" y="1186"/>
                  <a:pt x="990" y="1185"/>
                </a:cubicBezTo>
                <a:cubicBezTo>
                  <a:pt x="991" y="1185"/>
                  <a:pt x="993" y="1184"/>
                  <a:pt x="994" y="1184"/>
                </a:cubicBezTo>
                <a:cubicBezTo>
                  <a:pt x="995" y="1183"/>
                  <a:pt x="995" y="1181"/>
                  <a:pt x="998" y="1180"/>
                </a:cubicBezTo>
                <a:cubicBezTo>
                  <a:pt x="1000" y="1179"/>
                  <a:pt x="1003" y="1178"/>
                  <a:pt x="1007" y="1176"/>
                </a:cubicBezTo>
                <a:cubicBezTo>
                  <a:pt x="1010" y="1174"/>
                  <a:pt x="1014" y="1170"/>
                  <a:pt x="1019" y="1167"/>
                </a:cubicBezTo>
                <a:cubicBezTo>
                  <a:pt x="1023" y="1163"/>
                  <a:pt x="1027" y="1161"/>
                  <a:pt x="1031" y="1160"/>
                </a:cubicBezTo>
                <a:cubicBezTo>
                  <a:pt x="1031" y="1159"/>
                  <a:pt x="1029" y="1162"/>
                  <a:pt x="1029" y="1162"/>
                </a:cubicBezTo>
                <a:cubicBezTo>
                  <a:pt x="1033" y="1159"/>
                  <a:pt x="1036" y="1155"/>
                  <a:pt x="1040" y="1151"/>
                </a:cubicBezTo>
                <a:cubicBezTo>
                  <a:pt x="1042" y="1150"/>
                  <a:pt x="1045" y="1151"/>
                  <a:pt x="1046" y="1150"/>
                </a:cubicBezTo>
                <a:cubicBezTo>
                  <a:pt x="1048" y="1149"/>
                  <a:pt x="1047" y="1148"/>
                  <a:pt x="1049" y="1146"/>
                </a:cubicBezTo>
                <a:cubicBezTo>
                  <a:pt x="1052" y="1144"/>
                  <a:pt x="1062" y="1136"/>
                  <a:pt x="1066" y="1132"/>
                </a:cubicBezTo>
                <a:cubicBezTo>
                  <a:pt x="1067" y="1132"/>
                  <a:pt x="1067" y="1130"/>
                  <a:pt x="1069" y="1129"/>
                </a:cubicBezTo>
                <a:cubicBezTo>
                  <a:pt x="1069" y="1129"/>
                  <a:pt x="1071" y="1129"/>
                  <a:pt x="1072" y="1128"/>
                </a:cubicBezTo>
                <a:cubicBezTo>
                  <a:pt x="1073" y="1127"/>
                  <a:pt x="1074" y="1126"/>
                  <a:pt x="1075" y="1125"/>
                </a:cubicBezTo>
                <a:cubicBezTo>
                  <a:pt x="1076" y="1124"/>
                  <a:pt x="1079" y="1123"/>
                  <a:pt x="1080" y="1122"/>
                </a:cubicBezTo>
                <a:cubicBezTo>
                  <a:pt x="1081" y="1122"/>
                  <a:pt x="1082" y="1119"/>
                  <a:pt x="1083" y="1118"/>
                </a:cubicBezTo>
                <a:cubicBezTo>
                  <a:pt x="1087" y="1114"/>
                  <a:pt x="1093" y="1109"/>
                  <a:pt x="1097" y="1105"/>
                </a:cubicBezTo>
                <a:cubicBezTo>
                  <a:pt x="1099" y="1103"/>
                  <a:pt x="1102" y="1099"/>
                  <a:pt x="1104" y="1097"/>
                </a:cubicBezTo>
                <a:cubicBezTo>
                  <a:pt x="1106" y="1095"/>
                  <a:pt x="1109" y="1094"/>
                  <a:pt x="1110" y="1093"/>
                </a:cubicBezTo>
                <a:cubicBezTo>
                  <a:pt x="1113" y="1090"/>
                  <a:pt x="1114" y="1086"/>
                  <a:pt x="1116" y="1083"/>
                </a:cubicBezTo>
                <a:cubicBezTo>
                  <a:pt x="1118" y="1081"/>
                  <a:pt x="1121" y="1078"/>
                  <a:pt x="1123" y="1075"/>
                </a:cubicBezTo>
                <a:cubicBezTo>
                  <a:pt x="1126" y="1072"/>
                  <a:pt x="1129" y="1069"/>
                  <a:pt x="1130" y="1068"/>
                </a:cubicBezTo>
                <a:cubicBezTo>
                  <a:pt x="1134" y="1067"/>
                  <a:pt x="1131" y="1068"/>
                  <a:pt x="1135" y="1063"/>
                </a:cubicBezTo>
                <a:cubicBezTo>
                  <a:pt x="1136" y="1061"/>
                  <a:pt x="1139" y="1060"/>
                  <a:pt x="1139" y="1060"/>
                </a:cubicBezTo>
                <a:cubicBezTo>
                  <a:pt x="1141" y="1058"/>
                  <a:pt x="1139" y="1057"/>
                  <a:pt x="1141" y="1054"/>
                </a:cubicBezTo>
                <a:cubicBezTo>
                  <a:pt x="1141" y="1054"/>
                  <a:pt x="1142" y="1054"/>
                  <a:pt x="1143" y="1053"/>
                </a:cubicBezTo>
                <a:cubicBezTo>
                  <a:pt x="1143" y="1053"/>
                  <a:pt x="1142" y="1053"/>
                  <a:pt x="1143" y="1051"/>
                </a:cubicBezTo>
                <a:cubicBezTo>
                  <a:pt x="1144" y="1049"/>
                  <a:pt x="1146" y="1049"/>
                  <a:pt x="1148" y="1046"/>
                </a:cubicBezTo>
                <a:cubicBezTo>
                  <a:pt x="1150" y="1044"/>
                  <a:pt x="1153" y="1040"/>
                  <a:pt x="1154" y="1037"/>
                </a:cubicBezTo>
                <a:cubicBezTo>
                  <a:pt x="1156" y="1034"/>
                  <a:pt x="1157" y="1031"/>
                  <a:pt x="1159" y="1030"/>
                </a:cubicBezTo>
                <a:cubicBezTo>
                  <a:pt x="1162" y="1026"/>
                  <a:pt x="1166" y="1024"/>
                  <a:pt x="1169" y="1021"/>
                </a:cubicBezTo>
                <a:cubicBezTo>
                  <a:pt x="1171" y="1018"/>
                  <a:pt x="1172" y="1014"/>
                  <a:pt x="1173" y="1011"/>
                </a:cubicBezTo>
                <a:cubicBezTo>
                  <a:pt x="1177" y="1003"/>
                  <a:pt x="1185" y="995"/>
                  <a:pt x="1189" y="986"/>
                </a:cubicBezTo>
                <a:cubicBezTo>
                  <a:pt x="1190" y="983"/>
                  <a:pt x="1191" y="981"/>
                  <a:pt x="1190" y="978"/>
                </a:cubicBezTo>
                <a:cubicBezTo>
                  <a:pt x="1192" y="977"/>
                  <a:pt x="1195" y="974"/>
                  <a:pt x="1197" y="971"/>
                </a:cubicBezTo>
                <a:cubicBezTo>
                  <a:pt x="1199" y="968"/>
                  <a:pt x="1200" y="964"/>
                  <a:pt x="1202" y="960"/>
                </a:cubicBezTo>
                <a:cubicBezTo>
                  <a:pt x="1204" y="956"/>
                  <a:pt x="1206" y="952"/>
                  <a:pt x="1208" y="947"/>
                </a:cubicBezTo>
                <a:cubicBezTo>
                  <a:pt x="1210" y="943"/>
                  <a:pt x="1212" y="939"/>
                  <a:pt x="1214" y="935"/>
                </a:cubicBezTo>
                <a:cubicBezTo>
                  <a:pt x="1218" y="934"/>
                  <a:pt x="1213" y="940"/>
                  <a:pt x="1215" y="940"/>
                </a:cubicBezTo>
                <a:cubicBezTo>
                  <a:pt x="1217" y="939"/>
                  <a:pt x="1218" y="931"/>
                  <a:pt x="1220" y="928"/>
                </a:cubicBezTo>
                <a:cubicBezTo>
                  <a:pt x="1217" y="925"/>
                  <a:pt x="1218" y="937"/>
                  <a:pt x="1215" y="934"/>
                </a:cubicBezTo>
                <a:cubicBezTo>
                  <a:pt x="1216" y="930"/>
                  <a:pt x="1214" y="930"/>
                  <a:pt x="1216" y="927"/>
                </a:cubicBezTo>
                <a:cubicBezTo>
                  <a:pt x="1217" y="925"/>
                  <a:pt x="1219" y="927"/>
                  <a:pt x="1220" y="925"/>
                </a:cubicBezTo>
                <a:cubicBezTo>
                  <a:pt x="1222" y="918"/>
                  <a:pt x="1224" y="909"/>
                  <a:pt x="1227" y="901"/>
                </a:cubicBezTo>
                <a:cubicBezTo>
                  <a:pt x="1227" y="899"/>
                  <a:pt x="1229" y="897"/>
                  <a:pt x="1230" y="894"/>
                </a:cubicBezTo>
                <a:cubicBezTo>
                  <a:pt x="1231" y="892"/>
                  <a:pt x="1231" y="889"/>
                  <a:pt x="1232" y="886"/>
                </a:cubicBezTo>
                <a:cubicBezTo>
                  <a:pt x="1233" y="882"/>
                  <a:pt x="1235" y="880"/>
                  <a:pt x="1236" y="876"/>
                </a:cubicBezTo>
                <a:cubicBezTo>
                  <a:pt x="1238" y="870"/>
                  <a:pt x="1239" y="863"/>
                  <a:pt x="1240" y="856"/>
                </a:cubicBezTo>
                <a:cubicBezTo>
                  <a:pt x="1242" y="851"/>
                  <a:pt x="1245" y="845"/>
                  <a:pt x="1246" y="839"/>
                </a:cubicBezTo>
                <a:cubicBezTo>
                  <a:pt x="1246" y="836"/>
                  <a:pt x="1246" y="829"/>
                  <a:pt x="1248" y="823"/>
                </a:cubicBezTo>
                <a:cubicBezTo>
                  <a:pt x="1248" y="822"/>
                  <a:pt x="1250" y="820"/>
                  <a:pt x="1250" y="818"/>
                </a:cubicBezTo>
                <a:cubicBezTo>
                  <a:pt x="1251" y="811"/>
                  <a:pt x="1251" y="805"/>
                  <a:pt x="1252" y="798"/>
                </a:cubicBezTo>
                <a:cubicBezTo>
                  <a:pt x="1252" y="792"/>
                  <a:pt x="1252" y="785"/>
                  <a:pt x="1253" y="779"/>
                </a:cubicBezTo>
                <a:cubicBezTo>
                  <a:pt x="1253" y="777"/>
                  <a:pt x="1255" y="776"/>
                  <a:pt x="1256" y="775"/>
                </a:cubicBezTo>
                <a:cubicBezTo>
                  <a:pt x="1258" y="769"/>
                  <a:pt x="1255" y="761"/>
                  <a:pt x="1256" y="754"/>
                </a:cubicBezTo>
                <a:cubicBezTo>
                  <a:pt x="1256" y="749"/>
                  <a:pt x="1258" y="747"/>
                  <a:pt x="1257" y="739"/>
                </a:cubicBezTo>
                <a:cubicBezTo>
                  <a:pt x="1257" y="738"/>
                  <a:pt x="1256" y="733"/>
                  <a:pt x="1256" y="733"/>
                </a:cubicBezTo>
                <a:cubicBezTo>
                  <a:pt x="1256" y="730"/>
                  <a:pt x="1258" y="729"/>
                  <a:pt x="1257" y="726"/>
                </a:cubicBezTo>
                <a:cubicBezTo>
                  <a:pt x="1257" y="724"/>
                  <a:pt x="1256" y="721"/>
                  <a:pt x="1256" y="719"/>
                </a:cubicBezTo>
                <a:cubicBezTo>
                  <a:pt x="1256" y="715"/>
                  <a:pt x="1257" y="710"/>
                  <a:pt x="1257" y="705"/>
                </a:cubicBezTo>
                <a:cubicBezTo>
                  <a:pt x="1257" y="703"/>
                  <a:pt x="1256" y="701"/>
                  <a:pt x="1256" y="699"/>
                </a:cubicBezTo>
                <a:cubicBezTo>
                  <a:pt x="1256" y="694"/>
                  <a:pt x="1257" y="686"/>
                  <a:pt x="1256" y="676"/>
                </a:cubicBezTo>
                <a:cubicBezTo>
                  <a:pt x="1255" y="674"/>
                  <a:pt x="1254" y="673"/>
                  <a:pt x="1254" y="671"/>
                </a:cubicBezTo>
                <a:cubicBezTo>
                  <a:pt x="1254" y="668"/>
                  <a:pt x="1254" y="666"/>
                  <a:pt x="1254" y="665"/>
                </a:cubicBezTo>
                <a:cubicBezTo>
                  <a:pt x="1253" y="661"/>
                  <a:pt x="1252" y="659"/>
                  <a:pt x="1252" y="657"/>
                </a:cubicBezTo>
                <a:cubicBezTo>
                  <a:pt x="1251" y="655"/>
                  <a:pt x="1251" y="654"/>
                  <a:pt x="1251" y="651"/>
                </a:cubicBezTo>
                <a:cubicBezTo>
                  <a:pt x="1252" y="649"/>
                  <a:pt x="1251" y="645"/>
                  <a:pt x="1250" y="639"/>
                </a:cubicBezTo>
                <a:cubicBezTo>
                  <a:pt x="1249" y="633"/>
                  <a:pt x="1250" y="628"/>
                  <a:pt x="1248" y="621"/>
                </a:cubicBezTo>
                <a:cubicBezTo>
                  <a:pt x="1247" y="618"/>
                  <a:pt x="1245" y="615"/>
                  <a:pt x="1245" y="611"/>
                </a:cubicBezTo>
                <a:cubicBezTo>
                  <a:pt x="1243" y="606"/>
                  <a:pt x="1243" y="600"/>
                  <a:pt x="1242" y="595"/>
                </a:cubicBezTo>
                <a:cubicBezTo>
                  <a:pt x="1240" y="590"/>
                  <a:pt x="1238" y="585"/>
                  <a:pt x="1237" y="580"/>
                </a:cubicBezTo>
                <a:cubicBezTo>
                  <a:pt x="1236" y="576"/>
                  <a:pt x="1237" y="572"/>
                  <a:pt x="1236" y="568"/>
                </a:cubicBezTo>
                <a:cubicBezTo>
                  <a:pt x="1234" y="562"/>
                  <a:pt x="1230" y="552"/>
                  <a:pt x="1229" y="548"/>
                </a:cubicBezTo>
                <a:cubicBezTo>
                  <a:pt x="1229" y="546"/>
                  <a:pt x="1227" y="546"/>
                  <a:pt x="1226" y="544"/>
                </a:cubicBezTo>
                <a:cubicBezTo>
                  <a:pt x="1226" y="542"/>
                  <a:pt x="1226" y="540"/>
                  <a:pt x="1226" y="538"/>
                </a:cubicBezTo>
                <a:cubicBezTo>
                  <a:pt x="1225" y="535"/>
                  <a:pt x="1221" y="528"/>
                  <a:pt x="1221" y="526"/>
                </a:cubicBezTo>
                <a:cubicBezTo>
                  <a:pt x="1221" y="525"/>
                  <a:pt x="1222" y="524"/>
                  <a:pt x="1222" y="523"/>
                </a:cubicBezTo>
                <a:cubicBezTo>
                  <a:pt x="1221" y="519"/>
                  <a:pt x="1218" y="517"/>
                  <a:pt x="1217" y="515"/>
                </a:cubicBezTo>
                <a:cubicBezTo>
                  <a:pt x="1216" y="512"/>
                  <a:pt x="1218" y="506"/>
                  <a:pt x="1213" y="500"/>
                </a:cubicBezTo>
                <a:cubicBezTo>
                  <a:pt x="1218" y="499"/>
                  <a:pt x="1219" y="513"/>
                  <a:pt x="1224" y="512"/>
                </a:cubicBezTo>
                <a:cubicBezTo>
                  <a:pt x="1227" y="516"/>
                  <a:pt x="1227" y="522"/>
                  <a:pt x="1228" y="525"/>
                </a:cubicBezTo>
                <a:cubicBezTo>
                  <a:pt x="1230" y="528"/>
                  <a:pt x="1231" y="526"/>
                  <a:pt x="1233" y="530"/>
                </a:cubicBezTo>
                <a:cubicBezTo>
                  <a:pt x="1235" y="534"/>
                  <a:pt x="1231" y="532"/>
                  <a:pt x="1231" y="535"/>
                </a:cubicBezTo>
                <a:cubicBezTo>
                  <a:pt x="1231" y="537"/>
                  <a:pt x="1234" y="540"/>
                  <a:pt x="1234" y="542"/>
                </a:cubicBezTo>
                <a:cubicBezTo>
                  <a:pt x="1235" y="543"/>
                  <a:pt x="1233" y="547"/>
                  <a:pt x="1235" y="550"/>
                </a:cubicBezTo>
                <a:cubicBezTo>
                  <a:pt x="1236" y="554"/>
                  <a:pt x="1238" y="548"/>
                  <a:pt x="1239" y="554"/>
                </a:cubicBezTo>
                <a:cubicBezTo>
                  <a:pt x="1241" y="560"/>
                  <a:pt x="1237" y="555"/>
                  <a:pt x="1236" y="556"/>
                </a:cubicBezTo>
                <a:cubicBezTo>
                  <a:pt x="1239" y="565"/>
                  <a:pt x="1239" y="565"/>
                  <a:pt x="1239" y="565"/>
                </a:cubicBezTo>
                <a:cubicBezTo>
                  <a:pt x="1242" y="569"/>
                  <a:pt x="1238" y="556"/>
                  <a:pt x="1242" y="561"/>
                </a:cubicBezTo>
                <a:cubicBezTo>
                  <a:pt x="1244" y="565"/>
                  <a:pt x="1246" y="569"/>
                  <a:pt x="1247" y="574"/>
                </a:cubicBezTo>
                <a:cubicBezTo>
                  <a:pt x="1247" y="576"/>
                  <a:pt x="1245" y="576"/>
                  <a:pt x="1245" y="577"/>
                </a:cubicBezTo>
                <a:cubicBezTo>
                  <a:pt x="1245" y="579"/>
                  <a:pt x="1246" y="581"/>
                  <a:pt x="1246" y="582"/>
                </a:cubicBezTo>
                <a:cubicBezTo>
                  <a:pt x="1246" y="584"/>
                  <a:pt x="1246" y="590"/>
                  <a:pt x="1247" y="595"/>
                </a:cubicBezTo>
                <a:cubicBezTo>
                  <a:pt x="1248" y="600"/>
                  <a:pt x="1249" y="606"/>
                  <a:pt x="1252" y="609"/>
                </a:cubicBezTo>
                <a:cubicBezTo>
                  <a:pt x="1252" y="609"/>
                  <a:pt x="1253" y="604"/>
                  <a:pt x="1253" y="607"/>
                </a:cubicBezTo>
                <a:cubicBezTo>
                  <a:pt x="1254" y="608"/>
                  <a:pt x="1253" y="611"/>
                  <a:pt x="1254" y="613"/>
                </a:cubicBezTo>
                <a:cubicBezTo>
                  <a:pt x="1255" y="614"/>
                  <a:pt x="1255" y="613"/>
                  <a:pt x="1256" y="614"/>
                </a:cubicBezTo>
                <a:cubicBezTo>
                  <a:pt x="1257" y="615"/>
                  <a:pt x="1258" y="618"/>
                  <a:pt x="1258" y="619"/>
                </a:cubicBezTo>
                <a:cubicBezTo>
                  <a:pt x="1259" y="622"/>
                  <a:pt x="1258" y="622"/>
                  <a:pt x="1258" y="623"/>
                </a:cubicBezTo>
                <a:cubicBezTo>
                  <a:pt x="1258" y="626"/>
                  <a:pt x="1261" y="628"/>
                  <a:pt x="1261" y="629"/>
                </a:cubicBezTo>
                <a:cubicBezTo>
                  <a:pt x="1261" y="632"/>
                  <a:pt x="1260" y="633"/>
                  <a:pt x="1260" y="635"/>
                </a:cubicBezTo>
                <a:cubicBezTo>
                  <a:pt x="1261" y="638"/>
                  <a:pt x="1263" y="638"/>
                  <a:pt x="1263" y="641"/>
                </a:cubicBezTo>
                <a:cubicBezTo>
                  <a:pt x="1264" y="644"/>
                  <a:pt x="1262" y="644"/>
                  <a:pt x="1263" y="649"/>
                </a:cubicBezTo>
                <a:cubicBezTo>
                  <a:pt x="1264" y="651"/>
                  <a:pt x="1264" y="654"/>
                  <a:pt x="1265" y="656"/>
                </a:cubicBezTo>
                <a:cubicBezTo>
                  <a:pt x="1265" y="658"/>
                  <a:pt x="1266" y="661"/>
                  <a:pt x="1266" y="663"/>
                </a:cubicBezTo>
                <a:cubicBezTo>
                  <a:pt x="1267" y="668"/>
                  <a:pt x="1267" y="673"/>
                  <a:pt x="1265" y="677"/>
                </a:cubicBezTo>
                <a:cubicBezTo>
                  <a:pt x="1266" y="681"/>
                  <a:pt x="1267" y="684"/>
                  <a:pt x="1268" y="689"/>
                </a:cubicBezTo>
                <a:close/>
                <a:moveTo>
                  <a:pt x="1236" y="977"/>
                </a:moveTo>
                <a:cubicBezTo>
                  <a:pt x="1233" y="980"/>
                  <a:pt x="1232" y="989"/>
                  <a:pt x="1228" y="989"/>
                </a:cubicBezTo>
                <a:cubicBezTo>
                  <a:pt x="1229" y="988"/>
                  <a:pt x="1233" y="974"/>
                  <a:pt x="1236" y="977"/>
                </a:cubicBezTo>
                <a:close/>
                <a:moveTo>
                  <a:pt x="453" y="1275"/>
                </a:moveTo>
                <a:cubicBezTo>
                  <a:pt x="450" y="1274"/>
                  <a:pt x="445" y="1272"/>
                  <a:pt x="444" y="1270"/>
                </a:cubicBezTo>
                <a:cubicBezTo>
                  <a:pt x="445" y="1269"/>
                  <a:pt x="448" y="1270"/>
                  <a:pt x="450" y="1271"/>
                </a:cubicBezTo>
                <a:cubicBezTo>
                  <a:pt x="453" y="1272"/>
                  <a:pt x="455" y="1274"/>
                  <a:pt x="453" y="1275"/>
                </a:cubicBezTo>
                <a:close/>
                <a:moveTo>
                  <a:pt x="1183" y="1069"/>
                </a:moveTo>
                <a:cubicBezTo>
                  <a:pt x="1185" y="1067"/>
                  <a:pt x="1188" y="1058"/>
                  <a:pt x="1190" y="1061"/>
                </a:cubicBezTo>
                <a:cubicBezTo>
                  <a:pt x="1190" y="1064"/>
                  <a:pt x="1185" y="1072"/>
                  <a:pt x="1183" y="1069"/>
                </a:cubicBezTo>
                <a:close/>
                <a:moveTo>
                  <a:pt x="1252" y="604"/>
                </a:moveTo>
                <a:cubicBezTo>
                  <a:pt x="1251" y="599"/>
                  <a:pt x="1249" y="594"/>
                  <a:pt x="1247" y="588"/>
                </a:cubicBezTo>
                <a:cubicBezTo>
                  <a:pt x="1249" y="586"/>
                  <a:pt x="1249" y="590"/>
                  <a:pt x="1250" y="592"/>
                </a:cubicBezTo>
                <a:cubicBezTo>
                  <a:pt x="1251" y="594"/>
                  <a:pt x="1252" y="597"/>
                  <a:pt x="1253" y="599"/>
                </a:cubicBezTo>
                <a:cubicBezTo>
                  <a:pt x="1253" y="602"/>
                  <a:pt x="1253" y="604"/>
                  <a:pt x="1252" y="604"/>
                </a:cubicBezTo>
                <a:close/>
                <a:moveTo>
                  <a:pt x="1259" y="896"/>
                </a:moveTo>
                <a:cubicBezTo>
                  <a:pt x="1259" y="899"/>
                  <a:pt x="1259" y="899"/>
                  <a:pt x="1259" y="899"/>
                </a:cubicBezTo>
                <a:cubicBezTo>
                  <a:pt x="1258" y="898"/>
                  <a:pt x="1258" y="899"/>
                  <a:pt x="1257" y="900"/>
                </a:cubicBezTo>
                <a:cubicBezTo>
                  <a:pt x="1256" y="899"/>
                  <a:pt x="1256" y="899"/>
                  <a:pt x="1256" y="899"/>
                </a:cubicBezTo>
                <a:cubicBezTo>
                  <a:pt x="1256" y="898"/>
                  <a:pt x="1256" y="898"/>
                  <a:pt x="1255" y="898"/>
                </a:cubicBezTo>
                <a:cubicBezTo>
                  <a:pt x="1256" y="895"/>
                  <a:pt x="1256" y="895"/>
                  <a:pt x="1256" y="895"/>
                </a:cubicBezTo>
                <a:cubicBezTo>
                  <a:pt x="1257" y="895"/>
                  <a:pt x="1257" y="894"/>
                  <a:pt x="1257" y="893"/>
                </a:cubicBezTo>
                <a:cubicBezTo>
                  <a:pt x="1259" y="894"/>
                  <a:pt x="1259" y="894"/>
                  <a:pt x="1259" y="894"/>
                </a:cubicBezTo>
                <a:cubicBezTo>
                  <a:pt x="1258" y="895"/>
                  <a:pt x="1259" y="895"/>
                  <a:pt x="1259" y="896"/>
                </a:cubicBezTo>
                <a:close/>
                <a:moveTo>
                  <a:pt x="1173" y="1079"/>
                </a:moveTo>
                <a:cubicBezTo>
                  <a:pt x="1175" y="1076"/>
                  <a:pt x="1177" y="1076"/>
                  <a:pt x="1179" y="1074"/>
                </a:cubicBezTo>
                <a:cubicBezTo>
                  <a:pt x="1180" y="1077"/>
                  <a:pt x="1176" y="1083"/>
                  <a:pt x="1173" y="1079"/>
                </a:cubicBezTo>
                <a:close/>
                <a:moveTo>
                  <a:pt x="1254" y="913"/>
                </a:moveTo>
                <a:cubicBezTo>
                  <a:pt x="1252" y="913"/>
                  <a:pt x="1252" y="911"/>
                  <a:pt x="1252" y="908"/>
                </a:cubicBezTo>
                <a:cubicBezTo>
                  <a:pt x="1252" y="906"/>
                  <a:pt x="1253" y="903"/>
                  <a:pt x="1253" y="902"/>
                </a:cubicBezTo>
                <a:cubicBezTo>
                  <a:pt x="1255" y="904"/>
                  <a:pt x="1255" y="908"/>
                  <a:pt x="1254" y="913"/>
                </a:cubicBezTo>
                <a:close/>
                <a:moveTo>
                  <a:pt x="1153" y="1106"/>
                </a:moveTo>
                <a:cubicBezTo>
                  <a:pt x="1153" y="1105"/>
                  <a:pt x="1155" y="1104"/>
                  <a:pt x="1157" y="1102"/>
                </a:cubicBezTo>
                <a:cubicBezTo>
                  <a:pt x="1158" y="1100"/>
                  <a:pt x="1160" y="1098"/>
                  <a:pt x="1161" y="1097"/>
                </a:cubicBezTo>
                <a:cubicBezTo>
                  <a:pt x="1163" y="1093"/>
                  <a:pt x="1168" y="1084"/>
                  <a:pt x="1171" y="1085"/>
                </a:cubicBezTo>
                <a:cubicBezTo>
                  <a:pt x="1170" y="1089"/>
                  <a:pt x="1168" y="1092"/>
                  <a:pt x="1165" y="1096"/>
                </a:cubicBezTo>
                <a:cubicBezTo>
                  <a:pt x="1163" y="1097"/>
                  <a:pt x="1161" y="1098"/>
                  <a:pt x="1161" y="1098"/>
                </a:cubicBezTo>
                <a:cubicBezTo>
                  <a:pt x="1160" y="1099"/>
                  <a:pt x="1160" y="1102"/>
                  <a:pt x="1159" y="1104"/>
                </a:cubicBezTo>
                <a:cubicBezTo>
                  <a:pt x="1157" y="1106"/>
                  <a:pt x="1156" y="1108"/>
                  <a:pt x="1153" y="1106"/>
                </a:cubicBezTo>
                <a:close/>
                <a:moveTo>
                  <a:pt x="1244" y="942"/>
                </a:moveTo>
                <a:cubicBezTo>
                  <a:pt x="1243" y="944"/>
                  <a:pt x="1242" y="942"/>
                  <a:pt x="1241" y="943"/>
                </a:cubicBezTo>
                <a:cubicBezTo>
                  <a:pt x="1241" y="943"/>
                  <a:pt x="1238" y="945"/>
                  <a:pt x="1239" y="945"/>
                </a:cubicBezTo>
                <a:cubicBezTo>
                  <a:pt x="1237" y="944"/>
                  <a:pt x="1241" y="938"/>
                  <a:pt x="1239" y="936"/>
                </a:cubicBezTo>
                <a:cubicBezTo>
                  <a:pt x="1241" y="932"/>
                  <a:pt x="1241" y="934"/>
                  <a:pt x="1243" y="935"/>
                </a:cubicBezTo>
                <a:cubicBezTo>
                  <a:pt x="1244" y="932"/>
                  <a:pt x="1242" y="931"/>
                  <a:pt x="1243" y="929"/>
                </a:cubicBezTo>
                <a:cubicBezTo>
                  <a:pt x="1244" y="925"/>
                  <a:pt x="1248" y="923"/>
                  <a:pt x="1248" y="915"/>
                </a:cubicBezTo>
                <a:cubicBezTo>
                  <a:pt x="1249" y="917"/>
                  <a:pt x="1250" y="919"/>
                  <a:pt x="1249" y="921"/>
                </a:cubicBezTo>
                <a:cubicBezTo>
                  <a:pt x="1249" y="924"/>
                  <a:pt x="1247" y="924"/>
                  <a:pt x="1246" y="927"/>
                </a:cubicBezTo>
                <a:cubicBezTo>
                  <a:pt x="1246" y="928"/>
                  <a:pt x="1245" y="931"/>
                  <a:pt x="1245" y="934"/>
                </a:cubicBezTo>
                <a:cubicBezTo>
                  <a:pt x="1245" y="937"/>
                  <a:pt x="1244" y="940"/>
                  <a:pt x="1244" y="942"/>
                </a:cubicBezTo>
                <a:close/>
                <a:moveTo>
                  <a:pt x="1269" y="705"/>
                </a:moveTo>
                <a:cubicBezTo>
                  <a:pt x="1269" y="702"/>
                  <a:pt x="1268" y="699"/>
                  <a:pt x="1268" y="696"/>
                </a:cubicBezTo>
                <a:cubicBezTo>
                  <a:pt x="1269" y="696"/>
                  <a:pt x="1272" y="706"/>
                  <a:pt x="1269" y="705"/>
                </a:cubicBezTo>
                <a:close/>
                <a:moveTo>
                  <a:pt x="1238" y="953"/>
                </a:moveTo>
                <a:cubicBezTo>
                  <a:pt x="1237" y="957"/>
                  <a:pt x="1236" y="959"/>
                  <a:pt x="1234" y="958"/>
                </a:cubicBezTo>
                <a:cubicBezTo>
                  <a:pt x="1235" y="954"/>
                  <a:pt x="1236" y="951"/>
                  <a:pt x="1238" y="953"/>
                </a:cubicBezTo>
                <a:close/>
                <a:moveTo>
                  <a:pt x="1230" y="971"/>
                </a:moveTo>
                <a:cubicBezTo>
                  <a:pt x="1227" y="971"/>
                  <a:pt x="1229" y="966"/>
                  <a:pt x="1231" y="962"/>
                </a:cubicBezTo>
                <a:cubicBezTo>
                  <a:pt x="1234" y="963"/>
                  <a:pt x="1231" y="968"/>
                  <a:pt x="1230" y="971"/>
                </a:cubicBezTo>
                <a:close/>
                <a:moveTo>
                  <a:pt x="1223" y="983"/>
                </a:moveTo>
                <a:cubicBezTo>
                  <a:pt x="1222" y="980"/>
                  <a:pt x="1225" y="975"/>
                  <a:pt x="1227" y="977"/>
                </a:cubicBezTo>
                <a:cubicBezTo>
                  <a:pt x="1227" y="979"/>
                  <a:pt x="1225" y="985"/>
                  <a:pt x="1223" y="983"/>
                </a:cubicBezTo>
                <a:close/>
                <a:moveTo>
                  <a:pt x="1217" y="999"/>
                </a:moveTo>
                <a:cubicBezTo>
                  <a:pt x="1216" y="1001"/>
                  <a:pt x="1215" y="1001"/>
                  <a:pt x="1214" y="1004"/>
                </a:cubicBezTo>
                <a:cubicBezTo>
                  <a:pt x="1211" y="1003"/>
                  <a:pt x="1213" y="1000"/>
                  <a:pt x="1215" y="996"/>
                </a:cubicBezTo>
                <a:cubicBezTo>
                  <a:pt x="1217" y="996"/>
                  <a:pt x="1216" y="998"/>
                  <a:pt x="1217" y="999"/>
                </a:cubicBezTo>
                <a:close/>
                <a:moveTo>
                  <a:pt x="1210" y="1011"/>
                </a:moveTo>
                <a:cubicBezTo>
                  <a:pt x="1212" y="1013"/>
                  <a:pt x="1207" y="1016"/>
                  <a:pt x="1205" y="1020"/>
                </a:cubicBezTo>
                <a:cubicBezTo>
                  <a:pt x="1200" y="1018"/>
                  <a:pt x="1208" y="1012"/>
                  <a:pt x="1210" y="1011"/>
                </a:cubicBezTo>
                <a:close/>
                <a:moveTo>
                  <a:pt x="1186" y="1057"/>
                </a:moveTo>
                <a:cubicBezTo>
                  <a:pt x="1184" y="1060"/>
                  <a:pt x="1181" y="1059"/>
                  <a:pt x="1180" y="1060"/>
                </a:cubicBezTo>
                <a:cubicBezTo>
                  <a:pt x="1178" y="1061"/>
                  <a:pt x="1177" y="1065"/>
                  <a:pt x="1176" y="1063"/>
                </a:cubicBezTo>
                <a:cubicBezTo>
                  <a:pt x="1180" y="1057"/>
                  <a:pt x="1180" y="1054"/>
                  <a:pt x="1184" y="1050"/>
                </a:cubicBezTo>
                <a:cubicBezTo>
                  <a:pt x="1185" y="1052"/>
                  <a:pt x="1183" y="1056"/>
                  <a:pt x="1186" y="1057"/>
                </a:cubicBezTo>
                <a:close/>
                <a:moveTo>
                  <a:pt x="1267" y="778"/>
                </a:moveTo>
                <a:cubicBezTo>
                  <a:pt x="1265" y="764"/>
                  <a:pt x="1273" y="775"/>
                  <a:pt x="1267" y="778"/>
                </a:cubicBezTo>
                <a:close/>
                <a:moveTo>
                  <a:pt x="1203" y="1023"/>
                </a:moveTo>
                <a:cubicBezTo>
                  <a:pt x="1201" y="1026"/>
                  <a:pt x="1200" y="1030"/>
                  <a:pt x="1198" y="1033"/>
                </a:cubicBezTo>
                <a:cubicBezTo>
                  <a:pt x="1195" y="1032"/>
                  <a:pt x="1200" y="1021"/>
                  <a:pt x="1203" y="1023"/>
                </a:cubicBezTo>
                <a:close/>
                <a:moveTo>
                  <a:pt x="1192" y="1043"/>
                </a:moveTo>
                <a:cubicBezTo>
                  <a:pt x="1189" y="1048"/>
                  <a:pt x="1189" y="1048"/>
                  <a:pt x="1189" y="1048"/>
                </a:cubicBezTo>
                <a:cubicBezTo>
                  <a:pt x="1186" y="1048"/>
                  <a:pt x="1190" y="1038"/>
                  <a:pt x="1192" y="1043"/>
                </a:cubicBezTo>
                <a:close/>
                <a:moveTo>
                  <a:pt x="1134" y="1122"/>
                </a:moveTo>
                <a:cubicBezTo>
                  <a:pt x="1130" y="1125"/>
                  <a:pt x="1130" y="1123"/>
                  <a:pt x="1131" y="1120"/>
                </a:cubicBezTo>
                <a:cubicBezTo>
                  <a:pt x="1133" y="1117"/>
                  <a:pt x="1135" y="1113"/>
                  <a:pt x="1138" y="1112"/>
                </a:cubicBezTo>
                <a:cubicBezTo>
                  <a:pt x="1137" y="1115"/>
                  <a:pt x="1134" y="1119"/>
                  <a:pt x="1134" y="1122"/>
                </a:cubicBezTo>
                <a:close/>
                <a:moveTo>
                  <a:pt x="1127" y="1128"/>
                </a:moveTo>
                <a:cubicBezTo>
                  <a:pt x="1125" y="1131"/>
                  <a:pt x="1123" y="1132"/>
                  <a:pt x="1121" y="1133"/>
                </a:cubicBezTo>
                <a:cubicBezTo>
                  <a:pt x="1119" y="1132"/>
                  <a:pt x="1126" y="1123"/>
                  <a:pt x="1127" y="1128"/>
                </a:cubicBezTo>
                <a:close/>
                <a:moveTo>
                  <a:pt x="1199" y="1018"/>
                </a:moveTo>
                <a:cubicBezTo>
                  <a:pt x="1198" y="1016"/>
                  <a:pt x="1198" y="1011"/>
                  <a:pt x="1201" y="1009"/>
                </a:cubicBezTo>
                <a:cubicBezTo>
                  <a:pt x="1203" y="1010"/>
                  <a:pt x="1202" y="1016"/>
                  <a:pt x="1199" y="1018"/>
                </a:cubicBezTo>
                <a:close/>
                <a:moveTo>
                  <a:pt x="1194" y="1028"/>
                </a:moveTo>
                <a:cubicBezTo>
                  <a:pt x="1190" y="1027"/>
                  <a:pt x="1194" y="1017"/>
                  <a:pt x="1197" y="1021"/>
                </a:cubicBezTo>
                <a:cubicBezTo>
                  <a:pt x="1197" y="1023"/>
                  <a:pt x="1196" y="1027"/>
                  <a:pt x="1194" y="1028"/>
                </a:cubicBezTo>
                <a:close/>
                <a:moveTo>
                  <a:pt x="1189" y="1032"/>
                </a:moveTo>
                <a:cubicBezTo>
                  <a:pt x="1189" y="1031"/>
                  <a:pt x="1192" y="1031"/>
                  <a:pt x="1192" y="1032"/>
                </a:cubicBezTo>
                <a:cubicBezTo>
                  <a:pt x="1192" y="1032"/>
                  <a:pt x="1188" y="1034"/>
                  <a:pt x="1189" y="1033"/>
                </a:cubicBezTo>
                <a:cubicBezTo>
                  <a:pt x="1187" y="1036"/>
                  <a:pt x="1184" y="1045"/>
                  <a:pt x="1181" y="1046"/>
                </a:cubicBezTo>
                <a:cubicBezTo>
                  <a:pt x="1177" y="1044"/>
                  <a:pt x="1183" y="1037"/>
                  <a:pt x="1186" y="1030"/>
                </a:cubicBezTo>
                <a:cubicBezTo>
                  <a:pt x="1189" y="1030"/>
                  <a:pt x="1187" y="1035"/>
                  <a:pt x="1189" y="1032"/>
                </a:cubicBezTo>
                <a:close/>
                <a:moveTo>
                  <a:pt x="1246" y="883"/>
                </a:moveTo>
                <a:cubicBezTo>
                  <a:pt x="1243" y="879"/>
                  <a:pt x="1249" y="872"/>
                  <a:pt x="1249" y="864"/>
                </a:cubicBezTo>
                <a:cubicBezTo>
                  <a:pt x="1251" y="865"/>
                  <a:pt x="1251" y="869"/>
                  <a:pt x="1250" y="873"/>
                </a:cubicBezTo>
                <a:cubicBezTo>
                  <a:pt x="1250" y="874"/>
                  <a:pt x="1249" y="876"/>
                  <a:pt x="1248" y="878"/>
                </a:cubicBezTo>
                <a:cubicBezTo>
                  <a:pt x="1248" y="880"/>
                  <a:pt x="1247" y="882"/>
                  <a:pt x="1246" y="883"/>
                </a:cubicBezTo>
                <a:close/>
                <a:moveTo>
                  <a:pt x="1069" y="1180"/>
                </a:moveTo>
                <a:cubicBezTo>
                  <a:pt x="1067" y="1183"/>
                  <a:pt x="1066" y="1183"/>
                  <a:pt x="1064" y="1184"/>
                </a:cubicBezTo>
                <a:cubicBezTo>
                  <a:pt x="1063" y="1182"/>
                  <a:pt x="1065" y="1181"/>
                  <a:pt x="1067" y="1179"/>
                </a:cubicBezTo>
                <a:lnTo>
                  <a:pt x="1069" y="1180"/>
                </a:lnTo>
                <a:close/>
                <a:moveTo>
                  <a:pt x="1042" y="1199"/>
                </a:moveTo>
                <a:cubicBezTo>
                  <a:pt x="1043" y="1197"/>
                  <a:pt x="1048" y="1193"/>
                  <a:pt x="1050" y="1195"/>
                </a:cubicBezTo>
                <a:cubicBezTo>
                  <a:pt x="1049" y="1198"/>
                  <a:pt x="1043" y="1202"/>
                  <a:pt x="1042" y="1199"/>
                </a:cubicBezTo>
                <a:close/>
                <a:moveTo>
                  <a:pt x="1014" y="1222"/>
                </a:moveTo>
                <a:cubicBezTo>
                  <a:pt x="1009" y="1225"/>
                  <a:pt x="1005" y="1225"/>
                  <a:pt x="1001" y="1227"/>
                </a:cubicBezTo>
                <a:cubicBezTo>
                  <a:pt x="1001" y="1224"/>
                  <a:pt x="1004" y="1222"/>
                  <a:pt x="1007" y="1221"/>
                </a:cubicBezTo>
                <a:cubicBezTo>
                  <a:pt x="1011" y="1220"/>
                  <a:pt x="1014" y="1220"/>
                  <a:pt x="1014" y="1222"/>
                </a:cubicBezTo>
                <a:close/>
                <a:moveTo>
                  <a:pt x="975" y="1243"/>
                </a:moveTo>
                <a:cubicBezTo>
                  <a:pt x="972" y="1244"/>
                  <a:pt x="969" y="1244"/>
                  <a:pt x="965" y="1247"/>
                </a:cubicBezTo>
                <a:cubicBezTo>
                  <a:pt x="963" y="1242"/>
                  <a:pt x="973" y="1242"/>
                  <a:pt x="978" y="1237"/>
                </a:cubicBezTo>
                <a:cubicBezTo>
                  <a:pt x="977" y="1239"/>
                  <a:pt x="973" y="1241"/>
                  <a:pt x="975" y="1243"/>
                </a:cubicBezTo>
                <a:close/>
                <a:moveTo>
                  <a:pt x="1208" y="988"/>
                </a:moveTo>
                <a:cubicBezTo>
                  <a:pt x="1206" y="992"/>
                  <a:pt x="1205" y="994"/>
                  <a:pt x="1203" y="992"/>
                </a:cubicBezTo>
                <a:cubicBezTo>
                  <a:pt x="1204" y="989"/>
                  <a:pt x="1206" y="985"/>
                  <a:pt x="1208" y="988"/>
                </a:cubicBezTo>
                <a:close/>
                <a:moveTo>
                  <a:pt x="926" y="1263"/>
                </a:moveTo>
                <a:cubicBezTo>
                  <a:pt x="927" y="1261"/>
                  <a:pt x="930" y="1259"/>
                  <a:pt x="934" y="1257"/>
                </a:cubicBezTo>
                <a:cubicBezTo>
                  <a:pt x="935" y="1258"/>
                  <a:pt x="936" y="1258"/>
                  <a:pt x="936" y="1259"/>
                </a:cubicBezTo>
                <a:cubicBezTo>
                  <a:pt x="934" y="1262"/>
                  <a:pt x="929" y="1262"/>
                  <a:pt x="926" y="1263"/>
                </a:cubicBezTo>
                <a:close/>
                <a:moveTo>
                  <a:pt x="924" y="1265"/>
                </a:moveTo>
                <a:cubicBezTo>
                  <a:pt x="920" y="1268"/>
                  <a:pt x="918" y="1267"/>
                  <a:pt x="915" y="1267"/>
                </a:cubicBezTo>
                <a:cubicBezTo>
                  <a:pt x="916" y="1265"/>
                  <a:pt x="925" y="1262"/>
                  <a:pt x="924" y="1265"/>
                </a:cubicBezTo>
                <a:close/>
                <a:moveTo>
                  <a:pt x="882" y="1281"/>
                </a:moveTo>
                <a:cubicBezTo>
                  <a:pt x="878" y="1282"/>
                  <a:pt x="873" y="1284"/>
                  <a:pt x="873" y="1281"/>
                </a:cubicBezTo>
                <a:cubicBezTo>
                  <a:pt x="876" y="1279"/>
                  <a:pt x="882" y="1276"/>
                  <a:pt x="882" y="1281"/>
                </a:cubicBezTo>
                <a:close/>
                <a:moveTo>
                  <a:pt x="773" y="1301"/>
                </a:moveTo>
                <a:cubicBezTo>
                  <a:pt x="765" y="1308"/>
                  <a:pt x="760" y="1297"/>
                  <a:pt x="773" y="1301"/>
                </a:cubicBezTo>
                <a:close/>
                <a:moveTo>
                  <a:pt x="753" y="1305"/>
                </a:moveTo>
                <a:cubicBezTo>
                  <a:pt x="749" y="1306"/>
                  <a:pt x="747" y="1305"/>
                  <a:pt x="746" y="1304"/>
                </a:cubicBezTo>
                <a:cubicBezTo>
                  <a:pt x="745" y="1303"/>
                  <a:pt x="744" y="1302"/>
                  <a:pt x="744" y="1301"/>
                </a:cubicBezTo>
                <a:cubicBezTo>
                  <a:pt x="751" y="1299"/>
                  <a:pt x="752" y="1302"/>
                  <a:pt x="753" y="1305"/>
                </a:cubicBezTo>
                <a:close/>
                <a:moveTo>
                  <a:pt x="811" y="1296"/>
                </a:moveTo>
                <a:cubicBezTo>
                  <a:pt x="810" y="1293"/>
                  <a:pt x="813" y="1292"/>
                  <a:pt x="818" y="1291"/>
                </a:cubicBezTo>
                <a:cubicBezTo>
                  <a:pt x="819" y="1294"/>
                  <a:pt x="816" y="1295"/>
                  <a:pt x="811" y="1296"/>
                </a:cubicBezTo>
                <a:close/>
                <a:moveTo>
                  <a:pt x="719" y="1305"/>
                </a:moveTo>
                <a:cubicBezTo>
                  <a:pt x="715" y="1306"/>
                  <a:pt x="712" y="1306"/>
                  <a:pt x="710" y="1305"/>
                </a:cubicBezTo>
                <a:cubicBezTo>
                  <a:pt x="710" y="1302"/>
                  <a:pt x="722" y="1301"/>
                  <a:pt x="719" y="1305"/>
                </a:cubicBezTo>
                <a:close/>
                <a:moveTo>
                  <a:pt x="650" y="1300"/>
                </a:moveTo>
                <a:cubicBezTo>
                  <a:pt x="648" y="1302"/>
                  <a:pt x="636" y="1301"/>
                  <a:pt x="639" y="1297"/>
                </a:cubicBezTo>
                <a:cubicBezTo>
                  <a:pt x="644" y="1298"/>
                  <a:pt x="648" y="1299"/>
                  <a:pt x="650" y="1300"/>
                </a:cubicBezTo>
                <a:close/>
                <a:moveTo>
                  <a:pt x="627" y="1298"/>
                </a:moveTo>
                <a:cubicBezTo>
                  <a:pt x="623" y="1298"/>
                  <a:pt x="619" y="1297"/>
                  <a:pt x="620" y="1295"/>
                </a:cubicBezTo>
                <a:cubicBezTo>
                  <a:pt x="623" y="1295"/>
                  <a:pt x="623" y="1294"/>
                  <a:pt x="626" y="1295"/>
                </a:cubicBezTo>
                <a:cubicBezTo>
                  <a:pt x="627" y="1296"/>
                  <a:pt x="627" y="1297"/>
                  <a:pt x="627" y="1298"/>
                </a:cubicBezTo>
                <a:close/>
                <a:moveTo>
                  <a:pt x="606" y="1291"/>
                </a:moveTo>
                <a:cubicBezTo>
                  <a:pt x="611" y="1292"/>
                  <a:pt x="612" y="1293"/>
                  <a:pt x="614" y="1295"/>
                </a:cubicBezTo>
                <a:cubicBezTo>
                  <a:pt x="612" y="1297"/>
                  <a:pt x="603" y="1295"/>
                  <a:pt x="606" y="1291"/>
                </a:cubicBezTo>
                <a:close/>
                <a:moveTo>
                  <a:pt x="504" y="1261"/>
                </a:moveTo>
                <a:cubicBezTo>
                  <a:pt x="505" y="1260"/>
                  <a:pt x="506" y="1260"/>
                  <a:pt x="507" y="1259"/>
                </a:cubicBezTo>
                <a:cubicBezTo>
                  <a:pt x="515" y="1264"/>
                  <a:pt x="524" y="1264"/>
                  <a:pt x="525" y="1271"/>
                </a:cubicBezTo>
                <a:cubicBezTo>
                  <a:pt x="523" y="1272"/>
                  <a:pt x="523" y="1269"/>
                  <a:pt x="522" y="1268"/>
                </a:cubicBezTo>
                <a:cubicBezTo>
                  <a:pt x="519" y="1267"/>
                  <a:pt x="516" y="1266"/>
                  <a:pt x="513" y="1265"/>
                </a:cubicBezTo>
                <a:cubicBezTo>
                  <a:pt x="509" y="1264"/>
                  <a:pt x="506" y="1263"/>
                  <a:pt x="504" y="1261"/>
                </a:cubicBezTo>
                <a:close/>
                <a:moveTo>
                  <a:pt x="373" y="1186"/>
                </a:moveTo>
                <a:cubicBezTo>
                  <a:pt x="369" y="1183"/>
                  <a:pt x="373" y="1183"/>
                  <a:pt x="375" y="1183"/>
                </a:cubicBezTo>
                <a:cubicBezTo>
                  <a:pt x="377" y="1186"/>
                  <a:pt x="384" y="1190"/>
                  <a:pt x="382" y="1193"/>
                </a:cubicBezTo>
                <a:cubicBezTo>
                  <a:pt x="377" y="1190"/>
                  <a:pt x="376" y="1185"/>
                  <a:pt x="373" y="1186"/>
                </a:cubicBezTo>
                <a:close/>
                <a:moveTo>
                  <a:pt x="355" y="1171"/>
                </a:moveTo>
                <a:cubicBezTo>
                  <a:pt x="357" y="1168"/>
                  <a:pt x="370" y="1178"/>
                  <a:pt x="367" y="1181"/>
                </a:cubicBezTo>
                <a:cubicBezTo>
                  <a:pt x="362" y="1178"/>
                  <a:pt x="361" y="1176"/>
                  <a:pt x="355" y="1171"/>
                </a:cubicBezTo>
                <a:close/>
                <a:moveTo>
                  <a:pt x="1153" y="1057"/>
                </a:moveTo>
                <a:cubicBezTo>
                  <a:pt x="1152" y="1054"/>
                  <a:pt x="1154" y="1051"/>
                  <a:pt x="1157" y="1049"/>
                </a:cubicBezTo>
                <a:cubicBezTo>
                  <a:pt x="1159" y="1050"/>
                  <a:pt x="1155" y="1056"/>
                  <a:pt x="1153" y="1057"/>
                </a:cubicBezTo>
                <a:close/>
                <a:moveTo>
                  <a:pt x="945" y="1207"/>
                </a:moveTo>
                <a:cubicBezTo>
                  <a:pt x="945" y="1210"/>
                  <a:pt x="938" y="1211"/>
                  <a:pt x="936" y="1213"/>
                </a:cubicBezTo>
                <a:cubicBezTo>
                  <a:pt x="934" y="1212"/>
                  <a:pt x="937" y="1211"/>
                  <a:pt x="937" y="1212"/>
                </a:cubicBezTo>
                <a:cubicBezTo>
                  <a:pt x="938" y="1210"/>
                  <a:pt x="940" y="1206"/>
                  <a:pt x="945" y="12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52120" y="2809137"/>
            <a:ext cx="1566024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/>
              <a:t>Pengelompokan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Sasaran</a:t>
            </a:r>
            <a:endParaRPr lang="en-US" dirty="0"/>
          </a:p>
        </p:txBody>
      </p:sp>
      <p:sp>
        <p:nvSpPr>
          <p:cNvPr id="23" name="Freeform 79"/>
          <p:cNvSpPr>
            <a:spLocks noEditPoints="1"/>
          </p:cNvSpPr>
          <p:nvPr/>
        </p:nvSpPr>
        <p:spPr bwMode="auto">
          <a:xfrm>
            <a:off x="7155264" y="1710265"/>
            <a:ext cx="1305168" cy="2896460"/>
          </a:xfrm>
          <a:custGeom>
            <a:avLst/>
            <a:gdLst>
              <a:gd name="T0" fmla="*/ 1259 w 1516"/>
              <a:gd name="T1" fmla="*/ 229 h 1534"/>
              <a:gd name="T2" fmla="*/ 1482 w 1516"/>
              <a:gd name="T3" fmla="*/ 962 h 1534"/>
              <a:gd name="T4" fmla="*/ 1469 w 1516"/>
              <a:gd name="T5" fmla="*/ 1048 h 1534"/>
              <a:gd name="T6" fmla="*/ 1306 w 1516"/>
              <a:gd name="T7" fmla="*/ 252 h 1534"/>
              <a:gd name="T8" fmla="*/ 689 w 1516"/>
              <a:gd name="T9" fmla="*/ 3 h 1534"/>
              <a:gd name="T10" fmla="*/ 133 w 1516"/>
              <a:gd name="T11" fmla="*/ 316 h 1534"/>
              <a:gd name="T12" fmla="*/ 72 w 1516"/>
              <a:gd name="T13" fmla="*/ 739 h 1534"/>
              <a:gd name="T14" fmla="*/ 128 w 1516"/>
              <a:gd name="T15" fmla="*/ 574 h 1534"/>
              <a:gd name="T16" fmla="*/ 494 w 1516"/>
              <a:gd name="T17" fmla="*/ 204 h 1534"/>
              <a:gd name="T18" fmla="*/ 784 w 1516"/>
              <a:gd name="T19" fmla="*/ 193 h 1534"/>
              <a:gd name="T20" fmla="*/ 1199 w 1516"/>
              <a:gd name="T21" fmla="*/ 510 h 1534"/>
              <a:gd name="T22" fmla="*/ 1209 w 1516"/>
              <a:gd name="T23" fmla="*/ 911 h 1534"/>
              <a:gd name="T24" fmla="*/ 832 w 1516"/>
              <a:gd name="T25" fmla="*/ 1217 h 1534"/>
              <a:gd name="T26" fmla="*/ 1026 w 1516"/>
              <a:gd name="T27" fmla="*/ 1188 h 1534"/>
              <a:gd name="T28" fmla="*/ 967 w 1516"/>
              <a:gd name="T29" fmla="*/ 1236 h 1534"/>
              <a:gd name="T30" fmla="*/ 414 w 1516"/>
              <a:gd name="T31" fmla="*/ 1205 h 1534"/>
              <a:gd name="T32" fmla="*/ 373 w 1516"/>
              <a:gd name="T33" fmla="*/ 1193 h 1534"/>
              <a:gd name="T34" fmla="*/ 970 w 1516"/>
              <a:gd name="T35" fmla="*/ 1250 h 1534"/>
              <a:gd name="T36" fmla="*/ 860 w 1516"/>
              <a:gd name="T37" fmla="*/ 1316 h 1534"/>
              <a:gd name="T38" fmla="*/ 418 w 1516"/>
              <a:gd name="T39" fmla="*/ 1250 h 1534"/>
              <a:gd name="T40" fmla="*/ 205 w 1516"/>
              <a:gd name="T41" fmla="*/ 1048 h 1534"/>
              <a:gd name="T42" fmla="*/ 569 w 1516"/>
              <a:gd name="T43" fmla="*/ 1333 h 1534"/>
              <a:gd name="T44" fmla="*/ 1133 w 1516"/>
              <a:gd name="T45" fmla="*/ 1199 h 1534"/>
              <a:gd name="T46" fmla="*/ 811 w 1516"/>
              <a:gd name="T47" fmla="*/ 1370 h 1534"/>
              <a:gd name="T48" fmla="*/ 287 w 1516"/>
              <a:gd name="T49" fmla="*/ 1225 h 1534"/>
              <a:gd name="T50" fmla="*/ 874 w 1516"/>
              <a:gd name="T51" fmla="*/ 1382 h 1534"/>
              <a:gd name="T52" fmla="*/ 361 w 1516"/>
              <a:gd name="T53" fmla="*/ 1323 h 1534"/>
              <a:gd name="T54" fmla="*/ 53 w 1516"/>
              <a:gd name="T55" fmla="*/ 966 h 1534"/>
              <a:gd name="T56" fmla="*/ 319 w 1516"/>
              <a:gd name="T57" fmla="*/ 1341 h 1534"/>
              <a:gd name="T58" fmla="*/ 1024 w 1516"/>
              <a:gd name="T59" fmla="*/ 1374 h 1534"/>
              <a:gd name="T60" fmla="*/ 1098 w 1516"/>
              <a:gd name="T61" fmla="*/ 1390 h 1534"/>
              <a:gd name="T62" fmla="*/ 856 w 1516"/>
              <a:gd name="T63" fmla="*/ 1511 h 1534"/>
              <a:gd name="T64" fmla="*/ 1429 w 1516"/>
              <a:gd name="T65" fmla="*/ 986 h 1534"/>
              <a:gd name="T66" fmla="*/ 1220 w 1516"/>
              <a:gd name="T67" fmla="*/ 208 h 1534"/>
              <a:gd name="T68" fmla="*/ 1079 w 1516"/>
              <a:gd name="T69" fmla="*/ 126 h 1534"/>
              <a:gd name="T70" fmla="*/ 1288 w 1516"/>
              <a:gd name="T71" fmla="*/ 311 h 1534"/>
              <a:gd name="T72" fmla="*/ 1389 w 1516"/>
              <a:gd name="T73" fmla="*/ 931 h 1534"/>
              <a:gd name="T74" fmla="*/ 1246 w 1516"/>
              <a:gd name="T75" fmla="*/ 293 h 1534"/>
              <a:gd name="T76" fmla="*/ 336 w 1516"/>
              <a:gd name="T77" fmla="*/ 143 h 1534"/>
              <a:gd name="T78" fmla="*/ 698 w 1516"/>
              <a:gd name="T79" fmla="*/ 46 h 1534"/>
              <a:gd name="T80" fmla="*/ 1250 w 1516"/>
              <a:gd name="T81" fmla="*/ 1174 h 1534"/>
              <a:gd name="T82" fmla="*/ 247 w 1516"/>
              <a:gd name="T83" fmla="*/ 1262 h 1534"/>
              <a:gd name="T84" fmla="*/ 511 w 1516"/>
              <a:gd name="T85" fmla="*/ 1404 h 1534"/>
              <a:gd name="T86" fmla="*/ 801 w 1516"/>
              <a:gd name="T87" fmla="*/ 93 h 1534"/>
              <a:gd name="T88" fmla="*/ 1009 w 1516"/>
              <a:gd name="T89" fmla="*/ 176 h 1534"/>
              <a:gd name="T90" fmla="*/ 908 w 1516"/>
              <a:gd name="T91" fmla="*/ 1356 h 1534"/>
              <a:gd name="T92" fmla="*/ 1146 w 1516"/>
              <a:gd name="T93" fmla="*/ 317 h 1534"/>
              <a:gd name="T94" fmla="*/ 801 w 1516"/>
              <a:gd name="T95" fmla="*/ 141 h 1534"/>
              <a:gd name="T96" fmla="*/ 433 w 1516"/>
              <a:gd name="T97" fmla="*/ 1321 h 1534"/>
              <a:gd name="T98" fmla="*/ 1312 w 1516"/>
              <a:gd name="T99" fmla="*/ 765 h 1534"/>
              <a:gd name="T100" fmla="*/ 1170 w 1516"/>
              <a:gd name="T101" fmla="*/ 1155 h 1534"/>
              <a:gd name="T102" fmla="*/ 900 w 1516"/>
              <a:gd name="T103" fmla="*/ 194 h 1534"/>
              <a:gd name="T104" fmla="*/ 1035 w 1516"/>
              <a:gd name="T105" fmla="*/ 1247 h 1534"/>
              <a:gd name="T106" fmla="*/ 935 w 1516"/>
              <a:gd name="T107" fmla="*/ 1302 h 1534"/>
              <a:gd name="T108" fmla="*/ 1158 w 1516"/>
              <a:gd name="T109" fmla="*/ 393 h 1534"/>
              <a:gd name="T110" fmla="*/ 798 w 1516"/>
              <a:gd name="T111" fmla="*/ 1331 h 1534"/>
              <a:gd name="T112" fmla="*/ 536 w 1516"/>
              <a:gd name="T113" fmla="*/ 1310 h 1534"/>
              <a:gd name="T114" fmla="*/ 1177 w 1516"/>
              <a:gd name="T115" fmla="*/ 1020 h 1534"/>
              <a:gd name="T116" fmla="*/ 1083 w 1516"/>
              <a:gd name="T117" fmla="*/ 1118 h 1534"/>
              <a:gd name="T118" fmla="*/ 1229 w 1516"/>
              <a:gd name="T119" fmla="*/ 548 h 1534"/>
              <a:gd name="T120" fmla="*/ 1259 w 1516"/>
              <a:gd name="T121" fmla="*/ 894 h 1534"/>
              <a:gd name="T122" fmla="*/ 1192 w 1516"/>
              <a:gd name="T123" fmla="*/ 1043 h 1534"/>
              <a:gd name="T124" fmla="*/ 753 w 1516"/>
              <a:gd name="T125" fmla="*/ 1305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6" h="1534">
                <a:moveTo>
                  <a:pt x="1220" y="208"/>
                </a:moveTo>
                <a:cubicBezTo>
                  <a:pt x="1215" y="203"/>
                  <a:pt x="1207" y="198"/>
                  <a:pt x="1201" y="193"/>
                </a:cubicBezTo>
                <a:cubicBezTo>
                  <a:pt x="1199" y="192"/>
                  <a:pt x="1198" y="190"/>
                  <a:pt x="1195" y="187"/>
                </a:cubicBezTo>
                <a:cubicBezTo>
                  <a:pt x="1189" y="181"/>
                  <a:pt x="1180" y="174"/>
                  <a:pt x="1173" y="168"/>
                </a:cubicBezTo>
                <a:cubicBezTo>
                  <a:pt x="1169" y="165"/>
                  <a:pt x="1165" y="163"/>
                  <a:pt x="1162" y="160"/>
                </a:cubicBezTo>
                <a:cubicBezTo>
                  <a:pt x="1159" y="158"/>
                  <a:pt x="1156" y="156"/>
                  <a:pt x="1153" y="155"/>
                </a:cubicBezTo>
                <a:cubicBezTo>
                  <a:pt x="1147" y="152"/>
                  <a:pt x="1144" y="151"/>
                  <a:pt x="1140" y="150"/>
                </a:cubicBezTo>
                <a:cubicBezTo>
                  <a:pt x="1138" y="149"/>
                  <a:pt x="1135" y="147"/>
                  <a:pt x="1134" y="147"/>
                </a:cubicBezTo>
                <a:cubicBezTo>
                  <a:pt x="1127" y="143"/>
                  <a:pt x="1126" y="140"/>
                  <a:pt x="1120" y="136"/>
                </a:cubicBezTo>
                <a:cubicBezTo>
                  <a:pt x="1112" y="130"/>
                  <a:pt x="1099" y="124"/>
                  <a:pt x="1087" y="117"/>
                </a:cubicBezTo>
                <a:cubicBezTo>
                  <a:pt x="1084" y="115"/>
                  <a:pt x="1081" y="113"/>
                  <a:pt x="1078" y="111"/>
                </a:cubicBezTo>
                <a:cubicBezTo>
                  <a:pt x="1075" y="109"/>
                  <a:pt x="1072" y="107"/>
                  <a:pt x="1068" y="105"/>
                </a:cubicBezTo>
                <a:cubicBezTo>
                  <a:pt x="1064" y="104"/>
                  <a:pt x="1060" y="102"/>
                  <a:pt x="1057" y="100"/>
                </a:cubicBezTo>
                <a:cubicBezTo>
                  <a:pt x="1054" y="98"/>
                  <a:pt x="1053" y="97"/>
                  <a:pt x="1050" y="96"/>
                </a:cubicBezTo>
                <a:cubicBezTo>
                  <a:pt x="1048" y="95"/>
                  <a:pt x="1045" y="94"/>
                  <a:pt x="1045" y="94"/>
                </a:cubicBezTo>
                <a:cubicBezTo>
                  <a:pt x="1041" y="91"/>
                  <a:pt x="1042" y="90"/>
                  <a:pt x="1038" y="88"/>
                </a:cubicBezTo>
                <a:cubicBezTo>
                  <a:pt x="1038" y="88"/>
                  <a:pt x="1033" y="88"/>
                  <a:pt x="1032" y="87"/>
                </a:cubicBezTo>
                <a:cubicBezTo>
                  <a:pt x="1024" y="84"/>
                  <a:pt x="1021" y="81"/>
                  <a:pt x="1018" y="79"/>
                </a:cubicBezTo>
                <a:cubicBezTo>
                  <a:pt x="1017" y="78"/>
                  <a:pt x="1017" y="77"/>
                  <a:pt x="1017" y="76"/>
                </a:cubicBezTo>
                <a:cubicBezTo>
                  <a:pt x="1016" y="75"/>
                  <a:pt x="1013" y="75"/>
                  <a:pt x="1012" y="74"/>
                </a:cubicBezTo>
                <a:cubicBezTo>
                  <a:pt x="1010" y="72"/>
                  <a:pt x="1009" y="71"/>
                  <a:pt x="1007" y="70"/>
                </a:cubicBezTo>
                <a:cubicBezTo>
                  <a:pt x="1005" y="69"/>
                  <a:pt x="998" y="67"/>
                  <a:pt x="993" y="67"/>
                </a:cubicBezTo>
                <a:cubicBezTo>
                  <a:pt x="997" y="71"/>
                  <a:pt x="1004" y="71"/>
                  <a:pt x="1010" y="73"/>
                </a:cubicBezTo>
                <a:cubicBezTo>
                  <a:pt x="1008" y="75"/>
                  <a:pt x="1015" y="76"/>
                  <a:pt x="1014" y="78"/>
                </a:cubicBezTo>
                <a:cubicBezTo>
                  <a:pt x="1010" y="77"/>
                  <a:pt x="1006" y="75"/>
                  <a:pt x="1001" y="73"/>
                </a:cubicBezTo>
                <a:cubicBezTo>
                  <a:pt x="997" y="71"/>
                  <a:pt x="993" y="68"/>
                  <a:pt x="988" y="67"/>
                </a:cubicBezTo>
                <a:cubicBezTo>
                  <a:pt x="983" y="65"/>
                  <a:pt x="980" y="66"/>
                  <a:pt x="975" y="63"/>
                </a:cubicBezTo>
                <a:cubicBezTo>
                  <a:pt x="975" y="62"/>
                  <a:pt x="973" y="61"/>
                  <a:pt x="973" y="61"/>
                </a:cubicBezTo>
                <a:cubicBezTo>
                  <a:pt x="974" y="55"/>
                  <a:pt x="988" y="63"/>
                  <a:pt x="990" y="58"/>
                </a:cubicBezTo>
                <a:cubicBezTo>
                  <a:pt x="991" y="60"/>
                  <a:pt x="990" y="62"/>
                  <a:pt x="996" y="64"/>
                </a:cubicBezTo>
                <a:cubicBezTo>
                  <a:pt x="1002" y="64"/>
                  <a:pt x="1004" y="67"/>
                  <a:pt x="1009" y="69"/>
                </a:cubicBezTo>
                <a:cubicBezTo>
                  <a:pt x="1012" y="70"/>
                  <a:pt x="1012" y="69"/>
                  <a:pt x="1015" y="71"/>
                </a:cubicBezTo>
                <a:cubicBezTo>
                  <a:pt x="1018" y="72"/>
                  <a:pt x="1017" y="73"/>
                  <a:pt x="1020" y="74"/>
                </a:cubicBezTo>
                <a:cubicBezTo>
                  <a:pt x="1029" y="78"/>
                  <a:pt x="1040" y="79"/>
                  <a:pt x="1047" y="83"/>
                </a:cubicBezTo>
                <a:cubicBezTo>
                  <a:pt x="1052" y="86"/>
                  <a:pt x="1053" y="90"/>
                  <a:pt x="1057" y="91"/>
                </a:cubicBezTo>
                <a:cubicBezTo>
                  <a:pt x="1062" y="92"/>
                  <a:pt x="1052" y="85"/>
                  <a:pt x="1061" y="88"/>
                </a:cubicBezTo>
                <a:cubicBezTo>
                  <a:pt x="1067" y="92"/>
                  <a:pt x="1070" y="96"/>
                  <a:pt x="1073" y="100"/>
                </a:cubicBezTo>
                <a:cubicBezTo>
                  <a:pt x="1078" y="99"/>
                  <a:pt x="1087" y="106"/>
                  <a:pt x="1094" y="109"/>
                </a:cubicBezTo>
                <a:cubicBezTo>
                  <a:pt x="1097" y="110"/>
                  <a:pt x="1099" y="110"/>
                  <a:pt x="1102" y="112"/>
                </a:cubicBezTo>
                <a:cubicBezTo>
                  <a:pt x="1112" y="117"/>
                  <a:pt x="1122" y="125"/>
                  <a:pt x="1132" y="132"/>
                </a:cubicBezTo>
                <a:cubicBezTo>
                  <a:pt x="1142" y="139"/>
                  <a:pt x="1152" y="147"/>
                  <a:pt x="1162" y="153"/>
                </a:cubicBezTo>
                <a:cubicBezTo>
                  <a:pt x="1168" y="151"/>
                  <a:pt x="1150" y="144"/>
                  <a:pt x="1153" y="141"/>
                </a:cubicBezTo>
                <a:cubicBezTo>
                  <a:pt x="1158" y="146"/>
                  <a:pt x="1167" y="152"/>
                  <a:pt x="1174" y="158"/>
                </a:cubicBezTo>
                <a:cubicBezTo>
                  <a:pt x="1178" y="160"/>
                  <a:pt x="1178" y="156"/>
                  <a:pt x="1182" y="161"/>
                </a:cubicBezTo>
                <a:cubicBezTo>
                  <a:pt x="1180" y="164"/>
                  <a:pt x="1191" y="176"/>
                  <a:pt x="1197" y="176"/>
                </a:cubicBezTo>
                <a:cubicBezTo>
                  <a:pt x="1197" y="174"/>
                  <a:pt x="1189" y="170"/>
                  <a:pt x="1190" y="168"/>
                </a:cubicBezTo>
                <a:cubicBezTo>
                  <a:pt x="1191" y="166"/>
                  <a:pt x="1193" y="164"/>
                  <a:pt x="1197" y="169"/>
                </a:cubicBezTo>
                <a:cubicBezTo>
                  <a:pt x="1195" y="169"/>
                  <a:pt x="1191" y="169"/>
                  <a:pt x="1198" y="175"/>
                </a:cubicBezTo>
                <a:cubicBezTo>
                  <a:pt x="1205" y="179"/>
                  <a:pt x="1196" y="167"/>
                  <a:pt x="1201" y="171"/>
                </a:cubicBezTo>
                <a:cubicBezTo>
                  <a:pt x="1208" y="178"/>
                  <a:pt x="1208" y="178"/>
                  <a:pt x="1208" y="178"/>
                </a:cubicBezTo>
                <a:cubicBezTo>
                  <a:pt x="1206" y="181"/>
                  <a:pt x="1206" y="181"/>
                  <a:pt x="1206" y="181"/>
                </a:cubicBezTo>
                <a:cubicBezTo>
                  <a:pt x="1209" y="185"/>
                  <a:pt x="1214" y="185"/>
                  <a:pt x="1218" y="189"/>
                </a:cubicBezTo>
                <a:cubicBezTo>
                  <a:pt x="1220" y="191"/>
                  <a:pt x="1223" y="194"/>
                  <a:pt x="1225" y="196"/>
                </a:cubicBezTo>
                <a:cubicBezTo>
                  <a:pt x="1231" y="202"/>
                  <a:pt x="1240" y="208"/>
                  <a:pt x="1248" y="215"/>
                </a:cubicBezTo>
                <a:cubicBezTo>
                  <a:pt x="1252" y="219"/>
                  <a:pt x="1256" y="224"/>
                  <a:pt x="1259" y="226"/>
                </a:cubicBezTo>
                <a:cubicBezTo>
                  <a:pt x="1262" y="229"/>
                  <a:pt x="1269" y="228"/>
                  <a:pt x="1268" y="235"/>
                </a:cubicBezTo>
                <a:cubicBezTo>
                  <a:pt x="1266" y="235"/>
                  <a:pt x="1261" y="228"/>
                  <a:pt x="1259" y="229"/>
                </a:cubicBezTo>
                <a:cubicBezTo>
                  <a:pt x="1265" y="238"/>
                  <a:pt x="1279" y="246"/>
                  <a:pt x="1285" y="257"/>
                </a:cubicBezTo>
                <a:cubicBezTo>
                  <a:pt x="1288" y="259"/>
                  <a:pt x="1285" y="251"/>
                  <a:pt x="1290" y="257"/>
                </a:cubicBezTo>
                <a:cubicBezTo>
                  <a:pt x="1296" y="264"/>
                  <a:pt x="1302" y="268"/>
                  <a:pt x="1308" y="275"/>
                </a:cubicBezTo>
                <a:cubicBezTo>
                  <a:pt x="1313" y="281"/>
                  <a:pt x="1318" y="288"/>
                  <a:pt x="1323" y="294"/>
                </a:cubicBezTo>
                <a:cubicBezTo>
                  <a:pt x="1325" y="297"/>
                  <a:pt x="1328" y="300"/>
                  <a:pt x="1330" y="303"/>
                </a:cubicBezTo>
                <a:cubicBezTo>
                  <a:pt x="1332" y="306"/>
                  <a:pt x="1334" y="309"/>
                  <a:pt x="1336" y="311"/>
                </a:cubicBezTo>
                <a:cubicBezTo>
                  <a:pt x="1339" y="314"/>
                  <a:pt x="1342" y="315"/>
                  <a:pt x="1344" y="318"/>
                </a:cubicBezTo>
                <a:cubicBezTo>
                  <a:pt x="1347" y="322"/>
                  <a:pt x="1348" y="327"/>
                  <a:pt x="1351" y="331"/>
                </a:cubicBezTo>
                <a:cubicBezTo>
                  <a:pt x="1353" y="334"/>
                  <a:pt x="1356" y="336"/>
                  <a:pt x="1358" y="339"/>
                </a:cubicBezTo>
                <a:cubicBezTo>
                  <a:pt x="1362" y="345"/>
                  <a:pt x="1365" y="352"/>
                  <a:pt x="1370" y="356"/>
                </a:cubicBezTo>
                <a:cubicBezTo>
                  <a:pt x="1369" y="353"/>
                  <a:pt x="1366" y="348"/>
                  <a:pt x="1368" y="347"/>
                </a:cubicBezTo>
                <a:cubicBezTo>
                  <a:pt x="1372" y="352"/>
                  <a:pt x="1377" y="359"/>
                  <a:pt x="1375" y="361"/>
                </a:cubicBezTo>
                <a:cubicBezTo>
                  <a:pt x="1374" y="364"/>
                  <a:pt x="1367" y="354"/>
                  <a:pt x="1372" y="363"/>
                </a:cubicBezTo>
                <a:cubicBezTo>
                  <a:pt x="1373" y="365"/>
                  <a:pt x="1375" y="366"/>
                  <a:pt x="1376" y="367"/>
                </a:cubicBezTo>
                <a:cubicBezTo>
                  <a:pt x="1378" y="370"/>
                  <a:pt x="1378" y="371"/>
                  <a:pt x="1379" y="373"/>
                </a:cubicBezTo>
                <a:cubicBezTo>
                  <a:pt x="1383" y="379"/>
                  <a:pt x="1390" y="385"/>
                  <a:pt x="1394" y="396"/>
                </a:cubicBezTo>
                <a:cubicBezTo>
                  <a:pt x="1404" y="396"/>
                  <a:pt x="1410" y="427"/>
                  <a:pt x="1418" y="431"/>
                </a:cubicBezTo>
                <a:cubicBezTo>
                  <a:pt x="1414" y="433"/>
                  <a:pt x="1418" y="442"/>
                  <a:pt x="1423" y="452"/>
                </a:cubicBezTo>
                <a:cubicBezTo>
                  <a:pt x="1425" y="452"/>
                  <a:pt x="1422" y="442"/>
                  <a:pt x="1427" y="448"/>
                </a:cubicBezTo>
                <a:cubicBezTo>
                  <a:pt x="1430" y="454"/>
                  <a:pt x="1429" y="456"/>
                  <a:pt x="1430" y="460"/>
                </a:cubicBezTo>
                <a:cubicBezTo>
                  <a:pt x="1429" y="461"/>
                  <a:pt x="1427" y="455"/>
                  <a:pt x="1425" y="458"/>
                </a:cubicBezTo>
                <a:cubicBezTo>
                  <a:pt x="1428" y="462"/>
                  <a:pt x="1430" y="475"/>
                  <a:pt x="1433" y="473"/>
                </a:cubicBezTo>
                <a:cubicBezTo>
                  <a:pt x="1437" y="471"/>
                  <a:pt x="1428" y="463"/>
                  <a:pt x="1432" y="462"/>
                </a:cubicBezTo>
                <a:cubicBezTo>
                  <a:pt x="1439" y="467"/>
                  <a:pt x="1439" y="483"/>
                  <a:pt x="1440" y="488"/>
                </a:cubicBezTo>
                <a:cubicBezTo>
                  <a:pt x="1441" y="492"/>
                  <a:pt x="1445" y="497"/>
                  <a:pt x="1447" y="504"/>
                </a:cubicBezTo>
                <a:cubicBezTo>
                  <a:pt x="1449" y="511"/>
                  <a:pt x="1449" y="516"/>
                  <a:pt x="1453" y="519"/>
                </a:cubicBezTo>
                <a:cubicBezTo>
                  <a:pt x="1454" y="524"/>
                  <a:pt x="1451" y="524"/>
                  <a:pt x="1453" y="530"/>
                </a:cubicBezTo>
                <a:cubicBezTo>
                  <a:pt x="1455" y="529"/>
                  <a:pt x="1457" y="532"/>
                  <a:pt x="1458" y="536"/>
                </a:cubicBezTo>
                <a:cubicBezTo>
                  <a:pt x="1459" y="541"/>
                  <a:pt x="1459" y="546"/>
                  <a:pt x="1460" y="548"/>
                </a:cubicBezTo>
                <a:cubicBezTo>
                  <a:pt x="1461" y="550"/>
                  <a:pt x="1463" y="549"/>
                  <a:pt x="1464" y="551"/>
                </a:cubicBezTo>
                <a:cubicBezTo>
                  <a:pt x="1465" y="555"/>
                  <a:pt x="1465" y="561"/>
                  <a:pt x="1467" y="566"/>
                </a:cubicBezTo>
                <a:cubicBezTo>
                  <a:pt x="1468" y="570"/>
                  <a:pt x="1469" y="570"/>
                  <a:pt x="1470" y="574"/>
                </a:cubicBezTo>
                <a:cubicBezTo>
                  <a:pt x="1472" y="582"/>
                  <a:pt x="1470" y="580"/>
                  <a:pt x="1473" y="584"/>
                </a:cubicBezTo>
                <a:cubicBezTo>
                  <a:pt x="1476" y="588"/>
                  <a:pt x="1476" y="598"/>
                  <a:pt x="1478" y="605"/>
                </a:cubicBezTo>
                <a:cubicBezTo>
                  <a:pt x="1480" y="604"/>
                  <a:pt x="1482" y="603"/>
                  <a:pt x="1484" y="606"/>
                </a:cubicBezTo>
                <a:cubicBezTo>
                  <a:pt x="1481" y="616"/>
                  <a:pt x="1485" y="624"/>
                  <a:pt x="1488" y="633"/>
                </a:cubicBezTo>
                <a:cubicBezTo>
                  <a:pt x="1489" y="641"/>
                  <a:pt x="1493" y="655"/>
                  <a:pt x="1492" y="658"/>
                </a:cubicBezTo>
                <a:cubicBezTo>
                  <a:pt x="1492" y="661"/>
                  <a:pt x="1489" y="656"/>
                  <a:pt x="1490" y="663"/>
                </a:cubicBezTo>
                <a:cubicBezTo>
                  <a:pt x="1491" y="675"/>
                  <a:pt x="1497" y="687"/>
                  <a:pt x="1496" y="699"/>
                </a:cubicBezTo>
                <a:cubicBezTo>
                  <a:pt x="1497" y="701"/>
                  <a:pt x="1498" y="692"/>
                  <a:pt x="1499" y="698"/>
                </a:cubicBezTo>
                <a:cubicBezTo>
                  <a:pt x="1499" y="720"/>
                  <a:pt x="1502" y="735"/>
                  <a:pt x="1504" y="752"/>
                </a:cubicBezTo>
                <a:cubicBezTo>
                  <a:pt x="1500" y="753"/>
                  <a:pt x="1500" y="765"/>
                  <a:pt x="1500" y="775"/>
                </a:cubicBezTo>
                <a:cubicBezTo>
                  <a:pt x="1501" y="778"/>
                  <a:pt x="1503" y="769"/>
                  <a:pt x="1503" y="776"/>
                </a:cubicBezTo>
                <a:cubicBezTo>
                  <a:pt x="1503" y="786"/>
                  <a:pt x="1505" y="797"/>
                  <a:pt x="1504" y="804"/>
                </a:cubicBezTo>
                <a:cubicBezTo>
                  <a:pt x="1504" y="807"/>
                  <a:pt x="1502" y="808"/>
                  <a:pt x="1502" y="812"/>
                </a:cubicBezTo>
                <a:cubicBezTo>
                  <a:pt x="1502" y="816"/>
                  <a:pt x="1503" y="820"/>
                  <a:pt x="1503" y="823"/>
                </a:cubicBezTo>
                <a:cubicBezTo>
                  <a:pt x="1503" y="826"/>
                  <a:pt x="1502" y="831"/>
                  <a:pt x="1501" y="834"/>
                </a:cubicBezTo>
                <a:cubicBezTo>
                  <a:pt x="1501" y="840"/>
                  <a:pt x="1501" y="845"/>
                  <a:pt x="1501" y="849"/>
                </a:cubicBezTo>
                <a:cubicBezTo>
                  <a:pt x="1500" y="853"/>
                  <a:pt x="1499" y="856"/>
                  <a:pt x="1498" y="859"/>
                </a:cubicBezTo>
                <a:cubicBezTo>
                  <a:pt x="1496" y="866"/>
                  <a:pt x="1494" y="874"/>
                  <a:pt x="1494" y="880"/>
                </a:cubicBezTo>
                <a:cubicBezTo>
                  <a:pt x="1493" y="885"/>
                  <a:pt x="1496" y="889"/>
                  <a:pt x="1495" y="896"/>
                </a:cubicBezTo>
                <a:cubicBezTo>
                  <a:pt x="1494" y="899"/>
                  <a:pt x="1492" y="898"/>
                  <a:pt x="1491" y="904"/>
                </a:cubicBezTo>
                <a:cubicBezTo>
                  <a:pt x="1495" y="906"/>
                  <a:pt x="1493" y="909"/>
                  <a:pt x="1493" y="911"/>
                </a:cubicBezTo>
                <a:cubicBezTo>
                  <a:pt x="1492" y="917"/>
                  <a:pt x="1489" y="933"/>
                  <a:pt x="1489" y="934"/>
                </a:cubicBezTo>
                <a:cubicBezTo>
                  <a:pt x="1488" y="938"/>
                  <a:pt x="1486" y="944"/>
                  <a:pt x="1485" y="947"/>
                </a:cubicBezTo>
                <a:cubicBezTo>
                  <a:pt x="1484" y="950"/>
                  <a:pt x="1485" y="953"/>
                  <a:pt x="1485" y="956"/>
                </a:cubicBezTo>
                <a:cubicBezTo>
                  <a:pt x="1484" y="958"/>
                  <a:pt x="1483" y="959"/>
                  <a:pt x="1482" y="962"/>
                </a:cubicBezTo>
                <a:cubicBezTo>
                  <a:pt x="1482" y="964"/>
                  <a:pt x="1481" y="966"/>
                  <a:pt x="1481" y="969"/>
                </a:cubicBezTo>
                <a:cubicBezTo>
                  <a:pt x="1480" y="972"/>
                  <a:pt x="1479" y="975"/>
                  <a:pt x="1478" y="978"/>
                </a:cubicBezTo>
                <a:cubicBezTo>
                  <a:pt x="1476" y="984"/>
                  <a:pt x="1475" y="991"/>
                  <a:pt x="1474" y="995"/>
                </a:cubicBezTo>
                <a:cubicBezTo>
                  <a:pt x="1473" y="998"/>
                  <a:pt x="1472" y="1007"/>
                  <a:pt x="1472" y="1006"/>
                </a:cubicBezTo>
                <a:cubicBezTo>
                  <a:pt x="1472" y="1008"/>
                  <a:pt x="1470" y="1009"/>
                  <a:pt x="1470" y="1010"/>
                </a:cubicBezTo>
                <a:cubicBezTo>
                  <a:pt x="1467" y="1021"/>
                  <a:pt x="1464" y="1035"/>
                  <a:pt x="1460" y="1046"/>
                </a:cubicBezTo>
                <a:cubicBezTo>
                  <a:pt x="1459" y="1049"/>
                  <a:pt x="1457" y="1049"/>
                  <a:pt x="1456" y="1054"/>
                </a:cubicBezTo>
                <a:cubicBezTo>
                  <a:pt x="1456" y="1054"/>
                  <a:pt x="1456" y="1057"/>
                  <a:pt x="1456" y="1058"/>
                </a:cubicBezTo>
                <a:cubicBezTo>
                  <a:pt x="1455" y="1061"/>
                  <a:pt x="1453" y="1064"/>
                  <a:pt x="1453" y="1066"/>
                </a:cubicBezTo>
                <a:cubicBezTo>
                  <a:pt x="1452" y="1069"/>
                  <a:pt x="1453" y="1071"/>
                  <a:pt x="1453" y="1073"/>
                </a:cubicBezTo>
                <a:cubicBezTo>
                  <a:pt x="1452" y="1081"/>
                  <a:pt x="1450" y="1083"/>
                  <a:pt x="1445" y="1092"/>
                </a:cubicBezTo>
                <a:cubicBezTo>
                  <a:pt x="1442" y="1099"/>
                  <a:pt x="1438" y="1108"/>
                  <a:pt x="1435" y="1113"/>
                </a:cubicBezTo>
                <a:cubicBezTo>
                  <a:pt x="1434" y="1113"/>
                  <a:pt x="1435" y="1110"/>
                  <a:pt x="1433" y="1110"/>
                </a:cubicBezTo>
                <a:cubicBezTo>
                  <a:pt x="1430" y="1115"/>
                  <a:pt x="1432" y="1117"/>
                  <a:pt x="1429" y="1122"/>
                </a:cubicBezTo>
                <a:cubicBezTo>
                  <a:pt x="1427" y="1127"/>
                  <a:pt x="1425" y="1127"/>
                  <a:pt x="1422" y="1131"/>
                </a:cubicBezTo>
                <a:cubicBezTo>
                  <a:pt x="1420" y="1135"/>
                  <a:pt x="1422" y="1135"/>
                  <a:pt x="1420" y="1140"/>
                </a:cubicBezTo>
                <a:cubicBezTo>
                  <a:pt x="1419" y="1142"/>
                  <a:pt x="1413" y="1151"/>
                  <a:pt x="1416" y="1150"/>
                </a:cubicBezTo>
                <a:cubicBezTo>
                  <a:pt x="1420" y="1143"/>
                  <a:pt x="1425" y="1135"/>
                  <a:pt x="1429" y="1130"/>
                </a:cubicBezTo>
                <a:cubicBezTo>
                  <a:pt x="1431" y="1128"/>
                  <a:pt x="1435" y="1120"/>
                  <a:pt x="1435" y="1123"/>
                </a:cubicBezTo>
                <a:cubicBezTo>
                  <a:pt x="1433" y="1127"/>
                  <a:pt x="1431" y="1130"/>
                  <a:pt x="1430" y="1133"/>
                </a:cubicBezTo>
                <a:cubicBezTo>
                  <a:pt x="1424" y="1141"/>
                  <a:pt x="1424" y="1141"/>
                  <a:pt x="1421" y="1148"/>
                </a:cubicBezTo>
                <a:cubicBezTo>
                  <a:pt x="1420" y="1148"/>
                  <a:pt x="1419" y="1149"/>
                  <a:pt x="1418" y="1151"/>
                </a:cubicBezTo>
                <a:cubicBezTo>
                  <a:pt x="1415" y="1156"/>
                  <a:pt x="1414" y="1159"/>
                  <a:pt x="1411" y="1162"/>
                </a:cubicBezTo>
                <a:cubicBezTo>
                  <a:pt x="1410" y="1165"/>
                  <a:pt x="1412" y="1167"/>
                  <a:pt x="1411" y="1170"/>
                </a:cubicBezTo>
                <a:cubicBezTo>
                  <a:pt x="1404" y="1177"/>
                  <a:pt x="1404" y="1184"/>
                  <a:pt x="1401" y="1189"/>
                </a:cubicBezTo>
                <a:cubicBezTo>
                  <a:pt x="1399" y="1192"/>
                  <a:pt x="1396" y="1193"/>
                  <a:pt x="1395" y="1196"/>
                </a:cubicBezTo>
                <a:cubicBezTo>
                  <a:pt x="1393" y="1201"/>
                  <a:pt x="1394" y="1204"/>
                  <a:pt x="1391" y="1209"/>
                </a:cubicBezTo>
                <a:cubicBezTo>
                  <a:pt x="1385" y="1217"/>
                  <a:pt x="1380" y="1216"/>
                  <a:pt x="1384" y="1207"/>
                </a:cubicBezTo>
                <a:cubicBezTo>
                  <a:pt x="1391" y="1199"/>
                  <a:pt x="1398" y="1191"/>
                  <a:pt x="1398" y="1183"/>
                </a:cubicBezTo>
                <a:cubicBezTo>
                  <a:pt x="1390" y="1193"/>
                  <a:pt x="1383" y="1205"/>
                  <a:pt x="1381" y="1210"/>
                </a:cubicBezTo>
                <a:cubicBezTo>
                  <a:pt x="1377" y="1218"/>
                  <a:pt x="1380" y="1216"/>
                  <a:pt x="1378" y="1224"/>
                </a:cubicBezTo>
                <a:cubicBezTo>
                  <a:pt x="1377" y="1226"/>
                  <a:pt x="1374" y="1231"/>
                  <a:pt x="1373" y="1232"/>
                </a:cubicBezTo>
                <a:cubicBezTo>
                  <a:pt x="1373" y="1233"/>
                  <a:pt x="1372" y="1237"/>
                  <a:pt x="1369" y="1237"/>
                </a:cubicBezTo>
                <a:cubicBezTo>
                  <a:pt x="1369" y="1235"/>
                  <a:pt x="1376" y="1223"/>
                  <a:pt x="1371" y="1228"/>
                </a:cubicBezTo>
                <a:cubicBezTo>
                  <a:pt x="1366" y="1236"/>
                  <a:pt x="1367" y="1238"/>
                  <a:pt x="1363" y="1244"/>
                </a:cubicBezTo>
                <a:cubicBezTo>
                  <a:pt x="1357" y="1255"/>
                  <a:pt x="1347" y="1265"/>
                  <a:pt x="1339" y="1275"/>
                </a:cubicBezTo>
                <a:cubicBezTo>
                  <a:pt x="1337" y="1278"/>
                  <a:pt x="1337" y="1281"/>
                  <a:pt x="1335" y="1283"/>
                </a:cubicBezTo>
                <a:cubicBezTo>
                  <a:pt x="1333" y="1286"/>
                  <a:pt x="1328" y="1289"/>
                  <a:pt x="1326" y="1293"/>
                </a:cubicBezTo>
                <a:cubicBezTo>
                  <a:pt x="1322" y="1297"/>
                  <a:pt x="1317" y="1303"/>
                  <a:pt x="1320" y="1305"/>
                </a:cubicBezTo>
                <a:cubicBezTo>
                  <a:pt x="1322" y="1305"/>
                  <a:pt x="1327" y="1298"/>
                  <a:pt x="1330" y="1296"/>
                </a:cubicBezTo>
                <a:cubicBezTo>
                  <a:pt x="1330" y="1296"/>
                  <a:pt x="1332" y="1296"/>
                  <a:pt x="1333" y="1296"/>
                </a:cubicBezTo>
                <a:cubicBezTo>
                  <a:pt x="1337" y="1291"/>
                  <a:pt x="1335" y="1289"/>
                  <a:pt x="1339" y="1284"/>
                </a:cubicBezTo>
                <a:cubicBezTo>
                  <a:pt x="1348" y="1280"/>
                  <a:pt x="1351" y="1271"/>
                  <a:pt x="1356" y="1263"/>
                </a:cubicBezTo>
                <a:cubicBezTo>
                  <a:pt x="1359" y="1261"/>
                  <a:pt x="1363" y="1256"/>
                  <a:pt x="1365" y="1253"/>
                </a:cubicBezTo>
                <a:cubicBezTo>
                  <a:pt x="1369" y="1248"/>
                  <a:pt x="1374" y="1241"/>
                  <a:pt x="1378" y="1234"/>
                </a:cubicBezTo>
                <a:cubicBezTo>
                  <a:pt x="1380" y="1231"/>
                  <a:pt x="1382" y="1228"/>
                  <a:pt x="1384" y="1224"/>
                </a:cubicBezTo>
                <a:cubicBezTo>
                  <a:pt x="1386" y="1221"/>
                  <a:pt x="1388" y="1218"/>
                  <a:pt x="1390" y="1214"/>
                </a:cubicBezTo>
                <a:cubicBezTo>
                  <a:pt x="1393" y="1211"/>
                  <a:pt x="1395" y="1209"/>
                  <a:pt x="1397" y="1206"/>
                </a:cubicBezTo>
                <a:cubicBezTo>
                  <a:pt x="1400" y="1201"/>
                  <a:pt x="1402" y="1196"/>
                  <a:pt x="1404" y="1192"/>
                </a:cubicBezTo>
                <a:cubicBezTo>
                  <a:pt x="1407" y="1187"/>
                  <a:pt x="1410" y="1182"/>
                  <a:pt x="1413" y="1176"/>
                </a:cubicBezTo>
                <a:cubicBezTo>
                  <a:pt x="1417" y="1168"/>
                  <a:pt x="1420" y="1160"/>
                  <a:pt x="1423" y="1152"/>
                </a:cubicBezTo>
                <a:cubicBezTo>
                  <a:pt x="1424" y="1150"/>
                  <a:pt x="1426" y="1148"/>
                  <a:pt x="1428" y="1144"/>
                </a:cubicBezTo>
                <a:cubicBezTo>
                  <a:pt x="1432" y="1138"/>
                  <a:pt x="1437" y="1129"/>
                  <a:pt x="1441" y="1121"/>
                </a:cubicBezTo>
                <a:cubicBezTo>
                  <a:pt x="1445" y="1112"/>
                  <a:pt x="1449" y="1103"/>
                  <a:pt x="1453" y="1095"/>
                </a:cubicBezTo>
                <a:cubicBezTo>
                  <a:pt x="1455" y="1089"/>
                  <a:pt x="1455" y="1085"/>
                  <a:pt x="1457" y="1080"/>
                </a:cubicBezTo>
                <a:cubicBezTo>
                  <a:pt x="1460" y="1073"/>
                  <a:pt x="1463" y="1066"/>
                  <a:pt x="1465" y="1059"/>
                </a:cubicBezTo>
                <a:cubicBezTo>
                  <a:pt x="1467" y="1055"/>
                  <a:pt x="1468" y="1052"/>
                  <a:pt x="1469" y="1048"/>
                </a:cubicBezTo>
                <a:cubicBezTo>
                  <a:pt x="1470" y="1045"/>
                  <a:pt x="1472" y="1042"/>
                  <a:pt x="1473" y="1039"/>
                </a:cubicBezTo>
                <a:cubicBezTo>
                  <a:pt x="1474" y="1036"/>
                  <a:pt x="1476" y="1032"/>
                  <a:pt x="1477" y="1029"/>
                </a:cubicBezTo>
                <a:cubicBezTo>
                  <a:pt x="1478" y="1024"/>
                  <a:pt x="1478" y="1020"/>
                  <a:pt x="1479" y="1015"/>
                </a:cubicBezTo>
                <a:cubicBezTo>
                  <a:pt x="1479" y="1014"/>
                  <a:pt x="1480" y="1012"/>
                  <a:pt x="1481" y="1010"/>
                </a:cubicBezTo>
                <a:cubicBezTo>
                  <a:pt x="1482" y="1008"/>
                  <a:pt x="1483" y="1005"/>
                  <a:pt x="1484" y="1003"/>
                </a:cubicBezTo>
                <a:cubicBezTo>
                  <a:pt x="1487" y="992"/>
                  <a:pt x="1489" y="983"/>
                  <a:pt x="1491" y="978"/>
                </a:cubicBezTo>
                <a:cubicBezTo>
                  <a:pt x="1491" y="975"/>
                  <a:pt x="1493" y="974"/>
                  <a:pt x="1494" y="969"/>
                </a:cubicBezTo>
                <a:cubicBezTo>
                  <a:pt x="1495" y="963"/>
                  <a:pt x="1495" y="958"/>
                  <a:pt x="1496" y="952"/>
                </a:cubicBezTo>
                <a:cubicBezTo>
                  <a:pt x="1498" y="944"/>
                  <a:pt x="1501" y="938"/>
                  <a:pt x="1502" y="931"/>
                </a:cubicBezTo>
                <a:cubicBezTo>
                  <a:pt x="1503" y="927"/>
                  <a:pt x="1502" y="924"/>
                  <a:pt x="1503" y="920"/>
                </a:cubicBezTo>
                <a:cubicBezTo>
                  <a:pt x="1504" y="908"/>
                  <a:pt x="1509" y="893"/>
                  <a:pt x="1509" y="883"/>
                </a:cubicBezTo>
                <a:cubicBezTo>
                  <a:pt x="1509" y="878"/>
                  <a:pt x="1509" y="876"/>
                  <a:pt x="1509" y="872"/>
                </a:cubicBezTo>
                <a:cubicBezTo>
                  <a:pt x="1510" y="863"/>
                  <a:pt x="1512" y="855"/>
                  <a:pt x="1513" y="846"/>
                </a:cubicBezTo>
                <a:cubicBezTo>
                  <a:pt x="1514" y="839"/>
                  <a:pt x="1514" y="832"/>
                  <a:pt x="1514" y="825"/>
                </a:cubicBezTo>
                <a:cubicBezTo>
                  <a:pt x="1514" y="822"/>
                  <a:pt x="1514" y="819"/>
                  <a:pt x="1514" y="816"/>
                </a:cubicBezTo>
                <a:cubicBezTo>
                  <a:pt x="1515" y="813"/>
                  <a:pt x="1514" y="811"/>
                  <a:pt x="1515" y="809"/>
                </a:cubicBezTo>
                <a:cubicBezTo>
                  <a:pt x="1515" y="806"/>
                  <a:pt x="1516" y="801"/>
                  <a:pt x="1516" y="798"/>
                </a:cubicBezTo>
                <a:cubicBezTo>
                  <a:pt x="1516" y="795"/>
                  <a:pt x="1514" y="795"/>
                  <a:pt x="1514" y="791"/>
                </a:cubicBezTo>
                <a:cubicBezTo>
                  <a:pt x="1514" y="791"/>
                  <a:pt x="1514" y="783"/>
                  <a:pt x="1514" y="782"/>
                </a:cubicBezTo>
                <a:cubicBezTo>
                  <a:pt x="1514" y="777"/>
                  <a:pt x="1515" y="774"/>
                  <a:pt x="1515" y="769"/>
                </a:cubicBezTo>
                <a:cubicBezTo>
                  <a:pt x="1515" y="755"/>
                  <a:pt x="1513" y="741"/>
                  <a:pt x="1512" y="732"/>
                </a:cubicBezTo>
                <a:cubicBezTo>
                  <a:pt x="1511" y="721"/>
                  <a:pt x="1512" y="715"/>
                  <a:pt x="1511" y="710"/>
                </a:cubicBezTo>
                <a:cubicBezTo>
                  <a:pt x="1509" y="702"/>
                  <a:pt x="1510" y="694"/>
                  <a:pt x="1509" y="684"/>
                </a:cubicBezTo>
                <a:cubicBezTo>
                  <a:pt x="1508" y="679"/>
                  <a:pt x="1506" y="671"/>
                  <a:pt x="1505" y="665"/>
                </a:cubicBezTo>
                <a:cubicBezTo>
                  <a:pt x="1505" y="662"/>
                  <a:pt x="1506" y="661"/>
                  <a:pt x="1505" y="657"/>
                </a:cubicBezTo>
                <a:cubicBezTo>
                  <a:pt x="1504" y="649"/>
                  <a:pt x="1502" y="642"/>
                  <a:pt x="1501" y="635"/>
                </a:cubicBezTo>
                <a:cubicBezTo>
                  <a:pt x="1501" y="632"/>
                  <a:pt x="1502" y="627"/>
                  <a:pt x="1501" y="624"/>
                </a:cubicBezTo>
                <a:cubicBezTo>
                  <a:pt x="1501" y="625"/>
                  <a:pt x="1498" y="619"/>
                  <a:pt x="1497" y="616"/>
                </a:cubicBezTo>
                <a:cubicBezTo>
                  <a:pt x="1496" y="612"/>
                  <a:pt x="1494" y="605"/>
                  <a:pt x="1493" y="601"/>
                </a:cubicBezTo>
                <a:cubicBezTo>
                  <a:pt x="1492" y="598"/>
                  <a:pt x="1491" y="597"/>
                  <a:pt x="1490" y="593"/>
                </a:cubicBezTo>
                <a:cubicBezTo>
                  <a:pt x="1489" y="588"/>
                  <a:pt x="1487" y="582"/>
                  <a:pt x="1486" y="576"/>
                </a:cubicBezTo>
                <a:cubicBezTo>
                  <a:pt x="1484" y="570"/>
                  <a:pt x="1482" y="563"/>
                  <a:pt x="1481" y="558"/>
                </a:cubicBezTo>
                <a:cubicBezTo>
                  <a:pt x="1480" y="554"/>
                  <a:pt x="1480" y="552"/>
                  <a:pt x="1479" y="547"/>
                </a:cubicBezTo>
                <a:cubicBezTo>
                  <a:pt x="1477" y="540"/>
                  <a:pt x="1473" y="534"/>
                  <a:pt x="1471" y="527"/>
                </a:cubicBezTo>
                <a:cubicBezTo>
                  <a:pt x="1468" y="522"/>
                  <a:pt x="1468" y="516"/>
                  <a:pt x="1466" y="511"/>
                </a:cubicBezTo>
                <a:cubicBezTo>
                  <a:pt x="1464" y="505"/>
                  <a:pt x="1463" y="500"/>
                  <a:pt x="1461" y="495"/>
                </a:cubicBezTo>
                <a:cubicBezTo>
                  <a:pt x="1459" y="490"/>
                  <a:pt x="1456" y="485"/>
                  <a:pt x="1454" y="480"/>
                </a:cubicBezTo>
                <a:cubicBezTo>
                  <a:pt x="1452" y="475"/>
                  <a:pt x="1450" y="470"/>
                  <a:pt x="1448" y="465"/>
                </a:cubicBezTo>
                <a:cubicBezTo>
                  <a:pt x="1447" y="463"/>
                  <a:pt x="1446" y="460"/>
                  <a:pt x="1445" y="458"/>
                </a:cubicBezTo>
                <a:cubicBezTo>
                  <a:pt x="1443" y="456"/>
                  <a:pt x="1442" y="453"/>
                  <a:pt x="1441" y="451"/>
                </a:cubicBezTo>
                <a:cubicBezTo>
                  <a:pt x="1444" y="451"/>
                  <a:pt x="1444" y="448"/>
                  <a:pt x="1441" y="442"/>
                </a:cubicBezTo>
                <a:cubicBezTo>
                  <a:pt x="1437" y="437"/>
                  <a:pt x="1440" y="450"/>
                  <a:pt x="1435" y="442"/>
                </a:cubicBezTo>
                <a:cubicBezTo>
                  <a:pt x="1433" y="430"/>
                  <a:pt x="1430" y="426"/>
                  <a:pt x="1425" y="418"/>
                </a:cubicBezTo>
                <a:cubicBezTo>
                  <a:pt x="1419" y="410"/>
                  <a:pt x="1414" y="399"/>
                  <a:pt x="1409" y="390"/>
                </a:cubicBezTo>
                <a:cubicBezTo>
                  <a:pt x="1407" y="387"/>
                  <a:pt x="1405" y="386"/>
                  <a:pt x="1403" y="383"/>
                </a:cubicBezTo>
                <a:cubicBezTo>
                  <a:pt x="1401" y="380"/>
                  <a:pt x="1401" y="376"/>
                  <a:pt x="1399" y="374"/>
                </a:cubicBezTo>
                <a:cubicBezTo>
                  <a:pt x="1397" y="371"/>
                  <a:pt x="1395" y="370"/>
                  <a:pt x="1393" y="367"/>
                </a:cubicBezTo>
                <a:cubicBezTo>
                  <a:pt x="1392" y="364"/>
                  <a:pt x="1393" y="362"/>
                  <a:pt x="1391" y="359"/>
                </a:cubicBezTo>
                <a:cubicBezTo>
                  <a:pt x="1389" y="355"/>
                  <a:pt x="1385" y="355"/>
                  <a:pt x="1384" y="350"/>
                </a:cubicBezTo>
                <a:cubicBezTo>
                  <a:pt x="1381" y="343"/>
                  <a:pt x="1384" y="342"/>
                  <a:pt x="1378" y="334"/>
                </a:cubicBezTo>
                <a:cubicBezTo>
                  <a:pt x="1373" y="330"/>
                  <a:pt x="1380" y="339"/>
                  <a:pt x="1377" y="340"/>
                </a:cubicBezTo>
                <a:cubicBezTo>
                  <a:pt x="1371" y="331"/>
                  <a:pt x="1366" y="321"/>
                  <a:pt x="1359" y="313"/>
                </a:cubicBezTo>
                <a:cubicBezTo>
                  <a:pt x="1357" y="310"/>
                  <a:pt x="1354" y="308"/>
                  <a:pt x="1352" y="305"/>
                </a:cubicBezTo>
                <a:cubicBezTo>
                  <a:pt x="1348" y="300"/>
                  <a:pt x="1344" y="293"/>
                  <a:pt x="1340" y="288"/>
                </a:cubicBezTo>
                <a:cubicBezTo>
                  <a:pt x="1334" y="281"/>
                  <a:pt x="1329" y="277"/>
                  <a:pt x="1325" y="272"/>
                </a:cubicBezTo>
                <a:cubicBezTo>
                  <a:pt x="1323" y="270"/>
                  <a:pt x="1319" y="264"/>
                  <a:pt x="1317" y="262"/>
                </a:cubicBezTo>
                <a:cubicBezTo>
                  <a:pt x="1313" y="258"/>
                  <a:pt x="1310" y="257"/>
                  <a:pt x="1306" y="252"/>
                </a:cubicBezTo>
                <a:cubicBezTo>
                  <a:pt x="1303" y="249"/>
                  <a:pt x="1300" y="243"/>
                  <a:pt x="1297" y="240"/>
                </a:cubicBezTo>
                <a:cubicBezTo>
                  <a:pt x="1296" y="238"/>
                  <a:pt x="1292" y="236"/>
                  <a:pt x="1289" y="233"/>
                </a:cubicBezTo>
                <a:cubicBezTo>
                  <a:pt x="1286" y="230"/>
                  <a:pt x="1284" y="226"/>
                  <a:pt x="1283" y="225"/>
                </a:cubicBezTo>
                <a:cubicBezTo>
                  <a:pt x="1280" y="223"/>
                  <a:pt x="1279" y="223"/>
                  <a:pt x="1277" y="221"/>
                </a:cubicBezTo>
                <a:cubicBezTo>
                  <a:pt x="1274" y="219"/>
                  <a:pt x="1270" y="215"/>
                  <a:pt x="1265" y="211"/>
                </a:cubicBezTo>
                <a:cubicBezTo>
                  <a:pt x="1261" y="207"/>
                  <a:pt x="1257" y="203"/>
                  <a:pt x="1254" y="200"/>
                </a:cubicBezTo>
                <a:cubicBezTo>
                  <a:pt x="1251" y="197"/>
                  <a:pt x="1251" y="196"/>
                  <a:pt x="1248" y="193"/>
                </a:cubicBezTo>
                <a:cubicBezTo>
                  <a:pt x="1246" y="191"/>
                  <a:pt x="1242" y="190"/>
                  <a:pt x="1239" y="187"/>
                </a:cubicBezTo>
                <a:cubicBezTo>
                  <a:pt x="1237" y="185"/>
                  <a:pt x="1234" y="182"/>
                  <a:pt x="1232" y="180"/>
                </a:cubicBezTo>
                <a:cubicBezTo>
                  <a:pt x="1228" y="178"/>
                  <a:pt x="1226" y="177"/>
                  <a:pt x="1223" y="174"/>
                </a:cubicBezTo>
                <a:cubicBezTo>
                  <a:pt x="1219" y="172"/>
                  <a:pt x="1214" y="167"/>
                  <a:pt x="1209" y="163"/>
                </a:cubicBezTo>
                <a:cubicBezTo>
                  <a:pt x="1204" y="159"/>
                  <a:pt x="1199" y="156"/>
                  <a:pt x="1198" y="155"/>
                </a:cubicBezTo>
                <a:cubicBezTo>
                  <a:pt x="1197" y="154"/>
                  <a:pt x="1196" y="152"/>
                  <a:pt x="1195" y="151"/>
                </a:cubicBezTo>
                <a:cubicBezTo>
                  <a:pt x="1190" y="148"/>
                  <a:pt x="1188" y="149"/>
                  <a:pt x="1184" y="146"/>
                </a:cubicBezTo>
                <a:cubicBezTo>
                  <a:pt x="1181" y="143"/>
                  <a:pt x="1178" y="138"/>
                  <a:pt x="1175" y="136"/>
                </a:cubicBezTo>
                <a:cubicBezTo>
                  <a:pt x="1171" y="134"/>
                  <a:pt x="1168" y="134"/>
                  <a:pt x="1163" y="131"/>
                </a:cubicBezTo>
                <a:cubicBezTo>
                  <a:pt x="1154" y="126"/>
                  <a:pt x="1145" y="120"/>
                  <a:pt x="1147" y="115"/>
                </a:cubicBezTo>
                <a:cubicBezTo>
                  <a:pt x="1141" y="112"/>
                  <a:pt x="1136" y="107"/>
                  <a:pt x="1131" y="105"/>
                </a:cubicBezTo>
                <a:cubicBezTo>
                  <a:pt x="1127" y="103"/>
                  <a:pt x="1125" y="104"/>
                  <a:pt x="1122" y="103"/>
                </a:cubicBezTo>
                <a:cubicBezTo>
                  <a:pt x="1113" y="100"/>
                  <a:pt x="1095" y="90"/>
                  <a:pt x="1084" y="84"/>
                </a:cubicBezTo>
                <a:cubicBezTo>
                  <a:pt x="1082" y="83"/>
                  <a:pt x="1082" y="82"/>
                  <a:pt x="1079" y="80"/>
                </a:cubicBezTo>
                <a:cubicBezTo>
                  <a:pt x="1078" y="80"/>
                  <a:pt x="1077" y="81"/>
                  <a:pt x="1075" y="80"/>
                </a:cubicBezTo>
                <a:cubicBezTo>
                  <a:pt x="1075" y="80"/>
                  <a:pt x="1074" y="78"/>
                  <a:pt x="1074" y="78"/>
                </a:cubicBezTo>
                <a:cubicBezTo>
                  <a:pt x="1067" y="72"/>
                  <a:pt x="1057" y="72"/>
                  <a:pt x="1052" y="69"/>
                </a:cubicBezTo>
                <a:cubicBezTo>
                  <a:pt x="1047" y="67"/>
                  <a:pt x="1045" y="62"/>
                  <a:pt x="1040" y="61"/>
                </a:cubicBezTo>
                <a:cubicBezTo>
                  <a:pt x="1037" y="61"/>
                  <a:pt x="1035" y="56"/>
                  <a:pt x="1032" y="59"/>
                </a:cubicBezTo>
                <a:cubicBezTo>
                  <a:pt x="1034" y="60"/>
                  <a:pt x="1036" y="61"/>
                  <a:pt x="1035" y="62"/>
                </a:cubicBezTo>
                <a:cubicBezTo>
                  <a:pt x="1029" y="60"/>
                  <a:pt x="1025" y="61"/>
                  <a:pt x="1021" y="57"/>
                </a:cubicBezTo>
                <a:cubicBezTo>
                  <a:pt x="1017" y="54"/>
                  <a:pt x="1015" y="54"/>
                  <a:pt x="1012" y="53"/>
                </a:cubicBezTo>
                <a:cubicBezTo>
                  <a:pt x="1009" y="52"/>
                  <a:pt x="1010" y="51"/>
                  <a:pt x="1006" y="50"/>
                </a:cubicBezTo>
                <a:cubicBezTo>
                  <a:pt x="1003" y="49"/>
                  <a:pt x="1002" y="50"/>
                  <a:pt x="998" y="48"/>
                </a:cubicBezTo>
                <a:cubicBezTo>
                  <a:pt x="994" y="47"/>
                  <a:pt x="989" y="43"/>
                  <a:pt x="985" y="42"/>
                </a:cubicBezTo>
                <a:cubicBezTo>
                  <a:pt x="982" y="41"/>
                  <a:pt x="982" y="42"/>
                  <a:pt x="979" y="41"/>
                </a:cubicBezTo>
                <a:cubicBezTo>
                  <a:pt x="975" y="39"/>
                  <a:pt x="972" y="37"/>
                  <a:pt x="968" y="35"/>
                </a:cubicBezTo>
                <a:cubicBezTo>
                  <a:pt x="961" y="34"/>
                  <a:pt x="958" y="37"/>
                  <a:pt x="951" y="32"/>
                </a:cubicBezTo>
                <a:cubicBezTo>
                  <a:pt x="951" y="29"/>
                  <a:pt x="962" y="36"/>
                  <a:pt x="960" y="32"/>
                </a:cubicBezTo>
                <a:cubicBezTo>
                  <a:pt x="954" y="28"/>
                  <a:pt x="952" y="29"/>
                  <a:pt x="944" y="26"/>
                </a:cubicBezTo>
                <a:cubicBezTo>
                  <a:pt x="945" y="30"/>
                  <a:pt x="940" y="28"/>
                  <a:pt x="937" y="28"/>
                </a:cubicBezTo>
                <a:cubicBezTo>
                  <a:pt x="932" y="28"/>
                  <a:pt x="930" y="28"/>
                  <a:pt x="925" y="27"/>
                </a:cubicBezTo>
                <a:cubicBezTo>
                  <a:pt x="921" y="26"/>
                  <a:pt x="918" y="24"/>
                  <a:pt x="915" y="23"/>
                </a:cubicBezTo>
                <a:cubicBezTo>
                  <a:pt x="910" y="22"/>
                  <a:pt x="903" y="22"/>
                  <a:pt x="899" y="21"/>
                </a:cubicBezTo>
                <a:cubicBezTo>
                  <a:pt x="894" y="20"/>
                  <a:pt x="891" y="17"/>
                  <a:pt x="887" y="16"/>
                </a:cubicBezTo>
                <a:cubicBezTo>
                  <a:pt x="884" y="16"/>
                  <a:pt x="875" y="14"/>
                  <a:pt x="873" y="14"/>
                </a:cubicBezTo>
                <a:cubicBezTo>
                  <a:pt x="869" y="14"/>
                  <a:pt x="868" y="15"/>
                  <a:pt x="864" y="15"/>
                </a:cubicBezTo>
                <a:cubicBezTo>
                  <a:pt x="858" y="14"/>
                  <a:pt x="851" y="12"/>
                  <a:pt x="845" y="11"/>
                </a:cubicBezTo>
                <a:cubicBezTo>
                  <a:pt x="838" y="9"/>
                  <a:pt x="832" y="8"/>
                  <a:pt x="826" y="9"/>
                </a:cubicBezTo>
                <a:cubicBezTo>
                  <a:pt x="824" y="8"/>
                  <a:pt x="824" y="6"/>
                  <a:pt x="820" y="5"/>
                </a:cubicBezTo>
                <a:cubicBezTo>
                  <a:pt x="814" y="9"/>
                  <a:pt x="802" y="7"/>
                  <a:pt x="791" y="5"/>
                </a:cubicBezTo>
                <a:cubicBezTo>
                  <a:pt x="788" y="5"/>
                  <a:pt x="782" y="3"/>
                  <a:pt x="779" y="3"/>
                </a:cubicBezTo>
                <a:cubicBezTo>
                  <a:pt x="779" y="3"/>
                  <a:pt x="774" y="4"/>
                  <a:pt x="773" y="4"/>
                </a:cubicBezTo>
                <a:cubicBezTo>
                  <a:pt x="768" y="5"/>
                  <a:pt x="764" y="4"/>
                  <a:pt x="759" y="4"/>
                </a:cubicBezTo>
                <a:cubicBezTo>
                  <a:pt x="755" y="4"/>
                  <a:pt x="750" y="3"/>
                  <a:pt x="746" y="3"/>
                </a:cubicBezTo>
                <a:cubicBezTo>
                  <a:pt x="739" y="3"/>
                  <a:pt x="733" y="7"/>
                  <a:pt x="728" y="3"/>
                </a:cubicBezTo>
                <a:cubicBezTo>
                  <a:pt x="731" y="2"/>
                  <a:pt x="739" y="3"/>
                  <a:pt x="738" y="0"/>
                </a:cubicBezTo>
                <a:cubicBezTo>
                  <a:pt x="731" y="0"/>
                  <a:pt x="725" y="0"/>
                  <a:pt x="718" y="0"/>
                </a:cubicBezTo>
                <a:cubicBezTo>
                  <a:pt x="712" y="0"/>
                  <a:pt x="705" y="0"/>
                  <a:pt x="699" y="1"/>
                </a:cubicBezTo>
                <a:cubicBezTo>
                  <a:pt x="695" y="1"/>
                  <a:pt x="693" y="3"/>
                  <a:pt x="689" y="3"/>
                </a:cubicBezTo>
                <a:cubicBezTo>
                  <a:pt x="686" y="4"/>
                  <a:pt x="684" y="3"/>
                  <a:pt x="681" y="2"/>
                </a:cubicBezTo>
                <a:cubicBezTo>
                  <a:pt x="669" y="2"/>
                  <a:pt x="666" y="5"/>
                  <a:pt x="659" y="5"/>
                </a:cubicBezTo>
                <a:cubicBezTo>
                  <a:pt x="656" y="6"/>
                  <a:pt x="656" y="5"/>
                  <a:pt x="653" y="5"/>
                </a:cubicBezTo>
                <a:cubicBezTo>
                  <a:pt x="646" y="5"/>
                  <a:pt x="636" y="7"/>
                  <a:pt x="632" y="8"/>
                </a:cubicBezTo>
                <a:cubicBezTo>
                  <a:pt x="631" y="8"/>
                  <a:pt x="632" y="10"/>
                  <a:pt x="631" y="10"/>
                </a:cubicBezTo>
                <a:cubicBezTo>
                  <a:pt x="626" y="12"/>
                  <a:pt x="618" y="11"/>
                  <a:pt x="619" y="13"/>
                </a:cubicBezTo>
                <a:cubicBezTo>
                  <a:pt x="616" y="12"/>
                  <a:pt x="613" y="11"/>
                  <a:pt x="604" y="12"/>
                </a:cubicBezTo>
                <a:cubicBezTo>
                  <a:pt x="604" y="15"/>
                  <a:pt x="612" y="14"/>
                  <a:pt x="607" y="16"/>
                </a:cubicBezTo>
                <a:cubicBezTo>
                  <a:pt x="599" y="18"/>
                  <a:pt x="591" y="20"/>
                  <a:pt x="583" y="22"/>
                </a:cubicBezTo>
                <a:cubicBezTo>
                  <a:pt x="579" y="22"/>
                  <a:pt x="575" y="23"/>
                  <a:pt x="571" y="24"/>
                </a:cubicBezTo>
                <a:cubicBezTo>
                  <a:pt x="566" y="24"/>
                  <a:pt x="562" y="26"/>
                  <a:pt x="558" y="27"/>
                </a:cubicBezTo>
                <a:cubicBezTo>
                  <a:pt x="553" y="28"/>
                  <a:pt x="547" y="30"/>
                  <a:pt x="544" y="30"/>
                </a:cubicBezTo>
                <a:cubicBezTo>
                  <a:pt x="544" y="30"/>
                  <a:pt x="543" y="30"/>
                  <a:pt x="542" y="30"/>
                </a:cubicBezTo>
                <a:cubicBezTo>
                  <a:pt x="541" y="30"/>
                  <a:pt x="540" y="29"/>
                  <a:pt x="540" y="29"/>
                </a:cubicBezTo>
                <a:cubicBezTo>
                  <a:pt x="533" y="32"/>
                  <a:pt x="533" y="34"/>
                  <a:pt x="527" y="36"/>
                </a:cubicBezTo>
                <a:cubicBezTo>
                  <a:pt x="524" y="35"/>
                  <a:pt x="512" y="40"/>
                  <a:pt x="511" y="38"/>
                </a:cubicBezTo>
                <a:cubicBezTo>
                  <a:pt x="510" y="40"/>
                  <a:pt x="505" y="42"/>
                  <a:pt x="498" y="44"/>
                </a:cubicBezTo>
                <a:cubicBezTo>
                  <a:pt x="491" y="46"/>
                  <a:pt x="483" y="49"/>
                  <a:pt x="477" y="51"/>
                </a:cubicBezTo>
                <a:cubicBezTo>
                  <a:pt x="471" y="54"/>
                  <a:pt x="467" y="57"/>
                  <a:pt x="463" y="58"/>
                </a:cubicBezTo>
                <a:cubicBezTo>
                  <a:pt x="461" y="59"/>
                  <a:pt x="459" y="59"/>
                  <a:pt x="455" y="60"/>
                </a:cubicBezTo>
                <a:cubicBezTo>
                  <a:pt x="452" y="62"/>
                  <a:pt x="449" y="64"/>
                  <a:pt x="446" y="65"/>
                </a:cubicBezTo>
                <a:cubicBezTo>
                  <a:pt x="443" y="67"/>
                  <a:pt x="440" y="67"/>
                  <a:pt x="438" y="67"/>
                </a:cubicBezTo>
                <a:cubicBezTo>
                  <a:pt x="436" y="68"/>
                  <a:pt x="432" y="71"/>
                  <a:pt x="430" y="73"/>
                </a:cubicBezTo>
                <a:cubicBezTo>
                  <a:pt x="423" y="75"/>
                  <a:pt x="416" y="78"/>
                  <a:pt x="410" y="81"/>
                </a:cubicBezTo>
                <a:cubicBezTo>
                  <a:pt x="402" y="85"/>
                  <a:pt x="397" y="89"/>
                  <a:pt x="390" y="92"/>
                </a:cubicBezTo>
                <a:cubicBezTo>
                  <a:pt x="387" y="93"/>
                  <a:pt x="384" y="93"/>
                  <a:pt x="381" y="94"/>
                </a:cubicBezTo>
                <a:cubicBezTo>
                  <a:pt x="382" y="96"/>
                  <a:pt x="386" y="96"/>
                  <a:pt x="381" y="99"/>
                </a:cubicBezTo>
                <a:cubicBezTo>
                  <a:pt x="375" y="100"/>
                  <a:pt x="373" y="97"/>
                  <a:pt x="365" y="102"/>
                </a:cubicBezTo>
                <a:cubicBezTo>
                  <a:pt x="360" y="105"/>
                  <a:pt x="370" y="104"/>
                  <a:pt x="363" y="108"/>
                </a:cubicBezTo>
                <a:cubicBezTo>
                  <a:pt x="355" y="111"/>
                  <a:pt x="348" y="115"/>
                  <a:pt x="342" y="119"/>
                </a:cubicBezTo>
                <a:cubicBezTo>
                  <a:pt x="336" y="124"/>
                  <a:pt x="330" y="128"/>
                  <a:pt x="324" y="131"/>
                </a:cubicBezTo>
                <a:cubicBezTo>
                  <a:pt x="321" y="133"/>
                  <a:pt x="321" y="130"/>
                  <a:pt x="319" y="131"/>
                </a:cubicBezTo>
                <a:cubicBezTo>
                  <a:pt x="317" y="132"/>
                  <a:pt x="315" y="135"/>
                  <a:pt x="311" y="137"/>
                </a:cubicBezTo>
                <a:cubicBezTo>
                  <a:pt x="304" y="141"/>
                  <a:pt x="307" y="137"/>
                  <a:pt x="302" y="141"/>
                </a:cubicBezTo>
                <a:cubicBezTo>
                  <a:pt x="296" y="145"/>
                  <a:pt x="298" y="147"/>
                  <a:pt x="291" y="153"/>
                </a:cubicBezTo>
                <a:cubicBezTo>
                  <a:pt x="288" y="154"/>
                  <a:pt x="288" y="152"/>
                  <a:pt x="286" y="153"/>
                </a:cubicBezTo>
                <a:cubicBezTo>
                  <a:pt x="287" y="153"/>
                  <a:pt x="275" y="161"/>
                  <a:pt x="275" y="161"/>
                </a:cubicBezTo>
                <a:cubicBezTo>
                  <a:pt x="271" y="166"/>
                  <a:pt x="276" y="168"/>
                  <a:pt x="270" y="171"/>
                </a:cubicBezTo>
                <a:cubicBezTo>
                  <a:pt x="264" y="177"/>
                  <a:pt x="265" y="169"/>
                  <a:pt x="260" y="174"/>
                </a:cubicBezTo>
                <a:cubicBezTo>
                  <a:pt x="258" y="178"/>
                  <a:pt x="263" y="175"/>
                  <a:pt x="261" y="179"/>
                </a:cubicBezTo>
                <a:cubicBezTo>
                  <a:pt x="256" y="182"/>
                  <a:pt x="257" y="183"/>
                  <a:pt x="252" y="187"/>
                </a:cubicBezTo>
                <a:cubicBezTo>
                  <a:pt x="250" y="184"/>
                  <a:pt x="250" y="184"/>
                  <a:pt x="250" y="184"/>
                </a:cubicBezTo>
                <a:cubicBezTo>
                  <a:pt x="244" y="189"/>
                  <a:pt x="240" y="191"/>
                  <a:pt x="232" y="199"/>
                </a:cubicBezTo>
                <a:cubicBezTo>
                  <a:pt x="240" y="200"/>
                  <a:pt x="224" y="208"/>
                  <a:pt x="224" y="214"/>
                </a:cubicBezTo>
                <a:cubicBezTo>
                  <a:pt x="219" y="217"/>
                  <a:pt x="217" y="214"/>
                  <a:pt x="212" y="218"/>
                </a:cubicBezTo>
                <a:cubicBezTo>
                  <a:pt x="210" y="223"/>
                  <a:pt x="208" y="226"/>
                  <a:pt x="204" y="230"/>
                </a:cubicBezTo>
                <a:cubicBezTo>
                  <a:pt x="201" y="233"/>
                  <a:pt x="198" y="233"/>
                  <a:pt x="194" y="236"/>
                </a:cubicBezTo>
                <a:cubicBezTo>
                  <a:pt x="189" y="240"/>
                  <a:pt x="183" y="247"/>
                  <a:pt x="183" y="248"/>
                </a:cubicBezTo>
                <a:cubicBezTo>
                  <a:pt x="182" y="250"/>
                  <a:pt x="180" y="255"/>
                  <a:pt x="178" y="257"/>
                </a:cubicBezTo>
                <a:cubicBezTo>
                  <a:pt x="176" y="259"/>
                  <a:pt x="173" y="261"/>
                  <a:pt x="170" y="263"/>
                </a:cubicBezTo>
                <a:cubicBezTo>
                  <a:pt x="168" y="265"/>
                  <a:pt x="165" y="267"/>
                  <a:pt x="164" y="270"/>
                </a:cubicBezTo>
                <a:cubicBezTo>
                  <a:pt x="160" y="274"/>
                  <a:pt x="169" y="272"/>
                  <a:pt x="163" y="277"/>
                </a:cubicBezTo>
                <a:cubicBezTo>
                  <a:pt x="160" y="280"/>
                  <a:pt x="160" y="276"/>
                  <a:pt x="158" y="276"/>
                </a:cubicBezTo>
                <a:cubicBezTo>
                  <a:pt x="151" y="282"/>
                  <a:pt x="151" y="287"/>
                  <a:pt x="147" y="292"/>
                </a:cubicBezTo>
                <a:cubicBezTo>
                  <a:pt x="146" y="294"/>
                  <a:pt x="142" y="297"/>
                  <a:pt x="140" y="299"/>
                </a:cubicBezTo>
                <a:cubicBezTo>
                  <a:pt x="137" y="304"/>
                  <a:pt x="135" y="308"/>
                  <a:pt x="130" y="314"/>
                </a:cubicBezTo>
                <a:cubicBezTo>
                  <a:pt x="130" y="316"/>
                  <a:pt x="136" y="311"/>
                  <a:pt x="133" y="316"/>
                </a:cubicBezTo>
                <a:cubicBezTo>
                  <a:pt x="132" y="318"/>
                  <a:pt x="130" y="319"/>
                  <a:pt x="129" y="321"/>
                </a:cubicBezTo>
                <a:cubicBezTo>
                  <a:pt x="128" y="322"/>
                  <a:pt x="126" y="324"/>
                  <a:pt x="125" y="325"/>
                </a:cubicBezTo>
                <a:cubicBezTo>
                  <a:pt x="122" y="328"/>
                  <a:pt x="119" y="331"/>
                  <a:pt x="116" y="335"/>
                </a:cubicBezTo>
                <a:cubicBezTo>
                  <a:pt x="114" y="339"/>
                  <a:pt x="113" y="344"/>
                  <a:pt x="111" y="348"/>
                </a:cubicBezTo>
                <a:cubicBezTo>
                  <a:pt x="106" y="354"/>
                  <a:pt x="98" y="362"/>
                  <a:pt x="95" y="366"/>
                </a:cubicBezTo>
                <a:cubicBezTo>
                  <a:pt x="93" y="369"/>
                  <a:pt x="91" y="373"/>
                  <a:pt x="89" y="376"/>
                </a:cubicBezTo>
                <a:cubicBezTo>
                  <a:pt x="87" y="380"/>
                  <a:pt x="85" y="384"/>
                  <a:pt x="83" y="388"/>
                </a:cubicBezTo>
                <a:cubicBezTo>
                  <a:pt x="80" y="391"/>
                  <a:pt x="77" y="395"/>
                  <a:pt x="75" y="399"/>
                </a:cubicBezTo>
                <a:cubicBezTo>
                  <a:pt x="74" y="401"/>
                  <a:pt x="73" y="405"/>
                  <a:pt x="73" y="406"/>
                </a:cubicBezTo>
                <a:cubicBezTo>
                  <a:pt x="71" y="411"/>
                  <a:pt x="67" y="417"/>
                  <a:pt x="64" y="423"/>
                </a:cubicBezTo>
                <a:cubicBezTo>
                  <a:pt x="60" y="429"/>
                  <a:pt x="56" y="436"/>
                  <a:pt x="54" y="443"/>
                </a:cubicBezTo>
                <a:cubicBezTo>
                  <a:pt x="52" y="447"/>
                  <a:pt x="52" y="450"/>
                  <a:pt x="50" y="454"/>
                </a:cubicBezTo>
                <a:cubicBezTo>
                  <a:pt x="49" y="458"/>
                  <a:pt x="47" y="461"/>
                  <a:pt x="46" y="465"/>
                </a:cubicBezTo>
                <a:cubicBezTo>
                  <a:pt x="45" y="467"/>
                  <a:pt x="44" y="469"/>
                  <a:pt x="43" y="471"/>
                </a:cubicBezTo>
                <a:cubicBezTo>
                  <a:pt x="42" y="473"/>
                  <a:pt x="42" y="475"/>
                  <a:pt x="41" y="477"/>
                </a:cubicBezTo>
                <a:cubicBezTo>
                  <a:pt x="38" y="485"/>
                  <a:pt x="35" y="492"/>
                  <a:pt x="32" y="497"/>
                </a:cubicBezTo>
                <a:cubicBezTo>
                  <a:pt x="31" y="499"/>
                  <a:pt x="29" y="501"/>
                  <a:pt x="28" y="504"/>
                </a:cubicBezTo>
                <a:cubicBezTo>
                  <a:pt x="26" y="507"/>
                  <a:pt x="27" y="508"/>
                  <a:pt x="26" y="511"/>
                </a:cubicBezTo>
                <a:cubicBezTo>
                  <a:pt x="24" y="516"/>
                  <a:pt x="20" y="521"/>
                  <a:pt x="19" y="523"/>
                </a:cubicBezTo>
                <a:cubicBezTo>
                  <a:pt x="16" y="529"/>
                  <a:pt x="14" y="536"/>
                  <a:pt x="12" y="540"/>
                </a:cubicBezTo>
                <a:cubicBezTo>
                  <a:pt x="8" y="549"/>
                  <a:pt x="0" y="557"/>
                  <a:pt x="2" y="569"/>
                </a:cubicBezTo>
                <a:cubicBezTo>
                  <a:pt x="3" y="567"/>
                  <a:pt x="4" y="566"/>
                  <a:pt x="5" y="566"/>
                </a:cubicBezTo>
                <a:cubicBezTo>
                  <a:pt x="6" y="570"/>
                  <a:pt x="2" y="573"/>
                  <a:pt x="3" y="578"/>
                </a:cubicBezTo>
                <a:cubicBezTo>
                  <a:pt x="8" y="579"/>
                  <a:pt x="10" y="573"/>
                  <a:pt x="15" y="577"/>
                </a:cubicBezTo>
                <a:cubicBezTo>
                  <a:pt x="15" y="581"/>
                  <a:pt x="17" y="583"/>
                  <a:pt x="16" y="589"/>
                </a:cubicBezTo>
                <a:cubicBezTo>
                  <a:pt x="19" y="591"/>
                  <a:pt x="19" y="580"/>
                  <a:pt x="23" y="583"/>
                </a:cubicBezTo>
                <a:cubicBezTo>
                  <a:pt x="20" y="588"/>
                  <a:pt x="19" y="595"/>
                  <a:pt x="18" y="601"/>
                </a:cubicBezTo>
                <a:cubicBezTo>
                  <a:pt x="21" y="603"/>
                  <a:pt x="25" y="599"/>
                  <a:pt x="23" y="610"/>
                </a:cubicBezTo>
                <a:cubicBezTo>
                  <a:pt x="26" y="611"/>
                  <a:pt x="29" y="603"/>
                  <a:pt x="30" y="608"/>
                </a:cubicBezTo>
                <a:cubicBezTo>
                  <a:pt x="26" y="615"/>
                  <a:pt x="29" y="616"/>
                  <a:pt x="29" y="622"/>
                </a:cubicBezTo>
                <a:cubicBezTo>
                  <a:pt x="28" y="627"/>
                  <a:pt x="27" y="632"/>
                  <a:pt x="26" y="636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4" y="650"/>
                  <a:pt x="24" y="650"/>
                  <a:pt x="24" y="650"/>
                </a:cubicBezTo>
                <a:cubicBezTo>
                  <a:pt x="22" y="660"/>
                  <a:pt x="20" y="669"/>
                  <a:pt x="19" y="677"/>
                </a:cubicBezTo>
                <a:cubicBezTo>
                  <a:pt x="18" y="683"/>
                  <a:pt x="18" y="689"/>
                  <a:pt x="17" y="694"/>
                </a:cubicBezTo>
                <a:cubicBezTo>
                  <a:pt x="17" y="697"/>
                  <a:pt x="15" y="698"/>
                  <a:pt x="15" y="699"/>
                </a:cubicBezTo>
                <a:cubicBezTo>
                  <a:pt x="14" y="703"/>
                  <a:pt x="13" y="709"/>
                  <a:pt x="13" y="712"/>
                </a:cubicBezTo>
                <a:cubicBezTo>
                  <a:pt x="11" y="723"/>
                  <a:pt x="11" y="727"/>
                  <a:pt x="12" y="733"/>
                </a:cubicBezTo>
                <a:cubicBezTo>
                  <a:pt x="13" y="738"/>
                  <a:pt x="13" y="741"/>
                  <a:pt x="14" y="744"/>
                </a:cubicBezTo>
                <a:cubicBezTo>
                  <a:pt x="15" y="746"/>
                  <a:pt x="15" y="748"/>
                  <a:pt x="17" y="748"/>
                </a:cubicBezTo>
                <a:cubicBezTo>
                  <a:pt x="20" y="748"/>
                  <a:pt x="20" y="743"/>
                  <a:pt x="22" y="742"/>
                </a:cubicBezTo>
                <a:cubicBezTo>
                  <a:pt x="23" y="743"/>
                  <a:pt x="22" y="748"/>
                  <a:pt x="24" y="748"/>
                </a:cubicBezTo>
                <a:cubicBezTo>
                  <a:pt x="25" y="739"/>
                  <a:pt x="29" y="746"/>
                  <a:pt x="31" y="745"/>
                </a:cubicBezTo>
                <a:cubicBezTo>
                  <a:pt x="32" y="743"/>
                  <a:pt x="35" y="737"/>
                  <a:pt x="36" y="736"/>
                </a:cubicBezTo>
                <a:cubicBezTo>
                  <a:pt x="37" y="735"/>
                  <a:pt x="38" y="736"/>
                  <a:pt x="39" y="734"/>
                </a:cubicBezTo>
                <a:cubicBezTo>
                  <a:pt x="41" y="728"/>
                  <a:pt x="40" y="718"/>
                  <a:pt x="42" y="711"/>
                </a:cubicBezTo>
                <a:cubicBezTo>
                  <a:pt x="42" y="708"/>
                  <a:pt x="44" y="707"/>
                  <a:pt x="44" y="706"/>
                </a:cubicBezTo>
                <a:cubicBezTo>
                  <a:pt x="46" y="697"/>
                  <a:pt x="45" y="693"/>
                  <a:pt x="49" y="692"/>
                </a:cubicBezTo>
                <a:cubicBezTo>
                  <a:pt x="51" y="693"/>
                  <a:pt x="51" y="697"/>
                  <a:pt x="53" y="697"/>
                </a:cubicBezTo>
                <a:cubicBezTo>
                  <a:pt x="55" y="694"/>
                  <a:pt x="57" y="691"/>
                  <a:pt x="59" y="688"/>
                </a:cubicBezTo>
                <a:cubicBezTo>
                  <a:pt x="59" y="686"/>
                  <a:pt x="60" y="684"/>
                  <a:pt x="60" y="682"/>
                </a:cubicBezTo>
                <a:cubicBezTo>
                  <a:pt x="61" y="680"/>
                  <a:pt x="62" y="678"/>
                  <a:pt x="62" y="675"/>
                </a:cubicBezTo>
                <a:cubicBezTo>
                  <a:pt x="66" y="673"/>
                  <a:pt x="68" y="675"/>
                  <a:pt x="69" y="680"/>
                </a:cubicBezTo>
                <a:cubicBezTo>
                  <a:pt x="69" y="684"/>
                  <a:pt x="68" y="690"/>
                  <a:pt x="66" y="695"/>
                </a:cubicBezTo>
                <a:cubicBezTo>
                  <a:pt x="69" y="698"/>
                  <a:pt x="68" y="706"/>
                  <a:pt x="69" y="713"/>
                </a:cubicBezTo>
                <a:cubicBezTo>
                  <a:pt x="70" y="717"/>
                  <a:pt x="73" y="709"/>
                  <a:pt x="73" y="716"/>
                </a:cubicBezTo>
                <a:cubicBezTo>
                  <a:pt x="71" y="724"/>
                  <a:pt x="72" y="731"/>
                  <a:pt x="72" y="739"/>
                </a:cubicBezTo>
                <a:cubicBezTo>
                  <a:pt x="72" y="741"/>
                  <a:pt x="71" y="744"/>
                  <a:pt x="71" y="747"/>
                </a:cubicBezTo>
                <a:cubicBezTo>
                  <a:pt x="71" y="750"/>
                  <a:pt x="70" y="753"/>
                  <a:pt x="70" y="756"/>
                </a:cubicBezTo>
                <a:cubicBezTo>
                  <a:pt x="71" y="760"/>
                  <a:pt x="72" y="763"/>
                  <a:pt x="72" y="767"/>
                </a:cubicBezTo>
                <a:cubicBezTo>
                  <a:pt x="72" y="770"/>
                  <a:pt x="72" y="773"/>
                  <a:pt x="71" y="776"/>
                </a:cubicBezTo>
                <a:cubicBezTo>
                  <a:pt x="71" y="779"/>
                  <a:pt x="73" y="781"/>
                  <a:pt x="73" y="783"/>
                </a:cubicBezTo>
                <a:cubicBezTo>
                  <a:pt x="73" y="786"/>
                  <a:pt x="72" y="788"/>
                  <a:pt x="72" y="791"/>
                </a:cubicBezTo>
                <a:cubicBezTo>
                  <a:pt x="73" y="798"/>
                  <a:pt x="74" y="811"/>
                  <a:pt x="75" y="820"/>
                </a:cubicBezTo>
                <a:cubicBezTo>
                  <a:pt x="76" y="823"/>
                  <a:pt x="77" y="826"/>
                  <a:pt x="77" y="827"/>
                </a:cubicBezTo>
                <a:cubicBezTo>
                  <a:pt x="77" y="830"/>
                  <a:pt x="76" y="832"/>
                  <a:pt x="76" y="836"/>
                </a:cubicBezTo>
                <a:cubicBezTo>
                  <a:pt x="76" y="837"/>
                  <a:pt x="78" y="839"/>
                  <a:pt x="79" y="842"/>
                </a:cubicBezTo>
                <a:cubicBezTo>
                  <a:pt x="79" y="845"/>
                  <a:pt x="79" y="848"/>
                  <a:pt x="79" y="851"/>
                </a:cubicBezTo>
                <a:cubicBezTo>
                  <a:pt x="81" y="859"/>
                  <a:pt x="84" y="866"/>
                  <a:pt x="84" y="874"/>
                </a:cubicBezTo>
                <a:cubicBezTo>
                  <a:pt x="90" y="868"/>
                  <a:pt x="83" y="855"/>
                  <a:pt x="82" y="847"/>
                </a:cubicBezTo>
                <a:cubicBezTo>
                  <a:pt x="82" y="843"/>
                  <a:pt x="83" y="841"/>
                  <a:pt x="83" y="838"/>
                </a:cubicBezTo>
                <a:cubicBezTo>
                  <a:pt x="84" y="831"/>
                  <a:pt x="83" y="824"/>
                  <a:pt x="84" y="818"/>
                </a:cubicBezTo>
                <a:cubicBezTo>
                  <a:pt x="83" y="814"/>
                  <a:pt x="81" y="821"/>
                  <a:pt x="80" y="815"/>
                </a:cubicBezTo>
                <a:cubicBezTo>
                  <a:pt x="79" y="809"/>
                  <a:pt x="79" y="805"/>
                  <a:pt x="79" y="802"/>
                </a:cubicBezTo>
                <a:cubicBezTo>
                  <a:pt x="79" y="799"/>
                  <a:pt x="79" y="795"/>
                  <a:pt x="78" y="789"/>
                </a:cubicBezTo>
                <a:cubicBezTo>
                  <a:pt x="82" y="789"/>
                  <a:pt x="82" y="789"/>
                  <a:pt x="82" y="789"/>
                </a:cubicBezTo>
                <a:cubicBezTo>
                  <a:pt x="82" y="782"/>
                  <a:pt x="79" y="783"/>
                  <a:pt x="79" y="777"/>
                </a:cubicBezTo>
                <a:cubicBezTo>
                  <a:pt x="83" y="775"/>
                  <a:pt x="81" y="769"/>
                  <a:pt x="81" y="762"/>
                </a:cubicBezTo>
                <a:cubicBezTo>
                  <a:pt x="81" y="759"/>
                  <a:pt x="81" y="754"/>
                  <a:pt x="82" y="750"/>
                </a:cubicBezTo>
                <a:cubicBezTo>
                  <a:pt x="82" y="745"/>
                  <a:pt x="83" y="742"/>
                  <a:pt x="83" y="741"/>
                </a:cubicBezTo>
                <a:cubicBezTo>
                  <a:pt x="85" y="734"/>
                  <a:pt x="83" y="733"/>
                  <a:pt x="83" y="727"/>
                </a:cubicBezTo>
                <a:cubicBezTo>
                  <a:pt x="82" y="722"/>
                  <a:pt x="83" y="719"/>
                  <a:pt x="83" y="715"/>
                </a:cubicBezTo>
                <a:cubicBezTo>
                  <a:pt x="87" y="717"/>
                  <a:pt x="86" y="712"/>
                  <a:pt x="87" y="709"/>
                </a:cubicBezTo>
                <a:cubicBezTo>
                  <a:pt x="87" y="708"/>
                  <a:pt x="89" y="707"/>
                  <a:pt x="89" y="706"/>
                </a:cubicBezTo>
                <a:cubicBezTo>
                  <a:pt x="91" y="703"/>
                  <a:pt x="92" y="700"/>
                  <a:pt x="93" y="698"/>
                </a:cubicBezTo>
                <a:cubicBezTo>
                  <a:pt x="94" y="694"/>
                  <a:pt x="93" y="691"/>
                  <a:pt x="93" y="688"/>
                </a:cubicBezTo>
                <a:cubicBezTo>
                  <a:pt x="94" y="686"/>
                  <a:pt x="95" y="685"/>
                  <a:pt x="96" y="683"/>
                </a:cubicBezTo>
                <a:cubicBezTo>
                  <a:pt x="97" y="680"/>
                  <a:pt x="97" y="680"/>
                  <a:pt x="98" y="679"/>
                </a:cubicBezTo>
                <a:cubicBezTo>
                  <a:pt x="99" y="678"/>
                  <a:pt x="99" y="680"/>
                  <a:pt x="100" y="680"/>
                </a:cubicBezTo>
                <a:cubicBezTo>
                  <a:pt x="100" y="680"/>
                  <a:pt x="101" y="678"/>
                  <a:pt x="102" y="677"/>
                </a:cubicBezTo>
                <a:cubicBezTo>
                  <a:pt x="104" y="677"/>
                  <a:pt x="106" y="678"/>
                  <a:pt x="107" y="676"/>
                </a:cubicBezTo>
                <a:cubicBezTo>
                  <a:pt x="109" y="675"/>
                  <a:pt x="109" y="670"/>
                  <a:pt x="112" y="666"/>
                </a:cubicBezTo>
                <a:cubicBezTo>
                  <a:pt x="113" y="663"/>
                  <a:pt x="116" y="662"/>
                  <a:pt x="118" y="660"/>
                </a:cubicBezTo>
                <a:cubicBezTo>
                  <a:pt x="119" y="659"/>
                  <a:pt x="120" y="655"/>
                  <a:pt x="121" y="654"/>
                </a:cubicBezTo>
                <a:cubicBezTo>
                  <a:pt x="122" y="654"/>
                  <a:pt x="122" y="656"/>
                  <a:pt x="123" y="656"/>
                </a:cubicBezTo>
                <a:cubicBezTo>
                  <a:pt x="125" y="655"/>
                  <a:pt x="123" y="652"/>
                  <a:pt x="124" y="650"/>
                </a:cubicBezTo>
                <a:cubicBezTo>
                  <a:pt x="124" y="649"/>
                  <a:pt x="125" y="652"/>
                  <a:pt x="125" y="652"/>
                </a:cubicBezTo>
                <a:cubicBezTo>
                  <a:pt x="125" y="652"/>
                  <a:pt x="127" y="648"/>
                  <a:pt x="127" y="647"/>
                </a:cubicBezTo>
                <a:cubicBezTo>
                  <a:pt x="128" y="646"/>
                  <a:pt x="128" y="645"/>
                  <a:pt x="129" y="644"/>
                </a:cubicBezTo>
                <a:cubicBezTo>
                  <a:pt x="129" y="644"/>
                  <a:pt x="131" y="644"/>
                  <a:pt x="131" y="643"/>
                </a:cubicBezTo>
                <a:cubicBezTo>
                  <a:pt x="133" y="641"/>
                  <a:pt x="131" y="638"/>
                  <a:pt x="132" y="637"/>
                </a:cubicBezTo>
                <a:cubicBezTo>
                  <a:pt x="132" y="635"/>
                  <a:pt x="134" y="636"/>
                  <a:pt x="134" y="633"/>
                </a:cubicBezTo>
                <a:cubicBezTo>
                  <a:pt x="135" y="631"/>
                  <a:pt x="133" y="629"/>
                  <a:pt x="134" y="626"/>
                </a:cubicBezTo>
                <a:cubicBezTo>
                  <a:pt x="134" y="626"/>
                  <a:pt x="136" y="624"/>
                  <a:pt x="137" y="623"/>
                </a:cubicBezTo>
                <a:cubicBezTo>
                  <a:pt x="138" y="621"/>
                  <a:pt x="138" y="618"/>
                  <a:pt x="139" y="616"/>
                </a:cubicBezTo>
                <a:cubicBezTo>
                  <a:pt x="140" y="613"/>
                  <a:pt x="141" y="613"/>
                  <a:pt x="142" y="610"/>
                </a:cubicBezTo>
                <a:cubicBezTo>
                  <a:pt x="142" y="610"/>
                  <a:pt x="140" y="609"/>
                  <a:pt x="140" y="608"/>
                </a:cubicBezTo>
                <a:cubicBezTo>
                  <a:pt x="140" y="607"/>
                  <a:pt x="142" y="604"/>
                  <a:pt x="142" y="602"/>
                </a:cubicBezTo>
                <a:cubicBezTo>
                  <a:pt x="142" y="600"/>
                  <a:pt x="139" y="601"/>
                  <a:pt x="139" y="596"/>
                </a:cubicBezTo>
                <a:cubicBezTo>
                  <a:pt x="140" y="590"/>
                  <a:pt x="140" y="594"/>
                  <a:pt x="138" y="591"/>
                </a:cubicBezTo>
                <a:cubicBezTo>
                  <a:pt x="138" y="591"/>
                  <a:pt x="138" y="588"/>
                  <a:pt x="138" y="588"/>
                </a:cubicBezTo>
                <a:cubicBezTo>
                  <a:pt x="137" y="587"/>
                  <a:pt x="135" y="588"/>
                  <a:pt x="134" y="588"/>
                </a:cubicBezTo>
                <a:cubicBezTo>
                  <a:pt x="135" y="584"/>
                  <a:pt x="134" y="581"/>
                  <a:pt x="134" y="577"/>
                </a:cubicBezTo>
                <a:cubicBezTo>
                  <a:pt x="132" y="575"/>
                  <a:pt x="129" y="579"/>
                  <a:pt x="128" y="574"/>
                </a:cubicBezTo>
                <a:cubicBezTo>
                  <a:pt x="131" y="572"/>
                  <a:pt x="133" y="565"/>
                  <a:pt x="134" y="563"/>
                </a:cubicBezTo>
                <a:cubicBezTo>
                  <a:pt x="135" y="562"/>
                  <a:pt x="137" y="563"/>
                  <a:pt x="137" y="562"/>
                </a:cubicBezTo>
                <a:cubicBezTo>
                  <a:pt x="138" y="561"/>
                  <a:pt x="139" y="558"/>
                  <a:pt x="140" y="556"/>
                </a:cubicBezTo>
                <a:cubicBezTo>
                  <a:pt x="140" y="555"/>
                  <a:pt x="141" y="555"/>
                  <a:pt x="143" y="552"/>
                </a:cubicBezTo>
                <a:cubicBezTo>
                  <a:pt x="143" y="551"/>
                  <a:pt x="144" y="549"/>
                  <a:pt x="145" y="547"/>
                </a:cubicBezTo>
                <a:cubicBezTo>
                  <a:pt x="147" y="544"/>
                  <a:pt x="148" y="542"/>
                  <a:pt x="148" y="540"/>
                </a:cubicBezTo>
                <a:cubicBezTo>
                  <a:pt x="148" y="540"/>
                  <a:pt x="147" y="538"/>
                  <a:pt x="147" y="537"/>
                </a:cubicBezTo>
                <a:cubicBezTo>
                  <a:pt x="147" y="535"/>
                  <a:pt x="151" y="532"/>
                  <a:pt x="151" y="529"/>
                </a:cubicBezTo>
                <a:cubicBezTo>
                  <a:pt x="151" y="526"/>
                  <a:pt x="149" y="524"/>
                  <a:pt x="148" y="520"/>
                </a:cubicBezTo>
                <a:cubicBezTo>
                  <a:pt x="148" y="519"/>
                  <a:pt x="150" y="516"/>
                  <a:pt x="150" y="515"/>
                </a:cubicBezTo>
                <a:cubicBezTo>
                  <a:pt x="151" y="511"/>
                  <a:pt x="148" y="512"/>
                  <a:pt x="150" y="508"/>
                </a:cubicBezTo>
                <a:cubicBezTo>
                  <a:pt x="151" y="504"/>
                  <a:pt x="154" y="502"/>
                  <a:pt x="156" y="498"/>
                </a:cubicBezTo>
                <a:cubicBezTo>
                  <a:pt x="157" y="496"/>
                  <a:pt x="158" y="492"/>
                  <a:pt x="160" y="489"/>
                </a:cubicBezTo>
                <a:cubicBezTo>
                  <a:pt x="163" y="483"/>
                  <a:pt x="168" y="474"/>
                  <a:pt x="170" y="472"/>
                </a:cubicBezTo>
                <a:cubicBezTo>
                  <a:pt x="171" y="470"/>
                  <a:pt x="171" y="469"/>
                  <a:pt x="171" y="469"/>
                </a:cubicBezTo>
                <a:cubicBezTo>
                  <a:pt x="174" y="465"/>
                  <a:pt x="175" y="465"/>
                  <a:pt x="177" y="463"/>
                </a:cubicBezTo>
                <a:cubicBezTo>
                  <a:pt x="178" y="460"/>
                  <a:pt x="178" y="459"/>
                  <a:pt x="179" y="456"/>
                </a:cubicBezTo>
                <a:cubicBezTo>
                  <a:pt x="182" y="452"/>
                  <a:pt x="186" y="445"/>
                  <a:pt x="189" y="441"/>
                </a:cubicBezTo>
                <a:cubicBezTo>
                  <a:pt x="190" y="440"/>
                  <a:pt x="192" y="439"/>
                  <a:pt x="194" y="437"/>
                </a:cubicBezTo>
                <a:cubicBezTo>
                  <a:pt x="199" y="431"/>
                  <a:pt x="201" y="425"/>
                  <a:pt x="204" y="422"/>
                </a:cubicBezTo>
                <a:cubicBezTo>
                  <a:pt x="204" y="422"/>
                  <a:pt x="206" y="420"/>
                  <a:pt x="208" y="419"/>
                </a:cubicBezTo>
                <a:cubicBezTo>
                  <a:pt x="210" y="417"/>
                  <a:pt x="211" y="415"/>
                  <a:pt x="211" y="415"/>
                </a:cubicBezTo>
                <a:cubicBezTo>
                  <a:pt x="213" y="413"/>
                  <a:pt x="212" y="410"/>
                  <a:pt x="216" y="406"/>
                </a:cubicBezTo>
                <a:cubicBezTo>
                  <a:pt x="222" y="400"/>
                  <a:pt x="227" y="398"/>
                  <a:pt x="231" y="394"/>
                </a:cubicBezTo>
                <a:cubicBezTo>
                  <a:pt x="233" y="392"/>
                  <a:pt x="234" y="389"/>
                  <a:pt x="236" y="387"/>
                </a:cubicBezTo>
                <a:cubicBezTo>
                  <a:pt x="238" y="384"/>
                  <a:pt x="242" y="381"/>
                  <a:pt x="244" y="378"/>
                </a:cubicBezTo>
                <a:cubicBezTo>
                  <a:pt x="247" y="374"/>
                  <a:pt x="250" y="366"/>
                  <a:pt x="254" y="365"/>
                </a:cubicBezTo>
                <a:cubicBezTo>
                  <a:pt x="258" y="364"/>
                  <a:pt x="263" y="353"/>
                  <a:pt x="266" y="350"/>
                </a:cubicBezTo>
                <a:cubicBezTo>
                  <a:pt x="269" y="347"/>
                  <a:pt x="270" y="348"/>
                  <a:pt x="272" y="346"/>
                </a:cubicBezTo>
                <a:cubicBezTo>
                  <a:pt x="279" y="342"/>
                  <a:pt x="279" y="339"/>
                  <a:pt x="282" y="335"/>
                </a:cubicBezTo>
                <a:cubicBezTo>
                  <a:pt x="283" y="334"/>
                  <a:pt x="284" y="333"/>
                  <a:pt x="285" y="331"/>
                </a:cubicBezTo>
                <a:cubicBezTo>
                  <a:pt x="286" y="330"/>
                  <a:pt x="287" y="329"/>
                  <a:pt x="288" y="329"/>
                </a:cubicBezTo>
                <a:cubicBezTo>
                  <a:pt x="291" y="327"/>
                  <a:pt x="293" y="326"/>
                  <a:pt x="295" y="325"/>
                </a:cubicBezTo>
                <a:cubicBezTo>
                  <a:pt x="299" y="322"/>
                  <a:pt x="302" y="321"/>
                  <a:pt x="306" y="317"/>
                </a:cubicBezTo>
                <a:cubicBezTo>
                  <a:pt x="309" y="314"/>
                  <a:pt x="310" y="310"/>
                  <a:pt x="313" y="307"/>
                </a:cubicBezTo>
                <a:cubicBezTo>
                  <a:pt x="315" y="305"/>
                  <a:pt x="319" y="305"/>
                  <a:pt x="322" y="303"/>
                </a:cubicBezTo>
                <a:cubicBezTo>
                  <a:pt x="324" y="302"/>
                  <a:pt x="327" y="300"/>
                  <a:pt x="330" y="297"/>
                </a:cubicBezTo>
                <a:cubicBezTo>
                  <a:pt x="333" y="295"/>
                  <a:pt x="336" y="293"/>
                  <a:pt x="339" y="291"/>
                </a:cubicBezTo>
                <a:cubicBezTo>
                  <a:pt x="343" y="289"/>
                  <a:pt x="346" y="289"/>
                  <a:pt x="348" y="288"/>
                </a:cubicBezTo>
                <a:cubicBezTo>
                  <a:pt x="350" y="286"/>
                  <a:pt x="352" y="283"/>
                  <a:pt x="355" y="281"/>
                </a:cubicBezTo>
                <a:cubicBezTo>
                  <a:pt x="358" y="279"/>
                  <a:pt x="362" y="277"/>
                  <a:pt x="364" y="276"/>
                </a:cubicBezTo>
                <a:cubicBezTo>
                  <a:pt x="367" y="274"/>
                  <a:pt x="363" y="274"/>
                  <a:pt x="367" y="272"/>
                </a:cubicBezTo>
                <a:cubicBezTo>
                  <a:pt x="370" y="270"/>
                  <a:pt x="375" y="262"/>
                  <a:pt x="378" y="260"/>
                </a:cubicBezTo>
                <a:cubicBezTo>
                  <a:pt x="378" y="260"/>
                  <a:pt x="386" y="260"/>
                  <a:pt x="385" y="257"/>
                </a:cubicBezTo>
                <a:cubicBezTo>
                  <a:pt x="385" y="258"/>
                  <a:pt x="384" y="259"/>
                  <a:pt x="386" y="260"/>
                </a:cubicBezTo>
                <a:cubicBezTo>
                  <a:pt x="388" y="259"/>
                  <a:pt x="391" y="260"/>
                  <a:pt x="394" y="258"/>
                </a:cubicBezTo>
                <a:cubicBezTo>
                  <a:pt x="396" y="257"/>
                  <a:pt x="400" y="253"/>
                  <a:pt x="404" y="251"/>
                </a:cubicBezTo>
                <a:cubicBezTo>
                  <a:pt x="408" y="249"/>
                  <a:pt x="410" y="249"/>
                  <a:pt x="411" y="246"/>
                </a:cubicBezTo>
                <a:cubicBezTo>
                  <a:pt x="414" y="245"/>
                  <a:pt x="415" y="247"/>
                  <a:pt x="419" y="245"/>
                </a:cubicBezTo>
                <a:cubicBezTo>
                  <a:pt x="417" y="243"/>
                  <a:pt x="415" y="244"/>
                  <a:pt x="418" y="241"/>
                </a:cubicBezTo>
                <a:cubicBezTo>
                  <a:pt x="422" y="242"/>
                  <a:pt x="425" y="240"/>
                  <a:pt x="428" y="238"/>
                </a:cubicBezTo>
                <a:cubicBezTo>
                  <a:pt x="431" y="236"/>
                  <a:pt x="435" y="234"/>
                  <a:pt x="437" y="233"/>
                </a:cubicBezTo>
                <a:cubicBezTo>
                  <a:pt x="446" y="229"/>
                  <a:pt x="456" y="227"/>
                  <a:pt x="467" y="221"/>
                </a:cubicBezTo>
                <a:cubicBezTo>
                  <a:pt x="470" y="218"/>
                  <a:pt x="473" y="211"/>
                  <a:pt x="478" y="211"/>
                </a:cubicBezTo>
                <a:cubicBezTo>
                  <a:pt x="479" y="212"/>
                  <a:pt x="475" y="213"/>
                  <a:pt x="476" y="215"/>
                </a:cubicBezTo>
                <a:cubicBezTo>
                  <a:pt x="483" y="213"/>
                  <a:pt x="486" y="211"/>
                  <a:pt x="488" y="209"/>
                </a:cubicBezTo>
                <a:cubicBezTo>
                  <a:pt x="489" y="207"/>
                  <a:pt x="490" y="205"/>
                  <a:pt x="494" y="204"/>
                </a:cubicBezTo>
                <a:cubicBezTo>
                  <a:pt x="496" y="205"/>
                  <a:pt x="492" y="207"/>
                  <a:pt x="492" y="207"/>
                </a:cubicBezTo>
                <a:cubicBezTo>
                  <a:pt x="493" y="208"/>
                  <a:pt x="497" y="206"/>
                  <a:pt x="498" y="208"/>
                </a:cubicBezTo>
                <a:cubicBezTo>
                  <a:pt x="492" y="211"/>
                  <a:pt x="482" y="216"/>
                  <a:pt x="479" y="217"/>
                </a:cubicBezTo>
                <a:cubicBezTo>
                  <a:pt x="477" y="218"/>
                  <a:pt x="477" y="217"/>
                  <a:pt x="474" y="218"/>
                </a:cubicBezTo>
                <a:cubicBezTo>
                  <a:pt x="472" y="220"/>
                  <a:pt x="472" y="221"/>
                  <a:pt x="469" y="222"/>
                </a:cubicBezTo>
                <a:cubicBezTo>
                  <a:pt x="466" y="224"/>
                  <a:pt x="462" y="226"/>
                  <a:pt x="458" y="227"/>
                </a:cubicBezTo>
                <a:cubicBezTo>
                  <a:pt x="454" y="229"/>
                  <a:pt x="450" y="231"/>
                  <a:pt x="446" y="233"/>
                </a:cubicBezTo>
                <a:cubicBezTo>
                  <a:pt x="444" y="235"/>
                  <a:pt x="443" y="237"/>
                  <a:pt x="440" y="238"/>
                </a:cubicBezTo>
                <a:cubicBezTo>
                  <a:pt x="436" y="240"/>
                  <a:pt x="431" y="241"/>
                  <a:pt x="427" y="244"/>
                </a:cubicBezTo>
                <a:cubicBezTo>
                  <a:pt x="420" y="249"/>
                  <a:pt x="407" y="255"/>
                  <a:pt x="399" y="261"/>
                </a:cubicBezTo>
                <a:cubicBezTo>
                  <a:pt x="398" y="262"/>
                  <a:pt x="396" y="264"/>
                  <a:pt x="395" y="266"/>
                </a:cubicBezTo>
                <a:cubicBezTo>
                  <a:pt x="392" y="269"/>
                  <a:pt x="388" y="270"/>
                  <a:pt x="386" y="272"/>
                </a:cubicBezTo>
                <a:cubicBezTo>
                  <a:pt x="384" y="275"/>
                  <a:pt x="383" y="277"/>
                  <a:pt x="381" y="279"/>
                </a:cubicBezTo>
                <a:cubicBezTo>
                  <a:pt x="381" y="279"/>
                  <a:pt x="379" y="278"/>
                  <a:pt x="379" y="278"/>
                </a:cubicBezTo>
                <a:cubicBezTo>
                  <a:pt x="377" y="279"/>
                  <a:pt x="378" y="280"/>
                  <a:pt x="377" y="281"/>
                </a:cubicBezTo>
                <a:cubicBezTo>
                  <a:pt x="384" y="282"/>
                  <a:pt x="375" y="290"/>
                  <a:pt x="378" y="294"/>
                </a:cubicBezTo>
                <a:cubicBezTo>
                  <a:pt x="384" y="290"/>
                  <a:pt x="388" y="289"/>
                  <a:pt x="394" y="285"/>
                </a:cubicBezTo>
                <a:cubicBezTo>
                  <a:pt x="397" y="283"/>
                  <a:pt x="399" y="280"/>
                  <a:pt x="402" y="278"/>
                </a:cubicBezTo>
                <a:cubicBezTo>
                  <a:pt x="404" y="276"/>
                  <a:pt x="407" y="276"/>
                  <a:pt x="409" y="275"/>
                </a:cubicBezTo>
                <a:cubicBezTo>
                  <a:pt x="414" y="273"/>
                  <a:pt x="415" y="272"/>
                  <a:pt x="417" y="270"/>
                </a:cubicBezTo>
                <a:cubicBezTo>
                  <a:pt x="419" y="269"/>
                  <a:pt x="420" y="270"/>
                  <a:pt x="422" y="269"/>
                </a:cubicBezTo>
                <a:cubicBezTo>
                  <a:pt x="425" y="267"/>
                  <a:pt x="429" y="264"/>
                  <a:pt x="432" y="262"/>
                </a:cubicBezTo>
                <a:cubicBezTo>
                  <a:pt x="434" y="261"/>
                  <a:pt x="438" y="258"/>
                  <a:pt x="442" y="255"/>
                </a:cubicBezTo>
                <a:cubicBezTo>
                  <a:pt x="446" y="253"/>
                  <a:pt x="450" y="251"/>
                  <a:pt x="451" y="250"/>
                </a:cubicBezTo>
                <a:cubicBezTo>
                  <a:pt x="454" y="249"/>
                  <a:pt x="458" y="249"/>
                  <a:pt x="460" y="247"/>
                </a:cubicBezTo>
                <a:cubicBezTo>
                  <a:pt x="462" y="247"/>
                  <a:pt x="465" y="243"/>
                  <a:pt x="466" y="243"/>
                </a:cubicBezTo>
                <a:cubicBezTo>
                  <a:pt x="471" y="240"/>
                  <a:pt x="478" y="237"/>
                  <a:pt x="482" y="235"/>
                </a:cubicBezTo>
                <a:cubicBezTo>
                  <a:pt x="484" y="234"/>
                  <a:pt x="487" y="234"/>
                  <a:pt x="489" y="233"/>
                </a:cubicBezTo>
                <a:cubicBezTo>
                  <a:pt x="491" y="232"/>
                  <a:pt x="493" y="230"/>
                  <a:pt x="495" y="228"/>
                </a:cubicBezTo>
                <a:cubicBezTo>
                  <a:pt x="500" y="226"/>
                  <a:pt x="507" y="224"/>
                  <a:pt x="515" y="221"/>
                </a:cubicBezTo>
                <a:cubicBezTo>
                  <a:pt x="522" y="219"/>
                  <a:pt x="530" y="217"/>
                  <a:pt x="537" y="214"/>
                </a:cubicBezTo>
                <a:cubicBezTo>
                  <a:pt x="540" y="213"/>
                  <a:pt x="542" y="212"/>
                  <a:pt x="545" y="210"/>
                </a:cubicBezTo>
                <a:cubicBezTo>
                  <a:pt x="547" y="209"/>
                  <a:pt x="549" y="208"/>
                  <a:pt x="552" y="208"/>
                </a:cubicBezTo>
                <a:cubicBezTo>
                  <a:pt x="558" y="206"/>
                  <a:pt x="565" y="205"/>
                  <a:pt x="571" y="204"/>
                </a:cubicBezTo>
                <a:cubicBezTo>
                  <a:pt x="577" y="202"/>
                  <a:pt x="581" y="199"/>
                  <a:pt x="587" y="198"/>
                </a:cubicBezTo>
                <a:cubicBezTo>
                  <a:pt x="592" y="196"/>
                  <a:pt x="598" y="196"/>
                  <a:pt x="604" y="196"/>
                </a:cubicBezTo>
                <a:cubicBezTo>
                  <a:pt x="611" y="195"/>
                  <a:pt x="618" y="194"/>
                  <a:pt x="624" y="193"/>
                </a:cubicBezTo>
                <a:cubicBezTo>
                  <a:pt x="626" y="192"/>
                  <a:pt x="628" y="192"/>
                  <a:pt x="630" y="192"/>
                </a:cubicBezTo>
                <a:cubicBezTo>
                  <a:pt x="632" y="191"/>
                  <a:pt x="633" y="191"/>
                  <a:pt x="635" y="191"/>
                </a:cubicBezTo>
                <a:cubicBezTo>
                  <a:pt x="638" y="191"/>
                  <a:pt x="641" y="191"/>
                  <a:pt x="644" y="190"/>
                </a:cubicBezTo>
                <a:cubicBezTo>
                  <a:pt x="649" y="190"/>
                  <a:pt x="654" y="188"/>
                  <a:pt x="659" y="188"/>
                </a:cubicBezTo>
                <a:cubicBezTo>
                  <a:pt x="662" y="188"/>
                  <a:pt x="666" y="189"/>
                  <a:pt x="669" y="189"/>
                </a:cubicBezTo>
                <a:cubicBezTo>
                  <a:pt x="671" y="189"/>
                  <a:pt x="675" y="186"/>
                  <a:pt x="679" y="186"/>
                </a:cubicBezTo>
                <a:cubicBezTo>
                  <a:pt x="680" y="186"/>
                  <a:pt x="682" y="187"/>
                  <a:pt x="684" y="186"/>
                </a:cubicBezTo>
                <a:cubicBezTo>
                  <a:pt x="687" y="188"/>
                  <a:pt x="683" y="189"/>
                  <a:pt x="686" y="191"/>
                </a:cubicBezTo>
                <a:cubicBezTo>
                  <a:pt x="692" y="191"/>
                  <a:pt x="688" y="186"/>
                  <a:pt x="693" y="186"/>
                </a:cubicBezTo>
                <a:cubicBezTo>
                  <a:pt x="697" y="188"/>
                  <a:pt x="700" y="186"/>
                  <a:pt x="702" y="186"/>
                </a:cubicBezTo>
                <a:cubicBezTo>
                  <a:pt x="704" y="187"/>
                  <a:pt x="703" y="189"/>
                  <a:pt x="707" y="189"/>
                </a:cubicBezTo>
                <a:cubicBezTo>
                  <a:pt x="713" y="188"/>
                  <a:pt x="706" y="186"/>
                  <a:pt x="710" y="185"/>
                </a:cubicBezTo>
                <a:cubicBezTo>
                  <a:pt x="715" y="187"/>
                  <a:pt x="722" y="185"/>
                  <a:pt x="729" y="187"/>
                </a:cubicBezTo>
                <a:cubicBezTo>
                  <a:pt x="732" y="187"/>
                  <a:pt x="733" y="189"/>
                  <a:pt x="736" y="189"/>
                </a:cubicBezTo>
                <a:cubicBezTo>
                  <a:pt x="738" y="190"/>
                  <a:pt x="738" y="189"/>
                  <a:pt x="741" y="189"/>
                </a:cubicBezTo>
                <a:cubicBezTo>
                  <a:pt x="743" y="189"/>
                  <a:pt x="747" y="190"/>
                  <a:pt x="748" y="190"/>
                </a:cubicBezTo>
                <a:cubicBezTo>
                  <a:pt x="752" y="190"/>
                  <a:pt x="754" y="190"/>
                  <a:pt x="758" y="190"/>
                </a:cubicBezTo>
                <a:cubicBezTo>
                  <a:pt x="760" y="191"/>
                  <a:pt x="758" y="191"/>
                  <a:pt x="759" y="192"/>
                </a:cubicBezTo>
                <a:cubicBezTo>
                  <a:pt x="762" y="195"/>
                  <a:pt x="768" y="194"/>
                  <a:pt x="773" y="194"/>
                </a:cubicBezTo>
                <a:cubicBezTo>
                  <a:pt x="777" y="193"/>
                  <a:pt x="782" y="192"/>
                  <a:pt x="784" y="193"/>
                </a:cubicBezTo>
                <a:cubicBezTo>
                  <a:pt x="784" y="194"/>
                  <a:pt x="780" y="194"/>
                  <a:pt x="780" y="194"/>
                </a:cubicBezTo>
                <a:cubicBezTo>
                  <a:pt x="785" y="195"/>
                  <a:pt x="790" y="191"/>
                  <a:pt x="793" y="195"/>
                </a:cubicBezTo>
                <a:cubicBezTo>
                  <a:pt x="790" y="195"/>
                  <a:pt x="787" y="194"/>
                  <a:pt x="786" y="195"/>
                </a:cubicBezTo>
                <a:cubicBezTo>
                  <a:pt x="794" y="199"/>
                  <a:pt x="796" y="194"/>
                  <a:pt x="802" y="194"/>
                </a:cubicBezTo>
                <a:cubicBezTo>
                  <a:pt x="806" y="194"/>
                  <a:pt x="812" y="196"/>
                  <a:pt x="817" y="197"/>
                </a:cubicBezTo>
                <a:cubicBezTo>
                  <a:pt x="820" y="198"/>
                  <a:pt x="824" y="199"/>
                  <a:pt x="828" y="199"/>
                </a:cubicBezTo>
                <a:cubicBezTo>
                  <a:pt x="831" y="200"/>
                  <a:pt x="834" y="201"/>
                  <a:pt x="837" y="202"/>
                </a:cubicBezTo>
                <a:cubicBezTo>
                  <a:pt x="839" y="203"/>
                  <a:pt x="841" y="206"/>
                  <a:pt x="843" y="207"/>
                </a:cubicBezTo>
                <a:cubicBezTo>
                  <a:pt x="845" y="208"/>
                  <a:pt x="849" y="209"/>
                  <a:pt x="852" y="210"/>
                </a:cubicBezTo>
                <a:cubicBezTo>
                  <a:pt x="855" y="211"/>
                  <a:pt x="858" y="212"/>
                  <a:pt x="859" y="213"/>
                </a:cubicBezTo>
                <a:cubicBezTo>
                  <a:pt x="861" y="213"/>
                  <a:pt x="862" y="212"/>
                  <a:pt x="864" y="212"/>
                </a:cubicBezTo>
                <a:cubicBezTo>
                  <a:pt x="864" y="212"/>
                  <a:pt x="865" y="215"/>
                  <a:pt x="867" y="215"/>
                </a:cubicBezTo>
                <a:cubicBezTo>
                  <a:pt x="867" y="215"/>
                  <a:pt x="868" y="213"/>
                  <a:pt x="870" y="214"/>
                </a:cubicBezTo>
                <a:cubicBezTo>
                  <a:pt x="872" y="215"/>
                  <a:pt x="872" y="216"/>
                  <a:pt x="876" y="217"/>
                </a:cubicBezTo>
                <a:cubicBezTo>
                  <a:pt x="880" y="214"/>
                  <a:pt x="886" y="218"/>
                  <a:pt x="896" y="222"/>
                </a:cubicBezTo>
                <a:cubicBezTo>
                  <a:pt x="907" y="225"/>
                  <a:pt x="918" y="230"/>
                  <a:pt x="928" y="234"/>
                </a:cubicBezTo>
                <a:cubicBezTo>
                  <a:pt x="933" y="236"/>
                  <a:pt x="937" y="239"/>
                  <a:pt x="942" y="241"/>
                </a:cubicBezTo>
                <a:cubicBezTo>
                  <a:pt x="946" y="243"/>
                  <a:pt x="950" y="245"/>
                  <a:pt x="953" y="246"/>
                </a:cubicBezTo>
                <a:cubicBezTo>
                  <a:pt x="952" y="248"/>
                  <a:pt x="951" y="249"/>
                  <a:pt x="954" y="250"/>
                </a:cubicBezTo>
                <a:cubicBezTo>
                  <a:pt x="957" y="250"/>
                  <a:pt x="955" y="248"/>
                  <a:pt x="957" y="248"/>
                </a:cubicBezTo>
                <a:cubicBezTo>
                  <a:pt x="959" y="249"/>
                  <a:pt x="965" y="252"/>
                  <a:pt x="968" y="253"/>
                </a:cubicBezTo>
                <a:cubicBezTo>
                  <a:pt x="970" y="254"/>
                  <a:pt x="968" y="254"/>
                  <a:pt x="969" y="255"/>
                </a:cubicBezTo>
                <a:cubicBezTo>
                  <a:pt x="971" y="259"/>
                  <a:pt x="984" y="263"/>
                  <a:pt x="985" y="264"/>
                </a:cubicBezTo>
                <a:cubicBezTo>
                  <a:pt x="985" y="264"/>
                  <a:pt x="987" y="267"/>
                  <a:pt x="988" y="268"/>
                </a:cubicBezTo>
                <a:cubicBezTo>
                  <a:pt x="995" y="274"/>
                  <a:pt x="1000" y="273"/>
                  <a:pt x="1005" y="276"/>
                </a:cubicBezTo>
                <a:cubicBezTo>
                  <a:pt x="1006" y="277"/>
                  <a:pt x="1008" y="280"/>
                  <a:pt x="1010" y="281"/>
                </a:cubicBezTo>
                <a:cubicBezTo>
                  <a:pt x="1011" y="282"/>
                  <a:pt x="1014" y="283"/>
                  <a:pt x="1017" y="285"/>
                </a:cubicBezTo>
                <a:cubicBezTo>
                  <a:pt x="1019" y="286"/>
                  <a:pt x="1018" y="287"/>
                  <a:pt x="1020" y="288"/>
                </a:cubicBezTo>
                <a:cubicBezTo>
                  <a:pt x="1022" y="289"/>
                  <a:pt x="1023" y="289"/>
                  <a:pt x="1026" y="291"/>
                </a:cubicBezTo>
                <a:cubicBezTo>
                  <a:pt x="1028" y="292"/>
                  <a:pt x="1028" y="293"/>
                  <a:pt x="1030" y="295"/>
                </a:cubicBezTo>
                <a:cubicBezTo>
                  <a:pt x="1032" y="296"/>
                  <a:pt x="1033" y="296"/>
                  <a:pt x="1036" y="298"/>
                </a:cubicBezTo>
                <a:cubicBezTo>
                  <a:pt x="1039" y="301"/>
                  <a:pt x="1040" y="303"/>
                  <a:pt x="1043" y="306"/>
                </a:cubicBezTo>
                <a:cubicBezTo>
                  <a:pt x="1045" y="307"/>
                  <a:pt x="1048" y="308"/>
                  <a:pt x="1050" y="309"/>
                </a:cubicBezTo>
                <a:cubicBezTo>
                  <a:pt x="1052" y="311"/>
                  <a:pt x="1053" y="314"/>
                  <a:pt x="1054" y="316"/>
                </a:cubicBezTo>
                <a:cubicBezTo>
                  <a:pt x="1056" y="318"/>
                  <a:pt x="1059" y="319"/>
                  <a:pt x="1060" y="321"/>
                </a:cubicBezTo>
                <a:cubicBezTo>
                  <a:pt x="1063" y="324"/>
                  <a:pt x="1067" y="328"/>
                  <a:pt x="1070" y="331"/>
                </a:cubicBezTo>
                <a:cubicBezTo>
                  <a:pt x="1072" y="333"/>
                  <a:pt x="1073" y="333"/>
                  <a:pt x="1075" y="334"/>
                </a:cubicBezTo>
                <a:cubicBezTo>
                  <a:pt x="1080" y="339"/>
                  <a:pt x="1086" y="345"/>
                  <a:pt x="1092" y="351"/>
                </a:cubicBezTo>
                <a:cubicBezTo>
                  <a:pt x="1097" y="356"/>
                  <a:pt x="1100" y="360"/>
                  <a:pt x="1104" y="364"/>
                </a:cubicBezTo>
                <a:cubicBezTo>
                  <a:pt x="1108" y="368"/>
                  <a:pt x="1112" y="370"/>
                  <a:pt x="1114" y="373"/>
                </a:cubicBezTo>
                <a:cubicBezTo>
                  <a:pt x="1116" y="376"/>
                  <a:pt x="1115" y="379"/>
                  <a:pt x="1117" y="382"/>
                </a:cubicBezTo>
                <a:cubicBezTo>
                  <a:pt x="1119" y="384"/>
                  <a:pt x="1123" y="386"/>
                  <a:pt x="1126" y="388"/>
                </a:cubicBezTo>
                <a:cubicBezTo>
                  <a:pt x="1127" y="390"/>
                  <a:pt x="1126" y="391"/>
                  <a:pt x="1128" y="392"/>
                </a:cubicBezTo>
                <a:cubicBezTo>
                  <a:pt x="1129" y="394"/>
                  <a:pt x="1131" y="394"/>
                  <a:pt x="1133" y="396"/>
                </a:cubicBezTo>
                <a:cubicBezTo>
                  <a:pt x="1134" y="398"/>
                  <a:pt x="1132" y="397"/>
                  <a:pt x="1132" y="399"/>
                </a:cubicBezTo>
                <a:cubicBezTo>
                  <a:pt x="1132" y="402"/>
                  <a:pt x="1140" y="407"/>
                  <a:pt x="1142" y="410"/>
                </a:cubicBezTo>
                <a:cubicBezTo>
                  <a:pt x="1148" y="419"/>
                  <a:pt x="1154" y="430"/>
                  <a:pt x="1159" y="437"/>
                </a:cubicBezTo>
                <a:cubicBezTo>
                  <a:pt x="1160" y="439"/>
                  <a:pt x="1162" y="441"/>
                  <a:pt x="1163" y="443"/>
                </a:cubicBezTo>
                <a:cubicBezTo>
                  <a:pt x="1164" y="445"/>
                  <a:pt x="1164" y="447"/>
                  <a:pt x="1165" y="449"/>
                </a:cubicBezTo>
                <a:cubicBezTo>
                  <a:pt x="1168" y="454"/>
                  <a:pt x="1171" y="459"/>
                  <a:pt x="1173" y="462"/>
                </a:cubicBezTo>
                <a:cubicBezTo>
                  <a:pt x="1173" y="462"/>
                  <a:pt x="1173" y="464"/>
                  <a:pt x="1175" y="466"/>
                </a:cubicBezTo>
                <a:cubicBezTo>
                  <a:pt x="1176" y="468"/>
                  <a:pt x="1178" y="469"/>
                  <a:pt x="1179" y="472"/>
                </a:cubicBezTo>
                <a:cubicBezTo>
                  <a:pt x="1181" y="474"/>
                  <a:pt x="1181" y="478"/>
                  <a:pt x="1182" y="481"/>
                </a:cubicBezTo>
                <a:cubicBezTo>
                  <a:pt x="1183" y="484"/>
                  <a:pt x="1186" y="484"/>
                  <a:pt x="1187" y="488"/>
                </a:cubicBezTo>
                <a:cubicBezTo>
                  <a:pt x="1188" y="494"/>
                  <a:pt x="1191" y="494"/>
                  <a:pt x="1193" y="498"/>
                </a:cubicBezTo>
                <a:cubicBezTo>
                  <a:pt x="1194" y="500"/>
                  <a:pt x="1194" y="502"/>
                  <a:pt x="1195" y="504"/>
                </a:cubicBezTo>
                <a:cubicBezTo>
                  <a:pt x="1195" y="506"/>
                  <a:pt x="1198" y="508"/>
                  <a:pt x="1199" y="510"/>
                </a:cubicBezTo>
                <a:cubicBezTo>
                  <a:pt x="1204" y="520"/>
                  <a:pt x="1202" y="521"/>
                  <a:pt x="1204" y="527"/>
                </a:cubicBezTo>
                <a:cubicBezTo>
                  <a:pt x="1205" y="529"/>
                  <a:pt x="1206" y="530"/>
                  <a:pt x="1207" y="532"/>
                </a:cubicBezTo>
                <a:cubicBezTo>
                  <a:pt x="1209" y="536"/>
                  <a:pt x="1209" y="539"/>
                  <a:pt x="1210" y="541"/>
                </a:cubicBezTo>
                <a:cubicBezTo>
                  <a:pt x="1211" y="543"/>
                  <a:pt x="1213" y="543"/>
                  <a:pt x="1214" y="546"/>
                </a:cubicBezTo>
                <a:cubicBezTo>
                  <a:pt x="1215" y="547"/>
                  <a:pt x="1215" y="549"/>
                  <a:pt x="1216" y="551"/>
                </a:cubicBezTo>
                <a:cubicBezTo>
                  <a:pt x="1217" y="553"/>
                  <a:pt x="1217" y="555"/>
                  <a:pt x="1218" y="557"/>
                </a:cubicBezTo>
                <a:cubicBezTo>
                  <a:pt x="1219" y="562"/>
                  <a:pt x="1220" y="566"/>
                  <a:pt x="1222" y="570"/>
                </a:cubicBezTo>
                <a:cubicBezTo>
                  <a:pt x="1224" y="576"/>
                  <a:pt x="1224" y="574"/>
                  <a:pt x="1224" y="578"/>
                </a:cubicBezTo>
                <a:cubicBezTo>
                  <a:pt x="1224" y="586"/>
                  <a:pt x="1225" y="594"/>
                  <a:pt x="1229" y="598"/>
                </a:cubicBezTo>
                <a:cubicBezTo>
                  <a:pt x="1229" y="602"/>
                  <a:pt x="1228" y="604"/>
                  <a:pt x="1228" y="606"/>
                </a:cubicBezTo>
                <a:cubicBezTo>
                  <a:pt x="1229" y="615"/>
                  <a:pt x="1241" y="624"/>
                  <a:pt x="1236" y="629"/>
                </a:cubicBezTo>
                <a:cubicBezTo>
                  <a:pt x="1234" y="626"/>
                  <a:pt x="1234" y="617"/>
                  <a:pt x="1232" y="619"/>
                </a:cubicBezTo>
                <a:cubicBezTo>
                  <a:pt x="1233" y="624"/>
                  <a:pt x="1234" y="628"/>
                  <a:pt x="1235" y="632"/>
                </a:cubicBezTo>
                <a:cubicBezTo>
                  <a:pt x="1236" y="636"/>
                  <a:pt x="1237" y="640"/>
                  <a:pt x="1238" y="644"/>
                </a:cubicBezTo>
                <a:cubicBezTo>
                  <a:pt x="1239" y="647"/>
                  <a:pt x="1239" y="651"/>
                  <a:pt x="1240" y="654"/>
                </a:cubicBezTo>
                <a:cubicBezTo>
                  <a:pt x="1240" y="656"/>
                  <a:pt x="1240" y="658"/>
                  <a:pt x="1241" y="659"/>
                </a:cubicBezTo>
                <a:cubicBezTo>
                  <a:pt x="1241" y="661"/>
                  <a:pt x="1241" y="662"/>
                  <a:pt x="1241" y="664"/>
                </a:cubicBezTo>
                <a:cubicBezTo>
                  <a:pt x="1239" y="665"/>
                  <a:pt x="1240" y="657"/>
                  <a:pt x="1237" y="660"/>
                </a:cubicBezTo>
                <a:cubicBezTo>
                  <a:pt x="1236" y="665"/>
                  <a:pt x="1240" y="676"/>
                  <a:pt x="1238" y="679"/>
                </a:cubicBezTo>
                <a:cubicBezTo>
                  <a:pt x="1244" y="680"/>
                  <a:pt x="1239" y="690"/>
                  <a:pt x="1241" y="693"/>
                </a:cubicBezTo>
                <a:cubicBezTo>
                  <a:pt x="1244" y="688"/>
                  <a:pt x="1242" y="702"/>
                  <a:pt x="1244" y="705"/>
                </a:cubicBezTo>
                <a:cubicBezTo>
                  <a:pt x="1242" y="705"/>
                  <a:pt x="1241" y="702"/>
                  <a:pt x="1239" y="705"/>
                </a:cubicBezTo>
                <a:cubicBezTo>
                  <a:pt x="1240" y="708"/>
                  <a:pt x="1241" y="712"/>
                  <a:pt x="1242" y="715"/>
                </a:cubicBezTo>
                <a:cubicBezTo>
                  <a:pt x="1242" y="718"/>
                  <a:pt x="1243" y="720"/>
                  <a:pt x="1243" y="722"/>
                </a:cubicBezTo>
                <a:cubicBezTo>
                  <a:pt x="1244" y="724"/>
                  <a:pt x="1246" y="722"/>
                  <a:pt x="1246" y="727"/>
                </a:cubicBezTo>
                <a:cubicBezTo>
                  <a:pt x="1246" y="730"/>
                  <a:pt x="1245" y="731"/>
                  <a:pt x="1245" y="735"/>
                </a:cubicBezTo>
                <a:cubicBezTo>
                  <a:pt x="1245" y="738"/>
                  <a:pt x="1246" y="741"/>
                  <a:pt x="1246" y="744"/>
                </a:cubicBezTo>
                <a:cubicBezTo>
                  <a:pt x="1246" y="746"/>
                  <a:pt x="1246" y="748"/>
                  <a:pt x="1245" y="749"/>
                </a:cubicBezTo>
                <a:cubicBezTo>
                  <a:pt x="1242" y="748"/>
                  <a:pt x="1243" y="743"/>
                  <a:pt x="1241" y="743"/>
                </a:cubicBezTo>
                <a:cubicBezTo>
                  <a:pt x="1240" y="747"/>
                  <a:pt x="1238" y="755"/>
                  <a:pt x="1239" y="760"/>
                </a:cubicBezTo>
                <a:cubicBezTo>
                  <a:pt x="1239" y="763"/>
                  <a:pt x="1241" y="763"/>
                  <a:pt x="1242" y="766"/>
                </a:cubicBezTo>
                <a:cubicBezTo>
                  <a:pt x="1242" y="767"/>
                  <a:pt x="1242" y="768"/>
                  <a:pt x="1243" y="769"/>
                </a:cubicBezTo>
                <a:cubicBezTo>
                  <a:pt x="1243" y="771"/>
                  <a:pt x="1243" y="773"/>
                  <a:pt x="1243" y="774"/>
                </a:cubicBezTo>
                <a:cubicBezTo>
                  <a:pt x="1242" y="778"/>
                  <a:pt x="1242" y="781"/>
                  <a:pt x="1242" y="780"/>
                </a:cubicBezTo>
                <a:cubicBezTo>
                  <a:pt x="1242" y="781"/>
                  <a:pt x="1240" y="777"/>
                  <a:pt x="1240" y="777"/>
                </a:cubicBezTo>
                <a:cubicBezTo>
                  <a:pt x="1237" y="780"/>
                  <a:pt x="1241" y="781"/>
                  <a:pt x="1241" y="783"/>
                </a:cubicBezTo>
                <a:cubicBezTo>
                  <a:pt x="1240" y="784"/>
                  <a:pt x="1238" y="784"/>
                  <a:pt x="1237" y="785"/>
                </a:cubicBezTo>
                <a:cubicBezTo>
                  <a:pt x="1236" y="786"/>
                  <a:pt x="1237" y="789"/>
                  <a:pt x="1236" y="790"/>
                </a:cubicBezTo>
                <a:cubicBezTo>
                  <a:pt x="1236" y="794"/>
                  <a:pt x="1241" y="797"/>
                  <a:pt x="1239" y="799"/>
                </a:cubicBezTo>
                <a:cubicBezTo>
                  <a:pt x="1238" y="799"/>
                  <a:pt x="1238" y="796"/>
                  <a:pt x="1237" y="796"/>
                </a:cubicBezTo>
                <a:cubicBezTo>
                  <a:pt x="1235" y="802"/>
                  <a:pt x="1233" y="808"/>
                  <a:pt x="1233" y="817"/>
                </a:cubicBezTo>
                <a:cubicBezTo>
                  <a:pt x="1236" y="820"/>
                  <a:pt x="1234" y="811"/>
                  <a:pt x="1237" y="813"/>
                </a:cubicBezTo>
                <a:cubicBezTo>
                  <a:pt x="1237" y="820"/>
                  <a:pt x="1234" y="817"/>
                  <a:pt x="1234" y="823"/>
                </a:cubicBezTo>
                <a:cubicBezTo>
                  <a:pt x="1232" y="825"/>
                  <a:pt x="1231" y="821"/>
                  <a:pt x="1230" y="827"/>
                </a:cubicBezTo>
                <a:cubicBezTo>
                  <a:pt x="1229" y="830"/>
                  <a:pt x="1232" y="829"/>
                  <a:pt x="1232" y="831"/>
                </a:cubicBezTo>
                <a:cubicBezTo>
                  <a:pt x="1229" y="832"/>
                  <a:pt x="1231" y="835"/>
                  <a:pt x="1231" y="837"/>
                </a:cubicBezTo>
                <a:cubicBezTo>
                  <a:pt x="1231" y="839"/>
                  <a:pt x="1229" y="842"/>
                  <a:pt x="1229" y="844"/>
                </a:cubicBezTo>
                <a:cubicBezTo>
                  <a:pt x="1229" y="844"/>
                  <a:pt x="1231" y="846"/>
                  <a:pt x="1231" y="847"/>
                </a:cubicBezTo>
                <a:cubicBezTo>
                  <a:pt x="1231" y="849"/>
                  <a:pt x="1229" y="852"/>
                  <a:pt x="1229" y="853"/>
                </a:cubicBezTo>
                <a:cubicBezTo>
                  <a:pt x="1227" y="852"/>
                  <a:pt x="1229" y="847"/>
                  <a:pt x="1229" y="844"/>
                </a:cubicBezTo>
                <a:cubicBezTo>
                  <a:pt x="1228" y="845"/>
                  <a:pt x="1227" y="846"/>
                  <a:pt x="1226" y="847"/>
                </a:cubicBezTo>
                <a:cubicBezTo>
                  <a:pt x="1225" y="849"/>
                  <a:pt x="1225" y="851"/>
                  <a:pt x="1224" y="853"/>
                </a:cubicBezTo>
                <a:cubicBezTo>
                  <a:pt x="1224" y="857"/>
                  <a:pt x="1224" y="861"/>
                  <a:pt x="1223" y="865"/>
                </a:cubicBezTo>
                <a:cubicBezTo>
                  <a:pt x="1222" y="868"/>
                  <a:pt x="1219" y="870"/>
                  <a:pt x="1218" y="874"/>
                </a:cubicBezTo>
                <a:cubicBezTo>
                  <a:pt x="1217" y="876"/>
                  <a:pt x="1218" y="877"/>
                  <a:pt x="1218" y="879"/>
                </a:cubicBezTo>
                <a:cubicBezTo>
                  <a:pt x="1216" y="887"/>
                  <a:pt x="1216" y="888"/>
                  <a:pt x="1216" y="894"/>
                </a:cubicBezTo>
                <a:cubicBezTo>
                  <a:pt x="1211" y="894"/>
                  <a:pt x="1211" y="905"/>
                  <a:pt x="1209" y="911"/>
                </a:cubicBezTo>
                <a:cubicBezTo>
                  <a:pt x="1209" y="912"/>
                  <a:pt x="1207" y="914"/>
                  <a:pt x="1206" y="916"/>
                </a:cubicBezTo>
                <a:cubicBezTo>
                  <a:pt x="1205" y="917"/>
                  <a:pt x="1205" y="919"/>
                  <a:pt x="1204" y="921"/>
                </a:cubicBezTo>
                <a:cubicBezTo>
                  <a:pt x="1204" y="922"/>
                  <a:pt x="1204" y="924"/>
                  <a:pt x="1203" y="925"/>
                </a:cubicBezTo>
                <a:cubicBezTo>
                  <a:pt x="1202" y="926"/>
                  <a:pt x="1200" y="929"/>
                  <a:pt x="1199" y="930"/>
                </a:cubicBezTo>
                <a:cubicBezTo>
                  <a:pt x="1195" y="938"/>
                  <a:pt x="1196" y="941"/>
                  <a:pt x="1193" y="941"/>
                </a:cubicBezTo>
                <a:cubicBezTo>
                  <a:pt x="1191" y="941"/>
                  <a:pt x="1190" y="949"/>
                  <a:pt x="1189" y="950"/>
                </a:cubicBezTo>
                <a:cubicBezTo>
                  <a:pt x="1188" y="953"/>
                  <a:pt x="1187" y="953"/>
                  <a:pt x="1186" y="955"/>
                </a:cubicBezTo>
                <a:cubicBezTo>
                  <a:pt x="1186" y="957"/>
                  <a:pt x="1186" y="957"/>
                  <a:pt x="1185" y="959"/>
                </a:cubicBezTo>
                <a:cubicBezTo>
                  <a:pt x="1185" y="961"/>
                  <a:pt x="1183" y="961"/>
                  <a:pt x="1182" y="964"/>
                </a:cubicBezTo>
                <a:cubicBezTo>
                  <a:pt x="1182" y="964"/>
                  <a:pt x="1182" y="965"/>
                  <a:pt x="1181" y="967"/>
                </a:cubicBezTo>
                <a:cubicBezTo>
                  <a:pt x="1178" y="972"/>
                  <a:pt x="1174" y="980"/>
                  <a:pt x="1170" y="986"/>
                </a:cubicBezTo>
                <a:cubicBezTo>
                  <a:pt x="1170" y="988"/>
                  <a:pt x="1175" y="987"/>
                  <a:pt x="1171" y="993"/>
                </a:cubicBezTo>
                <a:cubicBezTo>
                  <a:pt x="1167" y="995"/>
                  <a:pt x="1171" y="989"/>
                  <a:pt x="1168" y="988"/>
                </a:cubicBezTo>
                <a:cubicBezTo>
                  <a:pt x="1166" y="996"/>
                  <a:pt x="1162" y="998"/>
                  <a:pt x="1160" y="1001"/>
                </a:cubicBezTo>
                <a:cubicBezTo>
                  <a:pt x="1159" y="1003"/>
                  <a:pt x="1160" y="1003"/>
                  <a:pt x="1159" y="1005"/>
                </a:cubicBezTo>
                <a:cubicBezTo>
                  <a:pt x="1158" y="1007"/>
                  <a:pt x="1156" y="1008"/>
                  <a:pt x="1154" y="1009"/>
                </a:cubicBezTo>
                <a:cubicBezTo>
                  <a:pt x="1150" y="1015"/>
                  <a:pt x="1144" y="1023"/>
                  <a:pt x="1141" y="1029"/>
                </a:cubicBezTo>
                <a:cubicBezTo>
                  <a:pt x="1139" y="1032"/>
                  <a:pt x="1138" y="1037"/>
                  <a:pt x="1136" y="1041"/>
                </a:cubicBezTo>
                <a:cubicBezTo>
                  <a:pt x="1134" y="1044"/>
                  <a:pt x="1132" y="1048"/>
                  <a:pt x="1129" y="1051"/>
                </a:cubicBezTo>
                <a:cubicBezTo>
                  <a:pt x="1126" y="1054"/>
                  <a:pt x="1123" y="1057"/>
                  <a:pt x="1121" y="1062"/>
                </a:cubicBezTo>
                <a:cubicBezTo>
                  <a:pt x="1117" y="1059"/>
                  <a:pt x="1117" y="1059"/>
                  <a:pt x="1117" y="1059"/>
                </a:cubicBezTo>
                <a:cubicBezTo>
                  <a:pt x="1113" y="1063"/>
                  <a:pt x="1116" y="1064"/>
                  <a:pt x="1115" y="1066"/>
                </a:cubicBezTo>
                <a:cubicBezTo>
                  <a:pt x="1110" y="1064"/>
                  <a:pt x="1109" y="1071"/>
                  <a:pt x="1105" y="1076"/>
                </a:cubicBezTo>
                <a:cubicBezTo>
                  <a:pt x="1105" y="1075"/>
                  <a:pt x="1102" y="1078"/>
                  <a:pt x="1101" y="1078"/>
                </a:cubicBezTo>
                <a:cubicBezTo>
                  <a:pt x="1098" y="1081"/>
                  <a:pt x="1095" y="1085"/>
                  <a:pt x="1094" y="1088"/>
                </a:cubicBezTo>
                <a:cubicBezTo>
                  <a:pt x="1090" y="1089"/>
                  <a:pt x="1094" y="1084"/>
                  <a:pt x="1090" y="1085"/>
                </a:cubicBezTo>
                <a:cubicBezTo>
                  <a:pt x="1087" y="1090"/>
                  <a:pt x="1083" y="1093"/>
                  <a:pt x="1080" y="1097"/>
                </a:cubicBezTo>
                <a:cubicBezTo>
                  <a:pt x="1078" y="1099"/>
                  <a:pt x="1077" y="1102"/>
                  <a:pt x="1075" y="1104"/>
                </a:cubicBezTo>
                <a:cubicBezTo>
                  <a:pt x="1072" y="1107"/>
                  <a:pt x="1067" y="1108"/>
                  <a:pt x="1064" y="1110"/>
                </a:cubicBezTo>
                <a:cubicBezTo>
                  <a:pt x="1062" y="1112"/>
                  <a:pt x="1060" y="1116"/>
                  <a:pt x="1058" y="1118"/>
                </a:cubicBezTo>
                <a:cubicBezTo>
                  <a:pt x="1052" y="1123"/>
                  <a:pt x="1044" y="1127"/>
                  <a:pt x="1037" y="1133"/>
                </a:cubicBezTo>
                <a:cubicBezTo>
                  <a:pt x="1030" y="1138"/>
                  <a:pt x="1024" y="1144"/>
                  <a:pt x="1018" y="1148"/>
                </a:cubicBezTo>
                <a:cubicBezTo>
                  <a:pt x="1012" y="1151"/>
                  <a:pt x="1006" y="1153"/>
                  <a:pt x="1001" y="1157"/>
                </a:cubicBezTo>
                <a:cubicBezTo>
                  <a:pt x="999" y="1158"/>
                  <a:pt x="998" y="1161"/>
                  <a:pt x="996" y="1162"/>
                </a:cubicBezTo>
                <a:cubicBezTo>
                  <a:pt x="992" y="1166"/>
                  <a:pt x="988" y="1167"/>
                  <a:pt x="984" y="1169"/>
                </a:cubicBezTo>
                <a:cubicBezTo>
                  <a:pt x="980" y="1170"/>
                  <a:pt x="976" y="1171"/>
                  <a:pt x="972" y="1173"/>
                </a:cubicBezTo>
                <a:cubicBezTo>
                  <a:pt x="970" y="1174"/>
                  <a:pt x="968" y="1176"/>
                  <a:pt x="966" y="1177"/>
                </a:cubicBezTo>
                <a:cubicBezTo>
                  <a:pt x="965" y="1178"/>
                  <a:pt x="962" y="1177"/>
                  <a:pt x="962" y="1177"/>
                </a:cubicBezTo>
                <a:cubicBezTo>
                  <a:pt x="960" y="1179"/>
                  <a:pt x="958" y="1182"/>
                  <a:pt x="956" y="1183"/>
                </a:cubicBezTo>
                <a:cubicBezTo>
                  <a:pt x="953" y="1183"/>
                  <a:pt x="952" y="1182"/>
                  <a:pt x="949" y="1183"/>
                </a:cubicBezTo>
                <a:cubicBezTo>
                  <a:pt x="947" y="1184"/>
                  <a:pt x="944" y="1187"/>
                  <a:pt x="942" y="1188"/>
                </a:cubicBezTo>
                <a:cubicBezTo>
                  <a:pt x="938" y="1190"/>
                  <a:pt x="932" y="1191"/>
                  <a:pt x="929" y="1192"/>
                </a:cubicBezTo>
                <a:cubicBezTo>
                  <a:pt x="928" y="1192"/>
                  <a:pt x="928" y="1193"/>
                  <a:pt x="927" y="1194"/>
                </a:cubicBezTo>
                <a:cubicBezTo>
                  <a:pt x="926" y="1195"/>
                  <a:pt x="919" y="1197"/>
                  <a:pt x="917" y="1198"/>
                </a:cubicBezTo>
                <a:cubicBezTo>
                  <a:pt x="915" y="1199"/>
                  <a:pt x="913" y="1199"/>
                  <a:pt x="911" y="1200"/>
                </a:cubicBezTo>
                <a:cubicBezTo>
                  <a:pt x="909" y="1200"/>
                  <a:pt x="907" y="1200"/>
                  <a:pt x="905" y="1201"/>
                </a:cubicBezTo>
                <a:cubicBezTo>
                  <a:pt x="902" y="1202"/>
                  <a:pt x="899" y="1204"/>
                  <a:pt x="896" y="1205"/>
                </a:cubicBezTo>
                <a:cubicBezTo>
                  <a:pt x="894" y="1205"/>
                  <a:pt x="893" y="1205"/>
                  <a:pt x="891" y="1205"/>
                </a:cubicBezTo>
                <a:cubicBezTo>
                  <a:pt x="889" y="1206"/>
                  <a:pt x="887" y="1208"/>
                  <a:pt x="887" y="1208"/>
                </a:cubicBezTo>
                <a:cubicBezTo>
                  <a:pt x="886" y="1208"/>
                  <a:pt x="883" y="1208"/>
                  <a:pt x="881" y="1208"/>
                </a:cubicBezTo>
                <a:cubicBezTo>
                  <a:pt x="881" y="1208"/>
                  <a:pt x="879" y="1208"/>
                  <a:pt x="878" y="1208"/>
                </a:cubicBezTo>
                <a:cubicBezTo>
                  <a:pt x="878" y="1208"/>
                  <a:pt x="876" y="1207"/>
                  <a:pt x="876" y="1207"/>
                </a:cubicBezTo>
                <a:cubicBezTo>
                  <a:pt x="875" y="1207"/>
                  <a:pt x="874" y="1209"/>
                  <a:pt x="871" y="1210"/>
                </a:cubicBezTo>
                <a:cubicBezTo>
                  <a:pt x="868" y="1211"/>
                  <a:pt x="866" y="1211"/>
                  <a:pt x="864" y="1212"/>
                </a:cubicBezTo>
                <a:cubicBezTo>
                  <a:pt x="862" y="1213"/>
                  <a:pt x="860" y="1215"/>
                  <a:pt x="858" y="1216"/>
                </a:cubicBezTo>
                <a:cubicBezTo>
                  <a:pt x="852" y="1217"/>
                  <a:pt x="847" y="1214"/>
                  <a:pt x="844" y="1215"/>
                </a:cubicBezTo>
                <a:cubicBezTo>
                  <a:pt x="840" y="1215"/>
                  <a:pt x="837" y="1216"/>
                  <a:pt x="832" y="1217"/>
                </a:cubicBezTo>
                <a:cubicBezTo>
                  <a:pt x="828" y="1219"/>
                  <a:pt x="824" y="1220"/>
                  <a:pt x="819" y="1221"/>
                </a:cubicBezTo>
                <a:cubicBezTo>
                  <a:pt x="814" y="1223"/>
                  <a:pt x="809" y="1223"/>
                  <a:pt x="805" y="1224"/>
                </a:cubicBezTo>
                <a:cubicBezTo>
                  <a:pt x="800" y="1224"/>
                  <a:pt x="795" y="1225"/>
                  <a:pt x="791" y="1226"/>
                </a:cubicBezTo>
                <a:cubicBezTo>
                  <a:pt x="786" y="1227"/>
                  <a:pt x="779" y="1229"/>
                  <a:pt x="775" y="1230"/>
                </a:cubicBezTo>
                <a:cubicBezTo>
                  <a:pt x="773" y="1230"/>
                  <a:pt x="770" y="1231"/>
                  <a:pt x="768" y="1231"/>
                </a:cubicBezTo>
                <a:cubicBezTo>
                  <a:pt x="766" y="1231"/>
                  <a:pt x="764" y="1231"/>
                  <a:pt x="761" y="1231"/>
                </a:cubicBezTo>
                <a:cubicBezTo>
                  <a:pt x="757" y="1231"/>
                  <a:pt x="752" y="1231"/>
                  <a:pt x="748" y="1231"/>
                </a:cubicBezTo>
                <a:cubicBezTo>
                  <a:pt x="743" y="1232"/>
                  <a:pt x="739" y="1232"/>
                  <a:pt x="736" y="1232"/>
                </a:cubicBezTo>
                <a:cubicBezTo>
                  <a:pt x="732" y="1233"/>
                  <a:pt x="729" y="1234"/>
                  <a:pt x="727" y="1236"/>
                </a:cubicBezTo>
                <a:cubicBezTo>
                  <a:pt x="728" y="1235"/>
                  <a:pt x="728" y="1239"/>
                  <a:pt x="727" y="1239"/>
                </a:cubicBezTo>
                <a:cubicBezTo>
                  <a:pt x="726" y="1242"/>
                  <a:pt x="725" y="1241"/>
                  <a:pt x="725" y="1243"/>
                </a:cubicBezTo>
                <a:cubicBezTo>
                  <a:pt x="725" y="1243"/>
                  <a:pt x="726" y="1245"/>
                  <a:pt x="727" y="1247"/>
                </a:cubicBezTo>
                <a:cubicBezTo>
                  <a:pt x="727" y="1252"/>
                  <a:pt x="725" y="1250"/>
                  <a:pt x="730" y="1254"/>
                </a:cubicBezTo>
                <a:cubicBezTo>
                  <a:pt x="735" y="1257"/>
                  <a:pt x="734" y="1256"/>
                  <a:pt x="742" y="1258"/>
                </a:cubicBezTo>
                <a:cubicBezTo>
                  <a:pt x="746" y="1259"/>
                  <a:pt x="748" y="1260"/>
                  <a:pt x="749" y="1259"/>
                </a:cubicBezTo>
                <a:cubicBezTo>
                  <a:pt x="749" y="1259"/>
                  <a:pt x="750" y="1260"/>
                  <a:pt x="750" y="1260"/>
                </a:cubicBezTo>
                <a:cubicBezTo>
                  <a:pt x="752" y="1260"/>
                  <a:pt x="756" y="1259"/>
                  <a:pt x="758" y="1259"/>
                </a:cubicBezTo>
                <a:cubicBezTo>
                  <a:pt x="760" y="1259"/>
                  <a:pt x="762" y="1260"/>
                  <a:pt x="764" y="1260"/>
                </a:cubicBezTo>
                <a:cubicBezTo>
                  <a:pt x="764" y="1260"/>
                  <a:pt x="767" y="1259"/>
                  <a:pt x="769" y="1259"/>
                </a:cubicBezTo>
                <a:cubicBezTo>
                  <a:pt x="772" y="1259"/>
                  <a:pt x="776" y="1260"/>
                  <a:pt x="779" y="1260"/>
                </a:cubicBezTo>
                <a:cubicBezTo>
                  <a:pt x="782" y="1260"/>
                  <a:pt x="785" y="1259"/>
                  <a:pt x="787" y="1259"/>
                </a:cubicBezTo>
                <a:cubicBezTo>
                  <a:pt x="790" y="1259"/>
                  <a:pt x="794" y="1259"/>
                  <a:pt x="797" y="1259"/>
                </a:cubicBezTo>
                <a:cubicBezTo>
                  <a:pt x="800" y="1260"/>
                  <a:pt x="803" y="1260"/>
                  <a:pt x="805" y="1259"/>
                </a:cubicBezTo>
                <a:cubicBezTo>
                  <a:pt x="807" y="1259"/>
                  <a:pt x="808" y="1257"/>
                  <a:pt x="811" y="1257"/>
                </a:cubicBezTo>
                <a:cubicBezTo>
                  <a:pt x="814" y="1257"/>
                  <a:pt x="818" y="1258"/>
                  <a:pt x="824" y="1258"/>
                </a:cubicBezTo>
                <a:cubicBezTo>
                  <a:pt x="827" y="1258"/>
                  <a:pt x="831" y="1255"/>
                  <a:pt x="836" y="1255"/>
                </a:cubicBezTo>
                <a:cubicBezTo>
                  <a:pt x="838" y="1254"/>
                  <a:pt x="841" y="1255"/>
                  <a:pt x="843" y="1255"/>
                </a:cubicBezTo>
                <a:cubicBezTo>
                  <a:pt x="846" y="1254"/>
                  <a:pt x="849" y="1252"/>
                  <a:pt x="851" y="1252"/>
                </a:cubicBezTo>
                <a:cubicBezTo>
                  <a:pt x="852" y="1251"/>
                  <a:pt x="855" y="1253"/>
                  <a:pt x="857" y="1253"/>
                </a:cubicBezTo>
                <a:cubicBezTo>
                  <a:pt x="861" y="1251"/>
                  <a:pt x="866" y="1249"/>
                  <a:pt x="870" y="1248"/>
                </a:cubicBezTo>
                <a:cubicBezTo>
                  <a:pt x="871" y="1248"/>
                  <a:pt x="874" y="1248"/>
                  <a:pt x="876" y="1248"/>
                </a:cubicBezTo>
                <a:cubicBezTo>
                  <a:pt x="878" y="1247"/>
                  <a:pt x="878" y="1246"/>
                  <a:pt x="881" y="1245"/>
                </a:cubicBezTo>
                <a:cubicBezTo>
                  <a:pt x="884" y="1244"/>
                  <a:pt x="884" y="1247"/>
                  <a:pt x="887" y="1246"/>
                </a:cubicBezTo>
                <a:cubicBezTo>
                  <a:pt x="890" y="1241"/>
                  <a:pt x="894" y="1242"/>
                  <a:pt x="898" y="1241"/>
                </a:cubicBezTo>
                <a:cubicBezTo>
                  <a:pt x="900" y="1241"/>
                  <a:pt x="904" y="1238"/>
                  <a:pt x="904" y="1240"/>
                </a:cubicBezTo>
                <a:cubicBezTo>
                  <a:pt x="901" y="1241"/>
                  <a:pt x="897" y="1241"/>
                  <a:pt x="898" y="1244"/>
                </a:cubicBezTo>
                <a:cubicBezTo>
                  <a:pt x="902" y="1243"/>
                  <a:pt x="904" y="1242"/>
                  <a:pt x="905" y="1240"/>
                </a:cubicBezTo>
                <a:cubicBezTo>
                  <a:pt x="907" y="1239"/>
                  <a:pt x="908" y="1237"/>
                  <a:pt x="910" y="1236"/>
                </a:cubicBezTo>
                <a:cubicBezTo>
                  <a:pt x="911" y="1238"/>
                  <a:pt x="915" y="1234"/>
                  <a:pt x="919" y="1233"/>
                </a:cubicBezTo>
                <a:cubicBezTo>
                  <a:pt x="923" y="1233"/>
                  <a:pt x="922" y="1235"/>
                  <a:pt x="926" y="1234"/>
                </a:cubicBezTo>
                <a:cubicBezTo>
                  <a:pt x="932" y="1232"/>
                  <a:pt x="937" y="1225"/>
                  <a:pt x="942" y="1226"/>
                </a:cubicBezTo>
                <a:cubicBezTo>
                  <a:pt x="944" y="1228"/>
                  <a:pt x="936" y="1229"/>
                  <a:pt x="940" y="1230"/>
                </a:cubicBezTo>
                <a:cubicBezTo>
                  <a:pt x="943" y="1229"/>
                  <a:pt x="943" y="1226"/>
                  <a:pt x="946" y="1224"/>
                </a:cubicBezTo>
                <a:cubicBezTo>
                  <a:pt x="948" y="1223"/>
                  <a:pt x="952" y="1223"/>
                  <a:pt x="954" y="1222"/>
                </a:cubicBezTo>
                <a:cubicBezTo>
                  <a:pt x="957" y="1221"/>
                  <a:pt x="958" y="1219"/>
                  <a:pt x="960" y="1218"/>
                </a:cubicBezTo>
                <a:cubicBezTo>
                  <a:pt x="961" y="1217"/>
                  <a:pt x="964" y="1217"/>
                  <a:pt x="965" y="1217"/>
                </a:cubicBezTo>
                <a:cubicBezTo>
                  <a:pt x="967" y="1216"/>
                  <a:pt x="969" y="1214"/>
                  <a:pt x="970" y="1215"/>
                </a:cubicBezTo>
                <a:cubicBezTo>
                  <a:pt x="971" y="1217"/>
                  <a:pt x="966" y="1218"/>
                  <a:pt x="966" y="1220"/>
                </a:cubicBezTo>
                <a:cubicBezTo>
                  <a:pt x="970" y="1218"/>
                  <a:pt x="974" y="1216"/>
                  <a:pt x="977" y="1214"/>
                </a:cubicBezTo>
                <a:cubicBezTo>
                  <a:pt x="980" y="1213"/>
                  <a:pt x="983" y="1211"/>
                  <a:pt x="984" y="1210"/>
                </a:cubicBezTo>
                <a:cubicBezTo>
                  <a:pt x="984" y="1209"/>
                  <a:pt x="984" y="1209"/>
                  <a:pt x="986" y="1208"/>
                </a:cubicBezTo>
                <a:cubicBezTo>
                  <a:pt x="989" y="1204"/>
                  <a:pt x="991" y="1204"/>
                  <a:pt x="993" y="1203"/>
                </a:cubicBezTo>
                <a:cubicBezTo>
                  <a:pt x="995" y="1203"/>
                  <a:pt x="997" y="1202"/>
                  <a:pt x="1001" y="1200"/>
                </a:cubicBezTo>
                <a:cubicBezTo>
                  <a:pt x="1003" y="1198"/>
                  <a:pt x="1005" y="1196"/>
                  <a:pt x="1006" y="1195"/>
                </a:cubicBezTo>
                <a:cubicBezTo>
                  <a:pt x="1010" y="1194"/>
                  <a:pt x="1015" y="1196"/>
                  <a:pt x="1017" y="1191"/>
                </a:cubicBezTo>
                <a:cubicBezTo>
                  <a:pt x="1016" y="1192"/>
                  <a:pt x="1015" y="1190"/>
                  <a:pt x="1016" y="1189"/>
                </a:cubicBezTo>
                <a:cubicBezTo>
                  <a:pt x="1019" y="1188"/>
                  <a:pt x="1022" y="1189"/>
                  <a:pt x="1026" y="1188"/>
                </a:cubicBezTo>
                <a:cubicBezTo>
                  <a:pt x="1030" y="1185"/>
                  <a:pt x="1033" y="1180"/>
                  <a:pt x="1038" y="1177"/>
                </a:cubicBezTo>
                <a:cubicBezTo>
                  <a:pt x="1041" y="1175"/>
                  <a:pt x="1043" y="1177"/>
                  <a:pt x="1047" y="1175"/>
                </a:cubicBezTo>
                <a:cubicBezTo>
                  <a:pt x="1047" y="1174"/>
                  <a:pt x="1050" y="1170"/>
                  <a:pt x="1052" y="1169"/>
                </a:cubicBezTo>
                <a:cubicBezTo>
                  <a:pt x="1052" y="1168"/>
                  <a:pt x="1053" y="1165"/>
                  <a:pt x="1056" y="1165"/>
                </a:cubicBezTo>
                <a:cubicBezTo>
                  <a:pt x="1058" y="1167"/>
                  <a:pt x="1052" y="1170"/>
                  <a:pt x="1053" y="1171"/>
                </a:cubicBezTo>
                <a:cubicBezTo>
                  <a:pt x="1057" y="1169"/>
                  <a:pt x="1061" y="1166"/>
                  <a:pt x="1065" y="1163"/>
                </a:cubicBezTo>
                <a:cubicBezTo>
                  <a:pt x="1069" y="1160"/>
                  <a:pt x="1072" y="1157"/>
                  <a:pt x="1075" y="1156"/>
                </a:cubicBezTo>
                <a:cubicBezTo>
                  <a:pt x="1076" y="1153"/>
                  <a:pt x="1072" y="1155"/>
                  <a:pt x="1074" y="1153"/>
                </a:cubicBezTo>
                <a:cubicBezTo>
                  <a:pt x="1077" y="1149"/>
                  <a:pt x="1087" y="1143"/>
                  <a:pt x="1088" y="1142"/>
                </a:cubicBezTo>
                <a:cubicBezTo>
                  <a:pt x="1088" y="1141"/>
                  <a:pt x="1087" y="1141"/>
                  <a:pt x="1089" y="1139"/>
                </a:cubicBezTo>
                <a:cubicBezTo>
                  <a:pt x="1091" y="1138"/>
                  <a:pt x="1092" y="1138"/>
                  <a:pt x="1094" y="1136"/>
                </a:cubicBezTo>
                <a:cubicBezTo>
                  <a:pt x="1098" y="1132"/>
                  <a:pt x="1102" y="1127"/>
                  <a:pt x="1106" y="1123"/>
                </a:cubicBezTo>
                <a:cubicBezTo>
                  <a:pt x="1108" y="1122"/>
                  <a:pt x="1108" y="1124"/>
                  <a:pt x="1111" y="1121"/>
                </a:cubicBezTo>
                <a:cubicBezTo>
                  <a:pt x="1115" y="1117"/>
                  <a:pt x="1119" y="1109"/>
                  <a:pt x="1125" y="1107"/>
                </a:cubicBezTo>
                <a:cubicBezTo>
                  <a:pt x="1126" y="1108"/>
                  <a:pt x="1124" y="1109"/>
                  <a:pt x="1125" y="1110"/>
                </a:cubicBezTo>
                <a:cubicBezTo>
                  <a:pt x="1131" y="1106"/>
                  <a:pt x="1138" y="1100"/>
                  <a:pt x="1143" y="1092"/>
                </a:cubicBezTo>
                <a:cubicBezTo>
                  <a:pt x="1143" y="1091"/>
                  <a:pt x="1142" y="1088"/>
                  <a:pt x="1143" y="1087"/>
                </a:cubicBezTo>
                <a:cubicBezTo>
                  <a:pt x="1144" y="1085"/>
                  <a:pt x="1147" y="1083"/>
                  <a:pt x="1149" y="1080"/>
                </a:cubicBezTo>
                <a:cubicBezTo>
                  <a:pt x="1151" y="1078"/>
                  <a:pt x="1152" y="1074"/>
                  <a:pt x="1155" y="1074"/>
                </a:cubicBezTo>
                <a:cubicBezTo>
                  <a:pt x="1158" y="1075"/>
                  <a:pt x="1153" y="1080"/>
                  <a:pt x="1155" y="1083"/>
                </a:cubicBezTo>
                <a:cubicBezTo>
                  <a:pt x="1160" y="1076"/>
                  <a:pt x="1157" y="1075"/>
                  <a:pt x="1158" y="1071"/>
                </a:cubicBezTo>
                <a:cubicBezTo>
                  <a:pt x="1161" y="1063"/>
                  <a:pt x="1166" y="1063"/>
                  <a:pt x="1169" y="1060"/>
                </a:cubicBezTo>
                <a:cubicBezTo>
                  <a:pt x="1172" y="1057"/>
                  <a:pt x="1174" y="1052"/>
                  <a:pt x="1178" y="1050"/>
                </a:cubicBezTo>
                <a:cubicBezTo>
                  <a:pt x="1176" y="1056"/>
                  <a:pt x="1169" y="1064"/>
                  <a:pt x="1165" y="1072"/>
                </a:cubicBezTo>
                <a:cubicBezTo>
                  <a:pt x="1164" y="1071"/>
                  <a:pt x="1162" y="1070"/>
                  <a:pt x="1161" y="1073"/>
                </a:cubicBezTo>
                <a:cubicBezTo>
                  <a:pt x="1158" y="1074"/>
                  <a:pt x="1162" y="1076"/>
                  <a:pt x="1161" y="1078"/>
                </a:cubicBezTo>
                <a:cubicBezTo>
                  <a:pt x="1159" y="1081"/>
                  <a:pt x="1150" y="1088"/>
                  <a:pt x="1143" y="1097"/>
                </a:cubicBezTo>
                <a:cubicBezTo>
                  <a:pt x="1141" y="1100"/>
                  <a:pt x="1140" y="1102"/>
                  <a:pt x="1138" y="1104"/>
                </a:cubicBezTo>
                <a:cubicBezTo>
                  <a:pt x="1137" y="1106"/>
                  <a:pt x="1134" y="1107"/>
                  <a:pt x="1132" y="1109"/>
                </a:cubicBezTo>
                <a:cubicBezTo>
                  <a:pt x="1131" y="1110"/>
                  <a:pt x="1129" y="1112"/>
                  <a:pt x="1128" y="1114"/>
                </a:cubicBezTo>
                <a:cubicBezTo>
                  <a:pt x="1126" y="1115"/>
                  <a:pt x="1125" y="1117"/>
                  <a:pt x="1124" y="1118"/>
                </a:cubicBezTo>
                <a:cubicBezTo>
                  <a:pt x="1122" y="1120"/>
                  <a:pt x="1124" y="1122"/>
                  <a:pt x="1121" y="1125"/>
                </a:cubicBezTo>
                <a:cubicBezTo>
                  <a:pt x="1119" y="1128"/>
                  <a:pt x="1118" y="1124"/>
                  <a:pt x="1115" y="1128"/>
                </a:cubicBezTo>
                <a:cubicBezTo>
                  <a:pt x="1115" y="1131"/>
                  <a:pt x="1113" y="1133"/>
                  <a:pt x="1110" y="1135"/>
                </a:cubicBezTo>
                <a:cubicBezTo>
                  <a:pt x="1107" y="1137"/>
                  <a:pt x="1104" y="1139"/>
                  <a:pt x="1101" y="1143"/>
                </a:cubicBezTo>
                <a:cubicBezTo>
                  <a:pt x="1100" y="1142"/>
                  <a:pt x="1102" y="1141"/>
                  <a:pt x="1100" y="1140"/>
                </a:cubicBezTo>
                <a:cubicBezTo>
                  <a:pt x="1098" y="1143"/>
                  <a:pt x="1096" y="1146"/>
                  <a:pt x="1094" y="1148"/>
                </a:cubicBezTo>
                <a:cubicBezTo>
                  <a:pt x="1093" y="1151"/>
                  <a:pt x="1091" y="1154"/>
                  <a:pt x="1089" y="1156"/>
                </a:cubicBezTo>
                <a:cubicBezTo>
                  <a:pt x="1085" y="1159"/>
                  <a:pt x="1084" y="1157"/>
                  <a:pt x="1082" y="1159"/>
                </a:cubicBezTo>
                <a:cubicBezTo>
                  <a:pt x="1082" y="1160"/>
                  <a:pt x="1081" y="1163"/>
                  <a:pt x="1078" y="1164"/>
                </a:cubicBezTo>
                <a:cubicBezTo>
                  <a:pt x="1076" y="1166"/>
                  <a:pt x="1074" y="1165"/>
                  <a:pt x="1071" y="1167"/>
                </a:cubicBezTo>
                <a:cubicBezTo>
                  <a:pt x="1071" y="1167"/>
                  <a:pt x="1070" y="1168"/>
                  <a:pt x="1069" y="1169"/>
                </a:cubicBezTo>
                <a:cubicBezTo>
                  <a:pt x="1068" y="1170"/>
                  <a:pt x="1066" y="1171"/>
                  <a:pt x="1067" y="1171"/>
                </a:cubicBezTo>
                <a:cubicBezTo>
                  <a:pt x="1063" y="1175"/>
                  <a:pt x="1061" y="1181"/>
                  <a:pt x="1057" y="1184"/>
                </a:cubicBezTo>
                <a:cubicBezTo>
                  <a:pt x="1056" y="1185"/>
                  <a:pt x="1053" y="1186"/>
                  <a:pt x="1051" y="1187"/>
                </a:cubicBezTo>
                <a:cubicBezTo>
                  <a:pt x="1044" y="1191"/>
                  <a:pt x="1040" y="1194"/>
                  <a:pt x="1036" y="1199"/>
                </a:cubicBezTo>
                <a:cubicBezTo>
                  <a:pt x="1034" y="1198"/>
                  <a:pt x="1037" y="1193"/>
                  <a:pt x="1032" y="1197"/>
                </a:cubicBezTo>
                <a:cubicBezTo>
                  <a:pt x="1027" y="1200"/>
                  <a:pt x="1033" y="1201"/>
                  <a:pt x="1031" y="1202"/>
                </a:cubicBezTo>
                <a:cubicBezTo>
                  <a:pt x="1025" y="1203"/>
                  <a:pt x="1021" y="1208"/>
                  <a:pt x="1016" y="1212"/>
                </a:cubicBezTo>
                <a:cubicBezTo>
                  <a:pt x="1014" y="1213"/>
                  <a:pt x="1013" y="1212"/>
                  <a:pt x="1010" y="1214"/>
                </a:cubicBezTo>
                <a:cubicBezTo>
                  <a:pt x="1010" y="1213"/>
                  <a:pt x="1009" y="1215"/>
                  <a:pt x="1008" y="1216"/>
                </a:cubicBezTo>
                <a:cubicBezTo>
                  <a:pt x="1007" y="1217"/>
                  <a:pt x="1005" y="1217"/>
                  <a:pt x="1004" y="1218"/>
                </a:cubicBezTo>
                <a:cubicBezTo>
                  <a:pt x="1001" y="1220"/>
                  <a:pt x="999" y="1222"/>
                  <a:pt x="996" y="1224"/>
                </a:cubicBezTo>
                <a:cubicBezTo>
                  <a:pt x="994" y="1225"/>
                  <a:pt x="992" y="1224"/>
                  <a:pt x="991" y="1225"/>
                </a:cubicBezTo>
                <a:cubicBezTo>
                  <a:pt x="988" y="1227"/>
                  <a:pt x="986" y="1229"/>
                  <a:pt x="983" y="1231"/>
                </a:cubicBezTo>
                <a:cubicBezTo>
                  <a:pt x="981" y="1232"/>
                  <a:pt x="978" y="1234"/>
                  <a:pt x="975" y="1235"/>
                </a:cubicBezTo>
                <a:cubicBezTo>
                  <a:pt x="972" y="1236"/>
                  <a:pt x="970" y="1235"/>
                  <a:pt x="967" y="1236"/>
                </a:cubicBezTo>
                <a:cubicBezTo>
                  <a:pt x="964" y="1238"/>
                  <a:pt x="960" y="1240"/>
                  <a:pt x="957" y="1242"/>
                </a:cubicBezTo>
                <a:cubicBezTo>
                  <a:pt x="953" y="1244"/>
                  <a:pt x="950" y="1246"/>
                  <a:pt x="946" y="1249"/>
                </a:cubicBezTo>
                <a:cubicBezTo>
                  <a:pt x="944" y="1249"/>
                  <a:pt x="944" y="1249"/>
                  <a:pt x="943" y="1249"/>
                </a:cubicBezTo>
                <a:cubicBezTo>
                  <a:pt x="941" y="1250"/>
                  <a:pt x="941" y="1251"/>
                  <a:pt x="939" y="1252"/>
                </a:cubicBezTo>
                <a:cubicBezTo>
                  <a:pt x="935" y="1254"/>
                  <a:pt x="929" y="1256"/>
                  <a:pt x="924" y="1258"/>
                </a:cubicBezTo>
                <a:cubicBezTo>
                  <a:pt x="918" y="1261"/>
                  <a:pt x="913" y="1263"/>
                  <a:pt x="909" y="1264"/>
                </a:cubicBezTo>
                <a:cubicBezTo>
                  <a:pt x="909" y="1264"/>
                  <a:pt x="907" y="1266"/>
                  <a:pt x="904" y="1267"/>
                </a:cubicBezTo>
                <a:cubicBezTo>
                  <a:pt x="902" y="1268"/>
                  <a:pt x="902" y="1266"/>
                  <a:pt x="899" y="1267"/>
                </a:cubicBezTo>
                <a:cubicBezTo>
                  <a:pt x="896" y="1268"/>
                  <a:pt x="894" y="1271"/>
                  <a:pt x="890" y="1272"/>
                </a:cubicBezTo>
                <a:cubicBezTo>
                  <a:pt x="889" y="1273"/>
                  <a:pt x="886" y="1273"/>
                  <a:pt x="883" y="1273"/>
                </a:cubicBezTo>
                <a:cubicBezTo>
                  <a:pt x="876" y="1274"/>
                  <a:pt x="868" y="1278"/>
                  <a:pt x="863" y="1279"/>
                </a:cubicBezTo>
                <a:cubicBezTo>
                  <a:pt x="861" y="1280"/>
                  <a:pt x="860" y="1279"/>
                  <a:pt x="857" y="1279"/>
                </a:cubicBezTo>
                <a:cubicBezTo>
                  <a:pt x="855" y="1280"/>
                  <a:pt x="852" y="1282"/>
                  <a:pt x="849" y="1283"/>
                </a:cubicBezTo>
                <a:cubicBezTo>
                  <a:pt x="844" y="1285"/>
                  <a:pt x="843" y="1283"/>
                  <a:pt x="842" y="1284"/>
                </a:cubicBezTo>
                <a:cubicBezTo>
                  <a:pt x="840" y="1284"/>
                  <a:pt x="837" y="1286"/>
                  <a:pt x="835" y="1286"/>
                </a:cubicBezTo>
                <a:cubicBezTo>
                  <a:pt x="835" y="1286"/>
                  <a:pt x="834" y="1286"/>
                  <a:pt x="833" y="1287"/>
                </a:cubicBezTo>
                <a:cubicBezTo>
                  <a:pt x="831" y="1287"/>
                  <a:pt x="830" y="1287"/>
                  <a:pt x="829" y="1287"/>
                </a:cubicBezTo>
                <a:cubicBezTo>
                  <a:pt x="822" y="1287"/>
                  <a:pt x="821" y="1288"/>
                  <a:pt x="821" y="1285"/>
                </a:cubicBezTo>
                <a:cubicBezTo>
                  <a:pt x="813" y="1289"/>
                  <a:pt x="804" y="1293"/>
                  <a:pt x="793" y="1294"/>
                </a:cubicBezTo>
                <a:cubicBezTo>
                  <a:pt x="791" y="1294"/>
                  <a:pt x="792" y="1294"/>
                  <a:pt x="791" y="1293"/>
                </a:cubicBezTo>
                <a:cubicBezTo>
                  <a:pt x="788" y="1292"/>
                  <a:pt x="781" y="1295"/>
                  <a:pt x="777" y="1295"/>
                </a:cubicBezTo>
                <a:cubicBezTo>
                  <a:pt x="771" y="1295"/>
                  <a:pt x="767" y="1291"/>
                  <a:pt x="762" y="1293"/>
                </a:cubicBezTo>
                <a:cubicBezTo>
                  <a:pt x="762" y="1294"/>
                  <a:pt x="764" y="1295"/>
                  <a:pt x="762" y="1295"/>
                </a:cubicBezTo>
                <a:cubicBezTo>
                  <a:pt x="757" y="1297"/>
                  <a:pt x="749" y="1296"/>
                  <a:pt x="743" y="1296"/>
                </a:cubicBezTo>
                <a:cubicBezTo>
                  <a:pt x="741" y="1297"/>
                  <a:pt x="737" y="1299"/>
                  <a:pt x="735" y="1299"/>
                </a:cubicBezTo>
                <a:cubicBezTo>
                  <a:pt x="734" y="1300"/>
                  <a:pt x="726" y="1299"/>
                  <a:pt x="723" y="1299"/>
                </a:cubicBezTo>
                <a:cubicBezTo>
                  <a:pt x="716" y="1299"/>
                  <a:pt x="707" y="1299"/>
                  <a:pt x="700" y="1300"/>
                </a:cubicBezTo>
                <a:cubicBezTo>
                  <a:pt x="698" y="1299"/>
                  <a:pt x="695" y="1298"/>
                  <a:pt x="693" y="1298"/>
                </a:cubicBezTo>
                <a:cubicBezTo>
                  <a:pt x="690" y="1298"/>
                  <a:pt x="688" y="1298"/>
                  <a:pt x="685" y="1298"/>
                </a:cubicBezTo>
                <a:cubicBezTo>
                  <a:pt x="683" y="1298"/>
                  <a:pt x="680" y="1297"/>
                  <a:pt x="678" y="1297"/>
                </a:cubicBezTo>
                <a:cubicBezTo>
                  <a:pt x="675" y="1297"/>
                  <a:pt x="675" y="1298"/>
                  <a:pt x="672" y="1298"/>
                </a:cubicBezTo>
                <a:cubicBezTo>
                  <a:pt x="669" y="1298"/>
                  <a:pt x="666" y="1296"/>
                  <a:pt x="664" y="1295"/>
                </a:cubicBezTo>
                <a:cubicBezTo>
                  <a:pt x="662" y="1295"/>
                  <a:pt x="661" y="1296"/>
                  <a:pt x="658" y="1296"/>
                </a:cubicBezTo>
                <a:cubicBezTo>
                  <a:pt x="655" y="1295"/>
                  <a:pt x="652" y="1294"/>
                  <a:pt x="649" y="1294"/>
                </a:cubicBezTo>
                <a:cubicBezTo>
                  <a:pt x="645" y="1294"/>
                  <a:pt x="641" y="1294"/>
                  <a:pt x="638" y="1294"/>
                </a:cubicBezTo>
                <a:cubicBezTo>
                  <a:pt x="634" y="1293"/>
                  <a:pt x="630" y="1291"/>
                  <a:pt x="625" y="1290"/>
                </a:cubicBezTo>
                <a:cubicBezTo>
                  <a:pt x="622" y="1290"/>
                  <a:pt x="618" y="1289"/>
                  <a:pt x="615" y="1289"/>
                </a:cubicBezTo>
                <a:cubicBezTo>
                  <a:pt x="612" y="1289"/>
                  <a:pt x="608" y="1289"/>
                  <a:pt x="605" y="1288"/>
                </a:cubicBezTo>
                <a:cubicBezTo>
                  <a:pt x="603" y="1287"/>
                  <a:pt x="603" y="1286"/>
                  <a:pt x="601" y="1286"/>
                </a:cubicBezTo>
                <a:cubicBezTo>
                  <a:pt x="599" y="1286"/>
                  <a:pt x="596" y="1286"/>
                  <a:pt x="594" y="1285"/>
                </a:cubicBezTo>
                <a:cubicBezTo>
                  <a:pt x="593" y="1285"/>
                  <a:pt x="591" y="1283"/>
                  <a:pt x="590" y="1283"/>
                </a:cubicBezTo>
                <a:cubicBezTo>
                  <a:pt x="586" y="1282"/>
                  <a:pt x="580" y="1283"/>
                  <a:pt x="577" y="1282"/>
                </a:cubicBezTo>
                <a:cubicBezTo>
                  <a:pt x="574" y="1278"/>
                  <a:pt x="571" y="1279"/>
                  <a:pt x="566" y="1278"/>
                </a:cubicBezTo>
                <a:cubicBezTo>
                  <a:pt x="558" y="1276"/>
                  <a:pt x="553" y="1274"/>
                  <a:pt x="548" y="1273"/>
                </a:cubicBezTo>
                <a:cubicBezTo>
                  <a:pt x="539" y="1270"/>
                  <a:pt x="530" y="1264"/>
                  <a:pt x="521" y="1261"/>
                </a:cubicBezTo>
                <a:cubicBezTo>
                  <a:pt x="515" y="1259"/>
                  <a:pt x="512" y="1258"/>
                  <a:pt x="508" y="1256"/>
                </a:cubicBezTo>
                <a:cubicBezTo>
                  <a:pt x="502" y="1253"/>
                  <a:pt x="497" y="1252"/>
                  <a:pt x="491" y="1250"/>
                </a:cubicBezTo>
                <a:cubicBezTo>
                  <a:pt x="483" y="1246"/>
                  <a:pt x="474" y="1242"/>
                  <a:pt x="466" y="1237"/>
                </a:cubicBezTo>
                <a:cubicBezTo>
                  <a:pt x="462" y="1235"/>
                  <a:pt x="457" y="1233"/>
                  <a:pt x="453" y="1231"/>
                </a:cubicBezTo>
                <a:cubicBezTo>
                  <a:pt x="451" y="1229"/>
                  <a:pt x="449" y="1228"/>
                  <a:pt x="446" y="1227"/>
                </a:cubicBezTo>
                <a:cubicBezTo>
                  <a:pt x="444" y="1226"/>
                  <a:pt x="442" y="1225"/>
                  <a:pt x="440" y="1224"/>
                </a:cubicBezTo>
                <a:cubicBezTo>
                  <a:pt x="439" y="1226"/>
                  <a:pt x="442" y="1227"/>
                  <a:pt x="443" y="1229"/>
                </a:cubicBezTo>
                <a:cubicBezTo>
                  <a:pt x="445" y="1231"/>
                  <a:pt x="447" y="1232"/>
                  <a:pt x="446" y="1234"/>
                </a:cubicBezTo>
                <a:cubicBezTo>
                  <a:pt x="443" y="1233"/>
                  <a:pt x="434" y="1229"/>
                  <a:pt x="432" y="1226"/>
                </a:cubicBezTo>
                <a:cubicBezTo>
                  <a:pt x="430" y="1222"/>
                  <a:pt x="435" y="1224"/>
                  <a:pt x="436" y="1222"/>
                </a:cubicBezTo>
                <a:cubicBezTo>
                  <a:pt x="432" y="1217"/>
                  <a:pt x="423" y="1214"/>
                  <a:pt x="418" y="1210"/>
                </a:cubicBezTo>
                <a:cubicBezTo>
                  <a:pt x="417" y="1209"/>
                  <a:pt x="416" y="1206"/>
                  <a:pt x="414" y="1205"/>
                </a:cubicBezTo>
                <a:cubicBezTo>
                  <a:pt x="414" y="1205"/>
                  <a:pt x="412" y="1206"/>
                  <a:pt x="412" y="1206"/>
                </a:cubicBezTo>
                <a:cubicBezTo>
                  <a:pt x="409" y="1205"/>
                  <a:pt x="406" y="1203"/>
                  <a:pt x="403" y="1201"/>
                </a:cubicBezTo>
                <a:cubicBezTo>
                  <a:pt x="401" y="1199"/>
                  <a:pt x="398" y="1197"/>
                  <a:pt x="397" y="1196"/>
                </a:cubicBezTo>
                <a:cubicBezTo>
                  <a:pt x="394" y="1194"/>
                  <a:pt x="390" y="1191"/>
                  <a:pt x="387" y="1189"/>
                </a:cubicBezTo>
                <a:cubicBezTo>
                  <a:pt x="385" y="1188"/>
                  <a:pt x="383" y="1186"/>
                  <a:pt x="382" y="1185"/>
                </a:cubicBezTo>
                <a:cubicBezTo>
                  <a:pt x="380" y="1184"/>
                  <a:pt x="378" y="1182"/>
                  <a:pt x="377" y="1181"/>
                </a:cubicBezTo>
                <a:cubicBezTo>
                  <a:pt x="375" y="1179"/>
                  <a:pt x="375" y="1177"/>
                  <a:pt x="372" y="1174"/>
                </a:cubicBezTo>
                <a:cubicBezTo>
                  <a:pt x="372" y="1174"/>
                  <a:pt x="368" y="1172"/>
                  <a:pt x="367" y="1171"/>
                </a:cubicBezTo>
                <a:cubicBezTo>
                  <a:pt x="364" y="1168"/>
                  <a:pt x="364" y="1166"/>
                  <a:pt x="362" y="1165"/>
                </a:cubicBezTo>
                <a:cubicBezTo>
                  <a:pt x="361" y="1164"/>
                  <a:pt x="356" y="1161"/>
                  <a:pt x="355" y="1163"/>
                </a:cubicBezTo>
                <a:cubicBezTo>
                  <a:pt x="355" y="1167"/>
                  <a:pt x="363" y="1168"/>
                  <a:pt x="361" y="1171"/>
                </a:cubicBezTo>
                <a:cubicBezTo>
                  <a:pt x="355" y="1166"/>
                  <a:pt x="350" y="1161"/>
                  <a:pt x="346" y="1157"/>
                </a:cubicBezTo>
                <a:cubicBezTo>
                  <a:pt x="343" y="1155"/>
                  <a:pt x="340" y="1154"/>
                  <a:pt x="339" y="1152"/>
                </a:cubicBezTo>
                <a:cubicBezTo>
                  <a:pt x="337" y="1150"/>
                  <a:pt x="337" y="1147"/>
                  <a:pt x="335" y="1145"/>
                </a:cubicBezTo>
                <a:cubicBezTo>
                  <a:pt x="332" y="1140"/>
                  <a:pt x="324" y="1134"/>
                  <a:pt x="321" y="1131"/>
                </a:cubicBezTo>
                <a:cubicBezTo>
                  <a:pt x="314" y="1125"/>
                  <a:pt x="306" y="1112"/>
                  <a:pt x="301" y="1110"/>
                </a:cubicBezTo>
                <a:cubicBezTo>
                  <a:pt x="299" y="1110"/>
                  <a:pt x="296" y="1109"/>
                  <a:pt x="295" y="1108"/>
                </a:cubicBezTo>
                <a:cubicBezTo>
                  <a:pt x="289" y="1104"/>
                  <a:pt x="289" y="1101"/>
                  <a:pt x="286" y="1097"/>
                </a:cubicBezTo>
                <a:cubicBezTo>
                  <a:pt x="284" y="1094"/>
                  <a:pt x="281" y="1092"/>
                  <a:pt x="279" y="1089"/>
                </a:cubicBezTo>
                <a:cubicBezTo>
                  <a:pt x="279" y="1089"/>
                  <a:pt x="279" y="1088"/>
                  <a:pt x="280" y="1088"/>
                </a:cubicBezTo>
                <a:cubicBezTo>
                  <a:pt x="280" y="1087"/>
                  <a:pt x="279" y="1086"/>
                  <a:pt x="278" y="1086"/>
                </a:cubicBezTo>
                <a:cubicBezTo>
                  <a:pt x="279" y="1088"/>
                  <a:pt x="279" y="1089"/>
                  <a:pt x="278" y="1090"/>
                </a:cubicBezTo>
                <a:cubicBezTo>
                  <a:pt x="275" y="1085"/>
                  <a:pt x="272" y="1078"/>
                  <a:pt x="277" y="1081"/>
                </a:cubicBezTo>
                <a:cubicBezTo>
                  <a:pt x="275" y="1077"/>
                  <a:pt x="269" y="1079"/>
                  <a:pt x="268" y="1076"/>
                </a:cubicBezTo>
                <a:cubicBezTo>
                  <a:pt x="268" y="1076"/>
                  <a:pt x="266" y="1067"/>
                  <a:pt x="269" y="1068"/>
                </a:cubicBezTo>
                <a:cubicBezTo>
                  <a:pt x="272" y="1071"/>
                  <a:pt x="270" y="1073"/>
                  <a:pt x="271" y="1075"/>
                </a:cubicBezTo>
                <a:cubicBezTo>
                  <a:pt x="275" y="1071"/>
                  <a:pt x="268" y="1064"/>
                  <a:pt x="263" y="1058"/>
                </a:cubicBezTo>
                <a:cubicBezTo>
                  <a:pt x="261" y="1056"/>
                  <a:pt x="258" y="1055"/>
                  <a:pt x="257" y="1054"/>
                </a:cubicBezTo>
                <a:cubicBezTo>
                  <a:pt x="254" y="1051"/>
                  <a:pt x="254" y="1049"/>
                  <a:pt x="252" y="1048"/>
                </a:cubicBezTo>
                <a:cubicBezTo>
                  <a:pt x="248" y="1049"/>
                  <a:pt x="257" y="1056"/>
                  <a:pt x="254" y="1057"/>
                </a:cubicBezTo>
                <a:cubicBezTo>
                  <a:pt x="252" y="1053"/>
                  <a:pt x="248" y="1048"/>
                  <a:pt x="245" y="1043"/>
                </a:cubicBezTo>
                <a:cubicBezTo>
                  <a:pt x="242" y="1039"/>
                  <a:pt x="239" y="1035"/>
                  <a:pt x="239" y="1031"/>
                </a:cubicBezTo>
                <a:cubicBezTo>
                  <a:pt x="241" y="1033"/>
                  <a:pt x="242" y="1034"/>
                  <a:pt x="244" y="1035"/>
                </a:cubicBezTo>
                <a:cubicBezTo>
                  <a:pt x="238" y="1028"/>
                  <a:pt x="238" y="1020"/>
                  <a:pt x="234" y="1019"/>
                </a:cubicBezTo>
                <a:cubicBezTo>
                  <a:pt x="233" y="1023"/>
                  <a:pt x="240" y="1026"/>
                  <a:pt x="237" y="1028"/>
                </a:cubicBezTo>
                <a:cubicBezTo>
                  <a:pt x="235" y="1027"/>
                  <a:pt x="234" y="1025"/>
                  <a:pt x="232" y="1023"/>
                </a:cubicBezTo>
                <a:cubicBezTo>
                  <a:pt x="230" y="1021"/>
                  <a:pt x="228" y="1016"/>
                  <a:pt x="226" y="1018"/>
                </a:cubicBezTo>
                <a:cubicBezTo>
                  <a:pt x="227" y="1024"/>
                  <a:pt x="232" y="1027"/>
                  <a:pt x="235" y="1030"/>
                </a:cubicBezTo>
                <a:cubicBezTo>
                  <a:pt x="234" y="1032"/>
                  <a:pt x="235" y="1035"/>
                  <a:pt x="237" y="1038"/>
                </a:cubicBezTo>
                <a:cubicBezTo>
                  <a:pt x="238" y="1040"/>
                  <a:pt x="241" y="1043"/>
                  <a:pt x="242" y="1046"/>
                </a:cubicBezTo>
                <a:cubicBezTo>
                  <a:pt x="245" y="1050"/>
                  <a:pt x="248" y="1054"/>
                  <a:pt x="250" y="1058"/>
                </a:cubicBezTo>
                <a:cubicBezTo>
                  <a:pt x="252" y="1061"/>
                  <a:pt x="253" y="1059"/>
                  <a:pt x="255" y="1062"/>
                </a:cubicBezTo>
                <a:cubicBezTo>
                  <a:pt x="257" y="1065"/>
                  <a:pt x="256" y="1066"/>
                  <a:pt x="258" y="1069"/>
                </a:cubicBezTo>
                <a:cubicBezTo>
                  <a:pt x="261" y="1075"/>
                  <a:pt x="266" y="1079"/>
                  <a:pt x="270" y="1085"/>
                </a:cubicBezTo>
                <a:cubicBezTo>
                  <a:pt x="274" y="1090"/>
                  <a:pt x="277" y="1094"/>
                  <a:pt x="280" y="1098"/>
                </a:cubicBezTo>
                <a:cubicBezTo>
                  <a:pt x="283" y="1102"/>
                  <a:pt x="286" y="1106"/>
                  <a:pt x="290" y="1111"/>
                </a:cubicBezTo>
                <a:cubicBezTo>
                  <a:pt x="292" y="1114"/>
                  <a:pt x="295" y="1117"/>
                  <a:pt x="297" y="1120"/>
                </a:cubicBezTo>
                <a:cubicBezTo>
                  <a:pt x="300" y="1123"/>
                  <a:pt x="303" y="1126"/>
                  <a:pt x="305" y="1128"/>
                </a:cubicBezTo>
                <a:cubicBezTo>
                  <a:pt x="307" y="1130"/>
                  <a:pt x="310" y="1131"/>
                  <a:pt x="311" y="1132"/>
                </a:cubicBezTo>
                <a:cubicBezTo>
                  <a:pt x="314" y="1134"/>
                  <a:pt x="314" y="1138"/>
                  <a:pt x="316" y="1140"/>
                </a:cubicBezTo>
                <a:cubicBezTo>
                  <a:pt x="319" y="1143"/>
                  <a:pt x="323" y="1147"/>
                  <a:pt x="327" y="1150"/>
                </a:cubicBezTo>
                <a:cubicBezTo>
                  <a:pt x="329" y="1152"/>
                  <a:pt x="331" y="1152"/>
                  <a:pt x="333" y="1154"/>
                </a:cubicBezTo>
                <a:cubicBezTo>
                  <a:pt x="335" y="1156"/>
                  <a:pt x="336" y="1159"/>
                  <a:pt x="338" y="1161"/>
                </a:cubicBezTo>
                <a:cubicBezTo>
                  <a:pt x="345" y="1168"/>
                  <a:pt x="354" y="1174"/>
                  <a:pt x="357" y="1178"/>
                </a:cubicBezTo>
                <a:cubicBezTo>
                  <a:pt x="359" y="1182"/>
                  <a:pt x="359" y="1181"/>
                  <a:pt x="362" y="1183"/>
                </a:cubicBezTo>
                <a:cubicBezTo>
                  <a:pt x="364" y="1185"/>
                  <a:pt x="364" y="1186"/>
                  <a:pt x="366" y="1188"/>
                </a:cubicBezTo>
                <a:cubicBezTo>
                  <a:pt x="368" y="1189"/>
                  <a:pt x="371" y="1191"/>
                  <a:pt x="373" y="1193"/>
                </a:cubicBezTo>
                <a:cubicBezTo>
                  <a:pt x="376" y="1195"/>
                  <a:pt x="378" y="1196"/>
                  <a:pt x="381" y="1198"/>
                </a:cubicBezTo>
                <a:cubicBezTo>
                  <a:pt x="383" y="1200"/>
                  <a:pt x="384" y="1202"/>
                  <a:pt x="386" y="1203"/>
                </a:cubicBezTo>
                <a:cubicBezTo>
                  <a:pt x="388" y="1204"/>
                  <a:pt x="390" y="1204"/>
                  <a:pt x="392" y="1205"/>
                </a:cubicBezTo>
                <a:cubicBezTo>
                  <a:pt x="394" y="1206"/>
                  <a:pt x="395" y="1208"/>
                  <a:pt x="397" y="1210"/>
                </a:cubicBezTo>
                <a:cubicBezTo>
                  <a:pt x="403" y="1213"/>
                  <a:pt x="411" y="1217"/>
                  <a:pt x="414" y="1219"/>
                </a:cubicBezTo>
                <a:cubicBezTo>
                  <a:pt x="416" y="1220"/>
                  <a:pt x="417" y="1223"/>
                  <a:pt x="419" y="1225"/>
                </a:cubicBezTo>
                <a:cubicBezTo>
                  <a:pt x="423" y="1228"/>
                  <a:pt x="427" y="1230"/>
                  <a:pt x="430" y="1232"/>
                </a:cubicBezTo>
                <a:cubicBezTo>
                  <a:pt x="426" y="1232"/>
                  <a:pt x="429" y="1235"/>
                  <a:pt x="431" y="1236"/>
                </a:cubicBezTo>
                <a:cubicBezTo>
                  <a:pt x="438" y="1241"/>
                  <a:pt x="439" y="1238"/>
                  <a:pt x="445" y="1240"/>
                </a:cubicBezTo>
                <a:cubicBezTo>
                  <a:pt x="447" y="1240"/>
                  <a:pt x="449" y="1243"/>
                  <a:pt x="452" y="1245"/>
                </a:cubicBezTo>
                <a:cubicBezTo>
                  <a:pt x="454" y="1245"/>
                  <a:pt x="456" y="1245"/>
                  <a:pt x="458" y="1246"/>
                </a:cubicBezTo>
                <a:cubicBezTo>
                  <a:pt x="460" y="1246"/>
                  <a:pt x="464" y="1250"/>
                  <a:pt x="467" y="1251"/>
                </a:cubicBezTo>
                <a:cubicBezTo>
                  <a:pt x="471" y="1253"/>
                  <a:pt x="476" y="1255"/>
                  <a:pt x="479" y="1257"/>
                </a:cubicBezTo>
                <a:cubicBezTo>
                  <a:pt x="481" y="1258"/>
                  <a:pt x="482" y="1260"/>
                  <a:pt x="485" y="1261"/>
                </a:cubicBezTo>
                <a:cubicBezTo>
                  <a:pt x="490" y="1264"/>
                  <a:pt x="496" y="1264"/>
                  <a:pt x="501" y="1266"/>
                </a:cubicBezTo>
                <a:cubicBezTo>
                  <a:pt x="504" y="1267"/>
                  <a:pt x="509" y="1268"/>
                  <a:pt x="512" y="1270"/>
                </a:cubicBezTo>
                <a:cubicBezTo>
                  <a:pt x="512" y="1270"/>
                  <a:pt x="512" y="1272"/>
                  <a:pt x="513" y="1272"/>
                </a:cubicBezTo>
                <a:cubicBezTo>
                  <a:pt x="516" y="1276"/>
                  <a:pt x="527" y="1277"/>
                  <a:pt x="535" y="1280"/>
                </a:cubicBezTo>
                <a:cubicBezTo>
                  <a:pt x="539" y="1281"/>
                  <a:pt x="549" y="1284"/>
                  <a:pt x="558" y="1287"/>
                </a:cubicBezTo>
                <a:cubicBezTo>
                  <a:pt x="567" y="1290"/>
                  <a:pt x="575" y="1292"/>
                  <a:pt x="577" y="1293"/>
                </a:cubicBezTo>
                <a:cubicBezTo>
                  <a:pt x="582" y="1296"/>
                  <a:pt x="584" y="1295"/>
                  <a:pt x="589" y="1295"/>
                </a:cubicBezTo>
                <a:cubicBezTo>
                  <a:pt x="594" y="1295"/>
                  <a:pt x="599" y="1297"/>
                  <a:pt x="605" y="1298"/>
                </a:cubicBezTo>
                <a:cubicBezTo>
                  <a:pt x="608" y="1299"/>
                  <a:pt x="611" y="1300"/>
                  <a:pt x="614" y="1301"/>
                </a:cubicBezTo>
                <a:cubicBezTo>
                  <a:pt x="617" y="1302"/>
                  <a:pt x="620" y="1302"/>
                  <a:pt x="623" y="1303"/>
                </a:cubicBezTo>
                <a:cubicBezTo>
                  <a:pt x="627" y="1304"/>
                  <a:pt x="630" y="1304"/>
                  <a:pt x="634" y="1305"/>
                </a:cubicBezTo>
                <a:cubicBezTo>
                  <a:pt x="637" y="1306"/>
                  <a:pt x="640" y="1306"/>
                  <a:pt x="644" y="1307"/>
                </a:cubicBezTo>
                <a:cubicBezTo>
                  <a:pt x="649" y="1307"/>
                  <a:pt x="655" y="1307"/>
                  <a:pt x="660" y="1307"/>
                </a:cubicBezTo>
                <a:cubicBezTo>
                  <a:pt x="664" y="1308"/>
                  <a:pt x="668" y="1310"/>
                  <a:pt x="672" y="1310"/>
                </a:cubicBezTo>
                <a:cubicBezTo>
                  <a:pt x="678" y="1311"/>
                  <a:pt x="685" y="1310"/>
                  <a:pt x="689" y="1311"/>
                </a:cubicBezTo>
                <a:cubicBezTo>
                  <a:pt x="693" y="1311"/>
                  <a:pt x="695" y="1314"/>
                  <a:pt x="698" y="1313"/>
                </a:cubicBezTo>
                <a:cubicBezTo>
                  <a:pt x="703" y="1309"/>
                  <a:pt x="710" y="1311"/>
                  <a:pt x="719" y="1312"/>
                </a:cubicBezTo>
                <a:cubicBezTo>
                  <a:pt x="722" y="1312"/>
                  <a:pt x="724" y="1310"/>
                  <a:pt x="726" y="1310"/>
                </a:cubicBezTo>
                <a:cubicBezTo>
                  <a:pt x="732" y="1310"/>
                  <a:pt x="737" y="1311"/>
                  <a:pt x="741" y="1310"/>
                </a:cubicBezTo>
                <a:cubicBezTo>
                  <a:pt x="744" y="1310"/>
                  <a:pt x="745" y="1309"/>
                  <a:pt x="747" y="1309"/>
                </a:cubicBezTo>
                <a:cubicBezTo>
                  <a:pt x="749" y="1309"/>
                  <a:pt x="753" y="1311"/>
                  <a:pt x="753" y="1310"/>
                </a:cubicBezTo>
                <a:cubicBezTo>
                  <a:pt x="754" y="1310"/>
                  <a:pt x="753" y="1309"/>
                  <a:pt x="755" y="1309"/>
                </a:cubicBezTo>
                <a:cubicBezTo>
                  <a:pt x="758" y="1309"/>
                  <a:pt x="761" y="1312"/>
                  <a:pt x="764" y="1310"/>
                </a:cubicBezTo>
                <a:cubicBezTo>
                  <a:pt x="767" y="1309"/>
                  <a:pt x="762" y="1305"/>
                  <a:pt x="768" y="1305"/>
                </a:cubicBezTo>
                <a:cubicBezTo>
                  <a:pt x="770" y="1305"/>
                  <a:pt x="770" y="1306"/>
                  <a:pt x="771" y="1307"/>
                </a:cubicBezTo>
                <a:cubicBezTo>
                  <a:pt x="773" y="1308"/>
                  <a:pt x="771" y="1308"/>
                  <a:pt x="774" y="1308"/>
                </a:cubicBezTo>
                <a:cubicBezTo>
                  <a:pt x="780" y="1309"/>
                  <a:pt x="786" y="1305"/>
                  <a:pt x="793" y="1304"/>
                </a:cubicBezTo>
                <a:cubicBezTo>
                  <a:pt x="796" y="1304"/>
                  <a:pt x="799" y="1305"/>
                  <a:pt x="802" y="1305"/>
                </a:cubicBezTo>
                <a:cubicBezTo>
                  <a:pt x="805" y="1304"/>
                  <a:pt x="807" y="1303"/>
                  <a:pt x="810" y="1302"/>
                </a:cubicBezTo>
                <a:cubicBezTo>
                  <a:pt x="816" y="1301"/>
                  <a:pt x="824" y="1301"/>
                  <a:pt x="832" y="1300"/>
                </a:cubicBezTo>
                <a:cubicBezTo>
                  <a:pt x="836" y="1299"/>
                  <a:pt x="839" y="1296"/>
                  <a:pt x="843" y="1296"/>
                </a:cubicBezTo>
                <a:cubicBezTo>
                  <a:pt x="846" y="1295"/>
                  <a:pt x="849" y="1296"/>
                  <a:pt x="852" y="1295"/>
                </a:cubicBezTo>
                <a:cubicBezTo>
                  <a:pt x="855" y="1295"/>
                  <a:pt x="858" y="1294"/>
                  <a:pt x="861" y="1293"/>
                </a:cubicBezTo>
                <a:cubicBezTo>
                  <a:pt x="864" y="1293"/>
                  <a:pt x="867" y="1292"/>
                  <a:pt x="870" y="1291"/>
                </a:cubicBezTo>
                <a:cubicBezTo>
                  <a:pt x="875" y="1289"/>
                  <a:pt x="881" y="1287"/>
                  <a:pt x="884" y="1285"/>
                </a:cubicBezTo>
                <a:cubicBezTo>
                  <a:pt x="886" y="1285"/>
                  <a:pt x="884" y="1283"/>
                  <a:pt x="888" y="1283"/>
                </a:cubicBezTo>
                <a:cubicBezTo>
                  <a:pt x="891" y="1281"/>
                  <a:pt x="890" y="1285"/>
                  <a:pt x="894" y="1283"/>
                </a:cubicBezTo>
                <a:cubicBezTo>
                  <a:pt x="898" y="1282"/>
                  <a:pt x="898" y="1279"/>
                  <a:pt x="902" y="1278"/>
                </a:cubicBezTo>
                <a:cubicBezTo>
                  <a:pt x="910" y="1280"/>
                  <a:pt x="916" y="1276"/>
                  <a:pt x="922" y="1273"/>
                </a:cubicBezTo>
                <a:cubicBezTo>
                  <a:pt x="927" y="1271"/>
                  <a:pt x="933" y="1268"/>
                  <a:pt x="939" y="1265"/>
                </a:cubicBezTo>
                <a:cubicBezTo>
                  <a:pt x="945" y="1263"/>
                  <a:pt x="951" y="1260"/>
                  <a:pt x="955" y="1258"/>
                </a:cubicBezTo>
                <a:cubicBezTo>
                  <a:pt x="957" y="1257"/>
                  <a:pt x="961" y="1256"/>
                  <a:pt x="964" y="1254"/>
                </a:cubicBezTo>
                <a:cubicBezTo>
                  <a:pt x="966" y="1253"/>
                  <a:pt x="968" y="1251"/>
                  <a:pt x="970" y="1250"/>
                </a:cubicBezTo>
                <a:cubicBezTo>
                  <a:pt x="974" y="1248"/>
                  <a:pt x="978" y="1248"/>
                  <a:pt x="983" y="1246"/>
                </a:cubicBezTo>
                <a:cubicBezTo>
                  <a:pt x="990" y="1243"/>
                  <a:pt x="997" y="1237"/>
                  <a:pt x="1005" y="1233"/>
                </a:cubicBezTo>
                <a:cubicBezTo>
                  <a:pt x="1009" y="1230"/>
                  <a:pt x="1012" y="1230"/>
                  <a:pt x="1016" y="1228"/>
                </a:cubicBezTo>
                <a:cubicBezTo>
                  <a:pt x="1020" y="1225"/>
                  <a:pt x="1023" y="1222"/>
                  <a:pt x="1027" y="1219"/>
                </a:cubicBezTo>
                <a:cubicBezTo>
                  <a:pt x="1030" y="1216"/>
                  <a:pt x="1035" y="1214"/>
                  <a:pt x="1036" y="1214"/>
                </a:cubicBezTo>
                <a:cubicBezTo>
                  <a:pt x="1038" y="1212"/>
                  <a:pt x="1039" y="1209"/>
                  <a:pt x="1041" y="1208"/>
                </a:cubicBezTo>
                <a:cubicBezTo>
                  <a:pt x="1047" y="1203"/>
                  <a:pt x="1054" y="1201"/>
                  <a:pt x="1058" y="1198"/>
                </a:cubicBezTo>
                <a:cubicBezTo>
                  <a:pt x="1059" y="1197"/>
                  <a:pt x="1061" y="1193"/>
                  <a:pt x="1063" y="1192"/>
                </a:cubicBezTo>
                <a:cubicBezTo>
                  <a:pt x="1066" y="1189"/>
                  <a:pt x="1070" y="1188"/>
                  <a:pt x="1074" y="1186"/>
                </a:cubicBezTo>
                <a:cubicBezTo>
                  <a:pt x="1081" y="1181"/>
                  <a:pt x="1089" y="1174"/>
                  <a:pt x="1096" y="1168"/>
                </a:cubicBezTo>
                <a:cubicBezTo>
                  <a:pt x="1097" y="1166"/>
                  <a:pt x="1099" y="1163"/>
                  <a:pt x="1101" y="1162"/>
                </a:cubicBezTo>
                <a:cubicBezTo>
                  <a:pt x="1103" y="1160"/>
                  <a:pt x="1105" y="1160"/>
                  <a:pt x="1107" y="1157"/>
                </a:cubicBezTo>
                <a:cubicBezTo>
                  <a:pt x="1110" y="1155"/>
                  <a:pt x="1113" y="1152"/>
                  <a:pt x="1115" y="1149"/>
                </a:cubicBezTo>
                <a:cubicBezTo>
                  <a:pt x="1118" y="1145"/>
                  <a:pt x="1121" y="1142"/>
                  <a:pt x="1124" y="1139"/>
                </a:cubicBezTo>
                <a:cubicBezTo>
                  <a:pt x="1125" y="1138"/>
                  <a:pt x="1128" y="1136"/>
                  <a:pt x="1129" y="1134"/>
                </a:cubicBezTo>
                <a:cubicBezTo>
                  <a:pt x="1132" y="1131"/>
                  <a:pt x="1133" y="1127"/>
                  <a:pt x="1136" y="1124"/>
                </a:cubicBezTo>
                <a:cubicBezTo>
                  <a:pt x="1139" y="1121"/>
                  <a:pt x="1142" y="1117"/>
                  <a:pt x="1144" y="1115"/>
                </a:cubicBezTo>
                <a:cubicBezTo>
                  <a:pt x="1146" y="1113"/>
                  <a:pt x="1151" y="1110"/>
                  <a:pt x="1154" y="1110"/>
                </a:cubicBezTo>
                <a:cubicBezTo>
                  <a:pt x="1151" y="1114"/>
                  <a:pt x="1148" y="1117"/>
                  <a:pt x="1145" y="1121"/>
                </a:cubicBezTo>
                <a:cubicBezTo>
                  <a:pt x="1144" y="1122"/>
                  <a:pt x="1143" y="1124"/>
                  <a:pt x="1141" y="1125"/>
                </a:cubicBezTo>
                <a:cubicBezTo>
                  <a:pt x="1140" y="1127"/>
                  <a:pt x="1139" y="1128"/>
                  <a:pt x="1138" y="1129"/>
                </a:cubicBezTo>
                <a:cubicBezTo>
                  <a:pt x="1124" y="1148"/>
                  <a:pt x="1101" y="1168"/>
                  <a:pt x="1087" y="1182"/>
                </a:cubicBezTo>
                <a:cubicBezTo>
                  <a:pt x="1085" y="1184"/>
                  <a:pt x="1085" y="1186"/>
                  <a:pt x="1083" y="1188"/>
                </a:cubicBezTo>
                <a:cubicBezTo>
                  <a:pt x="1082" y="1189"/>
                  <a:pt x="1082" y="1188"/>
                  <a:pt x="1082" y="1188"/>
                </a:cubicBezTo>
                <a:cubicBezTo>
                  <a:pt x="1080" y="1189"/>
                  <a:pt x="1081" y="1190"/>
                  <a:pt x="1081" y="1190"/>
                </a:cubicBezTo>
                <a:cubicBezTo>
                  <a:pt x="1075" y="1195"/>
                  <a:pt x="1073" y="1198"/>
                  <a:pt x="1073" y="1201"/>
                </a:cubicBezTo>
                <a:cubicBezTo>
                  <a:pt x="1071" y="1203"/>
                  <a:pt x="1069" y="1205"/>
                  <a:pt x="1067" y="1207"/>
                </a:cubicBezTo>
                <a:cubicBezTo>
                  <a:pt x="1065" y="1208"/>
                  <a:pt x="1063" y="1210"/>
                  <a:pt x="1062" y="1211"/>
                </a:cubicBezTo>
                <a:cubicBezTo>
                  <a:pt x="1066" y="1213"/>
                  <a:pt x="1066" y="1216"/>
                  <a:pt x="1071" y="1217"/>
                </a:cubicBezTo>
                <a:cubicBezTo>
                  <a:pt x="1064" y="1222"/>
                  <a:pt x="1059" y="1223"/>
                  <a:pt x="1059" y="1229"/>
                </a:cubicBezTo>
                <a:cubicBezTo>
                  <a:pt x="1057" y="1229"/>
                  <a:pt x="1056" y="1231"/>
                  <a:pt x="1055" y="1232"/>
                </a:cubicBezTo>
                <a:cubicBezTo>
                  <a:pt x="1052" y="1233"/>
                  <a:pt x="1052" y="1232"/>
                  <a:pt x="1048" y="1234"/>
                </a:cubicBezTo>
                <a:cubicBezTo>
                  <a:pt x="1046" y="1235"/>
                  <a:pt x="1046" y="1236"/>
                  <a:pt x="1044" y="1238"/>
                </a:cubicBezTo>
                <a:cubicBezTo>
                  <a:pt x="1040" y="1240"/>
                  <a:pt x="1035" y="1239"/>
                  <a:pt x="1032" y="1243"/>
                </a:cubicBezTo>
                <a:cubicBezTo>
                  <a:pt x="1031" y="1247"/>
                  <a:pt x="1038" y="1242"/>
                  <a:pt x="1035" y="1245"/>
                </a:cubicBezTo>
                <a:cubicBezTo>
                  <a:pt x="1032" y="1245"/>
                  <a:pt x="1029" y="1247"/>
                  <a:pt x="1027" y="1248"/>
                </a:cubicBezTo>
                <a:cubicBezTo>
                  <a:pt x="1025" y="1249"/>
                  <a:pt x="1023" y="1251"/>
                  <a:pt x="1021" y="1252"/>
                </a:cubicBezTo>
                <a:cubicBezTo>
                  <a:pt x="1019" y="1253"/>
                  <a:pt x="1019" y="1252"/>
                  <a:pt x="1016" y="1254"/>
                </a:cubicBezTo>
                <a:cubicBezTo>
                  <a:pt x="1014" y="1255"/>
                  <a:pt x="1014" y="1257"/>
                  <a:pt x="1011" y="1258"/>
                </a:cubicBezTo>
                <a:cubicBezTo>
                  <a:pt x="1005" y="1261"/>
                  <a:pt x="1001" y="1260"/>
                  <a:pt x="996" y="1263"/>
                </a:cubicBezTo>
                <a:cubicBezTo>
                  <a:pt x="994" y="1265"/>
                  <a:pt x="992" y="1269"/>
                  <a:pt x="988" y="1271"/>
                </a:cubicBezTo>
                <a:cubicBezTo>
                  <a:pt x="986" y="1272"/>
                  <a:pt x="982" y="1272"/>
                  <a:pt x="980" y="1273"/>
                </a:cubicBezTo>
                <a:cubicBezTo>
                  <a:pt x="979" y="1275"/>
                  <a:pt x="978" y="1277"/>
                  <a:pt x="975" y="1277"/>
                </a:cubicBezTo>
                <a:cubicBezTo>
                  <a:pt x="971" y="1276"/>
                  <a:pt x="967" y="1280"/>
                  <a:pt x="962" y="1282"/>
                </a:cubicBezTo>
                <a:cubicBezTo>
                  <a:pt x="960" y="1283"/>
                  <a:pt x="956" y="1285"/>
                  <a:pt x="951" y="1287"/>
                </a:cubicBezTo>
                <a:cubicBezTo>
                  <a:pt x="947" y="1288"/>
                  <a:pt x="942" y="1290"/>
                  <a:pt x="941" y="1290"/>
                </a:cubicBezTo>
                <a:cubicBezTo>
                  <a:pt x="939" y="1291"/>
                  <a:pt x="938" y="1293"/>
                  <a:pt x="935" y="1295"/>
                </a:cubicBezTo>
                <a:cubicBezTo>
                  <a:pt x="934" y="1295"/>
                  <a:pt x="932" y="1294"/>
                  <a:pt x="930" y="1295"/>
                </a:cubicBezTo>
                <a:cubicBezTo>
                  <a:pt x="928" y="1296"/>
                  <a:pt x="928" y="1297"/>
                  <a:pt x="925" y="1298"/>
                </a:cubicBezTo>
                <a:cubicBezTo>
                  <a:pt x="921" y="1299"/>
                  <a:pt x="917" y="1299"/>
                  <a:pt x="914" y="1300"/>
                </a:cubicBezTo>
                <a:cubicBezTo>
                  <a:pt x="911" y="1301"/>
                  <a:pt x="909" y="1304"/>
                  <a:pt x="907" y="1305"/>
                </a:cubicBezTo>
                <a:cubicBezTo>
                  <a:pt x="904" y="1306"/>
                  <a:pt x="901" y="1307"/>
                  <a:pt x="898" y="1308"/>
                </a:cubicBezTo>
                <a:cubicBezTo>
                  <a:pt x="895" y="1309"/>
                  <a:pt x="892" y="1309"/>
                  <a:pt x="888" y="1309"/>
                </a:cubicBezTo>
                <a:cubicBezTo>
                  <a:pt x="884" y="1311"/>
                  <a:pt x="879" y="1316"/>
                  <a:pt x="877" y="1313"/>
                </a:cubicBezTo>
                <a:cubicBezTo>
                  <a:pt x="876" y="1312"/>
                  <a:pt x="879" y="1312"/>
                  <a:pt x="879" y="1311"/>
                </a:cubicBezTo>
                <a:cubicBezTo>
                  <a:pt x="873" y="1312"/>
                  <a:pt x="866" y="1314"/>
                  <a:pt x="867" y="1317"/>
                </a:cubicBezTo>
                <a:cubicBezTo>
                  <a:pt x="866" y="1316"/>
                  <a:pt x="862" y="1316"/>
                  <a:pt x="860" y="1316"/>
                </a:cubicBezTo>
                <a:cubicBezTo>
                  <a:pt x="858" y="1317"/>
                  <a:pt x="850" y="1318"/>
                  <a:pt x="848" y="1319"/>
                </a:cubicBezTo>
                <a:cubicBezTo>
                  <a:pt x="845" y="1320"/>
                  <a:pt x="844" y="1322"/>
                  <a:pt x="840" y="1322"/>
                </a:cubicBezTo>
                <a:cubicBezTo>
                  <a:pt x="837" y="1323"/>
                  <a:pt x="833" y="1323"/>
                  <a:pt x="828" y="1323"/>
                </a:cubicBezTo>
                <a:cubicBezTo>
                  <a:pt x="823" y="1324"/>
                  <a:pt x="818" y="1325"/>
                  <a:pt x="814" y="1327"/>
                </a:cubicBezTo>
                <a:cubicBezTo>
                  <a:pt x="809" y="1328"/>
                  <a:pt x="804" y="1328"/>
                  <a:pt x="800" y="1329"/>
                </a:cubicBezTo>
                <a:cubicBezTo>
                  <a:pt x="798" y="1329"/>
                  <a:pt x="795" y="1328"/>
                  <a:pt x="792" y="1328"/>
                </a:cubicBezTo>
                <a:cubicBezTo>
                  <a:pt x="790" y="1328"/>
                  <a:pt x="790" y="1329"/>
                  <a:pt x="788" y="1330"/>
                </a:cubicBezTo>
                <a:cubicBezTo>
                  <a:pt x="786" y="1330"/>
                  <a:pt x="786" y="1329"/>
                  <a:pt x="783" y="1330"/>
                </a:cubicBezTo>
                <a:cubicBezTo>
                  <a:pt x="781" y="1330"/>
                  <a:pt x="779" y="1332"/>
                  <a:pt x="777" y="1332"/>
                </a:cubicBezTo>
                <a:cubicBezTo>
                  <a:pt x="774" y="1332"/>
                  <a:pt x="772" y="1330"/>
                  <a:pt x="769" y="1331"/>
                </a:cubicBezTo>
                <a:cubicBezTo>
                  <a:pt x="768" y="1335"/>
                  <a:pt x="779" y="1330"/>
                  <a:pt x="776" y="1335"/>
                </a:cubicBezTo>
                <a:cubicBezTo>
                  <a:pt x="764" y="1337"/>
                  <a:pt x="759" y="1334"/>
                  <a:pt x="751" y="1338"/>
                </a:cubicBezTo>
                <a:cubicBezTo>
                  <a:pt x="747" y="1337"/>
                  <a:pt x="753" y="1334"/>
                  <a:pt x="749" y="1334"/>
                </a:cubicBezTo>
                <a:cubicBezTo>
                  <a:pt x="748" y="1336"/>
                  <a:pt x="740" y="1337"/>
                  <a:pt x="735" y="1337"/>
                </a:cubicBezTo>
                <a:cubicBezTo>
                  <a:pt x="732" y="1337"/>
                  <a:pt x="728" y="1337"/>
                  <a:pt x="724" y="1337"/>
                </a:cubicBezTo>
                <a:cubicBezTo>
                  <a:pt x="720" y="1337"/>
                  <a:pt x="717" y="1336"/>
                  <a:pt x="714" y="1336"/>
                </a:cubicBezTo>
                <a:cubicBezTo>
                  <a:pt x="713" y="1333"/>
                  <a:pt x="724" y="1337"/>
                  <a:pt x="721" y="1333"/>
                </a:cubicBezTo>
                <a:cubicBezTo>
                  <a:pt x="715" y="1332"/>
                  <a:pt x="708" y="1334"/>
                  <a:pt x="701" y="1333"/>
                </a:cubicBezTo>
                <a:cubicBezTo>
                  <a:pt x="697" y="1333"/>
                  <a:pt x="693" y="1329"/>
                  <a:pt x="689" y="1331"/>
                </a:cubicBezTo>
                <a:cubicBezTo>
                  <a:pt x="685" y="1332"/>
                  <a:pt x="693" y="1334"/>
                  <a:pt x="693" y="1335"/>
                </a:cubicBezTo>
                <a:cubicBezTo>
                  <a:pt x="692" y="1337"/>
                  <a:pt x="686" y="1335"/>
                  <a:pt x="681" y="1335"/>
                </a:cubicBezTo>
                <a:cubicBezTo>
                  <a:pt x="678" y="1336"/>
                  <a:pt x="678" y="1337"/>
                  <a:pt x="675" y="1337"/>
                </a:cubicBezTo>
                <a:cubicBezTo>
                  <a:pt x="674" y="1337"/>
                  <a:pt x="672" y="1335"/>
                  <a:pt x="670" y="1334"/>
                </a:cubicBezTo>
                <a:cubicBezTo>
                  <a:pt x="669" y="1334"/>
                  <a:pt x="667" y="1334"/>
                  <a:pt x="665" y="1334"/>
                </a:cubicBezTo>
                <a:cubicBezTo>
                  <a:pt x="664" y="1334"/>
                  <a:pt x="663" y="1333"/>
                  <a:pt x="664" y="1332"/>
                </a:cubicBezTo>
                <a:cubicBezTo>
                  <a:pt x="674" y="1333"/>
                  <a:pt x="682" y="1336"/>
                  <a:pt x="684" y="1329"/>
                </a:cubicBezTo>
                <a:cubicBezTo>
                  <a:pt x="679" y="1330"/>
                  <a:pt x="674" y="1330"/>
                  <a:pt x="669" y="1329"/>
                </a:cubicBezTo>
                <a:cubicBezTo>
                  <a:pt x="663" y="1329"/>
                  <a:pt x="658" y="1328"/>
                  <a:pt x="652" y="1327"/>
                </a:cubicBezTo>
                <a:cubicBezTo>
                  <a:pt x="647" y="1327"/>
                  <a:pt x="641" y="1326"/>
                  <a:pt x="636" y="1325"/>
                </a:cubicBezTo>
                <a:cubicBezTo>
                  <a:pt x="630" y="1324"/>
                  <a:pt x="625" y="1323"/>
                  <a:pt x="619" y="1322"/>
                </a:cubicBezTo>
                <a:cubicBezTo>
                  <a:pt x="615" y="1325"/>
                  <a:pt x="624" y="1327"/>
                  <a:pt x="622" y="1331"/>
                </a:cubicBezTo>
                <a:cubicBezTo>
                  <a:pt x="611" y="1329"/>
                  <a:pt x="611" y="1329"/>
                  <a:pt x="611" y="1329"/>
                </a:cubicBezTo>
                <a:cubicBezTo>
                  <a:pt x="612" y="1328"/>
                  <a:pt x="616" y="1329"/>
                  <a:pt x="615" y="1326"/>
                </a:cubicBezTo>
                <a:cubicBezTo>
                  <a:pt x="608" y="1326"/>
                  <a:pt x="601" y="1325"/>
                  <a:pt x="595" y="1323"/>
                </a:cubicBezTo>
                <a:cubicBezTo>
                  <a:pt x="588" y="1322"/>
                  <a:pt x="582" y="1320"/>
                  <a:pt x="576" y="1318"/>
                </a:cubicBezTo>
                <a:cubicBezTo>
                  <a:pt x="570" y="1316"/>
                  <a:pt x="564" y="1314"/>
                  <a:pt x="558" y="1312"/>
                </a:cubicBezTo>
                <a:cubicBezTo>
                  <a:pt x="553" y="1311"/>
                  <a:pt x="547" y="1310"/>
                  <a:pt x="541" y="1310"/>
                </a:cubicBezTo>
                <a:cubicBezTo>
                  <a:pt x="543" y="1307"/>
                  <a:pt x="538" y="1307"/>
                  <a:pt x="540" y="1305"/>
                </a:cubicBezTo>
                <a:cubicBezTo>
                  <a:pt x="542" y="1305"/>
                  <a:pt x="547" y="1308"/>
                  <a:pt x="546" y="1305"/>
                </a:cubicBezTo>
                <a:cubicBezTo>
                  <a:pt x="540" y="1302"/>
                  <a:pt x="534" y="1300"/>
                  <a:pt x="529" y="1298"/>
                </a:cubicBezTo>
                <a:cubicBezTo>
                  <a:pt x="524" y="1297"/>
                  <a:pt x="520" y="1298"/>
                  <a:pt x="518" y="1297"/>
                </a:cubicBezTo>
                <a:cubicBezTo>
                  <a:pt x="515" y="1297"/>
                  <a:pt x="513" y="1295"/>
                  <a:pt x="510" y="1295"/>
                </a:cubicBezTo>
                <a:cubicBezTo>
                  <a:pt x="510" y="1295"/>
                  <a:pt x="507" y="1295"/>
                  <a:pt x="505" y="1295"/>
                </a:cubicBezTo>
                <a:cubicBezTo>
                  <a:pt x="504" y="1295"/>
                  <a:pt x="502" y="1293"/>
                  <a:pt x="500" y="1293"/>
                </a:cubicBezTo>
                <a:cubicBezTo>
                  <a:pt x="496" y="1292"/>
                  <a:pt x="495" y="1293"/>
                  <a:pt x="493" y="1292"/>
                </a:cubicBezTo>
                <a:cubicBezTo>
                  <a:pt x="488" y="1290"/>
                  <a:pt x="484" y="1287"/>
                  <a:pt x="480" y="1284"/>
                </a:cubicBezTo>
                <a:cubicBezTo>
                  <a:pt x="476" y="1283"/>
                  <a:pt x="482" y="1288"/>
                  <a:pt x="476" y="1286"/>
                </a:cubicBezTo>
                <a:cubicBezTo>
                  <a:pt x="475" y="1283"/>
                  <a:pt x="473" y="1282"/>
                  <a:pt x="470" y="1280"/>
                </a:cubicBezTo>
                <a:cubicBezTo>
                  <a:pt x="468" y="1279"/>
                  <a:pt x="469" y="1278"/>
                  <a:pt x="468" y="1277"/>
                </a:cubicBezTo>
                <a:cubicBezTo>
                  <a:pt x="466" y="1276"/>
                  <a:pt x="464" y="1277"/>
                  <a:pt x="463" y="1276"/>
                </a:cubicBezTo>
                <a:cubicBezTo>
                  <a:pt x="460" y="1274"/>
                  <a:pt x="454" y="1269"/>
                  <a:pt x="452" y="1268"/>
                </a:cubicBezTo>
                <a:cubicBezTo>
                  <a:pt x="449" y="1266"/>
                  <a:pt x="443" y="1265"/>
                  <a:pt x="439" y="1263"/>
                </a:cubicBezTo>
                <a:cubicBezTo>
                  <a:pt x="437" y="1262"/>
                  <a:pt x="438" y="1261"/>
                  <a:pt x="437" y="1261"/>
                </a:cubicBezTo>
                <a:cubicBezTo>
                  <a:pt x="436" y="1261"/>
                  <a:pt x="434" y="1261"/>
                  <a:pt x="432" y="1260"/>
                </a:cubicBezTo>
                <a:cubicBezTo>
                  <a:pt x="430" y="1258"/>
                  <a:pt x="429" y="1256"/>
                  <a:pt x="428" y="1255"/>
                </a:cubicBezTo>
                <a:cubicBezTo>
                  <a:pt x="426" y="1254"/>
                  <a:pt x="426" y="1256"/>
                  <a:pt x="424" y="1255"/>
                </a:cubicBezTo>
                <a:cubicBezTo>
                  <a:pt x="424" y="1255"/>
                  <a:pt x="422" y="1250"/>
                  <a:pt x="418" y="1250"/>
                </a:cubicBezTo>
                <a:cubicBezTo>
                  <a:pt x="416" y="1250"/>
                  <a:pt x="420" y="1255"/>
                  <a:pt x="416" y="1253"/>
                </a:cubicBezTo>
                <a:cubicBezTo>
                  <a:pt x="411" y="1250"/>
                  <a:pt x="408" y="1246"/>
                  <a:pt x="404" y="1243"/>
                </a:cubicBezTo>
                <a:cubicBezTo>
                  <a:pt x="400" y="1241"/>
                  <a:pt x="397" y="1241"/>
                  <a:pt x="394" y="1239"/>
                </a:cubicBezTo>
                <a:cubicBezTo>
                  <a:pt x="394" y="1238"/>
                  <a:pt x="396" y="1237"/>
                  <a:pt x="394" y="1236"/>
                </a:cubicBezTo>
                <a:cubicBezTo>
                  <a:pt x="395" y="1236"/>
                  <a:pt x="389" y="1238"/>
                  <a:pt x="389" y="1236"/>
                </a:cubicBezTo>
                <a:cubicBezTo>
                  <a:pt x="388" y="1233"/>
                  <a:pt x="390" y="1235"/>
                  <a:pt x="391" y="1233"/>
                </a:cubicBezTo>
                <a:cubicBezTo>
                  <a:pt x="388" y="1230"/>
                  <a:pt x="386" y="1228"/>
                  <a:pt x="383" y="1227"/>
                </a:cubicBezTo>
                <a:cubicBezTo>
                  <a:pt x="380" y="1225"/>
                  <a:pt x="378" y="1223"/>
                  <a:pt x="375" y="1221"/>
                </a:cubicBezTo>
                <a:cubicBezTo>
                  <a:pt x="369" y="1218"/>
                  <a:pt x="365" y="1213"/>
                  <a:pt x="360" y="1209"/>
                </a:cubicBezTo>
                <a:cubicBezTo>
                  <a:pt x="356" y="1205"/>
                  <a:pt x="352" y="1202"/>
                  <a:pt x="349" y="1202"/>
                </a:cubicBezTo>
                <a:cubicBezTo>
                  <a:pt x="350" y="1203"/>
                  <a:pt x="351" y="1204"/>
                  <a:pt x="351" y="1205"/>
                </a:cubicBezTo>
                <a:cubicBezTo>
                  <a:pt x="348" y="1200"/>
                  <a:pt x="343" y="1199"/>
                  <a:pt x="339" y="1197"/>
                </a:cubicBezTo>
                <a:cubicBezTo>
                  <a:pt x="336" y="1194"/>
                  <a:pt x="337" y="1192"/>
                  <a:pt x="334" y="1189"/>
                </a:cubicBezTo>
                <a:cubicBezTo>
                  <a:pt x="331" y="1187"/>
                  <a:pt x="330" y="1188"/>
                  <a:pt x="327" y="1185"/>
                </a:cubicBezTo>
                <a:cubicBezTo>
                  <a:pt x="328" y="1184"/>
                  <a:pt x="329" y="1185"/>
                  <a:pt x="330" y="1184"/>
                </a:cubicBezTo>
                <a:cubicBezTo>
                  <a:pt x="327" y="1181"/>
                  <a:pt x="324" y="1181"/>
                  <a:pt x="321" y="1178"/>
                </a:cubicBezTo>
                <a:cubicBezTo>
                  <a:pt x="319" y="1177"/>
                  <a:pt x="318" y="1174"/>
                  <a:pt x="316" y="1172"/>
                </a:cubicBezTo>
                <a:cubicBezTo>
                  <a:pt x="309" y="1165"/>
                  <a:pt x="298" y="1158"/>
                  <a:pt x="292" y="1151"/>
                </a:cubicBezTo>
                <a:cubicBezTo>
                  <a:pt x="289" y="1148"/>
                  <a:pt x="288" y="1144"/>
                  <a:pt x="285" y="1141"/>
                </a:cubicBezTo>
                <a:cubicBezTo>
                  <a:pt x="285" y="1141"/>
                  <a:pt x="283" y="1141"/>
                  <a:pt x="283" y="1141"/>
                </a:cubicBezTo>
                <a:cubicBezTo>
                  <a:pt x="282" y="1140"/>
                  <a:pt x="280" y="1138"/>
                  <a:pt x="279" y="1137"/>
                </a:cubicBezTo>
                <a:cubicBezTo>
                  <a:pt x="277" y="1134"/>
                  <a:pt x="275" y="1129"/>
                  <a:pt x="272" y="1126"/>
                </a:cubicBezTo>
                <a:cubicBezTo>
                  <a:pt x="270" y="1123"/>
                  <a:pt x="267" y="1121"/>
                  <a:pt x="264" y="1118"/>
                </a:cubicBezTo>
                <a:cubicBezTo>
                  <a:pt x="261" y="1115"/>
                  <a:pt x="260" y="1111"/>
                  <a:pt x="257" y="1108"/>
                </a:cubicBezTo>
                <a:cubicBezTo>
                  <a:pt x="256" y="1106"/>
                  <a:pt x="253" y="1105"/>
                  <a:pt x="251" y="1103"/>
                </a:cubicBezTo>
                <a:cubicBezTo>
                  <a:pt x="250" y="1102"/>
                  <a:pt x="251" y="1101"/>
                  <a:pt x="250" y="1100"/>
                </a:cubicBezTo>
                <a:cubicBezTo>
                  <a:pt x="249" y="1098"/>
                  <a:pt x="247" y="1097"/>
                  <a:pt x="246" y="1095"/>
                </a:cubicBezTo>
                <a:cubicBezTo>
                  <a:pt x="244" y="1093"/>
                  <a:pt x="243" y="1091"/>
                  <a:pt x="241" y="1089"/>
                </a:cubicBezTo>
                <a:cubicBezTo>
                  <a:pt x="238" y="1085"/>
                  <a:pt x="235" y="1081"/>
                  <a:pt x="232" y="1077"/>
                </a:cubicBezTo>
                <a:cubicBezTo>
                  <a:pt x="231" y="1076"/>
                  <a:pt x="230" y="1074"/>
                  <a:pt x="229" y="1073"/>
                </a:cubicBezTo>
                <a:cubicBezTo>
                  <a:pt x="228" y="1071"/>
                  <a:pt x="227" y="1069"/>
                  <a:pt x="226" y="1068"/>
                </a:cubicBezTo>
                <a:cubicBezTo>
                  <a:pt x="224" y="1064"/>
                  <a:pt x="222" y="1061"/>
                  <a:pt x="220" y="1058"/>
                </a:cubicBezTo>
                <a:cubicBezTo>
                  <a:pt x="217" y="1053"/>
                  <a:pt x="213" y="1049"/>
                  <a:pt x="210" y="1044"/>
                </a:cubicBezTo>
                <a:cubicBezTo>
                  <a:pt x="209" y="1041"/>
                  <a:pt x="208" y="1038"/>
                  <a:pt x="206" y="1036"/>
                </a:cubicBezTo>
                <a:cubicBezTo>
                  <a:pt x="205" y="1033"/>
                  <a:pt x="203" y="1032"/>
                  <a:pt x="201" y="1030"/>
                </a:cubicBezTo>
                <a:cubicBezTo>
                  <a:pt x="199" y="1027"/>
                  <a:pt x="197" y="1023"/>
                  <a:pt x="195" y="1020"/>
                </a:cubicBezTo>
                <a:cubicBezTo>
                  <a:pt x="194" y="1016"/>
                  <a:pt x="192" y="1013"/>
                  <a:pt x="190" y="1009"/>
                </a:cubicBezTo>
                <a:cubicBezTo>
                  <a:pt x="187" y="1001"/>
                  <a:pt x="184" y="993"/>
                  <a:pt x="180" y="987"/>
                </a:cubicBezTo>
                <a:cubicBezTo>
                  <a:pt x="179" y="985"/>
                  <a:pt x="177" y="983"/>
                  <a:pt x="176" y="980"/>
                </a:cubicBezTo>
                <a:cubicBezTo>
                  <a:pt x="173" y="977"/>
                  <a:pt x="172" y="968"/>
                  <a:pt x="169" y="970"/>
                </a:cubicBezTo>
                <a:cubicBezTo>
                  <a:pt x="169" y="972"/>
                  <a:pt x="170" y="974"/>
                  <a:pt x="170" y="976"/>
                </a:cubicBezTo>
                <a:cubicBezTo>
                  <a:pt x="171" y="978"/>
                  <a:pt x="172" y="980"/>
                  <a:pt x="173" y="982"/>
                </a:cubicBezTo>
                <a:cubicBezTo>
                  <a:pt x="175" y="985"/>
                  <a:pt x="177" y="989"/>
                  <a:pt x="180" y="994"/>
                </a:cubicBezTo>
                <a:cubicBezTo>
                  <a:pt x="181" y="997"/>
                  <a:pt x="183" y="1001"/>
                  <a:pt x="184" y="1004"/>
                </a:cubicBezTo>
                <a:cubicBezTo>
                  <a:pt x="186" y="1007"/>
                  <a:pt x="188" y="1011"/>
                  <a:pt x="189" y="1014"/>
                </a:cubicBezTo>
                <a:cubicBezTo>
                  <a:pt x="193" y="1021"/>
                  <a:pt x="195" y="1027"/>
                  <a:pt x="199" y="1031"/>
                </a:cubicBezTo>
                <a:cubicBezTo>
                  <a:pt x="200" y="1033"/>
                  <a:pt x="202" y="1033"/>
                  <a:pt x="203" y="1035"/>
                </a:cubicBezTo>
                <a:cubicBezTo>
                  <a:pt x="204" y="1037"/>
                  <a:pt x="204" y="1041"/>
                  <a:pt x="205" y="1042"/>
                </a:cubicBezTo>
                <a:cubicBezTo>
                  <a:pt x="207" y="1046"/>
                  <a:pt x="211" y="1051"/>
                  <a:pt x="212" y="1052"/>
                </a:cubicBezTo>
                <a:cubicBezTo>
                  <a:pt x="212" y="1054"/>
                  <a:pt x="212" y="1055"/>
                  <a:pt x="213" y="1057"/>
                </a:cubicBezTo>
                <a:cubicBezTo>
                  <a:pt x="213" y="1057"/>
                  <a:pt x="215" y="1057"/>
                  <a:pt x="215" y="1057"/>
                </a:cubicBezTo>
                <a:cubicBezTo>
                  <a:pt x="216" y="1058"/>
                  <a:pt x="217" y="1060"/>
                  <a:pt x="217" y="1061"/>
                </a:cubicBezTo>
                <a:cubicBezTo>
                  <a:pt x="220" y="1065"/>
                  <a:pt x="223" y="1069"/>
                  <a:pt x="225" y="1072"/>
                </a:cubicBezTo>
                <a:cubicBezTo>
                  <a:pt x="227" y="1076"/>
                  <a:pt x="228" y="1079"/>
                  <a:pt x="227" y="1081"/>
                </a:cubicBezTo>
                <a:cubicBezTo>
                  <a:pt x="222" y="1077"/>
                  <a:pt x="219" y="1068"/>
                  <a:pt x="216" y="1064"/>
                </a:cubicBezTo>
                <a:cubicBezTo>
                  <a:pt x="213" y="1060"/>
                  <a:pt x="209" y="1056"/>
                  <a:pt x="206" y="1052"/>
                </a:cubicBezTo>
                <a:cubicBezTo>
                  <a:pt x="205" y="1050"/>
                  <a:pt x="206" y="1049"/>
                  <a:pt x="205" y="1048"/>
                </a:cubicBezTo>
                <a:cubicBezTo>
                  <a:pt x="203" y="1044"/>
                  <a:pt x="200" y="1038"/>
                  <a:pt x="196" y="1033"/>
                </a:cubicBezTo>
                <a:cubicBezTo>
                  <a:pt x="196" y="1031"/>
                  <a:pt x="195" y="1030"/>
                  <a:pt x="194" y="1028"/>
                </a:cubicBezTo>
                <a:cubicBezTo>
                  <a:pt x="193" y="1027"/>
                  <a:pt x="192" y="1025"/>
                  <a:pt x="191" y="1024"/>
                </a:cubicBezTo>
                <a:cubicBezTo>
                  <a:pt x="190" y="1021"/>
                  <a:pt x="188" y="1018"/>
                  <a:pt x="187" y="1016"/>
                </a:cubicBezTo>
                <a:cubicBezTo>
                  <a:pt x="184" y="1010"/>
                  <a:pt x="182" y="1006"/>
                  <a:pt x="180" y="1001"/>
                </a:cubicBezTo>
                <a:cubicBezTo>
                  <a:pt x="178" y="996"/>
                  <a:pt x="174" y="992"/>
                  <a:pt x="172" y="987"/>
                </a:cubicBezTo>
                <a:cubicBezTo>
                  <a:pt x="170" y="983"/>
                  <a:pt x="168" y="978"/>
                  <a:pt x="166" y="974"/>
                </a:cubicBezTo>
                <a:cubicBezTo>
                  <a:pt x="165" y="972"/>
                  <a:pt x="163" y="970"/>
                  <a:pt x="162" y="967"/>
                </a:cubicBezTo>
                <a:cubicBezTo>
                  <a:pt x="160" y="964"/>
                  <a:pt x="159" y="957"/>
                  <a:pt x="156" y="959"/>
                </a:cubicBezTo>
                <a:cubicBezTo>
                  <a:pt x="159" y="965"/>
                  <a:pt x="160" y="972"/>
                  <a:pt x="163" y="977"/>
                </a:cubicBezTo>
                <a:cubicBezTo>
                  <a:pt x="164" y="980"/>
                  <a:pt x="166" y="981"/>
                  <a:pt x="168" y="984"/>
                </a:cubicBezTo>
                <a:cubicBezTo>
                  <a:pt x="168" y="985"/>
                  <a:pt x="168" y="987"/>
                  <a:pt x="169" y="990"/>
                </a:cubicBezTo>
                <a:cubicBezTo>
                  <a:pt x="172" y="995"/>
                  <a:pt x="175" y="1000"/>
                  <a:pt x="178" y="1006"/>
                </a:cubicBezTo>
                <a:cubicBezTo>
                  <a:pt x="181" y="1011"/>
                  <a:pt x="184" y="1016"/>
                  <a:pt x="186" y="1021"/>
                </a:cubicBezTo>
                <a:cubicBezTo>
                  <a:pt x="188" y="1026"/>
                  <a:pt x="190" y="1031"/>
                  <a:pt x="193" y="1036"/>
                </a:cubicBezTo>
                <a:cubicBezTo>
                  <a:pt x="196" y="1040"/>
                  <a:pt x="198" y="1045"/>
                  <a:pt x="200" y="1049"/>
                </a:cubicBezTo>
                <a:cubicBezTo>
                  <a:pt x="201" y="1051"/>
                  <a:pt x="203" y="1053"/>
                  <a:pt x="204" y="1055"/>
                </a:cubicBezTo>
                <a:cubicBezTo>
                  <a:pt x="205" y="1057"/>
                  <a:pt x="206" y="1059"/>
                  <a:pt x="207" y="1060"/>
                </a:cubicBezTo>
                <a:cubicBezTo>
                  <a:pt x="209" y="1062"/>
                  <a:pt x="211" y="1062"/>
                  <a:pt x="212" y="1064"/>
                </a:cubicBezTo>
                <a:cubicBezTo>
                  <a:pt x="214" y="1067"/>
                  <a:pt x="214" y="1071"/>
                  <a:pt x="216" y="1075"/>
                </a:cubicBezTo>
                <a:cubicBezTo>
                  <a:pt x="218" y="1079"/>
                  <a:pt x="220" y="1081"/>
                  <a:pt x="223" y="1085"/>
                </a:cubicBezTo>
                <a:cubicBezTo>
                  <a:pt x="225" y="1088"/>
                  <a:pt x="228" y="1091"/>
                  <a:pt x="230" y="1094"/>
                </a:cubicBezTo>
                <a:cubicBezTo>
                  <a:pt x="233" y="1098"/>
                  <a:pt x="235" y="1102"/>
                  <a:pt x="238" y="1106"/>
                </a:cubicBezTo>
                <a:cubicBezTo>
                  <a:pt x="241" y="1109"/>
                  <a:pt x="244" y="1113"/>
                  <a:pt x="246" y="1117"/>
                </a:cubicBezTo>
                <a:cubicBezTo>
                  <a:pt x="249" y="1121"/>
                  <a:pt x="252" y="1126"/>
                  <a:pt x="256" y="1129"/>
                </a:cubicBezTo>
                <a:cubicBezTo>
                  <a:pt x="257" y="1132"/>
                  <a:pt x="259" y="1131"/>
                  <a:pt x="260" y="1134"/>
                </a:cubicBezTo>
                <a:cubicBezTo>
                  <a:pt x="266" y="1140"/>
                  <a:pt x="269" y="1147"/>
                  <a:pt x="275" y="1152"/>
                </a:cubicBezTo>
                <a:cubicBezTo>
                  <a:pt x="281" y="1157"/>
                  <a:pt x="282" y="1160"/>
                  <a:pt x="287" y="1164"/>
                </a:cubicBezTo>
                <a:cubicBezTo>
                  <a:pt x="289" y="1166"/>
                  <a:pt x="291" y="1168"/>
                  <a:pt x="293" y="1169"/>
                </a:cubicBezTo>
                <a:cubicBezTo>
                  <a:pt x="295" y="1171"/>
                  <a:pt x="294" y="1173"/>
                  <a:pt x="296" y="1175"/>
                </a:cubicBezTo>
                <a:cubicBezTo>
                  <a:pt x="298" y="1176"/>
                  <a:pt x="300" y="1176"/>
                  <a:pt x="302" y="1178"/>
                </a:cubicBezTo>
                <a:cubicBezTo>
                  <a:pt x="302" y="1178"/>
                  <a:pt x="303" y="1181"/>
                  <a:pt x="305" y="1182"/>
                </a:cubicBezTo>
                <a:cubicBezTo>
                  <a:pt x="306" y="1183"/>
                  <a:pt x="307" y="1183"/>
                  <a:pt x="309" y="1185"/>
                </a:cubicBezTo>
                <a:cubicBezTo>
                  <a:pt x="311" y="1187"/>
                  <a:pt x="313" y="1191"/>
                  <a:pt x="315" y="1194"/>
                </a:cubicBezTo>
                <a:cubicBezTo>
                  <a:pt x="319" y="1198"/>
                  <a:pt x="325" y="1202"/>
                  <a:pt x="331" y="1207"/>
                </a:cubicBezTo>
                <a:cubicBezTo>
                  <a:pt x="332" y="1209"/>
                  <a:pt x="334" y="1212"/>
                  <a:pt x="336" y="1214"/>
                </a:cubicBezTo>
                <a:cubicBezTo>
                  <a:pt x="339" y="1217"/>
                  <a:pt x="344" y="1220"/>
                  <a:pt x="344" y="1220"/>
                </a:cubicBezTo>
                <a:cubicBezTo>
                  <a:pt x="346" y="1221"/>
                  <a:pt x="348" y="1225"/>
                  <a:pt x="351" y="1227"/>
                </a:cubicBezTo>
                <a:cubicBezTo>
                  <a:pt x="353" y="1228"/>
                  <a:pt x="356" y="1227"/>
                  <a:pt x="358" y="1229"/>
                </a:cubicBezTo>
                <a:cubicBezTo>
                  <a:pt x="360" y="1230"/>
                  <a:pt x="361" y="1232"/>
                  <a:pt x="364" y="1234"/>
                </a:cubicBezTo>
                <a:cubicBezTo>
                  <a:pt x="367" y="1236"/>
                  <a:pt x="372" y="1238"/>
                  <a:pt x="376" y="1241"/>
                </a:cubicBezTo>
                <a:cubicBezTo>
                  <a:pt x="383" y="1245"/>
                  <a:pt x="388" y="1250"/>
                  <a:pt x="395" y="1255"/>
                </a:cubicBezTo>
                <a:cubicBezTo>
                  <a:pt x="398" y="1257"/>
                  <a:pt x="401" y="1257"/>
                  <a:pt x="404" y="1259"/>
                </a:cubicBezTo>
                <a:cubicBezTo>
                  <a:pt x="406" y="1261"/>
                  <a:pt x="408" y="1264"/>
                  <a:pt x="411" y="1265"/>
                </a:cubicBezTo>
                <a:cubicBezTo>
                  <a:pt x="420" y="1272"/>
                  <a:pt x="433" y="1277"/>
                  <a:pt x="441" y="1282"/>
                </a:cubicBezTo>
                <a:cubicBezTo>
                  <a:pt x="444" y="1283"/>
                  <a:pt x="446" y="1286"/>
                  <a:pt x="448" y="1287"/>
                </a:cubicBezTo>
                <a:cubicBezTo>
                  <a:pt x="451" y="1289"/>
                  <a:pt x="456" y="1291"/>
                  <a:pt x="461" y="1293"/>
                </a:cubicBezTo>
                <a:cubicBezTo>
                  <a:pt x="463" y="1294"/>
                  <a:pt x="465" y="1296"/>
                  <a:pt x="467" y="1297"/>
                </a:cubicBezTo>
                <a:cubicBezTo>
                  <a:pt x="470" y="1298"/>
                  <a:pt x="473" y="1298"/>
                  <a:pt x="475" y="1300"/>
                </a:cubicBezTo>
                <a:cubicBezTo>
                  <a:pt x="480" y="1302"/>
                  <a:pt x="487" y="1307"/>
                  <a:pt x="490" y="1309"/>
                </a:cubicBezTo>
                <a:cubicBezTo>
                  <a:pt x="497" y="1313"/>
                  <a:pt x="499" y="1311"/>
                  <a:pt x="506" y="1312"/>
                </a:cubicBezTo>
                <a:cubicBezTo>
                  <a:pt x="507" y="1313"/>
                  <a:pt x="511" y="1315"/>
                  <a:pt x="514" y="1316"/>
                </a:cubicBezTo>
                <a:cubicBezTo>
                  <a:pt x="517" y="1317"/>
                  <a:pt x="522" y="1319"/>
                  <a:pt x="525" y="1320"/>
                </a:cubicBezTo>
                <a:cubicBezTo>
                  <a:pt x="528" y="1321"/>
                  <a:pt x="529" y="1320"/>
                  <a:pt x="531" y="1320"/>
                </a:cubicBezTo>
                <a:cubicBezTo>
                  <a:pt x="542" y="1322"/>
                  <a:pt x="544" y="1326"/>
                  <a:pt x="549" y="1328"/>
                </a:cubicBezTo>
                <a:cubicBezTo>
                  <a:pt x="552" y="1329"/>
                  <a:pt x="557" y="1328"/>
                  <a:pt x="560" y="1329"/>
                </a:cubicBezTo>
                <a:cubicBezTo>
                  <a:pt x="563" y="1330"/>
                  <a:pt x="566" y="1332"/>
                  <a:pt x="569" y="1333"/>
                </a:cubicBezTo>
                <a:cubicBezTo>
                  <a:pt x="572" y="1334"/>
                  <a:pt x="574" y="1334"/>
                  <a:pt x="577" y="1334"/>
                </a:cubicBezTo>
                <a:cubicBezTo>
                  <a:pt x="579" y="1335"/>
                  <a:pt x="579" y="1336"/>
                  <a:pt x="583" y="1336"/>
                </a:cubicBezTo>
                <a:cubicBezTo>
                  <a:pt x="588" y="1337"/>
                  <a:pt x="597" y="1339"/>
                  <a:pt x="602" y="1340"/>
                </a:cubicBezTo>
                <a:cubicBezTo>
                  <a:pt x="604" y="1340"/>
                  <a:pt x="605" y="1342"/>
                  <a:pt x="608" y="1343"/>
                </a:cubicBezTo>
                <a:cubicBezTo>
                  <a:pt x="610" y="1343"/>
                  <a:pt x="613" y="1343"/>
                  <a:pt x="615" y="1344"/>
                </a:cubicBezTo>
                <a:cubicBezTo>
                  <a:pt x="619" y="1345"/>
                  <a:pt x="621" y="1346"/>
                  <a:pt x="623" y="1347"/>
                </a:cubicBezTo>
                <a:cubicBezTo>
                  <a:pt x="622" y="1347"/>
                  <a:pt x="627" y="1347"/>
                  <a:pt x="628" y="1347"/>
                </a:cubicBezTo>
                <a:cubicBezTo>
                  <a:pt x="629" y="1347"/>
                  <a:pt x="632" y="1347"/>
                  <a:pt x="635" y="1347"/>
                </a:cubicBezTo>
                <a:cubicBezTo>
                  <a:pt x="638" y="1347"/>
                  <a:pt x="640" y="1348"/>
                  <a:pt x="642" y="1348"/>
                </a:cubicBezTo>
                <a:cubicBezTo>
                  <a:pt x="643" y="1348"/>
                  <a:pt x="642" y="1350"/>
                  <a:pt x="642" y="1350"/>
                </a:cubicBezTo>
                <a:cubicBezTo>
                  <a:pt x="645" y="1352"/>
                  <a:pt x="658" y="1351"/>
                  <a:pt x="656" y="1350"/>
                </a:cubicBezTo>
                <a:cubicBezTo>
                  <a:pt x="659" y="1351"/>
                  <a:pt x="662" y="1353"/>
                  <a:pt x="664" y="1353"/>
                </a:cubicBezTo>
                <a:cubicBezTo>
                  <a:pt x="665" y="1353"/>
                  <a:pt x="668" y="1351"/>
                  <a:pt x="669" y="1351"/>
                </a:cubicBezTo>
                <a:cubicBezTo>
                  <a:pt x="671" y="1351"/>
                  <a:pt x="671" y="1352"/>
                  <a:pt x="672" y="1352"/>
                </a:cubicBezTo>
                <a:cubicBezTo>
                  <a:pt x="673" y="1352"/>
                  <a:pt x="674" y="1352"/>
                  <a:pt x="676" y="1352"/>
                </a:cubicBezTo>
                <a:cubicBezTo>
                  <a:pt x="687" y="1352"/>
                  <a:pt x="694" y="1355"/>
                  <a:pt x="701" y="1354"/>
                </a:cubicBezTo>
                <a:cubicBezTo>
                  <a:pt x="703" y="1354"/>
                  <a:pt x="707" y="1352"/>
                  <a:pt x="709" y="1352"/>
                </a:cubicBezTo>
                <a:cubicBezTo>
                  <a:pt x="710" y="1352"/>
                  <a:pt x="711" y="1354"/>
                  <a:pt x="714" y="1354"/>
                </a:cubicBezTo>
                <a:cubicBezTo>
                  <a:pt x="717" y="1354"/>
                  <a:pt x="718" y="1353"/>
                  <a:pt x="720" y="1353"/>
                </a:cubicBezTo>
                <a:cubicBezTo>
                  <a:pt x="722" y="1353"/>
                  <a:pt x="725" y="1354"/>
                  <a:pt x="727" y="1355"/>
                </a:cubicBezTo>
                <a:cubicBezTo>
                  <a:pt x="736" y="1356"/>
                  <a:pt x="739" y="1353"/>
                  <a:pt x="746" y="1353"/>
                </a:cubicBezTo>
                <a:cubicBezTo>
                  <a:pt x="748" y="1353"/>
                  <a:pt x="751" y="1354"/>
                  <a:pt x="754" y="1354"/>
                </a:cubicBezTo>
                <a:cubicBezTo>
                  <a:pt x="761" y="1353"/>
                  <a:pt x="758" y="1351"/>
                  <a:pt x="762" y="1353"/>
                </a:cubicBezTo>
                <a:cubicBezTo>
                  <a:pt x="764" y="1354"/>
                  <a:pt x="768" y="1354"/>
                  <a:pt x="773" y="1353"/>
                </a:cubicBezTo>
                <a:cubicBezTo>
                  <a:pt x="777" y="1352"/>
                  <a:pt x="783" y="1351"/>
                  <a:pt x="788" y="1351"/>
                </a:cubicBezTo>
                <a:cubicBezTo>
                  <a:pt x="794" y="1350"/>
                  <a:pt x="800" y="1352"/>
                  <a:pt x="804" y="1351"/>
                </a:cubicBezTo>
                <a:cubicBezTo>
                  <a:pt x="807" y="1350"/>
                  <a:pt x="810" y="1348"/>
                  <a:pt x="813" y="1348"/>
                </a:cubicBezTo>
                <a:cubicBezTo>
                  <a:pt x="822" y="1346"/>
                  <a:pt x="836" y="1343"/>
                  <a:pt x="847" y="1341"/>
                </a:cubicBezTo>
                <a:cubicBezTo>
                  <a:pt x="849" y="1341"/>
                  <a:pt x="852" y="1342"/>
                  <a:pt x="853" y="1341"/>
                </a:cubicBezTo>
                <a:cubicBezTo>
                  <a:pt x="858" y="1341"/>
                  <a:pt x="867" y="1338"/>
                  <a:pt x="871" y="1337"/>
                </a:cubicBezTo>
                <a:cubicBezTo>
                  <a:pt x="873" y="1336"/>
                  <a:pt x="874" y="1333"/>
                  <a:pt x="876" y="1333"/>
                </a:cubicBezTo>
                <a:cubicBezTo>
                  <a:pt x="880" y="1331"/>
                  <a:pt x="884" y="1332"/>
                  <a:pt x="889" y="1331"/>
                </a:cubicBezTo>
                <a:cubicBezTo>
                  <a:pt x="894" y="1330"/>
                  <a:pt x="900" y="1327"/>
                  <a:pt x="903" y="1327"/>
                </a:cubicBezTo>
                <a:cubicBezTo>
                  <a:pt x="905" y="1326"/>
                  <a:pt x="907" y="1327"/>
                  <a:pt x="908" y="1327"/>
                </a:cubicBezTo>
                <a:cubicBezTo>
                  <a:pt x="916" y="1325"/>
                  <a:pt x="921" y="1322"/>
                  <a:pt x="926" y="1320"/>
                </a:cubicBezTo>
                <a:cubicBezTo>
                  <a:pt x="928" y="1319"/>
                  <a:pt x="930" y="1318"/>
                  <a:pt x="932" y="1318"/>
                </a:cubicBezTo>
                <a:cubicBezTo>
                  <a:pt x="934" y="1317"/>
                  <a:pt x="936" y="1317"/>
                  <a:pt x="938" y="1316"/>
                </a:cubicBezTo>
                <a:cubicBezTo>
                  <a:pt x="941" y="1316"/>
                  <a:pt x="944" y="1315"/>
                  <a:pt x="947" y="1314"/>
                </a:cubicBezTo>
                <a:cubicBezTo>
                  <a:pt x="953" y="1312"/>
                  <a:pt x="959" y="1308"/>
                  <a:pt x="966" y="1305"/>
                </a:cubicBezTo>
                <a:cubicBezTo>
                  <a:pt x="969" y="1303"/>
                  <a:pt x="973" y="1303"/>
                  <a:pt x="977" y="1301"/>
                </a:cubicBezTo>
                <a:cubicBezTo>
                  <a:pt x="977" y="1301"/>
                  <a:pt x="979" y="1299"/>
                  <a:pt x="982" y="1297"/>
                </a:cubicBezTo>
                <a:cubicBezTo>
                  <a:pt x="985" y="1296"/>
                  <a:pt x="986" y="1297"/>
                  <a:pt x="987" y="1297"/>
                </a:cubicBezTo>
                <a:cubicBezTo>
                  <a:pt x="989" y="1296"/>
                  <a:pt x="992" y="1293"/>
                  <a:pt x="996" y="1291"/>
                </a:cubicBezTo>
                <a:cubicBezTo>
                  <a:pt x="1000" y="1289"/>
                  <a:pt x="1003" y="1287"/>
                  <a:pt x="1007" y="1285"/>
                </a:cubicBezTo>
                <a:cubicBezTo>
                  <a:pt x="1013" y="1282"/>
                  <a:pt x="1030" y="1273"/>
                  <a:pt x="1033" y="1271"/>
                </a:cubicBezTo>
                <a:cubicBezTo>
                  <a:pt x="1034" y="1271"/>
                  <a:pt x="1033" y="1270"/>
                  <a:pt x="1035" y="1269"/>
                </a:cubicBezTo>
                <a:cubicBezTo>
                  <a:pt x="1037" y="1268"/>
                  <a:pt x="1038" y="1269"/>
                  <a:pt x="1040" y="1267"/>
                </a:cubicBezTo>
                <a:cubicBezTo>
                  <a:pt x="1046" y="1264"/>
                  <a:pt x="1049" y="1262"/>
                  <a:pt x="1052" y="1261"/>
                </a:cubicBezTo>
                <a:cubicBezTo>
                  <a:pt x="1058" y="1259"/>
                  <a:pt x="1069" y="1254"/>
                  <a:pt x="1071" y="1248"/>
                </a:cubicBezTo>
                <a:cubicBezTo>
                  <a:pt x="1078" y="1248"/>
                  <a:pt x="1080" y="1243"/>
                  <a:pt x="1084" y="1239"/>
                </a:cubicBezTo>
                <a:cubicBezTo>
                  <a:pt x="1091" y="1233"/>
                  <a:pt x="1091" y="1233"/>
                  <a:pt x="1098" y="1229"/>
                </a:cubicBezTo>
                <a:cubicBezTo>
                  <a:pt x="1102" y="1226"/>
                  <a:pt x="1105" y="1223"/>
                  <a:pt x="1107" y="1222"/>
                </a:cubicBezTo>
                <a:cubicBezTo>
                  <a:pt x="1107" y="1222"/>
                  <a:pt x="1108" y="1223"/>
                  <a:pt x="1108" y="1223"/>
                </a:cubicBezTo>
                <a:cubicBezTo>
                  <a:pt x="1111" y="1223"/>
                  <a:pt x="1113" y="1220"/>
                  <a:pt x="1115" y="1217"/>
                </a:cubicBezTo>
                <a:cubicBezTo>
                  <a:pt x="1118" y="1214"/>
                  <a:pt x="1119" y="1211"/>
                  <a:pt x="1121" y="1210"/>
                </a:cubicBezTo>
                <a:cubicBezTo>
                  <a:pt x="1123" y="1208"/>
                  <a:pt x="1127" y="1206"/>
                  <a:pt x="1129" y="1204"/>
                </a:cubicBezTo>
                <a:cubicBezTo>
                  <a:pt x="1131" y="1202"/>
                  <a:pt x="1131" y="1201"/>
                  <a:pt x="1133" y="1199"/>
                </a:cubicBezTo>
                <a:cubicBezTo>
                  <a:pt x="1140" y="1193"/>
                  <a:pt x="1149" y="1185"/>
                  <a:pt x="1157" y="1178"/>
                </a:cubicBezTo>
                <a:cubicBezTo>
                  <a:pt x="1159" y="1176"/>
                  <a:pt x="1159" y="1173"/>
                  <a:pt x="1161" y="1171"/>
                </a:cubicBezTo>
                <a:cubicBezTo>
                  <a:pt x="1163" y="1169"/>
                  <a:pt x="1165" y="1169"/>
                  <a:pt x="1167" y="1167"/>
                </a:cubicBezTo>
                <a:cubicBezTo>
                  <a:pt x="1169" y="1165"/>
                  <a:pt x="1171" y="1163"/>
                  <a:pt x="1173" y="1161"/>
                </a:cubicBezTo>
                <a:cubicBezTo>
                  <a:pt x="1176" y="1161"/>
                  <a:pt x="1174" y="1163"/>
                  <a:pt x="1177" y="1163"/>
                </a:cubicBezTo>
                <a:cubicBezTo>
                  <a:pt x="1179" y="1161"/>
                  <a:pt x="1182" y="1155"/>
                  <a:pt x="1183" y="1157"/>
                </a:cubicBezTo>
                <a:cubicBezTo>
                  <a:pt x="1185" y="1160"/>
                  <a:pt x="1178" y="1164"/>
                  <a:pt x="1176" y="1168"/>
                </a:cubicBezTo>
                <a:cubicBezTo>
                  <a:pt x="1172" y="1173"/>
                  <a:pt x="1168" y="1180"/>
                  <a:pt x="1164" y="1184"/>
                </a:cubicBezTo>
                <a:cubicBezTo>
                  <a:pt x="1161" y="1187"/>
                  <a:pt x="1158" y="1187"/>
                  <a:pt x="1155" y="1190"/>
                </a:cubicBezTo>
                <a:cubicBezTo>
                  <a:pt x="1147" y="1196"/>
                  <a:pt x="1148" y="1199"/>
                  <a:pt x="1144" y="1203"/>
                </a:cubicBezTo>
                <a:cubicBezTo>
                  <a:pt x="1143" y="1205"/>
                  <a:pt x="1137" y="1207"/>
                  <a:pt x="1137" y="1210"/>
                </a:cubicBezTo>
                <a:cubicBezTo>
                  <a:pt x="1139" y="1209"/>
                  <a:pt x="1144" y="1208"/>
                  <a:pt x="1142" y="1210"/>
                </a:cubicBezTo>
                <a:cubicBezTo>
                  <a:pt x="1137" y="1217"/>
                  <a:pt x="1132" y="1215"/>
                  <a:pt x="1128" y="1218"/>
                </a:cubicBezTo>
                <a:cubicBezTo>
                  <a:pt x="1127" y="1219"/>
                  <a:pt x="1127" y="1221"/>
                  <a:pt x="1126" y="1221"/>
                </a:cubicBezTo>
                <a:cubicBezTo>
                  <a:pt x="1124" y="1224"/>
                  <a:pt x="1120" y="1225"/>
                  <a:pt x="1121" y="1228"/>
                </a:cubicBezTo>
                <a:cubicBezTo>
                  <a:pt x="1125" y="1224"/>
                  <a:pt x="1130" y="1221"/>
                  <a:pt x="1128" y="1225"/>
                </a:cubicBezTo>
                <a:cubicBezTo>
                  <a:pt x="1123" y="1230"/>
                  <a:pt x="1119" y="1228"/>
                  <a:pt x="1113" y="1232"/>
                </a:cubicBezTo>
                <a:cubicBezTo>
                  <a:pt x="1109" y="1234"/>
                  <a:pt x="1107" y="1238"/>
                  <a:pt x="1102" y="1242"/>
                </a:cubicBezTo>
                <a:cubicBezTo>
                  <a:pt x="1102" y="1242"/>
                  <a:pt x="1099" y="1244"/>
                  <a:pt x="1098" y="1245"/>
                </a:cubicBezTo>
                <a:cubicBezTo>
                  <a:pt x="1092" y="1248"/>
                  <a:pt x="1080" y="1258"/>
                  <a:pt x="1075" y="1259"/>
                </a:cubicBezTo>
                <a:cubicBezTo>
                  <a:pt x="1078" y="1261"/>
                  <a:pt x="1074" y="1265"/>
                  <a:pt x="1072" y="1267"/>
                </a:cubicBezTo>
                <a:cubicBezTo>
                  <a:pt x="1072" y="1267"/>
                  <a:pt x="1066" y="1271"/>
                  <a:pt x="1063" y="1272"/>
                </a:cubicBezTo>
                <a:cubicBezTo>
                  <a:pt x="1063" y="1272"/>
                  <a:pt x="1063" y="1270"/>
                  <a:pt x="1062" y="1270"/>
                </a:cubicBezTo>
                <a:cubicBezTo>
                  <a:pt x="1062" y="1270"/>
                  <a:pt x="1060" y="1272"/>
                  <a:pt x="1060" y="1272"/>
                </a:cubicBezTo>
                <a:cubicBezTo>
                  <a:pt x="1059" y="1272"/>
                  <a:pt x="1057" y="1271"/>
                  <a:pt x="1057" y="1271"/>
                </a:cubicBezTo>
                <a:cubicBezTo>
                  <a:pt x="1053" y="1272"/>
                  <a:pt x="1048" y="1276"/>
                  <a:pt x="1047" y="1278"/>
                </a:cubicBezTo>
                <a:cubicBezTo>
                  <a:pt x="1048" y="1278"/>
                  <a:pt x="1049" y="1281"/>
                  <a:pt x="1049" y="1284"/>
                </a:cubicBezTo>
                <a:cubicBezTo>
                  <a:pt x="1044" y="1287"/>
                  <a:pt x="1043" y="1284"/>
                  <a:pt x="1046" y="1282"/>
                </a:cubicBezTo>
                <a:cubicBezTo>
                  <a:pt x="1039" y="1284"/>
                  <a:pt x="1041" y="1287"/>
                  <a:pt x="1040" y="1288"/>
                </a:cubicBezTo>
                <a:cubicBezTo>
                  <a:pt x="1038" y="1290"/>
                  <a:pt x="1035" y="1294"/>
                  <a:pt x="1031" y="1293"/>
                </a:cubicBezTo>
                <a:cubicBezTo>
                  <a:pt x="1034" y="1291"/>
                  <a:pt x="1035" y="1289"/>
                  <a:pt x="1036" y="1288"/>
                </a:cubicBezTo>
                <a:cubicBezTo>
                  <a:pt x="1031" y="1288"/>
                  <a:pt x="1027" y="1294"/>
                  <a:pt x="1021" y="1297"/>
                </a:cubicBezTo>
                <a:cubicBezTo>
                  <a:pt x="1018" y="1298"/>
                  <a:pt x="1016" y="1298"/>
                  <a:pt x="1013" y="1299"/>
                </a:cubicBezTo>
                <a:cubicBezTo>
                  <a:pt x="1011" y="1300"/>
                  <a:pt x="1013" y="1302"/>
                  <a:pt x="1011" y="1302"/>
                </a:cubicBezTo>
                <a:cubicBezTo>
                  <a:pt x="1009" y="1303"/>
                  <a:pt x="1007" y="1303"/>
                  <a:pt x="1005" y="1304"/>
                </a:cubicBezTo>
                <a:cubicBezTo>
                  <a:pt x="1001" y="1305"/>
                  <a:pt x="998" y="1307"/>
                  <a:pt x="994" y="1309"/>
                </a:cubicBezTo>
                <a:cubicBezTo>
                  <a:pt x="990" y="1311"/>
                  <a:pt x="987" y="1312"/>
                  <a:pt x="983" y="1314"/>
                </a:cubicBezTo>
                <a:cubicBezTo>
                  <a:pt x="981" y="1316"/>
                  <a:pt x="979" y="1319"/>
                  <a:pt x="977" y="1320"/>
                </a:cubicBezTo>
                <a:cubicBezTo>
                  <a:pt x="975" y="1321"/>
                  <a:pt x="971" y="1324"/>
                  <a:pt x="966" y="1326"/>
                </a:cubicBezTo>
                <a:cubicBezTo>
                  <a:pt x="962" y="1328"/>
                  <a:pt x="958" y="1330"/>
                  <a:pt x="958" y="1330"/>
                </a:cubicBezTo>
                <a:cubicBezTo>
                  <a:pt x="954" y="1332"/>
                  <a:pt x="947" y="1331"/>
                  <a:pt x="944" y="1332"/>
                </a:cubicBezTo>
                <a:cubicBezTo>
                  <a:pt x="940" y="1335"/>
                  <a:pt x="939" y="1338"/>
                  <a:pt x="935" y="1341"/>
                </a:cubicBezTo>
                <a:cubicBezTo>
                  <a:pt x="932" y="1339"/>
                  <a:pt x="926" y="1343"/>
                  <a:pt x="925" y="1344"/>
                </a:cubicBezTo>
                <a:cubicBezTo>
                  <a:pt x="924" y="1344"/>
                  <a:pt x="922" y="1343"/>
                  <a:pt x="921" y="1343"/>
                </a:cubicBezTo>
                <a:cubicBezTo>
                  <a:pt x="915" y="1343"/>
                  <a:pt x="911" y="1348"/>
                  <a:pt x="904" y="1350"/>
                </a:cubicBezTo>
                <a:cubicBezTo>
                  <a:pt x="901" y="1350"/>
                  <a:pt x="901" y="1347"/>
                  <a:pt x="895" y="1350"/>
                </a:cubicBezTo>
                <a:cubicBezTo>
                  <a:pt x="894" y="1353"/>
                  <a:pt x="904" y="1351"/>
                  <a:pt x="896" y="1353"/>
                </a:cubicBezTo>
                <a:cubicBezTo>
                  <a:pt x="889" y="1356"/>
                  <a:pt x="897" y="1348"/>
                  <a:pt x="890" y="1350"/>
                </a:cubicBezTo>
                <a:cubicBezTo>
                  <a:pt x="881" y="1353"/>
                  <a:pt x="888" y="1355"/>
                  <a:pt x="887" y="1357"/>
                </a:cubicBezTo>
                <a:cubicBezTo>
                  <a:pt x="882" y="1359"/>
                  <a:pt x="881" y="1356"/>
                  <a:pt x="878" y="1356"/>
                </a:cubicBezTo>
                <a:cubicBezTo>
                  <a:pt x="875" y="1356"/>
                  <a:pt x="872" y="1358"/>
                  <a:pt x="870" y="1358"/>
                </a:cubicBezTo>
                <a:cubicBezTo>
                  <a:pt x="868" y="1358"/>
                  <a:pt x="868" y="1357"/>
                  <a:pt x="864" y="1357"/>
                </a:cubicBezTo>
                <a:cubicBezTo>
                  <a:pt x="862" y="1358"/>
                  <a:pt x="859" y="1360"/>
                  <a:pt x="856" y="1360"/>
                </a:cubicBezTo>
                <a:cubicBezTo>
                  <a:pt x="853" y="1362"/>
                  <a:pt x="848" y="1363"/>
                  <a:pt x="845" y="1363"/>
                </a:cubicBezTo>
                <a:cubicBezTo>
                  <a:pt x="840" y="1364"/>
                  <a:pt x="826" y="1365"/>
                  <a:pt x="823" y="1366"/>
                </a:cubicBezTo>
                <a:cubicBezTo>
                  <a:pt x="822" y="1366"/>
                  <a:pt x="820" y="1367"/>
                  <a:pt x="818" y="1368"/>
                </a:cubicBezTo>
                <a:cubicBezTo>
                  <a:pt x="816" y="1369"/>
                  <a:pt x="813" y="1369"/>
                  <a:pt x="811" y="1370"/>
                </a:cubicBezTo>
                <a:cubicBezTo>
                  <a:pt x="807" y="1372"/>
                  <a:pt x="802" y="1373"/>
                  <a:pt x="798" y="1373"/>
                </a:cubicBezTo>
                <a:cubicBezTo>
                  <a:pt x="795" y="1372"/>
                  <a:pt x="798" y="1372"/>
                  <a:pt x="797" y="1370"/>
                </a:cubicBezTo>
                <a:cubicBezTo>
                  <a:pt x="789" y="1371"/>
                  <a:pt x="796" y="1372"/>
                  <a:pt x="791" y="1374"/>
                </a:cubicBezTo>
                <a:cubicBezTo>
                  <a:pt x="787" y="1376"/>
                  <a:pt x="781" y="1376"/>
                  <a:pt x="776" y="1376"/>
                </a:cubicBezTo>
                <a:cubicBezTo>
                  <a:pt x="771" y="1376"/>
                  <a:pt x="766" y="1376"/>
                  <a:pt x="763" y="1377"/>
                </a:cubicBezTo>
                <a:cubicBezTo>
                  <a:pt x="762" y="1376"/>
                  <a:pt x="764" y="1375"/>
                  <a:pt x="764" y="1374"/>
                </a:cubicBezTo>
                <a:cubicBezTo>
                  <a:pt x="761" y="1373"/>
                  <a:pt x="758" y="1373"/>
                  <a:pt x="755" y="1374"/>
                </a:cubicBezTo>
                <a:cubicBezTo>
                  <a:pt x="752" y="1375"/>
                  <a:pt x="749" y="1376"/>
                  <a:pt x="746" y="1376"/>
                </a:cubicBezTo>
                <a:cubicBezTo>
                  <a:pt x="741" y="1377"/>
                  <a:pt x="733" y="1378"/>
                  <a:pt x="731" y="1378"/>
                </a:cubicBezTo>
                <a:cubicBezTo>
                  <a:pt x="728" y="1378"/>
                  <a:pt x="727" y="1376"/>
                  <a:pt x="724" y="1376"/>
                </a:cubicBezTo>
                <a:cubicBezTo>
                  <a:pt x="722" y="1377"/>
                  <a:pt x="719" y="1378"/>
                  <a:pt x="716" y="1378"/>
                </a:cubicBezTo>
                <a:cubicBezTo>
                  <a:pt x="711" y="1379"/>
                  <a:pt x="705" y="1377"/>
                  <a:pt x="699" y="1378"/>
                </a:cubicBezTo>
                <a:cubicBezTo>
                  <a:pt x="697" y="1378"/>
                  <a:pt x="696" y="1379"/>
                  <a:pt x="693" y="1378"/>
                </a:cubicBezTo>
                <a:cubicBezTo>
                  <a:pt x="688" y="1378"/>
                  <a:pt x="682" y="1376"/>
                  <a:pt x="676" y="1376"/>
                </a:cubicBezTo>
                <a:cubicBezTo>
                  <a:pt x="672" y="1376"/>
                  <a:pt x="667" y="1376"/>
                  <a:pt x="664" y="1375"/>
                </a:cubicBezTo>
                <a:cubicBezTo>
                  <a:pt x="662" y="1375"/>
                  <a:pt x="658" y="1373"/>
                  <a:pt x="656" y="1373"/>
                </a:cubicBezTo>
                <a:cubicBezTo>
                  <a:pt x="653" y="1373"/>
                  <a:pt x="650" y="1375"/>
                  <a:pt x="648" y="1375"/>
                </a:cubicBezTo>
                <a:cubicBezTo>
                  <a:pt x="648" y="1373"/>
                  <a:pt x="644" y="1372"/>
                  <a:pt x="639" y="1371"/>
                </a:cubicBezTo>
                <a:cubicBezTo>
                  <a:pt x="637" y="1371"/>
                  <a:pt x="634" y="1370"/>
                  <a:pt x="632" y="1370"/>
                </a:cubicBezTo>
                <a:cubicBezTo>
                  <a:pt x="630" y="1370"/>
                  <a:pt x="628" y="1369"/>
                  <a:pt x="627" y="1369"/>
                </a:cubicBezTo>
                <a:cubicBezTo>
                  <a:pt x="624" y="1369"/>
                  <a:pt x="620" y="1371"/>
                  <a:pt x="618" y="1371"/>
                </a:cubicBezTo>
                <a:cubicBezTo>
                  <a:pt x="617" y="1371"/>
                  <a:pt x="614" y="1369"/>
                  <a:pt x="610" y="1369"/>
                </a:cubicBezTo>
                <a:cubicBezTo>
                  <a:pt x="601" y="1368"/>
                  <a:pt x="593" y="1366"/>
                  <a:pt x="585" y="1366"/>
                </a:cubicBezTo>
                <a:cubicBezTo>
                  <a:pt x="588" y="1366"/>
                  <a:pt x="591" y="1364"/>
                  <a:pt x="586" y="1362"/>
                </a:cubicBezTo>
                <a:cubicBezTo>
                  <a:pt x="579" y="1362"/>
                  <a:pt x="584" y="1364"/>
                  <a:pt x="582" y="1365"/>
                </a:cubicBezTo>
                <a:cubicBezTo>
                  <a:pt x="576" y="1364"/>
                  <a:pt x="571" y="1365"/>
                  <a:pt x="569" y="1363"/>
                </a:cubicBezTo>
                <a:cubicBezTo>
                  <a:pt x="567" y="1361"/>
                  <a:pt x="570" y="1362"/>
                  <a:pt x="566" y="1360"/>
                </a:cubicBezTo>
                <a:cubicBezTo>
                  <a:pt x="564" y="1359"/>
                  <a:pt x="563" y="1360"/>
                  <a:pt x="563" y="1360"/>
                </a:cubicBezTo>
                <a:cubicBezTo>
                  <a:pt x="559" y="1359"/>
                  <a:pt x="554" y="1356"/>
                  <a:pt x="553" y="1359"/>
                </a:cubicBezTo>
                <a:cubicBezTo>
                  <a:pt x="554" y="1356"/>
                  <a:pt x="549" y="1355"/>
                  <a:pt x="547" y="1354"/>
                </a:cubicBezTo>
                <a:cubicBezTo>
                  <a:pt x="540" y="1355"/>
                  <a:pt x="532" y="1355"/>
                  <a:pt x="525" y="1351"/>
                </a:cubicBezTo>
                <a:cubicBezTo>
                  <a:pt x="525" y="1351"/>
                  <a:pt x="526" y="1350"/>
                  <a:pt x="526" y="1349"/>
                </a:cubicBezTo>
                <a:cubicBezTo>
                  <a:pt x="525" y="1347"/>
                  <a:pt x="517" y="1347"/>
                  <a:pt x="513" y="1345"/>
                </a:cubicBezTo>
                <a:cubicBezTo>
                  <a:pt x="511" y="1345"/>
                  <a:pt x="511" y="1343"/>
                  <a:pt x="507" y="1342"/>
                </a:cubicBezTo>
                <a:cubicBezTo>
                  <a:pt x="503" y="1341"/>
                  <a:pt x="499" y="1341"/>
                  <a:pt x="496" y="1340"/>
                </a:cubicBezTo>
                <a:cubicBezTo>
                  <a:pt x="493" y="1339"/>
                  <a:pt x="490" y="1337"/>
                  <a:pt x="487" y="1335"/>
                </a:cubicBezTo>
                <a:cubicBezTo>
                  <a:pt x="482" y="1333"/>
                  <a:pt x="476" y="1330"/>
                  <a:pt x="472" y="1328"/>
                </a:cubicBezTo>
                <a:cubicBezTo>
                  <a:pt x="467" y="1326"/>
                  <a:pt x="463" y="1325"/>
                  <a:pt x="458" y="1324"/>
                </a:cubicBezTo>
                <a:cubicBezTo>
                  <a:pt x="454" y="1323"/>
                  <a:pt x="449" y="1321"/>
                  <a:pt x="445" y="1319"/>
                </a:cubicBezTo>
                <a:cubicBezTo>
                  <a:pt x="440" y="1317"/>
                  <a:pt x="435" y="1315"/>
                  <a:pt x="430" y="1312"/>
                </a:cubicBezTo>
                <a:cubicBezTo>
                  <a:pt x="425" y="1310"/>
                  <a:pt x="421" y="1307"/>
                  <a:pt x="417" y="1305"/>
                </a:cubicBezTo>
                <a:cubicBezTo>
                  <a:pt x="413" y="1304"/>
                  <a:pt x="410" y="1302"/>
                  <a:pt x="407" y="1300"/>
                </a:cubicBezTo>
                <a:cubicBezTo>
                  <a:pt x="404" y="1298"/>
                  <a:pt x="401" y="1296"/>
                  <a:pt x="398" y="1294"/>
                </a:cubicBezTo>
                <a:cubicBezTo>
                  <a:pt x="391" y="1290"/>
                  <a:pt x="385" y="1286"/>
                  <a:pt x="378" y="1283"/>
                </a:cubicBezTo>
                <a:cubicBezTo>
                  <a:pt x="374" y="1281"/>
                  <a:pt x="377" y="1279"/>
                  <a:pt x="374" y="1276"/>
                </a:cubicBezTo>
                <a:cubicBezTo>
                  <a:pt x="367" y="1278"/>
                  <a:pt x="361" y="1271"/>
                  <a:pt x="354" y="1267"/>
                </a:cubicBezTo>
                <a:cubicBezTo>
                  <a:pt x="349" y="1263"/>
                  <a:pt x="345" y="1261"/>
                  <a:pt x="341" y="1257"/>
                </a:cubicBezTo>
                <a:cubicBezTo>
                  <a:pt x="338" y="1255"/>
                  <a:pt x="334" y="1252"/>
                  <a:pt x="331" y="1250"/>
                </a:cubicBezTo>
                <a:cubicBezTo>
                  <a:pt x="328" y="1248"/>
                  <a:pt x="325" y="1246"/>
                  <a:pt x="323" y="1245"/>
                </a:cubicBezTo>
                <a:cubicBezTo>
                  <a:pt x="322" y="1243"/>
                  <a:pt x="321" y="1241"/>
                  <a:pt x="320" y="1241"/>
                </a:cubicBezTo>
                <a:cubicBezTo>
                  <a:pt x="316" y="1239"/>
                  <a:pt x="312" y="1238"/>
                  <a:pt x="309" y="1236"/>
                </a:cubicBezTo>
                <a:cubicBezTo>
                  <a:pt x="304" y="1232"/>
                  <a:pt x="301" y="1227"/>
                  <a:pt x="296" y="1223"/>
                </a:cubicBezTo>
                <a:cubicBezTo>
                  <a:pt x="292" y="1219"/>
                  <a:pt x="288" y="1215"/>
                  <a:pt x="283" y="1212"/>
                </a:cubicBezTo>
                <a:cubicBezTo>
                  <a:pt x="286" y="1215"/>
                  <a:pt x="289" y="1220"/>
                  <a:pt x="290" y="1222"/>
                </a:cubicBezTo>
                <a:cubicBezTo>
                  <a:pt x="291" y="1222"/>
                  <a:pt x="292" y="1225"/>
                  <a:pt x="292" y="1225"/>
                </a:cubicBezTo>
                <a:cubicBezTo>
                  <a:pt x="294" y="1228"/>
                  <a:pt x="302" y="1228"/>
                  <a:pt x="301" y="1233"/>
                </a:cubicBezTo>
                <a:cubicBezTo>
                  <a:pt x="297" y="1227"/>
                  <a:pt x="292" y="1228"/>
                  <a:pt x="287" y="1225"/>
                </a:cubicBezTo>
                <a:cubicBezTo>
                  <a:pt x="285" y="1223"/>
                  <a:pt x="285" y="1222"/>
                  <a:pt x="283" y="1220"/>
                </a:cubicBezTo>
                <a:cubicBezTo>
                  <a:pt x="280" y="1217"/>
                  <a:pt x="277" y="1216"/>
                  <a:pt x="275" y="1213"/>
                </a:cubicBezTo>
                <a:cubicBezTo>
                  <a:pt x="273" y="1211"/>
                  <a:pt x="271" y="1208"/>
                  <a:pt x="268" y="1206"/>
                </a:cubicBezTo>
                <a:cubicBezTo>
                  <a:pt x="266" y="1204"/>
                  <a:pt x="264" y="1203"/>
                  <a:pt x="261" y="1201"/>
                </a:cubicBezTo>
                <a:cubicBezTo>
                  <a:pt x="260" y="1201"/>
                  <a:pt x="259" y="1199"/>
                  <a:pt x="257" y="1197"/>
                </a:cubicBezTo>
                <a:cubicBezTo>
                  <a:pt x="256" y="1196"/>
                  <a:pt x="255" y="1195"/>
                  <a:pt x="254" y="1196"/>
                </a:cubicBezTo>
                <a:cubicBezTo>
                  <a:pt x="260" y="1204"/>
                  <a:pt x="268" y="1211"/>
                  <a:pt x="273" y="1216"/>
                </a:cubicBezTo>
                <a:cubicBezTo>
                  <a:pt x="278" y="1222"/>
                  <a:pt x="285" y="1227"/>
                  <a:pt x="292" y="1233"/>
                </a:cubicBezTo>
                <a:cubicBezTo>
                  <a:pt x="295" y="1235"/>
                  <a:pt x="298" y="1238"/>
                  <a:pt x="302" y="1241"/>
                </a:cubicBezTo>
                <a:cubicBezTo>
                  <a:pt x="305" y="1243"/>
                  <a:pt x="309" y="1245"/>
                  <a:pt x="312" y="1248"/>
                </a:cubicBezTo>
                <a:cubicBezTo>
                  <a:pt x="317" y="1251"/>
                  <a:pt x="325" y="1257"/>
                  <a:pt x="327" y="1259"/>
                </a:cubicBezTo>
                <a:cubicBezTo>
                  <a:pt x="331" y="1262"/>
                  <a:pt x="333" y="1266"/>
                  <a:pt x="337" y="1269"/>
                </a:cubicBezTo>
                <a:cubicBezTo>
                  <a:pt x="341" y="1272"/>
                  <a:pt x="345" y="1275"/>
                  <a:pt x="350" y="1278"/>
                </a:cubicBezTo>
                <a:cubicBezTo>
                  <a:pt x="356" y="1281"/>
                  <a:pt x="361" y="1283"/>
                  <a:pt x="366" y="1286"/>
                </a:cubicBezTo>
                <a:cubicBezTo>
                  <a:pt x="368" y="1288"/>
                  <a:pt x="369" y="1290"/>
                  <a:pt x="372" y="1292"/>
                </a:cubicBezTo>
                <a:cubicBezTo>
                  <a:pt x="375" y="1293"/>
                  <a:pt x="379" y="1294"/>
                  <a:pt x="382" y="1296"/>
                </a:cubicBezTo>
                <a:cubicBezTo>
                  <a:pt x="384" y="1297"/>
                  <a:pt x="386" y="1301"/>
                  <a:pt x="388" y="1302"/>
                </a:cubicBezTo>
                <a:cubicBezTo>
                  <a:pt x="391" y="1304"/>
                  <a:pt x="396" y="1306"/>
                  <a:pt x="401" y="1309"/>
                </a:cubicBezTo>
                <a:cubicBezTo>
                  <a:pt x="409" y="1313"/>
                  <a:pt x="413" y="1317"/>
                  <a:pt x="419" y="1319"/>
                </a:cubicBezTo>
                <a:cubicBezTo>
                  <a:pt x="422" y="1321"/>
                  <a:pt x="424" y="1321"/>
                  <a:pt x="427" y="1322"/>
                </a:cubicBezTo>
                <a:cubicBezTo>
                  <a:pt x="430" y="1324"/>
                  <a:pt x="433" y="1327"/>
                  <a:pt x="437" y="1329"/>
                </a:cubicBezTo>
                <a:cubicBezTo>
                  <a:pt x="440" y="1330"/>
                  <a:pt x="445" y="1332"/>
                  <a:pt x="449" y="1334"/>
                </a:cubicBezTo>
                <a:cubicBezTo>
                  <a:pt x="454" y="1336"/>
                  <a:pt x="459" y="1338"/>
                  <a:pt x="463" y="1340"/>
                </a:cubicBezTo>
                <a:cubicBezTo>
                  <a:pt x="469" y="1342"/>
                  <a:pt x="474" y="1344"/>
                  <a:pt x="480" y="1347"/>
                </a:cubicBezTo>
                <a:cubicBezTo>
                  <a:pt x="485" y="1349"/>
                  <a:pt x="491" y="1351"/>
                  <a:pt x="496" y="1353"/>
                </a:cubicBezTo>
                <a:cubicBezTo>
                  <a:pt x="501" y="1355"/>
                  <a:pt x="505" y="1355"/>
                  <a:pt x="509" y="1357"/>
                </a:cubicBezTo>
                <a:cubicBezTo>
                  <a:pt x="516" y="1359"/>
                  <a:pt x="523" y="1363"/>
                  <a:pt x="530" y="1365"/>
                </a:cubicBezTo>
                <a:cubicBezTo>
                  <a:pt x="535" y="1366"/>
                  <a:pt x="538" y="1367"/>
                  <a:pt x="543" y="1368"/>
                </a:cubicBezTo>
                <a:cubicBezTo>
                  <a:pt x="550" y="1369"/>
                  <a:pt x="558" y="1372"/>
                  <a:pt x="565" y="1374"/>
                </a:cubicBezTo>
                <a:cubicBezTo>
                  <a:pt x="568" y="1375"/>
                  <a:pt x="572" y="1376"/>
                  <a:pt x="576" y="1377"/>
                </a:cubicBezTo>
                <a:cubicBezTo>
                  <a:pt x="580" y="1377"/>
                  <a:pt x="584" y="1378"/>
                  <a:pt x="588" y="1379"/>
                </a:cubicBezTo>
                <a:cubicBezTo>
                  <a:pt x="591" y="1380"/>
                  <a:pt x="595" y="1380"/>
                  <a:pt x="599" y="1381"/>
                </a:cubicBezTo>
                <a:cubicBezTo>
                  <a:pt x="602" y="1381"/>
                  <a:pt x="606" y="1382"/>
                  <a:pt x="610" y="1382"/>
                </a:cubicBezTo>
                <a:cubicBezTo>
                  <a:pt x="616" y="1383"/>
                  <a:pt x="623" y="1386"/>
                  <a:pt x="630" y="1387"/>
                </a:cubicBezTo>
                <a:cubicBezTo>
                  <a:pt x="633" y="1388"/>
                  <a:pt x="633" y="1387"/>
                  <a:pt x="636" y="1387"/>
                </a:cubicBezTo>
                <a:cubicBezTo>
                  <a:pt x="641" y="1387"/>
                  <a:pt x="647" y="1388"/>
                  <a:pt x="652" y="1389"/>
                </a:cubicBezTo>
                <a:cubicBezTo>
                  <a:pt x="658" y="1390"/>
                  <a:pt x="661" y="1390"/>
                  <a:pt x="667" y="1390"/>
                </a:cubicBezTo>
                <a:cubicBezTo>
                  <a:pt x="671" y="1391"/>
                  <a:pt x="674" y="1392"/>
                  <a:pt x="679" y="1392"/>
                </a:cubicBezTo>
                <a:cubicBezTo>
                  <a:pt x="682" y="1392"/>
                  <a:pt x="685" y="1391"/>
                  <a:pt x="687" y="1391"/>
                </a:cubicBezTo>
                <a:cubicBezTo>
                  <a:pt x="689" y="1391"/>
                  <a:pt x="691" y="1393"/>
                  <a:pt x="694" y="1393"/>
                </a:cubicBezTo>
                <a:cubicBezTo>
                  <a:pt x="694" y="1393"/>
                  <a:pt x="697" y="1392"/>
                  <a:pt x="699" y="1392"/>
                </a:cubicBezTo>
                <a:cubicBezTo>
                  <a:pt x="703" y="1392"/>
                  <a:pt x="707" y="1392"/>
                  <a:pt x="709" y="1392"/>
                </a:cubicBezTo>
                <a:cubicBezTo>
                  <a:pt x="708" y="1392"/>
                  <a:pt x="715" y="1392"/>
                  <a:pt x="714" y="1392"/>
                </a:cubicBezTo>
                <a:cubicBezTo>
                  <a:pt x="716" y="1392"/>
                  <a:pt x="718" y="1394"/>
                  <a:pt x="720" y="1394"/>
                </a:cubicBezTo>
                <a:cubicBezTo>
                  <a:pt x="723" y="1394"/>
                  <a:pt x="728" y="1393"/>
                  <a:pt x="732" y="1393"/>
                </a:cubicBezTo>
                <a:cubicBezTo>
                  <a:pt x="735" y="1392"/>
                  <a:pt x="737" y="1393"/>
                  <a:pt x="740" y="1393"/>
                </a:cubicBezTo>
                <a:cubicBezTo>
                  <a:pt x="748" y="1392"/>
                  <a:pt x="755" y="1391"/>
                  <a:pt x="762" y="1388"/>
                </a:cubicBezTo>
                <a:cubicBezTo>
                  <a:pt x="766" y="1390"/>
                  <a:pt x="770" y="1390"/>
                  <a:pt x="775" y="1390"/>
                </a:cubicBezTo>
                <a:cubicBezTo>
                  <a:pt x="778" y="1389"/>
                  <a:pt x="780" y="1389"/>
                  <a:pt x="783" y="1388"/>
                </a:cubicBezTo>
                <a:cubicBezTo>
                  <a:pt x="786" y="1388"/>
                  <a:pt x="789" y="1388"/>
                  <a:pt x="793" y="1387"/>
                </a:cubicBezTo>
                <a:cubicBezTo>
                  <a:pt x="797" y="1386"/>
                  <a:pt x="806" y="1385"/>
                  <a:pt x="811" y="1385"/>
                </a:cubicBezTo>
                <a:cubicBezTo>
                  <a:pt x="815" y="1385"/>
                  <a:pt x="816" y="1386"/>
                  <a:pt x="819" y="1386"/>
                </a:cubicBezTo>
                <a:cubicBezTo>
                  <a:pt x="820" y="1385"/>
                  <a:pt x="820" y="1383"/>
                  <a:pt x="823" y="1383"/>
                </a:cubicBezTo>
                <a:cubicBezTo>
                  <a:pt x="827" y="1382"/>
                  <a:pt x="827" y="1384"/>
                  <a:pt x="832" y="1383"/>
                </a:cubicBezTo>
                <a:cubicBezTo>
                  <a:pt x="838" y="1381"/>
                  <a:pt x="844" y="1379"/>
                  <a:pt x="851" y="1378"/>
                </a:cubicBezTo>
                <a:cubicBezTo>
                  <a:pt x="857" y="1376"/>
                  <a:pt x="864" y="1374"/>
                  <a:pt x="870" y="1374"/>
                </a:cubicBezTo>
                <a:cubicBezTo>
                  <a:pt x="868" y="1379"/>
                  <a:pt x="874" y="1378"/>
                  <a:pt x="874" y="1382"/>
                </a:cubicBezTo>
                <a:cubicBezTo>
                  <a:pt x="878" y="1380"/>
                  <a:pt x="883" y="1379"/>
                  <a:pt x="887" y="1378"/>
                </a:cubicBezTo>
                <a:cubicBezTo>
                  <a:pt x="891" y="1378"/>
                  <a:pt x="894" y="1378"/>
                  <a:pt x="895" y="1379"/>
                </a:cubicBezTo>
                <a:cubicBezTo>
                  <a:pt x="888" y="1382"/>
                  <a:pt x="879" y="1384"/>
                  <a:pt x="872" y="1385"/>
                </a:cubicBezTo>
                <a:cubicBezTo>
                  <a:pt x="864" y="1387"/>
                  <a:pt x="856" y="1389"/>
                  <a:pt x="850" y="1391"/>
                </a:cubicBezTo>
                <a:cubicBezTo>
                  <a:pt x="846" y="1392"/>
                  <a:pt x="844" y="1393"/>
                  <a:pt x="841" y="1394"/>
                </a:cubicBezTo>
                <a:cubicBezTo>
                  <a:pt x="839" y="1395"/>
                  <a:pt x="838" y="1394"/>
                  <a:pt x="834" y="1395"/>
                </a:cubicBezTo>
                <a:cubicBezTo>
                  <a:pt x="832" y="1395"/>
                  <a:pt x="832" y="1397"/>
                  <a:pt x="830" y="1397"/>
                </a:cubicBezTo>
                <a:cubicBezTo>
                  <a:pt x="830" y="1397"/>
                  <a:pt x="827" y="1396"/>
                  <a:pt x="826" y="1396"/>
                </a:cubicBezTo>
                <a:cubicBezTo>
                  <a:pt x="811" y="1397"/>
                  <a:pt x="812" y="1404"/>
                  <a:pt x="803" y="1406"/>
                </a:cubicBezTo>
                <a:cubicBezTo>
                  <a:pt x="801" y="1404"/>
                  <a:pt x="810" y="1400"/>
                  <a:pt x="802" y="1401"/>
                </a:cubicBezTo>
                <a:cubicBezTo>
                  <a:pt x="802" y="1407"/>
                  <a:pt x="798" y="1401"/>
                  <a:pt x="798" y="1401"/>
                </a:cubicBezTo>
                <a:cubicBezTo>
                  <a:pt x="795" y="1401"/>
                  <a:pt x="790" y="1404"/>
                  <a:pt x="786" y="1404"/>
                </a:cubicBezTo>
                <a:cubicBezTo>
                  <a:pt x="781" y="1406"/>
                  <a:pt x="774" y="1406"/>
                  <a:pt x="768" y="1407"/>
                </a:cubicBezTo>
                <a:cubicBezTo>
                  <a:pt x="764" y="1408"/>
                  <a:pt x="761" y="1408"/>
                  <a:pt x="758" y="1408"/>
                </a:cubicBezTo>
                <a:cubicBezTo>
                  <a:pt x="754" y="1408"/>
                  <a:pt x="751" y="1409"/>
                  <a:pt x="748" y="1409"/>
                </a:cubicBezTo>
                <a:cubicBezTo>
                  <a:pt x="743" y="1410"/>
                  <a:pt x="737" y="1411"/>
                  <a:pt x="732" y="1411"/>
                </a:cubicBezTo>
                <a:cubicBezTo>
                  <a:pt x="729" y="1412"/>
                  <a:pt x="726" y="1412"/>
                  <a:pt x="724" y="1412"/>
                </a:cubicBezTo>
                <a:cubicBezTo>
                  <a:pt x="721" y="1412"/>
                  <a:pt x="719" y="1411"/>
                  <a:pt x="717" y="1410"/>
                </a:cubicBezTo>
                <a:cubicBezTo>
                  <a:pt x="719" y="1408"/>
                  <a:pt x="723" y="1409"/>
                  <a:pt x="728" y="1409"/>
                </a:cubicBezTo>
                <a:cubicBezTo>
                  <a:pt x="732" y="1409"/>
                  <a:pt x="735" y="1408"/>
                  <a:pt x="736" y="1405"/>
                </a:cubicBezTo>
                <a:cubicBezTo>
                  <a:pt x="730" y="1407"/>
                  <a:pt x="726" y="1406"/>
                  <a:pt x="723" y="1406"/>
                </a:cubicBezTo>
                <a:cubicBezTo>
                  <a:pt x="720" y="1406"/>
                  <a:pt x="720" y="1408"/>
                  <a:pt x="716" y="1408"/>
                </a:cubicBezTo>
                <a:cubicBezTo>
                  <a:pt x="712" y="1408"/>
                  <a:pt x="705" y="1405"/>
                  <a:pt x="701" y="1409"/>
                </a:cubicBezTo>
                <a:cubicBezTo>
                  <a:pt x="704" y="1409"/>
                  <a:pt x="708" y="1409"/>
                  <a:pt x="708" y="1411"/>
                </a:cubicBezTo>
                <a:cubicBezTo>
                  <a:pt x="704" y="1413"/>
                  <a:pt x="701" y="1412"/>
                  <a:pt x="697" y="1412"/>
                </a:cubicBezTo>
                <a:cubicBezTo>
                  <a:pt x="696" y="1412"/>
                  <a:pt x="694" y="1412"/>
                  <a:pt x="692" y="1412"/>
                </a:cubicBezTo>
                <a:cubicBezTo>
                  <a:pt x="690" y="1411"/>
                  <a:pt x="689" y="1411"/>
                  <a:pt x="687" y="1411"/>
                </a:cubicBezTo>
                <a:cubicBezTo>
                  <a:pt x="684" y="1411"/>
                  <a:pt x="681" y="1412"/>
                  <a:pt x="678" y="1413"/>
                </a:cubicBezTo>
                <a:cubicBezTo>
                  <a:pt x="672" y="1413"/>
                  <a:pt x="665" y="1411"/>
                  <a:pt x="659" y="1411"/>
                </a:cubicBezTo>
                <a:cubicBezTo>
                  <a:pt x="657" y="1411"/>
                  <a:pt x="656" y="1411"/>
                  <a:pt x="655" y="1411"/>
                </a:cubicBezTo>
                <a:cubicBezTo>
                  <a:pt x="652" y="1411"/>
                  <a:pt x="650" y="1410"/>
                  <a:pt x="646" y="1410"/>
                </a:cubicBezTo>
                <a:cubicBezTo>
                  <a:pt x="643" y="1411"/>
                  <a:pt x="628" y="1409"/>
                  <a:pt x="625" y="1408"/>
                </a:cubicBezTo>
                <a:cubicBezTo>
                  <a:pt x="625" y="1408"/>
                  <a:pt x="625" y="1406"/>
                  <a:pt x="624" y="1406"/>
                </a:cubicBezTo>
                <a:cubicBezTo>
                  <a:pt x="622" y="1405"/>
                  <a:pt x="617" y="1405"/>
                  <a:pt x="617" y="1405"/>
                </a:cubicBezTo>
                <a:cubicBezTo>
                  <a:pt x="619" y="1406"/>
                  <a:pt x="621" y="1406"/>
                  <a:pt x="620" y="1408"/>
                </a:cubicBezTo>
                <a:cubicBezTo>
                  <a:pt x="610" y="1409"/>
                  <a:pt x="595" y="1405"/>
                  <a:pt x="587" y="1403"/>
                </a:cubicBezTo>
                <a:cubicBezTo>
                  <a:pt x="584" y="1403"/>
                  <a:pt x="581" y="1404"/>
                  <a:pt x="578" y="1403"/>
                </a:cubicBezTo>
                <a:cubicBezTo>
                  <a:pt x="576" y="1403"/>
                  <a:pt x="576" y="1402"/>
                  <a:pt x="573" y="1401"/>
                </a:cubicBezTo>
                <a:cubicBezTo>
                  <a:pt x="564" y="1400"/>
                  <a:pt x="554" y="1398"/>
                  <a:pt x="544" y="1395"/>
                </a:cubicBezTo>
                <a:cubicBezTo>
                  <a:pt x="534" y="1393"/>
                  <a:pt x="524" y="1390"/>
                  <a:pt x="514" y="1387"/>
                </a:cubicBezTo>
                <a:cubicBezTo>
                  <a:pt x="512" y="1387"/>
                  <a:pt x="511" y="1388"/>
                  <a:pt x="509" y="1388"/>
                </a:cubicBezTo>
                <a:cubicBezTo>
                  <a:pt x="509" y="1388"/>
                  <a:pt x="506" y="1386"/>
                  <a:pt x="504" y="1385"/>
                </a:cubicBezTo>
                <a:cubicBezTo>
                  <a:pt x="503" y="1385"/>
                  <a:pt x="494" y="1384"/>
                  <a:pt x="497" y="1382"/>
                </a:cubicBezTo>
                <a:cubicBezTo>
                  <a:pt x="491" y="1379"/>
                  <a:pt x="493" y="1385"/>
                  <a:pt x="486" y="1382"/>
                </a:cubicBezTo>
                <a:cubicBezTo>
                  <a:pt x="482" y="1378"/>
                  <a:pt x="472" y="1376"/>
                  <a:pt x="465" y="1372"/>
                </a:cubicBezTo>
                <a:cubicBezTo>
                  <a:pt x="463" y="1371"/>
                  <a:pt x="463" y="1369"/>
                  <a:pt x="459" y="1368"/>
                </a:cubicBezTo>
                <a:cubicBezTo>
                  <a:pt x="456" y="1372"/>
                  <a:pt x="448" y="1365"/>
                  <a:pt x="442" y="1363"/>
                </a:cubicBezTo>
                <a:cubicBezTo>
                  <a:pt x="439" y="1362"/>
                  <a:pt x="435" y="1362"/>
                  <a:pt x="432" y="1361"/>
                </a:cubicBezTo>
                <a:cubicBezTo>
                  <a:pt x="430" y="1360"/>
                  <a:pt x="427" y="1357"/>
                  <a:pt x="424" y="1356"/>
                </a:cubicBezTo>
                <a:cubicBezTo>
                  <a:pt x="422" y="1354"/>
                  <a:pt x="418" y="1351"/>
                  <a:pt x="415" y="1350"/>
                </a:cubicBezTo>
                <a:cubicBezTo>
                  <a:pt x="411" y="1349"/>
                  <a:pt x="407" y="1348"/>
                  <a:pt x="403" y="1346"/>
                </a:cubicBezTo>
                <a:cubicBezTo>
                  <a:pt x="400" y="1344"/>
                  <a:pt x="398" y="1342"/>
                  <a:pt x="394" y="1340"/>
                </a:cubicBezTo>
                <a:cubicBezTo>
                  <a:pt x="390" y="1339"/>
                  <a:pt x="396" y="1343"/>
                  <a:pt x="391" y="1342"/>
                </a:cubicBezTo>
                <a:cubicBezTo>
                  <a:pt x="389" y="1340"/>
                  <a:pt x="387" y="1339"/>
                  <a:pt x="384" y="1338"/>
                </a:cubicBezTo>
                <a:cubicBezTo>
                  <a:pt x="381" y="1337"/>
                  <a:pt x="379" y="1335"/>
                  <a:pt x="376" y="1333"/>
                </a:cubicBezTo>
                <a:cubicBezTo>
                  <a:pt x="373" y="1331"/>
                  <a:pt x="372" y="1329"/>
                  <a:pt x="369" y="1327"/>
                </a:cubicBezTo>
                <a:cubicBezTo>
                  <a:pt x="367" y="1326"/>
                  <a:pt x="363" y="1325"/>
                  <a:pt x="361" y="1323"/>
                </a:cubicBezTo>
                <a:cubicBezTo>
                  <a:pt x="353" y="1319"/>
                  <a:pt x="341" y="1311"/>
                  <a:pt x="334" y="1306"/>
                </a:cubicBezTo>
                <a:cubicBezTo>
                  <a:pt x="330" y="1303"/>
                  <a:pt x="328" y="1300"/>
                  <a:pt x="325" y="1298"/>
                </a:cubicBezTo>
                <a:cubicBezTo>
                  <a:pt x="322" y="1296"/>
                  <a:pt x="319" y="1295"/>
                  <a:pt x="316" y="1294"/>
                </a:cubicBezTo>
                <a:cubicBezTo>
                  <a:pt x="314" y="1293"/>
                  <a:pt x="313" y="1290"/>
                  <a:pt x="310" y="1288"/>
                </a:cubicBezTo>
                <a:cubicBezTo>
                  <a:pt x="307" y="1286"/>
                  <a:pt x="304" y="1286"/>
                  <a:pt x="302" y="1284"/>
                </a:cubicBezTo>
                <a:cubicBezTo>
                  <a:pt x="300" y="1283"/>
                  <a:pt x="298" y="1279"/>
                  <a:pt x="295" y="1278"/>
                </a:cubicBezTo>
                <a:cubicBezTo>
                  <a:pt x="294" y="1277"/>
                  <a:pt x="293" y="1277"/>
                  <a:pt x="290" y="1275"/>
                </a:cubicBezTo>
                <a:cubicBezTo>
                  <a:pt x="288" y="1273"/>
                  <a:pt x="288" y="1272"/>
                  <a:pt x="285" y="1270"/>
                </a:cubicBezTo>
                <a:cubicBezTo>
                  <a:pt x="282" y="1268"/>
                  <a:pt x="280" y="1268"/>
                  <a:pt x="277" y="1266"/>
                </a:cubicBezTo>
                <a:cubicBezTo>
                  <a:pt x="275" y="1264"/>
                  <a:pt x="274" y="1261"/>
                  <a:pt x="272" y="1258"/>
                </a:cubicBezTo>
                <a:cubicBezTo>
                  <a:pt x="270" y="1257"/>
                  <a:pt x="267" y="1256"/>
                  <a:pt x="265" y="1255"/>
                </a:cubicBezTo>
                <a:cubicBezTo>
                  <a:pt x="263" y="1253"/>
                  <a:pt x="261" y="1250"/>
                  <a:pt x="259" y="1248"/>
                </a:cubicBezTo>
                <a:cubicBezTo>
                  <a:pt x="256" y="1246"/>
                  <a:pt x="252" y="1242"/>
                  <a:pt x="249" y="1239"/>
                </a:cubicBezTo>
                <a:cubicBezTo>
                  <a:pt x="245" y="1236"/>
                  <a:pt x="241" y="1232"/>
                  <a:pt x="237" y="1229"/>
                </a:cubicBezTo>
                <a:cubicBezTo>
                  <a:pt x="235" y="1227"/>
                  <a:pt x="233" y="1225"/>
                  <a:pt x="231" y="1223"/>
                </a:cubicBezTo>
                <a:cubicBezTo>
                  <a:pt x="229" y="1222"/>
                  <a:pt x="228" y="1220"/>
                  <a:pt x="226" y="1218"/>
                </a:cubicBezTo>
                <a:cubicBezTo>
                  <a:pt x="222" y="1214"/>
                  <a:pt x="218" y="1210"/>
                  <a:pt x="215" y="1207"/>
                </a:cubicBezTo>
                <a:cubicBezTo>
                  <a:pt x="214" y="1205"/>
                  <a:pt x="211" y="1201"/>
                  <a:pt x="210" y="1200"/>
                </a:cubicBezTo>
                <a:cubicBezTo>
                  <a:pt x="207" y="1197"/>
                  <a:pt x="206" y="1198"/>
                  <a:pt x="204" y="1195"/>
                </a:cubicBezTo>
                <a:cubicBezTo>
                  <a:pt x="201" y="1193"/>
                  <a:pt x="202" y="1192"/>
                  <a:pt x="200" y="1189"/>
                </a:cubicBezTo>
                <a:cubicBezTo>
                  <a:pt x="198" y="1187"/>
                  <a:pt x="195" y="1185"/>
                  <a:pt x="194" y="1185"/>
                </a:cubicBezTo>
                <a:cubicBezTo>
                  <a:pt x="192" y="1182"/>
                  <a:pt x="193" y="1181"/>
                  <a:pt x="191" y="1178"/>
                </a:cubicBezTo>
                <a:cubicBezTo>
                  <a:pt x="189" y="1176"/>
                  <a:pt x="187" y="1175"/>
                  <a:pt x="185" y="1173"/>
                </a:cubicBezTo>
                <a:cubicBezTo>
                  <a:pt x="184" y="1172"/>
                  <a:pt x="179" y="1164"/>
                  <a:pt x="177" y="1162"/>
                </a:cubicBezTo>
                <a:cubicBezTo>
                  <a:pt x="175" y="1159"/>
                  <a:pt x="172" y="1155"/>
                  <a:pt x="169" y="1152"/>
                </a:cubicBezTo>
                <a:cubicBezTo>
                  <a:pt x="167" y="1148"/>
                  <a:pt x="164" y="1144"/>
                  <a:pt x="161" y="1140"/>
                </a:cubicBezTo>
                <a:cubicBezTo>
                  <a:pt x="158" y="1135"/>
                  <a:pt x="155" y="1131"/>
                  <a:pt x="152" y="1127"/>
                </a:cubicBezTo>
                <a:cubicBezTo>
                  <a:pt x="149" y="1122"/>
                  <a:pt x="146" y="1117"/>
                  <a:pt x="143" y="1113"/>
                </a:cubicBezTo>
                <a:cubicBezTo>
                  <a:pt x="140" y="1108"/>
                  <a:pt x="137" y="1103"/>
                  <a:pt x="134" y="1099"/>
                </a:cubicBezTo>
                <a:cubicBezTo>
                  <a:pt x="131" y="1094"/>
                  <a:pt x="129" y="1089"/>
                  <a:pt x="126" y="1085"/>
                </a:cubicBezTo>
                <a:cubicBezTo>
                  <a:pt x="121" y="1077"/>
                  <a:pt x="116" y="1069"/>
                  <a:pt x="113" y="1063"/>
                </a:cubicBezTo>
                <a:cubicBezTo>
                  <a:pt x="111" y="1060"/>
                  <a:pt x="108" y="1057"/>
                  <a:pt x="106" y="1054"/>
                </a:cubicBezTo>
                <a:cubicBezTo>
                  <a:pt x="106" y="1054"/>
                  <a:pt x="107" y="1052"/>
                  <a:pt x="107" y="1052"/>
                </a:cubicBezTo>
                <a:cubicBezTo>
                  <a:pt x="107" y="1047"/>
                  <a:pt x="103" y="1044"/>
                  <a:pt x="102" y="1040"/>
                </a:cubicBezTo>
                <a:cubicBezTo>
                  <a:pt x="100" y="1037"/>
                  <a:pt x="97" y="1029"/>
                  <a:pt x="95" y="1026"/>
                </a:cubicBezTo>
                <a:cubicBezTo>
                  <a:pt x="93" y="1021"/>
                  <a:pt x="91" y="1015"/>
                  <a:pt x="89" y="1010"/>
                </a:cubicBezTo>
                <a:cubicBezTo>
                  <a:pt x="89" y="1009"/>
                  <a:pt x="86" y="1007"/>
                  <a:pt x="85" y="1004"/>
                </a:cubicBezTo>
                <a:cubicBezTo>
                  <a:pt x="84" y="1002"/>
                  <a:pt x="85" y="1002"/>
                  <a:pt x="84" y="999"/>
                </a:cubicBezTo>
                <a:cubicBezTo>
                  <a:pt x="83" y="995"/>
                  <a:pt x="81" y="991"/>
                  <a:pt x="79" y="987"/>
                </a:cubicBezTo>
                <a:cubicBezTo>
                  <a:pt x="78" y="982"/>
                  <a:pt x="76" y="978"/>
                  <a:pt x="74" y="972"/>
                </a:cubicBezTo>
                <a:cubicBezTo>
                  <a:pt x="72" y="967"/>
                  <a:pt x="71" y="962"/>
                  <a:pt x="69" y="957"/>
                </a:cubicBezTo>
                <a:cubicBezTo>
                  <a:pt x="67" y="951"/>
                  <a:pt x="65" y="946"/>
                  <a:pt x="64" y="940"/>
                </a:cubicBezTo>
                <a:cubicBezTo>
                  <a:pt x="62" y="935"/>
                  <a:pt x="60" y="929"/>
                  <a:pt x="59" y="924"/>
                </a:cubicBezTo>
                <a:cubicBezTo>
                  <a:pt x="57" y="919"/>
                  <a:pt x="54" y="916"/>
                  <a:pt x="53" y="911"/>
                </a:cubicBezTo>
                <a:cubicBezTo>
                  <a:pt x="50" y="902"/>
                  <a:pt x="49" y="894"/>
                  <a:pt x="46" y="890"/>
                </a:cubicBezTo>
                <a:cubicBezTo>
                  <a:pt x="46" y="890"/>
                  <a:pt x="45" y="891"/>
                  <a:pt x="45" y="891"/>
                </a:cubicBezTo>
                <a:cubicBezTo>
                  <a:pt x="44" y="890"/>
                  <a:pt x="43" y="887"/>
                  <a:pt x="43" y="887"/>
                </a:cubicBezTo>
                <a:cubicBezTo>
                  <a:pt x="42" y="887"/>
                  <a:pt x="40" y="890"/>
                  <a:pt x="40" y="890"/>
                </a:cubicBezTo>
                <a:cubicBezTo>
                  <a:pt x="37" y="888"/>
                  <a:pt x="36" y="881"/>
                  <a:pt x="34" y="883"/>
                </a:cubicBezTo>
                <a:cubicBezTo>
                  <a:pt x="33" y="884"/>
                  <a:pt x="32" y="891"/>
                  <a:pt x="33" y="897"/>
                </a:cubicBezTo>
                <a:cubicBezTo>
                  <a:pt x="33" y="900"/>
                  <a:pt x="36" y="904"/>
                  <a:pt x="37" y="907"/>
                </a:cubicBezTo>
                <a:cubicBezTo>
                  <a:pt x="38" y="910"/>
                  <a:pt x="37" y="912"/>
                  <a:pt x="37" y="915"/>
                </a:cubicBezTo>
                <a:cubicBezTo>
                  <a:pt x="38" y="917"/>
                  <a:pt x="39" y="917"/>
                  <a:pt x="39" y="920"/>
                </a:cubicBezTo>
                <a:cubicBezTo>
                  <a:pt x="40" y="923"/>
                  <a:pt x="39" y="924"/>
                  <a:pt x="40" y="927"/>
                </a:cubicBezTo>
                <a:cubicBezTo>
                  <a:pt x="42" y="932"/>
                  <a:pt x="44" y="936"/>
                  <a:pt x="46" y="941"/>
                </a:cubicBezTo>
                <a:cubicBezTo>
                  <a:pt x="47" y="945"/>
                  <a:pt x="48" y="949"/>
                  <a:pt x="49" y="953"/>
                </a:cubicBezTo>
                <a:cubicBezTo>
                  <a:pt x="50" y="957"/>
                  <a:pt x="52" y="962"/>
                  <a:pt x="53" y="966"/>
                </a:cubicBezTo>
                <a:cubicBezTo>
                  <a:pt x="55" y="972"/>
                  <a:pt x="59" y="977"/>
                  <a:pt x="60" y="983"/>
                </a:cubicBezTo>
                <a:cubicBezTo>
                  <a:pt x="62" y="988"/>
                  <a:pt x="63" y="991"/>
                  <a:pt x="66" y="996"/>
                </a:cubicBezTo>
                <a:cubicBezTo>
                  <a:pt x="68" y="1003"/>
                  <a:pt x="71" y="1010"/>
                  <a:pt x="74" y="1017"/>
                </a:cubicBezTo>
                <a:cubicBezTo>
                  <a:pt x="77" y="1024"/>
                  <a:pt x="80" y="1032"/>
                  <a:pt x="83" y="1040"/>
                </a:cubicBezTo>
                <a:cubicBezTo>
                  <a:pt x="86" y="1047"/>
                  <a:pt x="89" y="1054"/>
                  <a:pt x="92" y="1061"/>
                </a:cubicBezTo>
                <a:cubicBezTo>
                  <a:pt x="96" y="1068"/>
                  <a:pt x="99" y="1074"/>
                  <a:pt x="102" y="1079"/>
                </a:cubicBezTo>
                <a:cubicBezTo>
                  <a:pt x="104" y="1081"/>
                  <a:pt x="106" y="1082"/>
                  <a:pt x="107" y="1084"/>
                </a:cubicBezTo>
                <a:cubicBezTo>
                  <a:pt x="110" y="1088"/>
                  <a:pt x="112" y="1093"/>
                  <a:pt x="114" y="1098"/>
                </a:cubicBezTo>
                <a:cubicBezTo>
                  <a:pt x="115" y="1101"/>
                  <a:pt x="117" y="1103"/>
                  <a:pt x="118" y="1106"/>
                </a:cubicBezTo>
                <a:cubicBezTo>
                  <a:pt x="119" y="1108"/>
                  <a:pt x="120" y="1110"/>
                  <a:pt x="121" y="1112"/>
                </a:cubicBezTo>
                <a:cubicBezTo>
                  <a:pt x="123" y="1114"/>
                  <a:pt x="126" y="1117"/>
                  <a:pt x="128" y="1119"/>
                </a:cubicBezTo>
                <a:cubicBezTo>
                  <a:pt x="129" y="1121"/>
                  <a:pt x="130" y="1125"/>
                  <a:pt x="132" y="1127"/>
                </a:cubicBezTo>
                <a:cubicBezTo>
                  <a:pt x="133" y="1130"/>
                  <a:pt x="135" y="1133"/>
                  <a:pt x="137" y="1136"/>
                </a:cubicBezTo>
                <a:cubicBezTo>
                  <a:pt x="139" y="1138"/>
                  <a:pt x="141" y="1141"/>
                  <a:pt x="143" y="1144"/>
                </a:cubicBezTo>
                <a:cubicBezTo>
                  <a:pt x="146" y="1149"/>
                  <a:pt x="150" y="1153"/>
                  <a:pt x="154" y="1157"/>
                </a:cubicBezTo>
                <a:cubicBezTo>
                  <a:pt x="158" y="1162"/>
                  <a:pt x="162" y="1166"/>
                  <a:pt x="165" y="1171"/>
                </a:cubicBezTo>
                <a:cubicBezTo>
                  <a:pt x="167" y="1173"/>
                  <a:pt x="169" y="1176"/>
                  <a:pt x="170" y="1178"/>
                </a:cubicBezTo>
                <a:cubicBezTo>
                  <a:pt x="176" y="1186"/>
                  <a:pt x="184" y="1194"/>
                  <a:pt x="188" y="1200"/>
                </a:cubicBezTo>
                <a:cubicBezTo>
                  <a:pt x="190" y="1202"/>
                  <a:pt x="190" y="1205"/>
                  <a:pt x="192" y="1208"/>
                </a:cubicBezTo>
                <a:cubicBezTo>
                  <a:pt x="196" y="1213"/>
                  <a:pt x="202" y="1217"/>
                  <a:pt x="203" y="1218"/>
                </a:cubicBezTo>
                <a:cubicBezTo>
                  <a:pt x="208" y="1224"/>
                  <a:pt x="208" y="1228"/>
                  <a:pt x="215" y="1229"/>
                </a:cubicBezTo>
                <a:cubicBezTo>
                  <a:pt x="217" y="1232"/>
                  <a:pt x="218" y="1234"/>
                  <a:pt x="219" y="1237"/>
                </a:cubicBezTo>
                <a:cubicBezTo>
                  <a:pt x="221" y="1239"/>
                  <a:pt x="222" y="1241"/>
                  <a:pt x="224" y="1244"/>
                </a:cubicBezTo>
                <a:cubicBezTo>
                  <a:pt x="225" y="1244"/>
                  <a:pt x="229" y="1247"/>
                  <a:pt x="231" y="1249"/>
                </a:cubicBezTo>
                <a:cubicBezTo>
                  <a:pt x="232" y="1251"/>
                  <a:pt x="235" y="1254"/>
                  <a:pt x="235" y="1256"/>
                </a:cubicBezTo>
                <a:cubicBezTo>
                  <a:pt x="231" y="1252"/>
                  <a:pt x="225" y="1247"/>
                  <a:pt x="219" y="1242"/>
                </a:cubicBezTo>
                <a:cubicBezTo>
                  <a:pt x="213" y="1236"/>
                  <a:pt x="208" y="1231"/>
                  <a:pt x="205" y="1228"/>
                </a:cubicBezTo>
                <a:cubicBezTo>
                  <a:pt x="202" y="1225"/>
                  <a:pt x="198" y="1220"/>
                  <a:pt x="194" y="1216"/>
                </a:cubicBezTo>
                <a:cubicBezTo>
                  <a:pt x="190" y="1212"/>
                  <a:pt x="187" y="1208"/>
                  <a:pt x="184" y="1205"/>
                </a:cubicBezTo>
                <a:cubicBezTo>
                  <a:pt x="182" y="1203"/>
                  <a:pt x="179" y="1203"/>
                  <a:pt x="177" y="1201"/>
                </a:cubicBezTo>
                <a:cubicBezTo>
                  <a:pt x="175" y="1200"/>
                  <a:pt x="173" y="1198"/>
                  <a:pt x="173" y="1198"/>
                </a:cubicBezTo>
                <a:cubicBezTo>
                  <a:pt x="167" y="1193"/>
                  <a:pt x="168" y="1190"/>
                  <a:pt x="164" y="1186"/>
                </a:cubicBezTo>
                <a:cubicBezTo>
                  <a:pt x="160" y="1182"/>
                  <a:pt x="155" y="1179"/>
                  <a:pt x="151" y="1175"/>
                </a:cubicBezTo>
                <a:cubicBezTo>
                  <a:pt x="148" y="1171"/>
                  <a:pt x="145" y="1167"/>
                  <a:pt x="142" y="1163"/>
                </a:cubicBezTo>
                <a:cubicBezTo>
                  <a:pt x="141" y="1161"/>
                  <a:pt x="138" y="1160"/>
                  <a:pt x="137" y="1157"/>
                </a:cubicBezTo>
                <a:cubicBezTo>
                  <a:pt x="135" y="1155"/>
                  <a:pt x="133" y="1152"/>
                  <a:pt x="131" y="1150"/>
                </a:cubicBezTo>
                <a:cubicBezTo>
                  <a:pt x="128" y="1147"/>
                  <a:pt x="126" y="1145"/>
                  <a:pt x="123" y="1143"/>
                </a:cubicBezTo>
                <a:cubicBezTo>
                  <a:pt x="121" y="1141"/>
                  <a:pt x="118" y="1140"/>
                  <a:pt x="116" y="1137"/>
                </a:cubicBezTo>
                <a:cubicBezTo>
                  <a:pt x="113" y="1140"/>
                  <a:pt x="118" y="1143"/>
                  <a:pt x="116" y="1144"/>
                </a:cubicBezTo>
                <a:cubicBezTo>
                  <a:pt x="115" y="1144"/>
                  <a:pt x="111" y="1137"/>
                  <a:pt x="110" y="1141"/>
                </a:cubicBezTo>
                <a:cubicBezTo>
                  <a:pt x="113" y="1151"/>
                  <a:pt x="118" y="1156"/>
                  <a:pt x="124" y="1164"/>
                </a:cubicBezTo>
                <a:cubicBezTo>
                  <a:pt x="128" y="1169"/>
                  <a:pt x="132" y="1177"/>
                  <a:pt x="136" y="1181"/>
                </a:cubicBezTo>
                <a:cubicBezTo>
                  <a:pt x="138" y="1183"/>
                  <a:pt x="139" y="1182"/>
                  <a:pt x="141" y="1184"/>
                </a:cubicBezTo>
                <a:cubicBezTo>
                  <a:pt x="143" y="1186"/>
                  <a:pt x="143" y="1188"/>
                  <a:pt x="145" y="1191"/>
                </a:cubicBezTo>
                <a:cubicBezTo>
                  <a:pt x="149" y="1196"/>
                  <a:pt x="154" y="1200"/>
                  <a:pt x="158" y="1205"/>
                </a:cubicBezTo>
                <a:cubicBezTo>
                  <a:pt x="162" y="1210"/>
                  <a:pt x="166" y="1215"/>
                  <a:pt x="170" y="1219"/>
                </a:cubicBezTo>
                <a:cubicBezTo>
                  <a:pt x="173" y="1222"/>
                  <a:pt x="176" y="1224"/>
                  <a:pt x="179" y="1227"/>
                </a:cubicBezTo>
                <a:cubicBezTo>
                  <a:pt x="187" y="1234"/>
                  <a:pt x="194" y="1244"/>
                  <a:pt x="202" y="1252"/>
                </a:cubicBezTo>
                <a:cubicBezTo>
                  <a:pt x="205" y="1254"/>
                  <a:pt x="209" y="1256"/>
                  <a:pt x="212" y="1258"/>
                </a:cubicBezTo>
                <a:cubicBezTo>
                  <a:pt x="218" y="1264"/>
                  <a:pt x="223" y="1270"/>
                  <a:pt x="230" y="1275"/>
                </a:cubicBezTo>
                <a:cubicBezTo>
                  <a:pt x="233" y="1278"/>
                  <a:pt x="237" y="1280"/>
                  <a:pt x="241" y="1283"/>
                </a:cubicBezTo>
                <a:cubicBezTo>
                  <a:pt x="246" y="1287"/>
                  <a:pt x="251" y="1292"/>
                  <a:pt x="257" y="1297"/>
                </a:cubicBezTo>
                <a:cubicBezTo>
                  <a:pt x="263" y="1302"/>
                  <a:pt x="268" y="1306"/>
                  <a:pt x="274" y="1311"/>
                </a:cubicBezTo>
                <a:cubicBezTo>
                  <a:pt x="277" y="1313"/>
                  <a:pt x="280" y="1315"/>
                  <a:pt x="283" y="1317"/>
                </a:cubicBezTo>
                <a:cubicBezTo>
                  <a:pt x="287" y="1319"/>
                  <a:pt x="290" y="1322"/>
                  <a:pt x="294" y="1324"/>
                </a:cubicBezTo>
                <a:cubicBezTo>
                  <a:pt x="301" y="1329"/>
                  <a:pt x="308" y="1333"/>
                  <a:pt x="313" y="1336"/>
                </a:cubicBezTo>
                <a:cubicBezTo>
                  <a:pt x="316" y="1338"/>
                  <a:pt x="318" y="1340"/>
                  <a:pt x="319" y="1341"/>
                </a:cubicBezTo>
                <a:cubicBezTo>
                  <a:pt x="320" y="1341"/>
                  <a:pt x="324" y="1342"/>
                  <a:pt x="326" y="1344"/>
                </a:cubicBezTo>
                <a:cubicBezTo>
                  <a:pt x="328" y="1345"/>
                  <a:pt x="328" y="1346"/>
                  <a:pt x="331" y="1348"/>
                </a:cubicBezTo>
                <a:cubicBezTo>
                  <a:pt x="333" y="1349"/>
                  <a:pt x="335" y="1349"/>
                  <a:pt x="338" y="1350"/>
                </a:cubicBezTo>
                <a:cubicBezTo>
                  <a:pt x="338" y="1350"/>
                  <a:pt x="340" y="1352"/>
                  <a:pt x="342" y="1354"/>
                </a:cubicBezTo>
                <a:cubicBezTo>
                  <a:pt x="348" y="1357"/>
                  <a:pt x="356" y="1361"/>
                  <a:pt x="363" y="1365"/>
                </a:cubicBezTo>
                <a:cubicBezTo>
                  <a:pt x="366" y="1368"/>
                  <a:pt x="370" y="1370"/>
                  <a:pt x="373" y="1371"/>
                </a:cubicBezTo>
                <a:cubicBezTo>
                  <a:pt x="377" y="1373"/>
                  <a:pt x="380" y="1375"/>
                  <a:pt x="384" y="1376"/>
                </a:cubicBezTo>
                <a:cubicBezTo>
                  <a:pt x="387" y="1377"/>
                  <a:pt x="390" y="1377"/>
                  <a:pt x="393" y="1379"/>
                </a:cubicBezTo>
                <a:cubicBezTo>
                  <a:pt x="397" y="1381"/>
                  <a:pt x="401" y="1385"/>
                  <a:pt x="405" y="1387"/>
                </a:cubicBezTo>
                <a:cubicBezTo>
                  <a:pt x="409" y="1389"/>
                  <a:pt x="414" y="1390"/>
                  <a:pt x="419" y="1392"/>
                </a:cubicBezTo>
                <a:cubicBezTo>
                  <a:pt x="422" y="1393"/>
                  <a:pt x="422" y="1395"/>
                  <a:pt x="426" y="1396"/>
                </a:cubicBezTo>
                <a:cubicBezTo>
                  <a:pt x="431" y="1398"/>
                  <a:pt x="432" y="1399"/>
                  <a:pt x="438" y="1401"/>
                </a:cubicBezTo>
                <a:cubicBezTo>
                  <a:pt x="440" y="1402"/>
                  <a:pt x="441" y="1402"/>
                  <a:pt x="445" y="1403"/>
                </a:cubicBezTo>
                <a:cubicBezTo>
                  <a:pt x="449" y="1405"/>
                  <a:pt x="453" y="1408"/>
                  <a:pt x="457" y="1409"/>
                </a:cubicBezTo>
                <a:cubicBezTo>
                  <a:pt x="460" y="1410"/>
                  <a:pt x="463" y="1409"/>
                  <a:pt x="467" y="1410"/>
                </a:cubicBezTo>
                <a:cubicBezTo>
                  <a:pt x="468" y="1410"/>
                  <a:pt x="469" y="1412"/>
                  <a:pt x="472" y="1413"/>
                </a:cubicBezTo>
                <a:cubicBezTo>
                  <a:pt x="480" y="1416"/>
                  <a:pt x="492" y="1420"/>
                  <a:pt x="504" y="1423"/>
                </a:cubicBezTo>
                <a:cubicBezTo>
                  <a:pt x="510" y="1425"/>
                  <a:pt x="515" y="1427"/>
                  <a:pt x="521" y="1428"/>
                </a:cubicBezTo>
                <a:cubicBezTo>
                  <a:pt x="527" y="1429"/>
                  <a:pt x="532" y="1430"/>
                  <a:pt x="536" y="1431"/>
                </a:cubicBezTo>
                <a:cubicBezTo>
                  <a:pt x="538" y="1432"/>
                  <a:pt x="538" y="1433"/>
                  <a:pt x="541" y="1433"/>
                </a:cubicBezTo>
                <a:cubicBezTo>
                  <a:pt x="542" y="1434"/>
                  <a:pt x="543" y="1432"/>
                  <a:pt x="544" y="1432"/>
                </a:cubicBezTo>
                <a:cubicBezTo>
                  <a:pt x="551" y="1432"/>
                  <a:pt x="556" y="1437"/>
                  <a:pt x="561" y="1438"/>
                </a:cubicBezTo>
                <a:cubicBezTo>
                  <a:pt x="565" y="1439"/>
                  <a:pt x="570" y="1438"/>
                  <a:pt x="575" y="1439"/>
                </a:cubicBezTo>
                <a:cubicBezTo>
                  <a:pt x="582" y="1440"/>
                  <a:pt x="589" y="1443"/>
                  <a:pt x="598" y="1444"/>
                </a:cubicBezTo>
                <a:cubicBezTo>
                  <a:pt x="603" y="1445"/>
                  <a:pt x="608" y="1445"/>
                  <a:pt x="613" y="1445"/>
                </a:cubicBezTo>
                <a:cubicBezTo>
                  <a:pt x="618" y="1446"/>
                  <a:pt x="623" y="1446"/>
                  <a:pt x="628" y="1446"/>
                </a:cubicBezTo>
                <a:cubicBezTo>
                  <a:pt x="631" y="1446"/>
                  <a:pt x="634" y="1448"/>
                  <a:pt x="637" y="1448"/>
                </a:cubicBezTo>
                <a:cubicBezTo>
                  <a:pt x="643" y="1448"/>
                  <a:pt x="649" y="1449"/>
                  <a:pt x="655" y="1449"/>
                </a:cubicBezTo>
                <a:cubicBezTo>
                  <a:pt x="661" y="1449"/>
                  <a:pt x="667" y="1449"/>
                  <a:pt x="673" y="1449"/>
                </a:cubicBezTo>
                <a:cubicBezTo>
                  <a:pt x="676" y="1449"/>
                  <a:pt x="679" y="1450"/>
                  <a:pt x="680" y="1450"/>
                </a:cubicBezTo>
                <a:cubicBezTo>
                  <a:pt x="683" y="1450"/>
                  <a:pt x="683" y="1449"/>
                  <a:pt x="688" y="1449"/>
                </a:cubicBezTo>
                <a:cubicBezTo>
                  <a:pt x="690" y="1450"/>
                  <a:pt x="692" y="1451"/>
                  <a:pt x="693" y="1451"/>
                </a:cubicBezTo>
                <a:cubicBezTo>
                  <a:pt x="696" y="1451"/>
                  <a:pt x="697" y="1450"/>
                  <a:pt x="699" y="1450"/>
                </a:cubicBezTo>
                <a:cubicBezTo>
                  <a:pt x="702" y="1450"/>
                  <a:pt x="703" y="1451"/>
                  <a:pt x="706" y="1451"/>
                </a:cubicBezTo>
                <a:cubicBezTo>
                  <a:pt x="712" y="1451"/>
                  <a:pt x="719" y="1450"/>
                  <a:pt x="725" y="1450"/>
                </a:cubicBezTo>
                <a:cubicBezTo>
                  <a:pt x="732" y="1450"/>
                  <a:pt x="738" y="1449"/>
                  <a:pt x="743" y="1449"/>
                </a:cubicBezTo>
                <a:cubicBezTo>
                  <a:pt x="745" y="1449"/>
                  <a:pt x="748" y="1451"/>
                  <a:pt x="751" y="1451"/>
                </a:cubicBezTo>
                <a:cubicBezTo>
                  <a:pt x="751" y="1450"/>
                  <a:pt x="756" y="1449"/>
                  <a:pt x="756" y="1448"/>
                </a:cubicBezTo>
                <a:cubicBezTo>
                  <a:pt x="759" y="1448"/>
                  <a:pt x="763" y="1449"/>
                  <a:pt x="766" y="1448"/>
                </a:cubicBezTo>
                <a:cubicBezTo>
                  <a:pt x="769" y="1447"/>
                  <a:pt x="770" y="1443"/>
                  <a:pt x="775" y="1443"/>
                </a:cubicBezTo>
                <a:cubicBezTo>
                  <a:pt x="780" y="1445"/>
                  <a:pt x="787" y="1445"/>
                  <a:pt x="795" y="1444"/>
                </a:cubicBezTo>
                <a:cubicBezTo>
                  <a:pt x="802" y="1443"/>
                  <a:pt x="811" y="1441"/>
                  <a:pt x="819" y="1440"/>
                </a:cubicBezTo>
                <a:cubicBezTo>
                  <a:pt x="822" y="1439"/>
                  <a:pt x="826" y="1439"/>
                  <a:pt x="829" y="1439"/>
                </a:cubicBezTo>
                <a:cubicBezTo>
                  <a:pt x="833" y="1439"/>
                  <a:pt x="836" y="1439"/>
                  <a:pt x="839" y="1438"/>
                </a:cubicBezTo>
                <a:cubicBezTo>
                  <a:pt x="842" y="1437"/>
                  <a:pt x="845" y="1436"/>
                  <a:pt x="848" y="1435"/>
                </a:cubicBezTo>
                <a:cubicBezTo>
                  <a:pt x="852" y="1435"/>
                  <a:pt x="853" y="1435"/>
                  <a:pt x="856" y="1434"/>
                </a:cubicBezTo>
                <a:cubicBezTo>
                  <a:pt x="861" y="1433"/>
                  <a:pt x="865" y="1431"/>
                  <a:pt x="870" y="1429"/>
                </a:cubicBezTo>
                <a:cubicBezTo>
                  <a:pt x="878" y="1427"/>
                  <a:pt x="886" y="1426"/>
                  <a:pt x="895" y="1424"/>
                </a:cubicBezTo>
                <a:cubicBezTo>
                  <a:pt x="903" y="1422"/>
                  <a:pt x="908" y="1418"/>
                  <a:pt x="915" y="1417"/>
                </a:cubicBezTo>
                <a:cubicBezTo>
                  <a:pt x="918" y="1416"/>
                  <a:pt x="920" y="1417"/>
                  <a:pt x="924" y="1416"/>
                </a:cubicBezTo>
                <a:cubicBezTo>
                  <a:pt x="926" y="1415"/>
                  <a:pt x="930" y="1412"/>
                  <a:pt x="932" y="1411"/>
                </a:cubicBezTo>
                <a:cubicBezTo>
                  <a:pt x="944" y="1406"/>
                  <a:pt x="961" y="1402"/>
                  <a:pt x="967" y="1399"/>
                </a:cubicBezTo>
                <a:cubicBezTo>
                  <a:pt x="969" y="1398"/>
                  <a:pt x="969" y="1396"/>
                  <a:pt x="970" y="1396"/>
                </a:cubicBezTo>
                <a:cubicBezTo>
                  <a:pt x="971" y="1395"/>
                  <a:pt x="975" y="1395"/>
                  <a:pt x="978" y="1394"/>
                </a:cubicBezTo>
                <a:cubicBezTo>
                  <a:pt x="987" y="1392"/>
                  <a:pt x="993" y="1388"/>
                  <a:pt x="1000" y="1384"/>
                </a:cubicBezTo>
                <a:cubicBezTo>
                  <a:pt x="1003" y="1383"/>
                  <a:pt x="1007" y="1382"/>
                  <a:pt x="1012" y="1379"/>
                </a:cubicBezTo>
                <a:cubicBezTo>
                  <a:pt x="1017" y="1377"/>
                  <a:pt x="1021" y="1374"/>
                  <a:pt x="1024" y="1374"/>
                </a:cubicBezTo>
                <a:cubicBezTo>
                  <a:pt x="1025" y="1373"/>
                  <a:pt x="1026" y="1376"/>
                  <a:pt x="1027" y="1376"/>
                </a:cubicBezTo>
                <a:cubicBezTo>
                  <a:pt x="1029" y="1376"/>
                  <a:pt x="1032" y="1373"/>
                  <a:pt x="1034" y="1373"/>
                </a:cubicBezTo>
                <a:cubicBezTo>
                  <a:pt x="1035" y="1373"/>
                  <a:pt x="1034" y="1375"/>
                  <a:pt x="1035" y="1375"/>
                </a:cubicBezTo>
                <a:cubicBezTo>
                  <a:pt x="1040" y="1374"/>
                  <a:pt x="1045" y="1373"/>
                  <a:pt x="1048" y="1372"/>
                </a:cubicBezTo>
                <a:cubicBezTo>
                  <a:pt x="1052" y="1371"/>
                  <a:pt x="1056" y="1370"/>
                  <a:pt x="1058" y="1370"/>
                </a:cubicBezTo>
                <a:cubicBezTo>
                  <a:pt x="1060" y="1369"/>
                  <a:pt x="1062" y="1367"/>
                  <a:pt x="1064" y="1366"/>
                </a:cubicBezTo>
                <a:cubicBezTo>
                  <a:pt x="1069" y="1364"/>
                  <a:pt x="1070" y="1365"/>
                  <a:pt x="1074" y="1363"/>
                </a:cubicBezTo>
                <a:cubicBezTo>
                  <a:pt x="1077" y="1362"/>
                  <a:pt x="1079" y="1359"/>
                  <a:pt x="1082" y="1358"/>
                </a:cubicBezTo>
                <a:cubicBezTo>
                  <a:pt x="1085" y="1356"/>
                  <a:pt x="1087" y="1357"/>
                  <a:pt x="1089" y="1355"/>
                </a:cubicBezTo>
                <a:cubicBezTo>
                  <a:pt x="1097" y="1351"/>
                  <a:pt x="1097" y="1351"/>
                  <a:pt x="1102" y="1350"/>
                </a:cubicBezTo>
                <a:cubicBezTo>
                  <a:pt x="1104" y="1349"/>
                  <a:pt x="1105" y="1348"/>
                  <a:pt x="1107" y="1348"/>
                </a:cubicBezTo>
                <a:cubicBezTo>
                  <a:pt x="1110" y="1347"/>
                  <a:pt x="1109" y="1351"/>
                  <a:pt x="1112" y="1351"/>
                </a:cubicBezTo>
                <a:cubicBezTo>
                  <a:pt x="1114" y="1351"/>
                  <a:pt x="1123" y="1349"/>
                  <a:pt x="1126" y="1347"/>
                </a:cubicBezTo>
                <a:cubicBezTo>
                  <a:pt x="1128" y="1346"/>
                  <a:pt x="1128" y="1345"/>
                  <a:pt x="1133" y="1341"/>
                </a:cubicBezTo>
                <a:cubicBezTo>
                  <a:pt x="1136" y="1339"/>
                  <a:pt x="1137" y="1340"/>
                  <a:pt x="1140" y="1337"/>
                </a:cubicBezTo>
                <a:cubicBezTo>
                  <a:pt x="1143" y="1334"/>
                  <a:pt x="1146" y="1331"/>
                  <a:pt x="1150" y="1327"/>
                </a:cubicBezTo>
                <a:cubicBezTo>
                  <a:pt x="1152" y="1325"/>
                  <a:pt x="1155" y="1323"/>
                  <a:pt x="1158" y="1321"/>
                </a:cubicBezTo>
                <a:cubicBezTo>
                  <a:pt x="1160" y="1318"/>
                  <a:pt x="1163" y="1316"/>
                  <a:pt x="1166" y="1313"/>
                </a:cubicBezTo>
                <a:cubicBezTo>
                  <a:pt x="1172" y="1308"/>
                  <a:pt x="1179" y="1303"/>
                  <a:pt x="1184" y="1299"/>
                </a:cubicBezTo>
                <a:cubicBezTo>
                  <a:pt x="1186" y="1297"/>
                  <a:pt x="1188" y="1297"/>
                  <a:pt x="1190" y="1296"/>
                </a:cubicBezTo>
                <a:cubicBezTo>
                  <a:pt x="1192" y="1294"/>
                  <a:pt x="1195" y="1291"/>
                  <a:pt x="1198" y="1288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10" y="1280"/>
                  <a:pt x="1212" y="1277"/>
                  <a:pt x="1215" y="1275"/>
                </a:cubicBezTo>
                <a:cubicBezTo>
                  <a:pt x="1218" y="1272"/>
                  <a:pt x="1221" y="1270"/>
                  <a:pt x="1224" y="1267"/>
                </a:cubicBezTo>
                <a:cubicBezTo>
                  <a:pt x="1230" y="1262"/>
                  <a:pt x="1235" y="1256"/>
                  <a:pt x="1241" y="1250"/>
                </a:cubicBezTo>
                <a:cubicBezTo>
                  <a:pt x="1246" y="1245"/>
                  <a:pt x="1252" y="1241"/>
                  <a:pt x="1257" y="1236"/>
                </a:cubicBezTo>
                <a:cubicBezTo>
                  <a:pt x="1260" y="1233"/>
                  <a:pt x="1262" y="1229"/>
                  <a:pt x="1264" y="1227"/>
                </a:cubicBezTo>
                <a:cubicBezTo>
                  <a:pt x="1267" y="1224"/>
                  <a:pt x="1270" y="1223"/>
                  <a:pt x="1272" y="1221"/>
                </a:cubicBezTo>
                <a:cubicBezTo>
                  <a:pt x="1278" y="1214"/>
                  <a:pt x="1283" y="1207"/>
                  <a:pt x="1288" y="1200"/>
                </a:cubicBezTo>
                <a:cubicBezTo>
                  <a:pt x="1290" y="1198"/>
                  <a:pt x="1293" y="1196"/>
                  <a:pt x="1295" y="1194"/>
                </a:cubicBezTo>
                <a:cubicBezTo>
                  <a:pt x="1299" y="1189"/>
                  <a:pt x="1306" y="1180"/>
                  <a:pt x="1306" y="1180"/>
                </a:cubicBezTo>
                <a:cubicBezTo>
                  <a:pt x="1307" y="1178"/>
                  <a:pt x="1307" y="1177"/>
                  <a:pt x="1308" y="1176"/>
                </a:cubicBezTo>
                <a:cubicBezTo>
                  <a:pt x="1310" y="1173"/>
                  <a:pt x="1313" y="1171"/>
                  <a:pt x="1315" y="1169"/>
                </a:cubicBezTo>
                <a:cubicBezTo>
                  <a:pt x="1321" y="1161"/>
                  <a:pt x="1323" y="1156"/>
                  <a:pt x="1327" y="1151"/>
                </a:cubicBezTo>
                <a:cubicBezTo>
                  <a:pt x="1329" y="1147"/>
                  <a:pt x="1332" y="1146"/>
                  <a:pt x="1333" y="1143"/>
                </a:cubicBezTo>
                <a:cubicBezTo>
                  <a:pt x="1336" y="1138"/>
                  <a:pt x="1336" y="1130"/>
                  <a:pt x="1341" y="1129"/>
                </a:cubicBezTo>
                <a:cubicBezTo>
                  <a:pt x="1342" y="1137"/>
                  <a:pt x="1333" y="1148"/>
                  <a:pt x="1326" y="1157"/>
                </a:cubicBezTo>
                <a:cubicBezTo>
                  <a:pt x="1322" y="1163"/>
                  <a:pt x="1320" y="1169"/>
                  <a:pt x="1316" y="1174"/>
                </a:cubicBezTo>
                <a:cubicBezTo>
                  <a:pt x="1314" y="1177"/>
                  <a:pt x="1311" y="1180"/>
                  <a:pt x="1310" y="1182"/>
                </a:cubicBezTo>
                <a:cubicBezTo>
                  <a:pt x="1305" y="1189"/>
                  <a:pt x="1300" y="1200"/>
                  <a:pt x="1295" y="1206"/>
                </a:cubicBezTo>
                <a:cubicBezTo>
                  <a:pt x="1293" y="1209"/>
                  <a:pt x="1289" y="1211"/>
                  <a:pt x="1287" y="1215"/>
                </a:cubicBezTo>
                <a:cubicBezTo>
                  <a:pt x="1283" y="1220"/>
                  <a:pt x="1279" y="1225"/>
                  <a:pt x="1275" y="1231"/>
                </a:cubicBezTo>
                <a:cubicBezTo>
                  <a:pt x="1271" y="1237"/>
                  <a:pt x="1267" y="1242"/>
                  <a:pt x="1263" y="1246"/>
                </a:cubicBezTo>
                <a:cubicBezTo>
                  <a:pt x="1258" y="1252"/>
                  <a:pt x="1252" y="1256"/>
                  <a:pt x="1247" y="1262"/>
                </a:cubicBezTo>
                <a:cubicBezTo>
                  <a:pt x="1246" y="1263"/>
                  <a:pt x="1244" y="1267"/>
                  <a:pt x="1243" y="1268"/>
                </a:cubicBezTo>
                <a:cubicBezTo>
                  <a:pt x="1238" y="1273"/>
                  <a:pt x="1231" y="1282"/>
                  <a:pt x="1226" y="1286"/>
                </a:cubicBezTo>
                <a:cubicBezTo>
                  <a:pt x="1224" y="1287"/>
                  <a:pt x="1221" y="1288"/>
                  <a:pt x="1219" y="1290"/>
                </a:cubicBezTo>
                <a:cubicBezTo>
                  <a:pt x="1217" y="1292"/>
                  <a:pt x="1218" y="1294"/>
                  <a:pt x="1216" y="1296"/>
                </a:cubicBezTo>
                <a:cubicBezTo>
                  <a:pt x="1217" y="1295"/>
                  <a:pt x="1215" y="1297"/>
                  <a:pt x="1214" y="1297"/>
                </a:cubicBezTo>
                <a:cubicBezTo>
                  <a:pt x="1209" y="1301"/>
                  <a:pt x="1206" y="1307"/>
                  <a:pt x="1204" y="1309"/>
                </a:cubicBezTo>
                <a:cubicBezTo>
                  <a:pt x="1189" y="1323"/>
                  <a:pt x="1171" y="1337"/>
                  <a:pt x="1153" y="1351"/>
                </a:cubicBezTo>
                <a:cubicBezTo>
                  <a:pt x="1149" y="1354"/>
                  <a:pt x="1146" y="1357"/>
                  <a:pt x="1142" y="1360"/>
                </a:cubicBezTo>
                <a:cubicBezTo>
                  <a:pt x="1139" y="1363"/>
                  <a:pt x="1135" y="1366"/>
                  <a:pt x="1131" y="1368"/>
                </a:cubicBezTo>
                <a:cubicBezTo>
                  <a:pt x="1128" y="1370"/>
                  <a:pt x="1125" y="1371"/>
                  <a:pt x="1122" y="1373"/>
                </a:cubicBezTo>
                <a:cubicBezTo>
                  <a:pt x="1120" y="1375"/>
                  <a:pt x="1117" y="1377"/>
                  <a:pt x="1115" y="1379"/>
                </a:cubicBezTo>
                <a:cubicBezTo>
                  <a:pt x="1112" y="1382"/>
                  <a:pt x="1110" y="1384"/>
                  <a:pt x="1107" y="1386"/>
                </a:cubicBezTo>
                <a:cubicBezTo>
                  <a:pt x="1104" y="1387"/>
                  <a:pt x="1100" y="1389"/>
                  <a:pt x="1098" y="1390"/>
                </a:cubicBezTo>
                <a:cubicBezTo>
                  <a:pt x="1095" y="1392"/>
                  <a:pt x="1092" y="1394"/>
                  <a:pt x="1089" y="1396"/>
                </a:cubicBezTo>
                <a:cubicBezTo>
                  <a:pt x="1086" y="1398"/>
                  <a:pt x="1083" y="1400"/>
                  <a:pt x="1079" y="1402"/>
                </a:cubicBezTo>
                <a:cubicBezTo>
                  <a:pt x="1076" y="1404"/>
                  <a:pt x="1075" y="1404"/>
                  <a:pt x="1072" y="1406"/>
                </a:cubicBezTo>
                <a:cubicBezTo>
                  <a:pt x="1071" y="1406"/>
                  <a:pt x="1068" y="1409"/>
                  <a:pt x="1065" y="1410"/>
                </a:cubicBezTo>
                <a:cubicBezTo>
                  <a:pt x="1062" y="1412"/>
                  <a:pt x="1059" y="1413"/>
                  <a:pt x="1056" y="1414"/>
                </a:cubicBezTo>
                <a:cubicBezTo>
                  <a:pt x="1050" y="1418"/>
                  <a:pt x="1045" y="1422"/>
                  <a:pt x="1039" y="1425"/>
                </a:cubicBezTo>
                <a:cubicBezTo>
                  <a:pt x="1035" y="1427"/>
                  <a:pt x="1030" y="1428"/>
                  <a:pt x="1026" y="1430"/>
                </a:cubicBezTo>
                <a:cubicBezTo>
                  <a:pt x="1019" y="1432"/>
                  <a:pt x="1013" y="1435"/>
                  <a:pt x="1007" y="1437"/>
                </a:cubicBezTo>
                <a:cubicBezTo>
                  <a:pt x="1001" y="1440"/>
                  <a:pt x="995" y="1442"/>
                  <a:pt x="990" y="1444"/>
                </a:cubicBezTo>
                <a:cubicBezTo>
                  <a:pt x="987" y="1446"/>
                  <a:pt x="987" y="1447"/>
                  <a:pt x="983" y="1448"/>
                </a:cubicBezTo>
                <a:cubicBezTo>
                  <a:pt x="974" y="1452"/>
                  <a:pt x="964" y="1453"/>
                  <a:pt x="957" y="1457"/>
                </a:cubicBezTo>
                <a:cubicBezTo>
                  <a:pt x="953" y="1458"/>
                  <a:pt x="951" y="1461"/>
                  <a:pt x="948" y="1462"/>
                </a:cubicBezTo>
                <a:cubicBezTo>
                  <a:pt x="945" y="1463"/>
                  <a:pt x="940" y="1462"/>
                  <a:pt x="938" y="1463"/>
                </a:cubicBezTo>
                <a:cubicBezTo>
                  <a:pt x="934" y="1464"/>
                  <a:pt x="930" y="1467"/>
                  <a:pt x="927" y="1468"/>
                </a:cubicBezTo>
                <a:cubicBezTo>
                  <a:pt x="922" y="1469"/>
                  <a:pt x="918" y="1469"/>
                  <a:pt x="913" y="1470"/>
                </a:cubicBezTo>
                <a:cubicBezTo>
                  <a:pt x="893" y="1474"/>
                  <a:pt x="876" y="1481"/>
                  <a:pt x="858" y="1483"/>
                </a:cubicBezTo>
                <a:cubicBezTo>
                  <a:pt x="854" y="1483"/>
                  <a:pt x="846" y="1485"/>
                  <a:pt x="841" y="1485"/>
                </a:cubicBezTo>
                <a:cubicBezTo>
                  <a:pt x="838" y="1486"/>
                  <a:pt x="834" y="1485"/>
                  <a:pt x="831" y="1485"/>
                </a:cubicBezTo>
                <a:cubicBezTo>
                  <a:pt x="828" y="1486"/>
                  <a:pt x="825" y="1486"/>
                  <a:pt x="823" y="1487"/>
                </a:cubicBezTo>
                <a:cubicBezTo>
                  <a:pt x="819" y="1487"/>
                  <a:pt x="816" y="1486"/>
                  <a:pt x="813" y="1487"/>
                </a:cubicBezTo>
                <a:cubicBezTo>
                  <a:pt x="809" y="1487"/>
                  <a:pt x="806" y="1487"/>
                  <a:pt x="802" y="1487"/>
                </a:cubicBezTo>
                <a:cubicBezTo>
                  <a:pt x="798" y="1487"/>
                  <a:pt x="794" y="1487"/>
                  <a:pt x="790" y="1488"/>
                </a:cubicBezTo>
                <a:cubicBezTo>
                  <a:pt x="783" y="1488"/>
                  <a:pt x="776" y="1488"/>
                  <a:pt x="769" y="1488"/>
                </a:cubicBezTo>
                <a:cubicBezTo>
                  <a:pt x="765" y="1488"/>
                  <a:pt x="761" y="1489"/>
                  <a:pt x="758" y="1489"/>
                </a:cubicBezTo>
                <a:cubicBezTo>
                  <a:pt x="755" y="1489"/>
                  <a:pt x="752" y="1489"/>
                  <a:pt x="749" y="1489"/>
                </a:cubicBezTo>
                <a:cubicBezTo>
                  <a:pt x="744" y="1490"/>
                  <a:pt x="739" y="1491"/>
                  <a:pt x="734" y="1492"/>
                </a:cubicBezTo>
                <a:cubicBezTo>
                  <a:pt x="734" y="1499"/>
                  <a:pt x="741" y="1502"/>
                  <a:pt x="736" y="1506"/>
                </a:cubicBezTo>
                <a:cubicBezTo>
                  <a:pt x="729" y="1506"/>
                  <a:pt x="722" y="1506"/>
                  <a:pt x="716" y="1505"/>
                </a:cubicBezTo>
                <a:cubicBezTo>
                  <a:pt x="715" y="1502"/>
                  <a:pt x="715" y="1503"/>
                  <a:pt x="716" y="1501"/>
                </a:cubicBezTo>
                <a:cubicBezTo>
                  <a:pt x="711" y="1500"/>
                  <a:pt x="706" y="1498"/>
                  <a:pt x="701" y="1497"/>
                </a:cubicBezTo>
                <a:cubicBezTo>
                  <a:pt x="695" y="1496"/>
                  <a:pt x="689" y="1495"/>
                  <a:pt x="682" y="1495"/>
                </a:cubicBezTo>
                <a:cubicBezTo>
                  <a:pt x="680" y="1495"/>
                  <a:pt x="679" y="1496"/>
                  <a:pt x="676" y="1497"/>
                </a:cubicBezTo>
                <a:cubicBezTo>
                  <a:pt x="674" y="1497"/>
                  <a:pt x="671" y="1497"/>
                  <a:pt x="668" y="1497"/>
                </a:cubicBezTo>
                <a:cubicBezTo>
                  <a:pt x="664" y="1498"/>
                  <a:pt x="666" y="1501"/>
                  <a:pt x="664" y="1502"/>
                </a:cubicBezTo>
                <a:cubicBezTo>
                  <a:pt x="661" y="1504"/>
                  <a:pt x="657" y="1505"/>
                  <a:pt x="652" y="1504"/>
                </a:cubicBezTo>
                <a:cubicBezTo>
                  <a:pt x="648" y="1504"/>
                  <a:pt x="643" y="1503"/>
                  <a:pt x="638" y="1503"/>
                </a:cubicBezTo>
                <a:cubicBezTo>
                  <a:pt x="634" y="1503"/>
                  <a:pt x="625" y="1502"/>
                  <a:pt x="624" y="1502"/>
                </a:cubicBezTo>
                <a:cubicBezTo>
                  <a:pt x="623" y="1503"/>
                  <a:pt x="615" y="1509"/>
                  <a:pt x="615" y="1509"/>
                </a:cubicBezTo>
                <a:cubicBezTo>
                  <a:pt x="612" y="1511"/>
                  <a:pt x="614" y="1514"/>
                  <a:pt x="614" y="1515"/>
                </a:cubicBezTo>
                <a:cubicBezTo>
                  <a:pt x="614" y="1517"/>
                  <a:pt x="612" y="1516"/>
                  <a:pt x="612" y="1518"/>
                </a:cubicBezTo>
                <a:cubicBezTo>
                  <a:pt x="612" y="1520"/>
                  <a:pt x="615" y="1522"/>
                  <a:pt x="611" y="1524"/>
                </a:cubicBezTo>
                <a:cubicBezTo>
                  <a:pt x="619" y="1526"/>
                  <a:pt x="624" y="1530"/>
                  <a:pt x="633" y="1532"/>
                </a:cubicBezTo>
                <a:cubicBezTo>
                  <a:pt x="636" y="1533"/>
                  <a:pt x="643" y="1532"/>
                  <a:pt x="650" y="1533"/>
                </a:cubicBezTo>
                <a:cubicBezTo>
                  <a:pt x="657" y="1533"/>
                  <a:pt x="660" y="1534"/>
                  <a:pt x="667" y="1533"/>
                </a:cubicBezTo>
                <a:cubicBezTo>
                  <a:pt x="671" y="1532"/>
                  <a:pt x="673" y="1531"/>
                  <a:pt x="677" y="1531"/>
                </a:cubicBezTo>
                <a:cubicBezTo>
                  <a:pt x="684" y="1531"/>
                  <a:pt x="690" y="1532"/>
                  <a:pt x="694" y="1532"/>
                </a:cubicBezTo>
                <a:cubicBezTo>
                  <a:pt x="699" y="1531"/>
                  <a:pt x="703" y="1529"/>
                  <a:pt x="708" y="1528"/>
                </a:cubicBezTo>
                <a:cubicBezTo>
                  <a:pt x="710" y="1528"/>
                  <a:pt x="716" y="1529"/>
                  <a:pt x="719" y="1529"/>
                </a:cubicBezTo>
                <a:cubicBezTo>
                  <a:pt x="722" y="1529"/>
                  <a:pt x="725" y="1529"/>
                  <a:pt x="728" y="1529"/>
                </a:cubicBezTo>
                <a:cubicBezTo>
                  <a:pt x="731" y="1529"/>
                  <a:pt x="734" y="1529"/>
                  <a:pt x="737" y="1529"/>
                </a:cubicBezTo>
                <a:cubicBezTo>
                  <a:pt x="749" y="1528"/>
                  <a:pt x="760" y="1526"/>
                  <a:pt x="768" y="1526"/>
                </a:cubicBezTo>
                <a:cubicBezTo>
                  <a:pt x="773" y="1525"/>
                  <a:pt x="776" y="1526"/>
                  <a:pt x="781" y="1525"/>
                </a:cubicBezTo>
                <a:cubicBezTo>
                  <a:pt x="785" y="1525"/>
                  <a:pt x="789" y="1523"/>
                  <a:pt x="793" y="1522"/>
                </a:cubicBezTo>
                <a:cubicBezTo>
                  <a:pt x="801" y="1521"/>
                  <a:pt x="803" y="1523"/>
                  <a:pt x="806" y="1523"/>
                </a:cubicBezTo>
                <a:cubicBezTo>
                  <a:pt x="809" y="1522"/>
                  <a:pt x="813" y="1520"/>
                  <a:pt x="818" y="1519"/>
                </a:cubicBezTo>
                <a:cubicBezTo>
                  <a:pt x="828" y="1517"/>
                  <a:pt x="838" y="1516"/>
                  <a:pt x="844" y="1515"/>
                </a:cubicBezTo>
                <a:cubicBezTo>
                  <a:pt x="847" y="1514"/>
                  <a:pt x="851" y="1512"/>
                  <a:pt x="856" y="1511"/>
                </a:cubicBezTo>
                <a:cubicBezTo>
                  <a:pt x="856" y="1511"/>
                  <a:pt x="859" y="1510"/>
                  <a:pt x="862" y="1510"/>
                </a:cubicBezTo>
                <a:cubicBezTo>
                  <a:pt x="865" y="1509"/>
                  <a:pt x="868" y="1508"/>
                  <a:pt x="870" y="1508"/>
                </a:cubicBezTo>
                <a:cubicBezTo>
                  <a:pt x="873" y="1507"/>
                  <a:pt x="874" y="1504"/>
                  <a:pt x="877" y="1503"/>
                </a:cubicBezTo>
                <a:cubicBezTo>
                  <a:pt x="880" y="1503"/>
                  <a:pt x="884" y="1503"/>
                  <a:pt x="888" y="1502"/>
                </a:cubicBezTo>
                <a:cubicBezTo>
                  <a:pt x="894" y="1500"/>
                  <a:pt x="897" y="1497"/>
                  <a:pt x="903" y="1496"/>
                </a:cubicBezTo>
                <a:cubicBezTo>
                  <a:pt x="908" y="1495"/>
                  <a:pt x="909" y="1499"/>
                  <a:pt x="916" y="1496"/>
                </a:cubicBezTo>
                <a:cubicBezTo>
                  <a:pt x="922" y="1494"/>
                  <a:pt x="915" y="1494"/>
                  <a:pt x="919" y="1492"/>
                </a:cubicBezTo>
                <a:cubicBezTo>
                  <a:pt x="923" y="1491"/>
                  <a:pt x="925" y="1491"/>
                  <a:pt x="929" y="1490"/>
                </a:cubicBezTo>
                <a:cubicBezTo>
                  <a:pt x="932" y="1490"/>
                  <a:pt x="932" y="1489"/>
                  <a:pt x="935" y="1488"/>
                </a:cubicBezTo>
                <a:cubicBezTo>
                  <a:pt x="937" y="1487"/>
                  <a:pt x="938" y="1488"/>
                  <a:pt x="941" y="1487"/>
                </a:cubicBezTo>
                <a:cubicBezTo>
                  <a:pt x="945" y="1485"/>
                  <a:pt x="945" y="1484"/>
                  <a:pt x="948" y="1482"/>
                </a:cubicBezTo>
                <a:cubicBezTo>
                  <a:pt x="952" y="1481"/>
                  <a:pt x="956" y="1482"/>
                  <a:pt x="959" y="1481"/>
                </a:cubicBezTo>
                <a:cubicBezTo>
                  <a:pt x="972" y="1477"/>
                  <a:pt x="978" y="1472"/>
                  <a:pt x="985" y="1469"/>
                </a:cubicBezTo>
                <a:cubicBezTo>
                  <a:pt x="992" y="1466"/>
                  <a:pt x="995" y="1467"/>
                  <a:pt x="997" y="1466"/>
                </a:cubicBezTo>
                <a:cubicBezTo>
                  <a:pt x="1001" y="1464"/>
                  <a:pt x="1004" y="1461"/>
                  <a:pt x="1008" y="1460"/>
                </a:cubicBezTo>
                <a:cubicBezTo>
                  <a:pt x="1012" y="1458"/>
                  <a:pt x="1017" y="1457"/>
                  <a:pt x="1022" y="1455"/>
                </a:cubicBezTo>
                <a:cubicBezTo>
                  <a:pt x="1025" y="1454"/>
                  <a:pt x="1037" y="1448"/>
                  <a:pt x="1040" y="1446"/>
                </a:cubicBezTo>
                <a:cubicBezTo>
                  <a:pt x="1044" y="1443"/>
                  <a:pt x="1047" y="1440"/>
                  <a:pt x="1050" y="1439"/>
                </a:cubicBezTo>
                <a:cubicBezTo>
                  <a:pt x="1051" y="1439"/>
                  <a:pt x="1056" y="1438"/>
                  <a:pt x="1057" y="1438"/>
                </a:cubicBezTo>
                <a:cubicBezTo>
                  <a:pt x="1060" y="1437"/>
                  <a:pt x="1063" y="1435"/>
                  <a:pt x="1067" y="1433"/>
                </a:cubicBezTo>
                <a:cubicBezTo>
                  <a:pt x="1070" y="1432"/>
                  <a:pt x="1073" y="1430"/>
                  <a:pt x="1076" y="1428"/>
                </a:cubicBezTo>
                <a:cubicBezTo>
                  <a:pt x="1082" y="1424"/>
                  <a:pt x="1089" y="1420"/>
                  <a:pt x="1096" y="1416"/>
                </a:cubicBezTo>
                <a:cubicBezTo>
                  <a:pt x="1103" y="1412"/>
                  <a:pt x="1109" y="1409"/>
                  <a:pt x="1114" y="1405"/>
                </a:cubicBezTo>
                <a:cubicBezTo>
                  <a:pt x="1118" y="1403"/>
                  <a:pt x="1120" y="1400"/>
                  <a:pt x="1124" y="1397"/>
                </a:cubicBezTo>
                <a:cubicBezTo>
                  <a:pt x="1130" y="1393"/>
                  <a:pt x="1136" y="1390"/>
                  <a:pt x="1143" y="1386"/>
                </a:cubicBezTo>
                <a:cubicBezTo>
                  <a:pt x="1150" y="1382"/>
                  <a:pt x="1157" y="1378"/>
                  <a:pt x="1163" y="1371"/>
                </a:cubicBezTo>
                <a:cubicBezTo>
                  <a:pt x="1167" y="1369"/>
                  <a:pt x="1167" y="1366"/>
                  <a:pt x="1171" y="1364"/>
                </a:cubicBezTo>
                <a:cubicBezTo>
                  <a:pt x="1172" y="1362"/>
                  <a:pt x="1175" y="1362"/>
                  <a:pt x="1178" y="1360"/>
                </a:cubicBezTo>
                <a:cubicBezTo>
                  <a:pt x="1180" y="1358"/>
                  <a:pt x="1184" y="1354"/>
                  <a:pt x="1186" y="1353"/>
                </a:cubicBezTo>
                <a:cubicBezTo>
                  <a:pt x="1191" y="1349"/>
                  <a:pt x="1196" y="1344"/>
                  <a:pt x="1201" y="1340"/>
                </a:cubicBezTo>
                <a:cubicBezTo>
                  <a:pt x="1206" y="1336"/>
                  <a:pt x="1210" y="1333"/>
                  <a:pt x="1214" y="1330"/>
                </a:cubicBezTo>
                <a:cubicBezTo>
                  <a:pt x="1218" y="1327"/>
                  <a:pt x="1221" y="1323"/>
                  <a:pt x="1224" y="1319"/>
                </a:cubicBezTo>
                <a:cubicBezTo>
                  <a:pt x="1224" y="1317"/>
                  <a:pt x="1223" y="1316"/>
                  <a:pt x="1231" y="1308"/>
                </a:cubicBezTo>
                <a:cubicBezTo>
                  <a:pt x="1235" y="1307"/>
                  <a:pt x="1234" y="1306"/>
                  <a:pt x="1235" y="1309"/>
                </a:cubicBezTo>
                <a:cubicBezTo>
                  <a:pt x="1242" y="1304"/>
                  <a:pt x="1245" y="1299"/>
                  <a:pt x="1247" y="1295"/>
                </a:cubicBezTo>
                <a:cubicBezTo>
                  <a:pt x="1250" y="1291"/>
                  <a:pt x="1251" y="1287"/>
                  <a:pt x="1256" y="1282"/>
                </a:cubicBezTo>
                <a:cubicBezTo>
                  <a:pt x="1260" y="1281"/>
                  <a:pt x="1267" y="1280"/>
                  <a:pt x="1270" y="1272"/>
                </a:cubicBezTo>
                <a:cubicBezTo>
                  <a:pt x="1267" y="1275"/>
                  <a:pt x="1265" y="1277"/>
                  <a:pt x="1263" y="1277"/>
                </a:cubicBezTo>
                <a:cubicBezTo>
                  <a:pt x="1269" y="1266"/>
                  <a:pt x="1278" y="1264"/>
                  <a:pt x="1284" y="1259"/>
                </a:cubicBezTo>
                <a:cubicBezTo>
                  <a:pt x="1287" y="1250"/>
                  <a:pt x="1299" y="1241"/>
                  <a:pt x="1305" y="1232"/>
                </a:cubicBezTo>
                <a:cubicBezTo>
                  <a:pt x="1307" y="1229"/>
                  <a:pt x="1307" y="1227"/>
                  <a:pt x="1309" y="1224"/>
                </a:cubicBezTo>
                <a:cubicBezTo>
                  <a:pt x="1315" y="1215"/>
                  <a:pt x="1323" y="1207"/>
                  <a:pt x="1330" y="1197"/>
                </a:cubicBezTo>
                <a:cubicBezTo>
                  <a:pt x="1335" y="1190"/>
                  <a:pt x="1337" y="1186"/>
                  <a:pt x="1341" y="1181"/>
                </a:cubicBezTo>
                <a:cubicBezTo>
                  <a:pt x="1343" y="1178"/>
                  <a:pt x="1342" y="1177"/>
                  <a:pt x="1344" y="1174"/>
                </a:cubicBezTo>
                <a:cubicBezTo>
                  <a:pt x="1346" y="1172"/>
                  <a:pt x="1347" y="1172"/>
                  <a:pt x="1349" y="1169"/>
                </a:cubicBezTo>
                <a:cubicBezTo>
                  <a:pt x="1351" y="1164"/>
                  <a:pt x="1352" y="1160"/>
                  <a:pt x="1354" y="1156"/>
                </a:cubicBezTo>
                <a:cubicBezTo>
                  <a:pt x="1355" y="1153"/>
                  <a:pt x="1358" y="1150"/>
                  <a:pt x="1360" y="1147"/>
                </a:cubicBezTo>
                <a:cubicBezTo>
                  <a:pt x="1363" y="1142"/>
                  <a:pt x="1365" y="1136"/>
                  <a:pt x="1368" y="1131"/>
                </a:cubicBezTo>
                <a:cubicBezTo>
                  <a:pt x="1373" y="1123"/>
                  <a:pt x="1379" y="1113"/>
                  <a:pt x="1381" y="1110"/>
                </a:cubicBezTo>
                <a:cubicBezTo>
                  <a:pt x="1382" y="1107"/>
                  <a:pt x="1382" y="1104"/>
                  <a:pt x="1383" y="1102"/>
                </a:cubicBezTo>
                <a:cubicBezTo>
                  <a:pt x="1385" y="1098"/>
                  <a:pt x="1388" y="1094"/>
                  <a:pt x="1390" y="1089"/>
                </a:cubicBezTo>
                <a:cubicBezTo>
                  <a:pt x="1391" y="1087"/>
                  <a:pt x="1392" y="1082"/>
                  <a:pt x="1394" y="1080"/>
                </a:cubicBezTo>
                <a:cubicBezTo>
                  <a:pt x="1396" y="1074"/>
                  <a:pt x="1400" y="1070"/>
                  <a:pt x="1402" y="1063"/>
                </a:cubicBezTo>
                <a:cubicBezTo>
                  <a:pt x="1405" y="1056"/>
                  <a:pt x="1408" y="1051"/>
                  <a:pt x="1410" y="1044"/>
                </a:cubicBezTo>
                <a:cubicBezTo>
                  <a:pt x="1411" y="1041"/>
                  <a:pt x="1411" y="1038"/>
                  <a:pt x="1412" y="1034"/>
                </a:cubicBezTo>
                <a:cubicBezTo>
                  <a:pt x="1415" y="1026"/>
                  <a:pt x="1418" y="1018"/>
                  <a:pt x="1421" y="1010"/>
                </a:cubicBezTo>
                <a:cubicBezTo>
                  <a:pt x="1424" y="1001"/>
                  <a:pt x="1428" y="994"/>
                  <a:pt x="1429" y="986"/>
                </a:cubicBezTo>
                <a:cubicBezTo>
                  <a:pt x="1430" y="983"/>
                  <a:pt x="1429" y="981"/>
                  <a:pt x="1430" y="978"/>
                </a:cubicBezTo>
                <a:cubicBezTo>
                  <a:pt x="1431" y="974"/>
                  <a:pt x="1433" y="969"/>
                  <a:pt x="1434" y="966"/>
                </a:cubicBezTo>
                <a:cubicBezTo>
                  <a:pt x="1437" y="956"/>
                  <a:pt x="1438" y="946"/>
                  <a:pt x="1440" y="936"/>
                </a:cubicBezTo>
                <a:cubicBezTo>
                  <a:pt x="1441" y="933"/>
                  <a:pt x="1443" y="930"/>
                  <a:pt x="1444" y="926"/>
                </a:cubicBezTo>
                <a:cubicBezTo>
                  <a:pt x="1444" y="923"/>
                  <a:pt x="1444" y="920"/>
                  <a:pt x="1445" y="916"/>
                </a:cubicBezTo>
                <a:cubicBezTo>
                  <a:pt x="1446" y="910"/>
                  <a:pt x="1448" y="904"/>
                  <a:pt x="1449" y="898"/>
                </a:cubicBezTo>
                <a:cubicBezTo>
                  <a:pt x="1450" y="894"/>
                  <a:pt x="1451" y="889"/>
                  <a:pt x="1451" y="883"/>
                </a:cubicBezTo>
                <a:cubicBezTo>
                  <a:pt x="1452" y="876"/>
                  <a:pt x="1452" y="870"/>
                  <a:pt x="1453" y="864"/>
                </a:cubicBezTo>
                <a:cubicBezTo>
                  <a:pt x="1454" y="859"/>
                  <a:pt x="1456" y="854"/>
                  <a:pt x="1456" y="852"/>
                </a:cubicBezTo>
                <a:cubicBezTo>
                  <a:pt x="1456" y="847"/>
                  <a:pt x="1454" y="849"/>
                  <a:pt x="1454" y="844"/>
                </a:cubicBezTo>
                <a:cubicBezTo>
                  <a:pt x="1454" y="841"/>
                  <a:pt x="1456" y="837"/>
                  <a:pt x="1457" y="834"/>
                </a:cubicBezTo>
                <a:cubicBezTo>
                  <a:pt x="1459" y="824"/>
                  <a:pt x="1459" y="816"/>
                  <a:pt x="1459" y="808"/>
                </a:cubicBezTo>
                <a:cubicBezTo>
                  <a:pt x="1459" y="800"/>
                  <a:pt x="1459" y="791"/>
                  <a:pt x="1459" y="781"/>
                </a:cubicBezTo>
                <a:cubicBezTo>
                  <a:pt x="1459" y="778"/>
                  <a:pt x="1460" y="776"/>
                  <a:pt x="1460" y="773"/>
                </a:cubicBezTo>
                <a:cubicBezTo>
                  <a:pt x="1460" y="771"/>
                  <a:pt x="1460" y="768"/>
                  <a:pt x="1460" y="766"/>
                </a:cubicBezTo>
                <a:cubicBezTo>
                  <a:pt x="1460" y="761"/>
                  <a:pt x="1461" y="756"/>
                  <a:pt x="1460" y="750"/>
                </a:cubicBezTo>
                <a:cubicBezTo>
                  <a:pt x="1460" y="745"/>
                  <a:pt x="1460" y="740"/>
                  <a:pt x="1460" y="735"/>
                </a:cubicBezTo>
                <a:cubicBezTo>
                  <a:pt x="1460" y="730"/>
                  <a:pt x="1460" y="725"/>
                  <a:pt x="1459" y="720"/>
                </a:cubicBezTo>
                <a:cubicBezTo>
                  <a:pt x="1459" y="710"/>
                  <a:pt x="1458" y="702"/>
                  <a:pt x="1457" y="697"/>
                </a:cubicBezTo>
                <a:cubicBezTo>
                  <a:pt x="1457" y="694"/>
                  <a:pt x="1453" y="693"/>
                  <a:pt x="1454" y="690"/>
                </a:cubicBezTo>
                <a:cubicBezTo>
                  <a:pt x="1456" y="690"/>
                  <a:pt x="1456" y="687"/>
                  <a:pt x="1456" y="683"/>
                </a:cubicBezTo>
                <a:cubicBezTo>
                  <a:pt x="1456" y="684"/>
                  <a:pt x="1455" y="673"/>
                  <a:pt x="1455" y="675"/>
                </a:cubicBezTo>
                <a:cubicBezTo>
                  <a:pt x="1454" y="668"/>
                  <a:pt x="1451" y="667"/>
                  <a:pt x="1451" y="661"/>
                </a:cubicBezTo>
                <a:cubicBezTo>
                  <a:pt x="1450" y="657"/>
                  <a:pt x="1452" y="652"/>
                  <a:pt x="1451" y="647"/>
                </a:cubicBezTo>
                <a:cubicBezTo>
                  <a:pt x="1451" y="645"/>
                  <a:pt x="1449" y="637"/>
                  <a:pt x="1448" y="633"/>
                </a:cubicBezTo>
                <a:cubicBezTo>
                  <a:pt x="1447" y="630"/>
                  <a:pt x="1447" y="630"/>
                  <a:pt x="1446" y="625"/>
                </a:cubicBezTo>
                <a:cubicBezTo>
                  <a:pt x="1445" y="622"/>
                  <a:pt x="1447" y="621"/>
                  <a:pt x="1446" y="617"/>
                </a:cubicBezTo>
                <a:cubicBezTo>
                  <a:pt x="1446" y="613"/>
                  <a:pt x="1443" y="607"/>
                  <a:pt x="1442" y="601"/>
                </a:cubicBezTo>
                <a:cubicBezTo>
                  <a:pt x="1441" y="596"/>
                  <a:pt x="1439" y="589"/>
                  <a:pt x="1438" y="583"/>
                </a:cubicBezTo>
                <a:cubicBezTo>
                  <a:pt x="1436" y="576"/>
                  <a:pt x="1434" y="569"/>
                  <a:pt x="1433" y="563"/>
                </a:cubicBezTo>
                <a:cubicBezTo>
                  <a:pt x="1431" y="556"/>
                  <a:pt x="1429" y="549"/>
                  <a:pt x="1427" y="542"/>
                </a:cubicBezTo>
                <a:cubicBezTo>
                  <a:pt x="1425" y="536"/>
                  <a:pt x="1423" y="529"/>
                  <a:pt x="1420" y="523"/>
                </a:cubicBezTo>
                <a:cubicBezTo>
                  <a:pt x="1419" y="520"/>
                  <a:pt x="1416" y="516"/>
                  <a:pt x="1415" y="512"/>
                </a:cubicBezTo>
                <a:cubicBezTo>
                  <a:pt x="1414" y="510"/>
                  <a:pt x="1414" y="509"/>
                  <a:pt x="1414" y="506"/>
                </a:cubicBezTo>
                <a:cubicBezTo>
                  <a:pt x="1411" y="498"/>
                  <a:pt x="1408" y="492"/>
                  <a:pt x="1406" y="487"/>
                </a:cubicBezTo>
                <a:cubicBezTo>
                  <a:pt x="1403" y="482"/>
                  <a:pt x="1401" y="477"/>
                  <a:pt x="1399" y="471"/>
                </a:cubicBezTo>
                <a:cubicBezTo>
                  <a:pt x="1398" y="468"/>
                  <a:pt x="1398" y="466"/>
                  <a:pt x="1397" y="463"/>
                </a:cubicBezTo>
                <a:cubicBezTo>
                  <a:pt x="1395" y="457"/>
                  <a:pt x="1390" y="448"/>
                  <a:pt x="1389" y="446"/>
                </a:cubicBezTo>
                <a:cubicBezTo>
                  <a:pt x="1389" y="446"/>
                  <a:pt x="1389" y="443"/>
                  <a:pt x="1388" y="440"/>
                </a:cubicBezTo>
                <a:cubicBezTo>
                  <a:pt x="1385" y="437"/>
                  <a:pt x="1382" y="433"/>
                  <a:pt x="1380" y="428"/>
                </a:cubicBezTo>
                <a:cubicBezTo>
                  <a:pt x="1377" y="423"/>
                  <a:pt x="1375" y="416"/>
                  <a:pt x="1372" y="412"/>
                </a:cubicBezTo>
                <a:cubicBezTo>
                  <a:pt x="1368" y="404"/>
                  <a:pt x="1361" y="400"/>
                  <a:pt x="1358" y="392"/>
                </a:cubicBezTo>
                <a:cubicBezTo>
                  <a:pt x="1360" y="390"/>
                  <a:pt x="1362" y="396"/>
                  <a:pt x="1364" y="396"/>
                </a:cubicBezTo>
                <a:cubicBezTo>
                  <a:pt x="1358" y="387"/>
                  <a:pt x="1358" y="382"/>
                  <a:pt x="1352" y="374"/>
                </a:cubicBezTo>
                <a:cubicBezTo>
                  <a:pt x="1350" y="372"/>
                  <a:pt x="1349" y="375"/>
                  <a:pt x="1347" y="372"/>
                </a:cubicBezTo>
                <a:cubicBezTo>
                  <a:pt x="1341" y="364"/>
                  <a:pt x="1338" y="355"/>
                  <a:pt x="1332" y="346"/>
                </a:cubicBezTo>
                <a:cubicBezTo>
                  <a:pt x="1328" y="340"/>
                  <a:pt x="1319" y="331"/>
                  <a:pt x="1316" y="326"/>
                </a:cubicBezTo>
                <a:cubicBezTo>
                  <a:pt x="1313" y="322"/>
                  <a:pt x="1313" y="317"/>
                  <a:pt x="1309" y="313"/>
                </a:cubicBezTo>
                <a:cubicBezTo>
                  <a:pt x="1307" y="310"/>
                  <a:pt x="1304" y="308"/>
                  <a:pt x="1302" y="306"/>
                </a:cubicBezTo>
                <a:cubicBezTo>
                  <a:pt x="1300" y="303"/>
                  <a:pt x="1295" y="297"/>
                  <a:pt x="1290" y="292"/>
                </a:cubicBezTo>
                <a:cubicBezTo>
                  <a:pt x="1286" y="286"/>
                  <a:pt x="1282" y="282"/>
                  <a:pt x="1281" y="281"/>
                </a:cubicBezTo>
                <a:cubicBezTo>
                  <a:pt x="1279" y="278"/>
                  <a:pt x="1280" y="274"/>
                  <a:pt x="1277" y="271"/>
                </a:cubicBezTo>
                <a:cubicBezTo>
                  <a:pt x="1276" y="271"/>
                  <a:pt x="1276" y="273"/>
                  <a:pt x="1274" y="271"/>
                </a:cubicBezTo>
                <a:cubicBezTo>
                  <a:pt x="1269" y="259"/>
                  <a:pt x="1251" y="242"/>
                  <a:pt x="1240" y="228"/>
                </a:cubicBezTo>
                <a:cubicBezTo>
                  <a:pt x="1234" y="224"/>
                  <a:pt x="1239" y="233"/>
                  <a:pt x="1231" y="225"/>
                </a:cubicBezTo>
                <a:cubicBezTo>
                  <a:pt x="1228" y="222"/>
                  <a:pt x="1235" y="226"/>
                  <a:pt x="1232" y="221"/>
                </a:cubicBezTo>
                <a:cubicBezTo>
                  <a:pt x="1226" y="218"/>
                  <a:pt x="1225" y="213"/>
                  <a:pt x="1220" y="208"/>
                </a:cubicBezTo>
                <a:close/>
                <a:moveTo>
                  <a:pt x="1479" y="999"/>
                </a:moveTo>
                <a:cubicBezTo>
                  <a:pt x="1481" y="1003"/>
                  <a:pt x="1478" y="1013"/>
                  <a:pt x="1475" y="1014"/>
                </a:cubicBezTo>
                <a:cubicBezTo>
                  <a:pt x="1474" y="1015"/>
                  <a:pt x="1473" y="1012"/>
                  <a:pt x="1474" y="1009"/>
                </a:cubicBezTo>
                <a:cubicBezTo>
                  <a:pt x="1475" y="1006"/>
                  <a:pt x="1476" y="1002"/>
                  <a:pt x="1479" y="999"/>
                </a:cubicBezTo>
                <a:close/>
                <a:moveTo>
                  <a:pt x="1491" y="957"/>
                </a:moveTo>
                <a:cubicBezTo>
                  <a:pt x="1488" y="958"/>
                  <a:pt x="1490" y="942"/>
                  <a:pt x="1494" y="938"/>
                </a:cubicBezTo>
                <a:cubicBezTo>
                  <a:pt x="1497" y="942"/>
                  <a:pt x="1491" y="950"/>
                  <a:pt x="1491" y="957"/>
                </a:cubicBezTo>
                <a:close/>
                <a:moveTo>
                  <a:pt x="1509" y="769"/>
                </a:moveTo>
                <a:cubicBezTo>
                  <a:pt x="1509" y="776"/>
                  <a:pt x="1509" y="784"/>
                  <a:pt x="1508" y="791"/>
                </a:cubicBezTo>
                <a:cubicBezTo>
                  <a:pt x="1506" y="793"/>
                  <a:pt x="1506" y="778"/>
                  <a:pt x="1506" y="776"/>
                </a:cubicBezTo>
                <a:cubicBezTo>
                  <a:pt x="1507" y="771"/>
                  <a:pt x="1508" y="768"/>
                  <a:pt x="1509" y="769"/>
                </a:cubicBezTo>
                <a:close/>
                <a:moveTo>
                  <a:pt x="1371" y="341"/>
                </a:moveTo>
                <a:cubicBezTo>
                  <a:pt x="1374" y="345"/>
                  <a:pt x="1377" y="349"/>
                  <a:pt x="1377" y="352"/>
                </a:cubicBezTo>
                <a:cubicBezTo>
                  <a:pt x="1376" y="354"/>
                  <a:pt x="1366" y="339"/>
                  <a:pt x="1371" y="341"/>
                </a:cubicBezTo>
                <a:close/>
                <a:moveTo>
                  <a:pt x="1128" y="106"/>
                </a:moveTo>
                <a:cubicBezTo>
                  <a:pt x="1136" y="111"/>
                  <a:pt x="1136" y="111"/>
                  <a:pt x="1136" y="111"/>
                </a:cubicBezTo>
                <a:cubicBezTo>
                  <a:pt x="1138" y="115"/>
                  <a:pt x="1123" y="106"/>
                  <a:pt x="1128" y="106"/>
                </a:cubicBezTo>
                <a:close/>
                <a:moveTo>
                  <a:pt x="1179" y="148"/>
                </a:moveTo>
                <a:cubicBezTo>
                  <a:pt x="1177" y="147"/>
                  <a:pt x="1174" y="145"/>
                  <a:pt x="1172" y="143"/>
                </a:cubicBezTo>
                <a:cubicBezTo>
                  <a:pt x="1170" y="142"/>
                  <a:pt x="1168" y="140"/>
                  <a:pt x="1170" y="139"/>
                </a:cubicBezTo>
                <a:cubicBezTo>
                  <a:pt x="1175" y="142"/>
                  <a:pt x="1181" y="146"/>
                  <a:pt x="1179" y="148"/>
                </a:cubicBezTo>
                <a:close/>
                <a:moveTo>
                  <a:pt x="1285" y="248"/>
                </a:moveTo>
                <a:cubicBezTo>
                  <a:pt x="1283" y="248"/>
                  <a:pt x="1281" y="248"/>
                  <a:pt x="1279" y="246"/>
                </a:cubicBezTo>
                <a:cubicBezTo>
                  <a:pt x="1277" y="245"/>
                  <a:pt x="1275" y="243"/>
                  <a:pt x="1273" y="239"/>
                </a:cubicBezTo>
                <a:cubicBezTo>
                  <a:pt x="1276" y="239"/>
                  <a:pt x="1280" y="241"/>
                  <a:pt x="1285" y="248"/>
                </a:cubicBezTo>
                <a:close/>
                <a:moveTo>
                  <a:pt x="923" y="32"/>
                </a:moveTo>
                <a:cubicBezTo>
                  <a:pt x="937" y="36"/>
                  <a:pt x="937" y="36"/>
                  <a:pt x="937" y="36"/>
                </a:cubicBezTo>
                <a:cubicBezTo>
                  <a:pt x="936" y="37"/>
                  <a:pt x="936" y="37"/>
                  <a:pt x="936" y="37"/>
                </a:cubicBezTo>
                <a:cubicBezTo>
                  <a:pt x="923" y="33"/>
                  <a:pt x="923" y="33"/>
                  <a:pt x="923" y="33"/>
                </a:cubicBezTo>
                <a:lnTo>
                  <a:pt x="923" y="32"/>
                </a:lnTo>
                <a:close/>
                <a:moveTo>
                  <a:pt x="980" y="55"/>
                </a:moveTo>
                <a:cubicBezTo>
                  <a:pt x="979" y="57"/>
                  <a:pt x="979" y="57"/>
                  <a:pt x="979" y="57"/>
                </a:cubicBezTo>
                <a:cubicBezTo>
                  <a:pt x="974" y="56"/>
                  <a:pt x="972" y="54"/>
                  <a:pt x="970" y="53"/>
                </a:cubicBezTo>
                <a:cubicBezTo>
                  <a:pt x="972" y="52"/>
                  <a:pt x="975" y="53"/>
                  <a:pt x="980" y="55"/>
                </a:cubicBezTo>
                <a:close/>
                <a:moveTo>
                  <a:pt x="969" y="56"/>
                </a:moveTo>
                <a:cubicBezTo>
                  <a:pt x="964" y="59"/>
                  <a:pt x="944" y="51"/>
                  <a:pt x="935" y="50"/>
                </a:cubicBezTo>
                <a:cubicBezTo>
                  <a:pt x="935" y="48"/>
                  <a:pt x="937" y="49"/>
                  <a:pt x="938" y="47"/>
                </a:cubicBezTo>
                <a:cubicBezTo>
                  <a:pt x="939" y="45"/>
                  <a:pt x="929" y="45"/>
                  <a:pt x="933" y="43"/>
                </a:cubicBezTo>
                <a:cubicBezTo>
                  <a:pt x="944" y="46"/>
                  <a:pt x="956" y="50"/>
                  <a:pt x="969" y="56"/>
                </a:cubicBezTo>
                <a:close/>
                <a:moveTo>
                  <a:pt x="890" y="37"/>
                </a:moveTo>
                <a:cubicBezTo>
                  <a:pt x="889" y="38"/>
                  <a:pt x="884" y="36"/>
                  <a:pt x="880" y="34"/>
                </a:cubicBezTo>
                <a:cubicBezTo>
                  <a:pt x="877" y="33"/>
                  <a:pt x="869" y="33"/>
                  <a:pt x="871" y="30"/>
                </a:cubicBezTo>
                <a:cubicBezTo>
                  <a:pt x="876" y="31"/>
                  <a:pt x="892" y="33"/>
                  <a:pt x="890" y="37"/>
                </a:cubicBezTo>
                <a:close/>
                <a:moveTo>
                  <a:pt x="1078" y="117"/>
                </a:moveTo>
                <a:cubicBezTo>
                  <a:pt x="1078" y="120"/>
                  <a:pt x="1069" y="114"/>
                  <a:pt x="1069" y="112"/>
                </a:cubicBezTo>
                <a:cubicBezTo>
                  <a:pt x="1069" y="110"/>
                  <a:pt x="1078" y="115"/>
                  <a:pt x="1078" y="117"/>
                </a:cubicBezTo>
                <a:close/>
                <a:moveTo>
                  <a:pt x="1353" y="1115"/>
                </a:moveTo>
                <a:cubicBezTo>
                  <a:pt x="1350" y="1113"/>
                  <a:pt x="1355" y="1103"/>
                  <a:pt x="1358" y="1098"/>
                </a:cubicBezTo>
                <a:cubicBezTo>
                  <a:pt x="1358" y="1096"/>
                  <a:pt x="1360" y="1096"/>
                  <a:pt x="1360" y="1095"/>
                </a:cubicBezTo>
                <a:cubicBezTo>
                  <a:pt x="1362" y="1092"/>
                  <a:pt x="1361" y="1091"/>
                  <a:pt x="1362" y="1089"/>
                </a:cubicBezTo>
                <a:cubicBezTo>
                  <a:pt x="1365" y="1084"/>
                  <a:pt x="1369" y="1079"/>
                  <a:pt x="1371" y="1071"/>
                </a:cubicBezTo>
                <a:cubicBezTo>
                  <a:pt x="1375" y="1069"/>
                  <a:pt x="1370" y="1077"/>
                  <a:pt x="1369" y="1079"/>
                </a:cubicBezTo>
                <a:cubicBezTo>
                  <a:pt x="1369" y="1079"/>
                  <a:pt x="1371" y="1079"/>
                  <a:pt x="1371" y="1080"/>
                </a:cubicBezTo>
                <a:cubicBezTo>
                  <a:pt x="1370" y="1083"/>
                  <a:pt x="1367" y="1086"/>
                  <a:pt x="1365" y="1090"/>
                </a:cubicBezTo>
                <a:cubicBezTo>
                  <a:pt x="1361" y="1098"/>
                  <a:pt x="1358" y="1107"/>
                  <a:pt x="1353" y="1115"/>
                </a:cubicBezTo>
                <a:close/>
                <a:moveTo>
                  <a:pt x="1079" y="126"/>
                </a:moveTo>
                <a:cubicBezTo>
                  <a:pt x="1067" y="124"/>
                  <a:pt x="1073" y="115"/>
                  <a:pt x="1079" y="126"/>
                </a:cubicBezTo>
                <a:close/>
                <a:moveTo>
                  <a:pt x="1260" y="278"/>
                </a:moveTo>
                <a:cubicBezTo>
                  <a:pt x="1257" y="276"/>
                  <a:pt x="1253" y="273"/>
                  <a:pt x="1248" y="269"/>
                </a:cubicBezTo>
                <a:cubicBezTo>
                  <a:pt x="1243" y="265"/>
                  <a:pt x="1238" y="260"/>
                  <a:pt x="1235" y="255"/>
                </a:cubicBezTo>
                <a:cubicBezTo>
                  <a:pt x="1235" y="254"/>
                  <a:pt x="1238" y="254"/>
                  <a:pt x="1238" y="253"/>
                </a:cubicBezTo>
                <a:cubicBezTo>
                  <a:pt x="1237" y="252"/>
                  <a:pt x="1225" y="240"/>
                  <a:pt x="1232" y="244"/>
                </a:cubicBezTo>
                <a:cubicBezTo>
                  <a:pt x="1236" y="245"/>
                  <a:pt x="1235" y="249"/>
                  <a:pt x="1238" y="252"/>
                </a:cubicBezTo>
                <a:cubicBezTo>
                  <a:pt x="1245" y="260"/>
                  <a:pt x="1257" y="270"/>
                  <a:pt x="1260" y="278"/>
                </a:cubicBezTo>
                <a:close/>
                <a:moveTo>
                  <a:pt x="1213" y="227"/>
                </a:moveTo>
                <a:cubicBezTo>
                  <a:pt x="1212" y="229"/>
                  <a:pt x="1211" y="228"/>
                  <a:pt x="1209" y="228"/>
                </a:cubicBezTo>
                <a:cubicBezTo>
                  <a:pt x="1213" y="232"/>
                  <a:pt x="1214" y="230"/>
                  <a:pt x="1218" y="233"/>
                </a:cubicBezTo>
                <a:cubicBezTo>
                  <a:pt x="1221" y="235"/>
                  <a:pt x="1225" y="241"/>
                  <a:pt x="1227" y="244"/>
                </a:cubicBezTo>
                <a:cubicBezTo>
                  <a:pt x="1225" y="247"/>
                  <a:pt x="1218" y="238"/>
                  <a:pt x="1215" y="236"/>
                </a:cubicBezTo>
                <a:cubicBezTo>
                  <a:pt x="1213" y="234"/>
                  <a:pt x="1209" y="231"/>
                  <a:pt x="1206" y="228"/>
                </a:cubicBezTo>
                <a:cubicBezTo>
                  <a:pt x="1204" y="226"/>
                  <a:pt x="1202" y="224"/>
                  <a:pt x="1200" y="222"/>
                </a:cubicBezTo>
                <a:cubicBezTo>
                  <a:pt x="1198" y="221"/>
                  <a:pt x="1196" y="219"/>
                  <a:pt x="1195" y="218"/>
                </a:cubicBezTo>
                <a:cubicBezTo>
                  <a:pt x="1192" y="216"/>
                  <a:pt x="1188" y="212"/>
                  <a:pt x="1187" y="215"/>
                </a:cubicBezTo>
                <a:cubicBezTo>
                  <a:pt x="1182" y="211"/>
                  <a:pt x="1185" y="210"/>
                  <a:pt x="1181" y="206"/>
                </a:cubicBezTo>
                <a:cubicBezTo>
                  <a:pt x="1178" y="202"/>
                  <a:pt x="1176" y="204"/>
                  <a:pt x="1173" y="201"/>
                </a:cubicBezTo>
                <a:cubicBezTo>
                  <a:pt x="1168" y="198"/>
                  <a:pt x="1164" y="192"/>
                  <a:pt x="1160" y="189"/>
                </a:cubicBezTo>
                <a:cubicBezTo>
                  <a:pt x="1152" y="183"/>
                  <a:pt x="1144" y="180"/>
                  <a:pt x="1134" y="174"/>
                </a:cubicBezTo>
                <a:cubicBezTo>
                  <a:pt x="1126" y="169"/>
                  <a:pt x="1123" y="164"/>
                  <a:pt x="1115" y="158"/>
                </a:cubicBezTo>
                <a:cubicBezTo>
                  <a:pt x="1111" y="156"/>
                  <a:pt x="1107" y="155"/>
                  <a:pt x="1104" y="153"/>
                </a:cubicBezTo>
                <a:cubicBezTo>
                  <a:pt x="1100" y="151"/>
                  <a:pt x="1100" y="150"/>
                  <a:pt x="1098" y="148"/>
                </a:cubicBezTo>
                <a:cubicBezTo>
                  <a:pt x="1095" y="146"/>
                  <a:pt x="1094" y="147"/>
                  <a:pt x="1092" y="146"/>
                </a:cubicBezTo>
                <a:cubicBezTo>
                  <a:pt x="1089" y="144"/>
                  <a:pt x="1088" y="142"/>
                  <a:pt x="1086" y="141"/>
                </a:cubicBezTo>
                <a:cubicBezTo>
                  <a:pt x="1083" y="139"/>
                  <a:pt x="1078" y="138"/>
                  <a:pt x="1075" y="136"/>
                </a:cubicBezTo>
                <a:cubicBezTo>
                  <a:pt x="1071" y="134"/>
                  <a:pt x="1067" y="132"/>
                  <a:pt x="1063" y="130"/>
                </a:cubicBezTo>
                <a:cubicBezTo>
                  <a:pt x="1061" y="129"/>
                  <a:pt x="1057" y="129"/>
                  <a:pt x="1055" y="128"/>
                </a:cubicBezTo>
                <a:cubicBezTo>
                  <a:pt x="1052" y="126"/>
                  <a:pt x="1049" y="124"/>
                  <a:pt x="1045" y="122"/>
                </a:cubicBezTo>
                <a:cubicBezTo>
                  <a:pt x="1042" y="121"/>
                  <a:pt x="1041" y="121"/>
                  <a:pt x="1038" y="119"/>
                </a:cubicBezTo>
                <a:cubicBezTo>
                  <a:pt x="1034" y="117"/>
                  <a:pt x="1035" y="116"/>
                  <a:pt x="1032" y="114"/>
                </a:cubicBezTo>
                <a:cubicBezTo>
                  <a:pt x="1029" y="113"/>
                  <a:pt x="1026" y="112"/>
                  <a:pt x="1023" y="111"/>
                </a:cubicBezTo>
                <a:cubicBezTo>
                  <a:pt x="1021" y="110"/>
                  <a:pt x="1018" y="109"/>
                  <a:pt x="1017" y="109"/>
                </a:cubicBezTo>
                <a:cubicBezTo>
                  <a:pt x="1016" y="109"/>
                  <a:pt x="1011" y="108"/>
                  <a:pt x="1006" y="105"/>
                </a:cubicBezTo>
                <a:cubicBezTo>
                  <a:pt x="1010" y="102"/>
                  <a:pt x="1004" y="101"/>
                  <a:pt x="999" y="96"/>
                </a:cubicBezTo>
                <a:cubicBezTo>
                  <a:pt x="996" y="93"/>
                  <a:pt x="997" y="92"/>
                  <a:pt x="995" y="91"/>
                </a:cubicBezTo>
                <a:cubicBezTo>
                  <a:pt x="988" y="87"/>
                  <a:pt x="974" y="86"/>
                  <a:pt x="970" y="80"/>
                </a:cubicBezTo>
                <a:cubicBezTo>
                  <a:pt x="972" y="77"/>
                  <a:pt x="979" y="83"/>
                  <a:pt x="983" y="84"/>
                </a:cubicBezTo>
                <a:cubicBezTo>
                  <a:pt x="989" y="87"/>
                  <a:pt x="997" y="89"/>
                  <a:pt x="1003" y="93"/>
                </a:cubicBezTo>
                <a:cubicBezTo>
                  <a:pt x="1009" y="96"/>
                  <a:pt x="1008" y="98"/>
                  <a:pt x="1018" y="102"/>
                </a:cubicBezTo>
                <a:cubicBezTo>
                  <a:pt x="1021" y="103"/>
                  <a:pt x="1023" y="102"/>
                  <a:pt x="1027" y="103"/>
                </a:cubicBezTo>
                <a:cubicBezTo>
                  <a:pt x="1031" y="104"/>
                  <a:pt x="1036" y="108"/>
                  <a:pt x="1042" y="111"/>
                </a:cubicBezTo>
                <a:cubicBezTo>
                  <a:pt x="1047" y="113"/>
                  <a:pt x="1053" y="116"/>
                  <a:pt x="1058" y="119"/>
                </a:cubicBezTo>
                <a:cubicBezTo>
                  <a:pt x="1064" y="121"/>
                  <a:pt x="1069" y="124"/>
                  <a:pt x="1072" y="126"/>
                </a:cubicBezTo>
                <a:cubicBezTo>
                  <a:pt x="1075" y="128"/>
                  <a:pt x="1077" y="131"/>
                  <a:pt x="1080" y="133"/>
                </a:cubicBezTo>
                <a:cubicBezTo>
                  <a:pt x="1084" y="136"/>
                  <a:pt x="1090" y="135"/>
                  <a:pt x="1095" y="138"/>
                </a:cubicBezTo>
                <a:cubicBezTo>
                  <a:pt x="1094" y="138"/>
                  <a:pt x="1097" y="141"/>
                  <a:pt x="1100" y="144"/>
                </a:cubicBezTo>
                <a:cubicBezTo>
                  <a:pt x="1104" y="147"/>
                  <a:pt x="1108" y="148"/>
                  <a:pt x="1113" y="151"/>
                </a:cubicBezTo>
                <a:cubicBezTo>
                  <a:pt x="1116" y="153"/>
                  <a:pt x="1116" y="154"/>
                  <a:pt x="1119" y="156"/>
                </a:cubicBezTo>
                <a:cubicBezTo>
                  <a:pt x="1124" y="160"/>
                  <a:pt x="1132" y="165"/>
                  <a:pt x="1141" y="172"/>
                </a:cubicBezTo>
                <a:cubicBezTo>
                  <a:pt x="1143" y="173"/>
                  <a:pt x="1145" y="175"/>
                  <a:pt x="1148" y="176"/>
                </a:cubicBezTo>
                <a:cubicBezTo>
                  <a:pt x="1150" y="178"/>
                  <a:pt x="1152" y="180"/>
                  <a:pt x="1154" y="181"/>
                </a:cubicBezTo>
                <a:cubicBezTo>
                  <a:pt x="1159" y="185"/>
                  <a:pt x="1163" y="188"/>
                  <a:pt x="1168" y="192"/>
                </a:cubicBezTo>
                <a:cubicBezTo>
                  <a:pt x="1171" y="194"/>
                  <a:pt x="1174" y="195"/>
                  <a:pt x="1177" y="196"/>
                </a:cubicBezTo>
                <a:cubicBezTo>
                  <a:pt x="1184" y="201"/>
                  <a:pt x="1191" y="209"/>
                  <a:pt x="1198" y="214"/>
                </a:cubicBezTo>
                <a:cubicBezTo>
                  <a:pt x="1204" y="218"/>
                  <a:pt x="1209" y="222"/>
                  <a:pt x="1213" y="227"/>
                </a:cubicBezTo>
                <a:close/>
                <a:moveTo>
                  <a:pt x="1288" y="311"/>
                </a:moveTo>
                <a:cubicBezTo>
                  <a:pt x="1287" y="314"/>
                  <a:pt x="1279" y="304"/>
                  <a:pt x="1279" y="301"/>
                </a:cubicBezTo>
                <a:cubicBezTo>
                  <a:pt x="1280" y="298"/>
                  <a:pt x="1285" y="308"/>
                  <a:pt x="1288" y="311"/>
                </a:cubicBezTo>
                <a:close/>
                <a:moveTo>
                  <a:pt x="966" y="75"/>
                </a:moveTo>
                <a:cubicBezTo>
                  <a:pt x="966" y="79"/>
                  <a:pt x="962" y="76"/>
                  <a:pt x="958" y="74"/>
                </a:cubicBezTo>
                <a:cubicBezTo>
                  <a:pt x="955" y="73"/>
                  <a:pt x="944" y="70"/>
                  <a:pt x="947" y="69"/>
                </a:cubicBezTo>
                <a:cubicBezTo>
                  <a:pt x="953" y="70"/>
                  <a:pt x="956" y="73"/>
                  <a:pt x="966" y="75"/>
                </a:cubicBezTo>
                <a:close/>
                <a:moveTo>
                  <a:pt x="1432" y="784"/>
                </a:moveTo>
                <a:cubicBezTo>
                  <a:pt x="1431" y="790"/>
                  <a:pt x="1434" y="794"/>
                  <a:pt x="1433" y="800"/>
                </a:cubicBezTo>
                <a:cubicBezTo>
                  <a:pt x="1433" y="803"/>
                  <a:pt x="1432" y="805"/>
                  <a:pt x="1431" y="809"/>
                </a:cubicBezTo>
                <a:cubicBezTo>
                  <a:pt x="1430" y="814"/>
                  <a:pt x="1432" y="814"/>
                  <a:pt x="1431" y="817"/>
                </a:cubicBezTo>
                <a:cubicBezTo>
                  <a:pt x="1431" y="821"/>
                  <a:pt x="1429" y="823"/>
                  <a:pt x="1429" y="825"/>
                </a:cubicBezTo>
                <a:cubicBezTo>
                  <a:pt x="1429" y="829"/>
                  <a:pt x="1430" y="835"/>
                  <a:pt x="1430" y="841"/>
                </a:cubicBezTo>
                <a:cubicBezTo>
                  <a:pt x="1430" y="842"/>
                  <a:pt x="1430" y="843"/>
                  <a:pt x="1429" y="845"/>
                </a:cubicBezTo>
                <a:cubicBezTo>
                  <a:pt x="1429" y="847"/>
                  <a:pt x="1428" y="849"/>
                  <a:pt x="1428" y="850"/>
                </a:cubicBezTo>
                <a:cubicBezTo>
                  <a:pt x="1428" y="852"/>
                  <a:pt x="1430" y="852"/>
                  <a:pt x="1429" y="857"/>
                </a:cubicBezTo>
                <a:cubicBezTo>
                  <a:pt x="1428" y="859"/>
                  <a:pt x="1426" y="861"/>
                  <a:pt x="1425" y="864"/>
                </a:cubicBezTo>
                <a:cubicBezTo>
                  <a:pt x="1424" y="870"/>
                  <a:pt x="1425" y="876"/>
                  <a:pt x="1424" y="882"/>
                </a:cubicBezTo>
                <a:cubicBezTo>
                  <a:pt x="1423" y="886"/>
                  <a:pt x="1421" y="886"/>
                  <a:pt x="1420" y="889"/>
                </a:cubicBezTo>
                <a:cubicBezTo>
                  <a:pt x="1419" y="893"/>
                  <a:pt x="1420" y="894"/>
                  <a:pt x="1420" y="897"/>
                </a:cubicBezTo>
                <a:cubicBezTo>
                  <a:pt x="1419" y="898"/>
                  <a:pt x="1418" y="898"/>
                  <a:pt x="1417" y="902"/>
                </a:cubicBezTo>
                <a:cubicBezTo>
                  <a:pt x="1415" y="909"/>
                  <a:pt x="1417" y="911"/>
                  <a:pt x="1416" y="916"/>
                </a:cubicBezTo>
                <a:cubicBezTo>
                  <a:pt x="1415" y="919"/>
                  <a:pt x="1411" y="933"/>
                  <a:pt x="1409" y="941"/>
                </a:cubicBezTo>
                <a:cubicBezTo>
                  <a:pt x="1408" y="944"/>
                  <a:pt x="1406" y="944"/>
                  <a:pt x="1406" y="946"/>
                </a:cubicBezTo>
                <a:cubicBezTo>
                  <a:pt x="1404" y="950"/>
                  <a:pt x="1405" y="952"/>
                  <a:pt x="1402" y="959"/>
                </a:cubicBezTo>
                <a:cubicBezTo>
                  <a:pt x="1399" y="966"/>
                  <a:pt x="1395" y="974"/>
                  <a:pt x="1391" y="986"/>
                </a:cubicBezTo>
                <a:cubicBezTo>
                  <a:pt x="1391" y="988"/>
                  <a:pt x="1391" y="989"/>
                  <a:pt x="1391" y="990"/>
                </a:cubicBezTo>
                <a:cubicBezTo>
                  <a:pt x="1389" y="993"/>
                  <a:pt x="1389" y="992"/>
                  <a:pt x="1390" y="996"/>
                </a:cubicBezTo>
                <a:cubicBezTo>
                  <a:pt x="1390" y="1001"/>
                  <a:pt x="1387" y="999"/>
                  <a:pt x="1385" y="1003"/>
                </a:cubicBezTo>
                <a:cubicBezTo>
                  <a:pt x="1384" y="1006"/>
                  <a:pt x="1384" y="1009"/>
                  <a:pt x="1383" y="1012"/>
                </a:cubicBezTo>
                <a:cubicBezTo>
                  <a:pt x="1382" y="1015"/>
                  <a:pt x="1379" y="1017"/>
                  <a:pt x="1378" y="1021"/>
                </a:cubicBezTo>
                <a:cubicBezTo>
                  <a:pt x="1374" y="1027"/>
                  <a:pt x="1371" y="1037"/>
                  <a:pt x="1369" y="1042"/>
                </a:cubicBezTo>
                <a:cubicBezTo>
                  <a:pt x="1367" y="1046"/>
                  <a:pt x="1363" y="1050"/>
                  <a:pt x="1361" y="1054"/>
                </a:cubicBezTo>
                <a:cubicBezTo>
                  <a:pt x="1358" y="1058"/>
                  <a:pt x="1357" y="1063"/>
                  <a:pt x="1355" y="1068"/>
                </a:cubicBezTo>
                <a:cubicBezTo>
                  <a:pt x="1354" y="1071"/>
                  <a:pt x="1352" y="1071"/>
                  <a:pt x="1350" y="1074"/>
                </a:cubicBezTo>
                <a:cubicBezTo>
                  <a:pt x="1348" y="1078"/>
                  <a:pt x="1349" y="1079"/>
                  <a:pt x="1348" y="1082"/>
                </a:cubicBezTo>
                <a:cubicBezTo>
                  <a:pt x="1347" y="1083"/>
                  <a:pt x="1345" y="1084"/>
                  <a:pt x="1343" y="1086"/>
                </a:cubicBezTo>
                <a:cubicBezTo>
                  <a:pt x="1337" y="1096"/>
                  <a:pt x="1333" y="1107"/>
                  <a:pt x="1326" y="1118"/>
                </a:cubicBezTo>
                <a:cubicBezTo>
                  <a:pt x="1323" y="1123"/>
                  <a:pt x="1317" y="1129"/>
                  <a:pt x="1315" y="1134"/>
                </a:cubicBezTo>
                <a:cubicBezTo>
                  <a:pt x="1312" y="1138"/>
                  <a:pt x="1309" y="1144"/>
                  <a:pt x="1304" y="1150"/>
                </a:cubicBezTo>
                <a:cubicBezTo>
                  <a:pt x="1303" y="1152"/>
                  <a:pt x="1300" y="1154"/>
                  <a:pt x="1298" y="1156"/>
                </a:cubicBezTo>
                <a:cubicBezTo>
                  <a:pt x="1296" y="1159"/>
                  <a:pt x="1296" y="1160"/>
                  <a:pt x="1295" y="1162"/>
                </a:cubicBezTo>
                <a:cubicBezTo>
                  <a:pt x="1293" y="1166"/>
                  <a:pt x="1284" y="1176"/>
                  <a:pt x="1279" y="1182"/>
                </a:cubicBezTo>
                <a:cubicBezTo>
                  <a:pt x="1278" y="1176"/>
                  <a:pt x="1282" y="1170"/>
                  <a:pt x="1287" y="1164"/>
                </a:cubicBezTo>
                <a:cubicBezTo>
                  <a:pt x="1289" y="1162"/>
                  <a:pt x="1292" y="1161"/>
                  <a:pt x="1293" y="1159"/>
                </a:cubicBezTo>
                <a:cubicBezTo>
                  <a:pt x="1296" y="1154"/>
                  <a:pt x="1300" y="1149"/>
                  <a:pt x="1303" y="1144"/>
                </a:cubicBezTo>
                <a:cubicBezTo>
                  <a:pt x="1305" y="1140"/>
                  <a:pt x="1306" y="1135"/>
                  <a:pt x="1309" y="1130"/>
                </a:cubicBezTo>
                <a:cubicBezTo>
                  <a:pt x="1309" y="1129"/>
                  <a:pt x="1313" y="1125"/>
                  <a:pt x="1314" y="1125"/>
                </a:cubicBezTo>
                <a:cubicBezTo>
                  <a:pt x="1324" y="1110"/>
                  <a:pt x="1338" y="1080"/>
                  <a:pt x="1347" y="1060"/>
                </a:cubicBezTo>
                <a:cubicBezTo>
                  <a:pt x="1350" y="1052"/>
                  <a:pt x="1353" y="1049"/>
                  <a:pt x="1355" y="1042"/>
                </a:cubicBezTo>
                <a:cubicBezTo>
                  <a:pt x="1355" y="1039"/>
                  <a:pt x="1355" y="1039"/>
                  <a:pt x="1355" y="1036"/>
                </a:cubicBezTo>
                <a:cubicBezTo>
                  <a:pt x="1356" y="1033"/>
                  <a:pt x="1358" y="1023"/>
                  <a:pt x="1362" y="1015"/>
                </a:cubicBezTo>
                <a:cubicBezTo>
                  <a:pt x="1364" y="1011"/>
                  <a:pt x="1367" y="1009"/>
                  <a:pt x="1369" y="1005"/>
                </a:cubicBezTo>
                <a:cubicBezTo>
                  <a:pt x="1370" y="1001"/>
                  <a:pt x="1370" y="997"/>
                  <a:pt x="1371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1"/>
                  <a:pt x="1381" y="963"/>
                  <a:pt x="1383" y="956"/>
                </a:cubicBezTo>
                <a:cubicBezTo>
                  <a:pt x="1384" y="951"/>
                  <a:pt x="1385" y="948"/>
                  <a:pt x="1385" y="944"/>
                </a:cubicBezTo>
                <a:cubicBezTo>
                  <a:pt x="1386" y="940"/>
                  <a:pt x="1387" y="936"/>
                  <a:pt x="1389" y="931"/>
                </a:cubicBezTo>
                <a:cubicBezTo>
                  <a:pt x="1390" y="928"/>
                  <a:pt x="1386" y="929"/>
                  <a:pt x="1387" y="925"/>
                </a:cubicBezTo>
                <a:cubicBezTo>
                  <a:pt x="1387" y="916"/>
                  <a:pt x="1390" y="917"/>
                  <a:pt x="1392" y="911"/>
                </a:cubicBezTo>
                <a:cubicBezTo>
                  <a:pt x="1393" y="907"/>
                  <a:pt x="1396" y="897"/>
                  <a:pt x="1397" y="891"/>
                </a:cubicBezTo>
                <a:cubicBezTo>
                  <a:pt x="1398" y="887"/>
                  <a:pt x="1397" y="884"/>
                  <a:pt x="1398" y="881"/>
                </a:cubicBezTo>
                <a:cubicBezTo>
                  <a:pt x="1399" y="878"/>
                  <a:pt x="1401" y="873"/>
                  <a:pt x="1402" y="870"/>
                </a:cubicBezTo>
                <a:cubicBezTo>
                  <a:pt x="1402" y="865"/>
                  <a:pt x="1402" y="859"/>
                  <a:pt x="1402" y="853"/>
                </a:cubicBezTo>
                <a:cubicBezTo>
                  <a:pt x="1403" y="849"/>
                  <a:pt x="1403" y="845"/>
                  <a:pt x="1404" y="840"/>
                </a:cubicBezTo>
                <a:cubicBezTo>
                  <a:pt x="1404" y="836"/>
                  <a:pt x="1404" y="832"/>
                  <a:pt x="1405" y="829"/>
                </a:cubicBezTo>
                <a:cubicBezTo>
                  <a:pt x="1405" y="822"/>
                  <a:pt x="1406" y="816"/>
                  <a:pt x="1406" y="813"/>
                </a:cubicBezTo>
                <a:cubicBezTo>
                  <a:pt x="1405" y="810"/>
                  <a:pt x="1403" y="809"/>
                  <a:pt x="1403" y="806"/>
                </a:cubicBezTo>
                <a:cubicBezTo>
                  <a:pt x="1404" y="797"/>
                  <a:pt x="1408" y="791"/>
                  <a:pt x="1407" y="777"/>
                </a:cubicBezTo>
                <a:cubicBezTo>
                  <a:pt x="1406" y="775"/>
                  <a:pt x="1405" y="773"/>
                  <a:pt x="1405" y="770"/>
                </a:cubicBezTo>
                <a:cubicBezTo>
                  <a:pt x="1405" y="767"/>
                  <a:pt x="1406" y="765"/>
                  <a:pt x="1406" y="760"/>
                </a:cubicBezTo>
                <a:cubicBezTo>
                  <a:pt x="1406" y="758"/>
                  <a:pt x="1405" y="753"/>
                  <a:pt x="1405" y="748"/>
                </a:cubicBezTo>
                <a:cubicBezTo>
                  <a:pt x="1405" y="742"/>
                  <a:pt x="1405" y="736"/>
                  <a:pt x="1404" y="730"/>
                </a:cubicBezTo>
                <a:cubicBezTo>
                  <a:pt x="1404" y="727"/>
                  <a:pt x="1406" y="724"/>
                  <a:pt x="1406" y="721"/>
                </a:cubicBezTo>
                <a:cubicBezTo>
                  <a:pt x="1405" y="717"/>
                  <a:pt x="1404" y="715"/>
                  <a:pt x="1403" y="711"/>
                </a:cubicBezTo>
                <a:cubicBezTo>
                  <a:pt x="1403" y="706"/>
                  <a:pt x="1403" y="700"/>
                  <a:pt x="1403" y="696"/>
                </a:cubicBezTo>
                <a:cubicBezTo>
                  <a:pt x="1404" y="692"/>
                  <a:pt x="1403" y="686"/>
                  <a:pt x="1402" y="680"/>
                </a:cubicBezTo>
                <a:cubicBezTo>
                  <a:pt x="1401" y="673"/>
                  <a:pt x="1400" y="666"/>
                  <a:pt x="1399" y="659"/>
                </a:cubicBezTo>
                <a:cubicBezTo>
                  <a:pt x="1397" y="649"/>
                  <a:pt x="1396" y="632"/>
                  <a:pt x="1392" y="616"/>
                </a:cubicBezTo>
                <a:cubicBezTo>
                  <a:pt x="1393" y="613"/>
                  <a:pt x="1393" y="616"/>
                  <a:pt x="1395" y="615"/>
                </a:cubicBezTo>
                <a:cubicBezTo>
                  <a:pt x="1395" y="609"/>
                  <a:pt x="1393" y="610"/>
                  <a:pt x="1393" y="606"/>
                </a:cubicBezTo>
                <a:cubicBezTo>
                  <a:pt x="1391" y="603"/>
                  <a:pt x="1389" y="604"/>
                  <a:pt x="1388" y="597"/>
                </a:cubicBezTo>
                <a:cubicBezTo>
                  <a:pt x="1390" y="596"/>
                  <a:pt x="1390" y="601"/>
                  <a:pt x="1391" y="601"/>
                </a:cubicBezTo>
                <a:cubicBezTo>
                  <a:pt x="1393" y="597"/>
                  <a:pt x="1388" y="586"/>
                  <a:pt x="1387" y="580"/>
                </a:cubicBezTo>
                <a:cubicBezTo>
                  <a:pt x="1386" y="576"/>
                  <a:pt x="1384" y="581"/>
                  <a:pt x="1385" y="583"/>
                </a:cubicBezTo>
                <a:cubicBezTo>
                  <a:pt x="1382" y="581"/>
                  <a:pt x="1381" y="570"/>
                  <a:pt x="1379" y="565"/>
                </a:cubicBezTo>
                <a:cubicBezTo>
                  <a:pt x="1380" y="562"/>
                  <a:pt x="1382" y="562"/>
                  <a:pt x="1383" y="560"/>
                </a:cubicBezTo>
                <a:cubicBezTo>
                  <a:pt x="1383" y="556"/>
                  <a:pt x="1380" y="557"/>
                  <a:pt x="1380" y="557"/>
                </a:cubicBezTo>
                <a:cubicBezTo>
                  <a:pt x="1379" y="554"/>
                  <a:pt x="1380" y="551"/>
                  <a:pt x="1379" y="549"/>
                </a:cubicBezTo>
                <a:cubicBezTo>
                  <a:pt x="1378" y="545"/>
                  <a:pt x="1377" y="541"/>
                  <a:pt x="1376" y="538"/>
                </a:cubicBezTo>
                <a:cubicBezTo>
                  <a:pt x="1374" y="534"/>
                  <a:pt x="1373" y="533"/>
                  <a:pt x="1371" y="530"/>
                </a:cubicBezTo>
                <a:cubicBezTo>
                  <a:pt x="1370" y="527"/>
                  <a:pt x="1364" y="514"/>
                  <a:pt x="1364" y="512"/>
                </a:cubicBezTo>
                <a:cubicBezTo>
                  <a:pt x="1363" y="511"/>
                  <a:pt x="1364" y="510"/>
                  <a:pt x="1363" y="508"/>
                </a:cubicBezTo>
                <a:cubicBezTo>
                  <a:pt x="1361" y="503"/>
                  <a:pt x="1358" y="500"/>
                  <a:pt x="1357" y="496"/>
                </a:cubicBezTo>
                <a:cubicBezTo>
                  <a:pt x="1353" y="488"/>
                  <a:pt x="1351" y="479"/>
                  <a:pt x="1347" y="470"/>
                </a:cubicBezTo>
                <a:cubicBezTo>
                  <a:pt x="1346" y="467"/>
                  <a:pt x="1344" y="464"/>
                  <a:pt x="1343" y="461"/>
                </a:cubicBezTo>
                <a:cubicBezTo>
                  <a:pt x="1341" y="458"/>
                  <a:pt x="1340" y="455"/>
                  <a:pt x="1339" y="452"/>
                </a:cubicBezTo>
                <a:cubicBezTo>
                  <a:pt x="1338" y="446"/>
                  <a:pt x="1336" y="447"/>
                  <a:pt x="1333" y="441"/>
                </a:cubicBezTo>
                <a:cubicBezTo>
                  <a:pt x="1332" y="440"/>
                  <a:pt x="1332" y="436"/>
                  <a:pt x="1330" y="434"/>
                </a:cubicBezTo>
                <a:cubicBezTo>
                  <a:pt x="1329" y="431"/>
                  <a:pt x="1328" y="431"/>
                  <a:pt x="1327" y="429"/>
                </a:cubicBezTo>
                <a:cubicBezTo>
                  <a:pt x="1322" y="421"/>
                  <a:pt x="1319" y="411"/>
                  <a:pt x="1315" y="403"/>
                </a:cubicBezTo>
                <a:cubicBezTo>
                  <a:pt x="1314" y="400"/>
                  <a:pt x="1311" y="397"/>
                  <a:pt x="1309" y="395"/>
                </a:cubicBezTo>
                <a:cubicBezTo>
                  <a:pt x="1304" y="387"/>
                  <a:pt x="1294" y="368"/>
                  <a:pt x="1287" y="360"/>
                </a:cubicBezTo>
                <a:cubicBezTo>
                  <a:pt x="1284" y="355"/>
                  <a:pt x="1280" y="349"/>
                  <a:pt x="1276" y="343"/>
                </a:cubicBezTo>
                <a:cubicBezTo>
                  <a:pt x="1272" y="338"/>
                  <a:pt x="1268" y="333"/>
                  <a:pt x="1265" y="329"/>
                </a:cubicBezTo>
                <a:cubicBezTo>
                  <a:pt x="1261" y="323"/>
                  <a:pt x="1264" y="325"/>
                  <a:pt x="1264" y="323"/>
                </a:cubicBezTo>
                <a:cubicBezTo>
                  <a:pt x="1260" y="317"/>
                  <a:pt x="1256" y="315"/>
                  <a:pt x="1252" y="310"/>
                </a:cubicBezTo>
                <a:cubicBezTo>
                  <a:pt x="1250" y="308"/>
                  <a:pt x="1249" y="304"/>
                  <a:pt x="1247" y="302"/>
                </a:cubicBezTo>
                <a:cubicBezTo>
                  <a:pt x="1243" y="298"/>
                  <a:pt x="1238" y="294"/>
                  <a:pt x="1234" y="290"/>
                </a:cubicBezTo>
                <a:cubicBezTo>
                  <a:pt x="1232" y="287"/>
                  <a:pt x="1234" y="287"/>
                  <a:pt x="1231" y="283"/>
                </a:cubicBezTo>
                <a:cubicBezTo>
                  <a:pt x="1231" y="284"/>
                  <a:pt x="1223" y="277"/>
                  <a:pt x="1222" y="275"/>
                </a:cubicBezTo>
                <a:cubicBezTo>
                  <a:pt x="1222" y="276"/>
                  <a:pt x="1216" y="266"/>
                  <a:pt x="1218" y="266"/>
                </a:cubicBezTo>
                <a:cubicBezTo>
                  <a:pt x="1222" y="270"/>
                  <a:pt x="1225" y="272"/>
                  <a:pt x="1229" y="277"/>
                </a:cubicBezTo>
                <a:cubicBezTo>
                  <a:pt x="1230" y="278"/>
                  <a:pt x="1233" y="283"/>
                  <a:pt x="1235" y="284"/>
                </a:cubicBezTo>
                <a:cubicBezTo>
                  <a:pt x="1239" y="288"/>
                  <a:pt x="1242" y="289"/>
                  <a:pt x="1246" y="293"/>
                </a:cubicBezTo>
                <a:cubicBezTo>
                  <a:pt x="1247" y="294"/>
                  <a:pt x="1247" y="297"/>
                  <a:pt x="1248" y="298"/>
                </a:cubicBezTo>
                <a:cubicBezTo>
                  <a:pt x="1251" y="302"/>
                  <a:pt x="1255" y="304"/>
                  <a:pt x="1258" y="307"/>
                </a:cubicBezTo>
                <a:cubicBezTo>
                  <a:pt x="1263" y="313"/>
                  <a:pt x="1267" y="319"/>
                  <a:pt x="1272" y="326"/>
                </a:cubicBezTo>
                <a:cubicBezTo>
                  <a:pt x="1277" y="330"/>
                  <a:pt x="1282" y="334"/>
                  <a:pt x="1286" y="339"/>
                </a:cubicBezTo>
                <a:cubicBezTo>
                  <a:pt x="1288" y="341"/>
                  <a:pt x="1290" y="346"/>
                  <a:pt x="1291" y="348"/>
                </a:cubicBezTo>
                <a:cubicBezTo>
                  <a:pt x="1293" y="352"/>
                  <a:pt x="1296" y="355"/>
                  <a:pt x="1299" y="359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5" y="367"/>
                  <a:pt x="1306" y="368"/>
                  <a:pt x="1307" y="370"/>
                </a:cubicBezTo>
                <a:cubicBezTo>
                  <a:pt x="1313" y="378"/>
                  <a:pt x="1318" y="385"/>
                  <a:pt x="1323" y="392"/>
                </a:cubicBezTo>
                <a:cubicBezTo>
                  <a:pt x="1324" y="394"/>
                  <a:pt x="1325" y="398"/>
                  <a:pt x="1327" y="401"/>
                </a:cubicBezTo>
                <a:cubicBezTo>
                  <a:pt x="1329" y="404"/>
                  <a:pt x="1332" y="406"/>
                  <a:pt x="1333" y="408"/>
                </a:cubicBezTo>
                <a:cubicBezTo>
                  <a:pt x="1335" y="411"/>
                  <a:pt x="1335" y="415"/>
                  <a:pt x="1336" y="417"/>
                </a:cubicBezTo>
                <a:cubicBezTo>
                  <a:pt x="1338" y="421"/>
                  <a:pt x="1341" y="424"/>
                  <a:pt x="1342" y="427"/>
                </a:cubicBezTo>
                <a:cubicBezTo>
                  <a:pt x="1344" y="432"/>
                  <a:pt x="1345" y="437"/>
                  <a:pt x="1346" y="441"/>
                </a:cubicBezTo>
                <a:cubicBezTo>
                  <a:pt x="1350" y="447"/>
                  <a:pt x="1348" y="438"/>
                  <a:pt x="1351" y="442"/>
                </a:cubicBezTo>
                <a:cubicBezTo>
                  <a:pt x="1353" y="448"/>
                  <a:pt x="1356" y="453"/>
                  <a:pt x="1358" y="457"/>
                </a:cubicBezTo>
                <a:cubicBezTo>
                  <a:pt x="1361" y="462"/>
                  <a:pt x="1364" y="467"/>
                  <a:pt x="1366" y="472"/>
                </a:cubicBezTo>
                <a:cubicBezTo>
                  <a:pt x="1367" y="474"/>
                  <a:pt x="1367" y="479"/>
                  <a:pt x="1368" y="481"/>
                </a:cubicBezTo>
                <a:cubicBezTo>
                  <a:pt x="1369" y="483"/>
                  <a:pt x="1370" y="485"/>
                  <a:pt x="1372" y="487"/>
                </a:cubicBezTo>
                <a:cubicBezTo>
                  <a:pt x="1373" y="489"/>
                  <a:pt x="1374" y="491"/>
                  <a:pt x="1375" y="493"/>
                </a:cubicBezTo>
                <a:cubicBezTo>
                  <a:pt x="1376" y="495"/>
                  <a:pt x="1376" y="500"/>
                  <a:pt x="1376" y="501"/>
                </a:cubicBezTo>
                <a:cubicBezTo>
                  <a:pt x="1378" y="504"/>
                  <a:pt x="1381" y="508"/>
                  <a:pt x="1382" y="511"/>
                </a:cubicBezTo>
                <a:cubicBezTo>
                  <a:pt x="1384" y="515"/>
                  <a:pt x="1385" y="519"/>
                  <a:pt x="1386" y="522"/>
                </a:cubicBezTo>
                <a:cubicBezTo>
                  <a:pt x="1387" y="526"/>
                  <a:pt x="1388" y="530"/>
                  <a:pt x="1390" y="533"/>
                </a:cubicBezTo>
                <a:cubicBezTo>
                  <a:pt x="1391" y="537"/>
                  <a:pt x="1394" y="541"/>
                  <a:pt x="1395" y="546"/>
                </a:cubicBezTo>
                <a:cubicBezTo>
                  <a:pt x="1397" y="551"/>
                  <a:pt x="1398" y="557"/>
                  <a:pt x="1400" y="561"/>
                </a:cubicBezTo>
                <a:cubicBezTo>
                  <a:pt x="1401" y="564"/>
                  <a:pt x="1403" y="565"/>
                  <a:pt x="1404" y="568"/>
                </a:cubicBezTo>
                <a:cubicBezTo>
                  <a:pt x="1407" y="573"/>
                  <a:pt x="1408" y="578"/>
                  <a:pt x="1409" y="583"/>
                </a:cubicBezTo>
                <a:cubicBezTo>
                  <a:pt x="1410" y="586"/>
                  <a:pt x="1410" y="588"/>
                  <a:pt x="1411" y="591"/>
                </a:cubicBezTo>
                <a:cubicBezTo>
                  <a:pt x="1411" y="594"/>
                  <a:pt x="1412" y="597"/>
                  <a:pt x="1412" y="600"/>
                </a:cubicBezTo>
                <a:cubicBezTo>
                  <a:pt x="1413" y="603"/>
                  <a:pt x="1415" y="606"/>
                  <a:pt x="1416" y="609"/>
                </a:cubicBezTo>
                <a:cubicBezTo>
                  <a:pt x="1417" y="612"/>
                  <a:pt x="1416" y="616"/>
                  <a:pt x="1417" y="619"/>
                </a:cubicBezTo>
                <a:cubicBezTo>
                  <a:pt x="1418" y="623"/>
                  <a:pt x="1420" y="625"/>
                  <a:pt x="1421" y="630"/>
                </a:cubicBezTo>
                <a:cubicBezTo>
                  <a:pt x="1422" y="635"/>
                  <a:pt x="1422" y="640"/>
                  <a:pt x="1423" y="645"/>
                </a:cubicBezTo>
                <a:cubicBezTo>
                  <a:pt x="1423" y="648"/>
                  <a:pt x="1425" y="652"/>
                  <a:pt x="1425" y="655"/>
                </a:cubicBezTo>
                <a:cubicBezTo>
                  <a:pt x="1426" y="659"/>
                  <a:pt x="1424" y="660"/>
                  <a:pt x="1424" y="661"/>
                </a:cubicBezTo>
                <a:cubicBezTo>
                  <a:pt x="1425" y="664"/>
                  <a:pt x="1427" y="666"/>
                  <a:pt x="1427" y="669"/>
                </a:cubicBezTo>
                <a:cubicBezTo>
                  <a:pt x="1427" y="670"/>
                  <a:pt x="1426" y="671"/>
                  <a:pt x="1426" y="675"/>
                </a:cubicBezTo>
                <a:cubicBezTo>
                  <a:pt x="1427" y="684"/>
                  <a:pt x="1429" y="696"/>
                  <a:pt x="1432" y="700"/>
                </a:cubicBezTo>
                <a:cubicBezTo>
                  <a:pt x="1431" y="706"/>
                  <a:pt x="1432" y="712"/>
                  <a:pt x="1434" y="723"/>
                </a:cubicBezTo>
                <a:cubicBezTo>
                  <a:pt x="1434" y="727"/>
                  <a:pt x="1436" y="730"/>
                  <a:pt x="1436" y="733"/>
                </a:cubicBezTo>
                <a:cubicBezTo>
                  <a:pt x="1436" y="736"/>
                  <a:pt x="1435" y="740"/>
                  <a:pt x="1435" y="745"/>
                </a:cubicBezTo>
                <a:cubicBezTo>
                  <a:pt x="1435" y="751"/>
                  <a:pt x="1436" y="755"/>
                  <a:pt x="1435" y="760"/>
                </a:cubicBezTo>
                <a:cubicBezTo>
                  <a:pt x="1435" y="767"/>
                  <a:pt x="1433" y="760"/>
                  <a:pt x="1435" y="766"/>
                </a:cubicBezTo>
                <a:cubicBezTo>
                  <a:pt x="1435" y="767"/>
                  <a:pt x="1435" y="769"/>
                  <a:pt x="1435" y="773"/>
                </a:cubicBezTo>
                <a:cubicBezTo>
                  <a:pt x="1436" y="776"/>
                  <a:pt x="1436" y="780"/>
                  <a:pt x="1435" y="782"/>
                </a:cubicBezTo>
                <a:cubicBezTo>
                  <a:pt x="1435" y="790"/>
                  <a:pt x="1434" y="783"/>
                  <a:pt x="1432" y="784"/>
                </a:cubicBezTo>
                <a:close/>
                <a:moveTo>
                  <a:pt x="390" y="108"/>
                </a:moveTo>
                <a:cubicBezTo>
                  <a:pt x="388" y="112"/>
                  <a:pt x="385" y="111"/>
                  <a:pt x="380" y="114"/>
                </a:cubicBezTo>
                <a:cubicBezTo>
                  <a:pt x="379" y="112"/>
                  <a:pt x="387" y="108"/>
                  <a:pt x="390" y="108"/>
                </a:cubicBezTo>
                <a:close/>
                <a:moveTo>
                  <a:pt x="998" y="104"/>
                </a:moveTo>
                <a:cubicBezTo>
                  <a:pt x="996" y="102"/>
                  <a:pt x="993" y="101"/>
                  <a:pt x="991" y="100"/>
                </a:cubicBezTo>
                <a:cubicBezTo>
                  <a:pt x="988" y="99"/>
                  <a:pt x="985" y="99"/>
                  <a:pt x="983" y="98"/>
                </a:cubicBezTo>
                <a:cubicBezTo>
                  <a:pt x="979" y="96"/>
                  <a:pt x="975" y="95"/>
                  <a:pt x="976" y="93"/>
                </a:cubicBezTo>
                <a:cubicBezTo>
                  <a:pt x="978" y="93"/>
                  <a:pt x="984" y="95"/>
                  <a:pt x="990" y="97"/>
                </a:cubicBezTo>
                <a:cubicBezTo>
                  <a:pt x="995" y="99"/>
                  <a:pt x="999" y="102"/>
                  <a:pt x="998" y="104"/>
                </a:cubicBezTo>
                <a:close/>
                <a:moveTo>
                  <a:pt x="336" y="143"/>
                </a:moveTo>
                <a:cubicBezTo>
                  <a:pt x="335" y="145"/>
                  <a:pt x="334" y="148"/>
                  <a:pt x="331" y="150"/>
                </a:cubicBezTo>
                <a:cubicBezTo>
                  <a:pt x="328" y="153"/>
                  <a:pt x="326" y="152"/>
                  <a:pt x="324" y="154"/>
                </a:cubicBezTo>
                <a:cubicBezTo>
                  <a:pt x="318" y="158"/>
                  <a:pt x="311" y="165"/>
                  <a:pt x="305" y="167"/>
                </a:cubicBezTo>
                <a:cubicBezTo>
                  <a:pt x="303" y="164"/>
                  <a:pt x="310" y="160"/>
                  <a:pt x="317" y="156"/>
                </a:cubicBezTo>
                <a:cubicBezTo>
                  <a:pt x="324" y="152"/>
                  <a:pt x="330" y="144"/>
                  <a:pt x="336" y="143"/>
                </a:cubicBezTo>
                <a:close/>
                <a:moveTo>
                  <a:pt x="914" y="74"/>
                </a:moveTo>
                <a:cubicBezTo>
                  <a:pt x="911" y="77"/>
                  <a:pt x="898" y="73"/>
                  <a:pt x="891" y="71"/>
                </a:cubicBezTo>
                <a:cubicBezTo>
                  <a:pt x="880" y="69"/>
                  <a:pt x="869" y="64"/>
                  <a:pt x="860" y="63"/>
                </a:cubicBezTo>
                <a:cubicBezTo>
                  <a:pt x="856" y="63"/>
                  <a:pt x="851" y="62"/>
                  <a:pt x="846" y="61"/>
                </a:cubicBezTo>
                <a:cubicBezTo>
                  <a:pt x="843" y="61"/>
                  <a:pt x="841" y="59"/>
                  <a:pt x="839" y="59"/>
                </a:cubicBezTo>
                <a:cubicBezTo>
                  <a:pt x="835" y="59"/>
                  <a:pt x="831" y="60"/>
                  <a:pt x="827" y="60"/>
                </a:cubicBezTo>
                <a:cubicBezTo>
                  <a:pt x="818" y="58"/>
                  <a:pt x="810" y="57"/>
                  <a:pt x="802" y="55"/>
                </a:cubicBezTo>
                <a:cubicBezTo>
                  <a:pt x="795" y="53"/>
                  <a:pt x="788" y="51"/>
                  <a:pt x="782" y="50"/>
                </a:cubicBezTo>
                <a:cubicBezTo>
                  <a:pt x="775" y="48"/>
                  <a:pt x="781" y="53"/>
                  <a:pt x="776" y="52"/>
                </a:cubicBezTo>
                <a:cubicBezTo>
                  <a:pt x="770" y="52"/>
                  <a:pt x="771" y="50"/>
                  <a:pt x="765" y="50"/>
                </a:cubicBezTo>
                <a:cubicBezTo>
                  <a:pt x="770" y="44"/>
                  <a:pt x="784" y="47"/>
                  <a:pt x="794" y="48"/>
                </a:cubicBezTo>
                <a:cubicBezTo>
                  <a:pt x="802" y="49"/>
                  <a:pt x="812" y="51"/>
                  <a:pt x="823" y="53"/>
                </a:cubicBezTo>
                <a:cubicBezTo>
                  <a:pt x="825" y="53"/>
                  <a:pt x="830" y="55"/>
                  <a:pt x="830" y="55"/>
                </a:cubicBezTo>
                <a:cubicBezTo>
                  <a:pt x="834" y="55"/>
                  <a:pt x="839" y="54"/>
                  <a:pt x="842" y="54"/>
                </a:cubicBezTo>
                <a:cubicBezTo>
                  <a:pt x="846" y="55"/>
                  <a:pt x="848" y="57"/>
                  <a:pt x="849" y="57"/>
                </a:cubicBezTo>
                <a:cubicBezTo>
                  <a:pt x="851" y="57"/>
                  <a:pt x="852" y="56"/>
                  <a:pt x="855" y="57"/>
                </a:cubicBezTo>
                <a:cubicBezTo>
                  <a:pt x="862" y="58"/>
                  <a:pt x="866" y="61"/>
                  <a:pt x="872" y="62"/>
                </a:cubicBezTo>
                <a:cubicBezTo>
                  <a:pt x="872" y="62"/>
                  <a:pt x="876" y="61"/>
                  <a:pt x="876" y="61"/>
                </a:cubicBezTo>
                <a:cubicBezTo>
                  <a:pt x="878" y="61"/>
                  <a:pt x="877" y="62"/>
                  <a:pt x="878" y="62"/>
                </a:cubicBezTo>
                <a:cubicBezTo>
                  <a:pt x="881" y="63"/>
                  <a:pt x="884" y="64"/>
                  <a:pt x="888" y="65"/>
                </a:cubicBezTo>
                <a:cubicBezTo>
                  <a:pt x="890" y="65"/>
                  <a:pt x="891" y="65"/>
                  <a:pt x="893" y="66"/>
                </a:cubicBezTo>
                <a:cubicBezTo>
                  <a:pt x="895" y="66"/>
                  <a:pt x="896" y="67"/>
                  <a:pt x="898" y="67"/>
                </a:cubicBezTo>
                <a:cubicBezTo>
                  <a:pt x="904" y="69"/>
                  <a:pt x="910" y="71"/>
                  <a:pt x="914" y="74"/>
                </a:cubicBezTo>
                <a:close/>
                <a:moveTo>
                  <a:pt x="295" y="176"/>
                </a:moveTo>
                <a:cubicBezTo>
                  <a:pt x="291" y="179"/>
                  <a:pt x="287" y="183"/>
                  <a:pt x="283" y="187"/>
                </a:cubicBezTo>
                <a:cubicBezTo>
                  <a:pt x="278" y="190"/>
                  <a:pt x="274" y="193"/>
                  <a:pt x="270" y="194"/>
                </a:cubicBezTo>
                <a:cubicBezTo>
                  <a:pt x="272" y="192"/>
                  <a:pt x="277" y="187"/>
                  <a:pt x="282" y="182"/>
                </a:cubicBezTo>
                <a:cubicBezTo>
                  <a:pt x="287" y="178"/>
                  <a:pt x="293" y="175"/>
                  <a:pt x="295" y="176"/>
                </a:cubicBezTo>
                <a:close/>
                <a:moveTo>
                  <a:pt x="704" y="45"/>
                </a:moveTo>
                <a:cubicBezTo>
                  <a:pt x="706" y="48"/>
                  <a:pt x="697" y="47"/>
                  <a:pt x="692" y="47"/>
                </a:cubicBezTo>
                <a:cubicBezTo>
                  <a:pt x="689" y="48"/>
                  <a:pt x="686" y="47"/>
                  <a:pt x="683" y="47"/>
                </a:cubicBezTo>
                <a:cubicBezTo>
                  <a:pt x="680" y="48"/>
                  <a:pt x="677" y="48"/>
                  <a:pt x="675" y="48"/>
                </a:cubicBezTo>
                <a:cubicBezTo>
                  <a:pt x="669" y="49"/>
                  <a:pt x="663" y="52"/>
                  <a:pt x="656" y="53"/>
                </a:cubicBezTo>
                <a:cubicBezTo>
                  <a:pt x="654" y="53"/>
                  <a:pt x="651" y="53"/>
                  <a:pt x="647" y="53"/>
                </a:cubicBezTo>
                <a:cubicBezTo>
                  <a:pt x="643" y="54"/>
                  <a:pt x="639" y="54"/>
                  <a:pt x="634" y="55"/>
                </a:cubicBezTo>
                <a:cubicBezTo>
                  <a:pt x="626" y="56"/>
                  <a:pt x="618" y="56"/>
                  <a:pt x="616" y="56"/>
                </a:cubicBezTo>
                <a:cubicBezTo>
                  <a:pt x="615" y="55"/>
                  <a:pt x="609" y="55"/>
                  <a:pt x="608" y="56"/>
                </a:cubicBezTo>
                <a:cubicBezTo>
                  <a:pt x="603" y="57"/>
                  <a:pt x="603" y="59"/>
                  <a:pt x="599" y="60"/>
                </a:cubicBezTo>
                <a:cubicBezTo>
                  <a:pt x="596" y="60"/>
                  <a:pt x="593" y="60"/>
                  <a:pt x="590" y="60"/>
                </a:cubicBezTo>
                <a:cubicBezTo>
                  <a:pt x="585" y="61"/>
                  <a:pt x="580" y="62"/>
                  <a:pt x="574" y="63"/>
                </a:cubicBezTo>
                <a:cubicBezTo>
                  <a:pt x="569" y="65"/>
                  <a:pt x="564" y="66"/>
                  <a:pt x="560" y="67"/>
                </a:cubicBezTo>
                <a:cubicBezTo>
                  <a:pt x="552" y="69"/>
                  <a:pt x="540" y="73"/>
                  <a:pt x="537" y="69"/>
                </a:cubicBezTo>
                <a:cubicBezTo>
                  <a:pt x="549" y="67"/>
                  <a:pt x="559" y="63"/>
                  <a:pt x="571" y="61"/>
                </a:cubicBezTo>
                <a:cubicBezTo>
                  <a:pt x="575" y="60"/>
                  <a:pt x="579" y="61"/>
                  <a:pt x="584" y="60"/>
                </a:cubicBezTo>
                <a:cubicBezTo>
                  <a:pt x="587" y="59"/>
                  <a:pt x="591" y="57"/>
                  <a:pt x="595" y="56"/>
                </a:cubicBezTo>
                <a:cubicBezTo>
                  <a:pt x="597" y="56"/>
                  <a:pt x="601" y="57"/>
                  <a:pt x="603" y="57"/>
                </a:cubicBezTo>
                <a:cubicBezTo>
                  <a:pt x="604" y="56"/>
                  <a:pt x="607" y="54"/>
                  <a:pt x="610" y="53"/>
                </a:cubicBezTo>
                <a:cubicBezTo>
                  <a:pt x="620" y="51"/>
                  <a:pt x="634" y="51"/>
                  <a:pt x="648" y="49"/>
                </a:cubicBezTo>
                <a:cubicBezTo>
                  <a:pt x="653" y="48"/>
                  <a:pt x="658" y="47"/>
                  <a:pt x="663" y="46"/>
                </a:cubicBezTo>
                <a:cubicBezTo>
                  <a:pt x="668" y="46"/>
                  <a:pt x="672" y="45"/>
                  <a:pt x="676" y="45"/>
                </a:cubicBezTo>
                <a:cubicBezTo>
                  <a:pt x="681" y="45"/>
                  <a:pt x="685" y="45"/>
                  <a:pt x="688" y="45"/>
                </a:cubicBezTo>
                <a:cubicBezTo>
                  <a:pt x="692" y="45"/>
                  <a:pt x="695" y="46"/>
                  <a:pt x="698" y="46"/>
                </a:cubicBezTo>
                <a:cubicBezTo>
                  <a:pt x="700" y="46"/>
                  <a:pt x="701" y="42"/>
                  <a:pt x="704" y="45"/>
                </a:cubicBezTo>
                <a:close/>
                <a:moveTo>
                  <a:pt x="268" y="197"/>
                </a:moveTo>
                <a:cubicBezTo>
                  <a:pt x="264" y="201"/>
                  <a:pt x="259" y="205"/>
                  <a:pt x="254" y="210"/>
                </a:cubicBezTo>
                <a:cubicBezTo>
                  <a:pt x="250" y="215"/>
                  <a:pt x="244" y="220"/>
                  <a:pt x="239" y="225"/>
                </a:cubicBezTo>
                <a:cubicBezTo>
                  <a:pt x="236" y="227"/>
                  <a:pt x="223" y="239"/>
                  <a:pt x="221" y="237"/>
                </a:cubicBezTo>
                <a:cubicBezTo>
                  <a:pt x="222" y="234"/>
                  <a:pt x="226" y="233"/>
                  <a:pt x="228" y="230"/>
                </a:cubicBezTo>
                <a:cubicBezTo>
                  <a:pt x="233" y="226"/>
                  <a:pt x="239" y="220"/>
                  <a:pt x="245" y="215"/>
                </a:cubicBezTo>
                <a:cubicBezTo>
                  <a:pt x="247" y="213"/>
                  <a:pt x="251" y="211"/>
                  <a:pt x="253" y="209"/>
                </a:cubicBezTo>
                <a:cubicBezTo>
                  <a:pt x="256" y="206"/>
                  <a:pt x="261" y="195"/>
                  <a:pt x="268" y="197"/>
                </a:cubicBezTo>
                <a:close/>
                <a:moveTo>
                  <a:pt x="220" y="241"/>
                </a:moveTo>
                <a:cubicBezTo>
                  <a:pt x="223" y="243"/>
                  <a:pt x="214" y="248"/>
                  <a:pt x="210" y="253"/>
                </a:cubicBezTo>
                <a:cubicBezTo>
                  <a:pt x="205" y="258"/>
                  <a:pt x="201" y="264"/>
                  <a:pt x="196" y="269"/>
                </a:cubicBezTo>
                <a:cubicBezTo>
                  <a:pt x="194" y="271"/>
                  <a:pt x="191" y="271"/>
                  <a:pt x="191" y="272"/>
                </a:cubicBezTo>
                <a:cubicBezTo>
                  <a:pt x="184" y="279"/>
                  <a:pt x="181" y="289"/>
                  <a:pt x="173" y="294"/>
                </a:cubicBezTo>
                <a:cubicBezTo>
                  <a:pt x="174" y="288"/>
                  <a:pt x="181" y="283"/>
                  <a:pt x="184" y="279"/>
                </a:cubicBezTo>
                <a:cubicBezTo>
                  <a:pt x="187" y="276"/>
                  <a:pt x="186" y="276"/>
                  <a:pt x="188" y="274"/>
                </a:cubicBezTo>
                <a:cubicBezTo>
                  <a:pt x="190" y="271"/>
                  <a:pt x="192" y="271"/>
                  <a:pt x="194" y="269"/>
                </a:cubicBezTo>
                <a:cubicBezTo>
                  <a:pt x="194" y="268"/>
                  <a:pt x="194" y="265"/>
                  <a:pt x="194" y="264"/>
                </a:cubicBezTo>
                <a:cubicBezTo>
                  <a:pt x="197" y="261"/>
                  <a:pt x="199" y="261"/>
                  <a:pt x="200" y="260"/>
                </a:cubicBezTo>
                <a:cubicBezTo>
                  <a:pt x="203" y="257"/>
                  <a:pt x="204" y="255"/>
                  <a:pt x="206" y="252"/>
                </a:cubicBezTo>
                <a:cubicBezTo>
                  <a:pt x="210" y="248"/>
                  <a:pt x="216" y="246"/>
                  <a:pt x="220" y="241"/>
                </a:cubicBezTo>
                <a:close/>
                <a:moveTo>
                  <a:pt x="1214" y="265"/>
                </a:moveTo>
                <a:cubicBezTo>
                  <a:pt x="1212" y="266"/>
                  <a:pt x="1200" y="256"/>
                  <a:pt x="1203" y="254"/>
                </a:cubicBezTo>
                <a:cubicBezTo>
                  <a:pt x="1207" y="256"/>
                  <a:pt x="1213" y="260"/>
                  <a:pt x="1214" y="265"/>
                </a:cubicBezTo>
                <a:close/>
                <a:moveTo>
                  <a:pt x="521" y="75"/>
                </a:moveTo>
                <a:cubicBezTo>
                  <a:pt x="519" y="78"/>
                  <a:pt x="509" y="80"/>
                  <a:pt x="501" y="82"/>
                </a:cubicBezTo>
                <a:cubicBezTo>
                  <a:pt x="500" y="79"/>
                  <a:pt x="518" y="73"/>
                  <a:pt x="521" y="75"/>
                </a:cubicBezTo>
                <a:close/>
                <a:moveTo>
                  <a:pt x="534" y="73"/>
                </a:moveTo>
                <a:cubicBezTo>
                  <a:pt x="530" y="74"/>
                  <a:pt x="527" y="76"/>
                  <a:pt x="523" y="76"/>
                </a:cubicBezTo>
                <a:cubicBezTo>
                  <a:pt x="521" y="73"/>
                  <a:pt x="534" y="68"/>
                  <a:pt x="534" y="73"/>
                </a:cubicBezTo>
                <a:close/>
                <a:moveTo>
                  <a:pt x="486" y="85"/>
                </a:moveTo>
                <a:cubicBezTo>
                  <a:pt x="486" y="90"/>
                  <a:pt x="479" y="90"/>
                  <a:pt x="472" y="92"/>
                </a:cubicBezTo>
                <a:cubicBezTo>
                  <a:pt x="472" y="89"/>
                  <a:pt x="481" y="87"/>
                  <a:pt x="486" y="85"/>
                </a:cubicBezTo>
                <a:close/>
                <a:moveTo>
                  <a:pt x="499" y="82"/>
                </a:moveTo>
                <a:cubicBezTo>
                  <a:pt x="498" y="84"/>
                  <a:pt x="494" y="86"/>
                  <a:pt x="490" y="86"/>
                </a:cubicBezTo>
                <a:cubicBezTo>
                  <a:pt x="490" y="84"/>
                  <a:pt x="497" y="82"/>
                  <a:pt x="499" y="82"/>
                </a:cubicBezTo>
                <a:close/>
                <a:moveTo>
                  <a:pt x="164" y="306"/>
                </a:moveTo>
                <a:cubicBezTo>
                  <a:pt x="161" y="312"/>
                  <a:pt x="153" y="322"/>
                  <a:pt x="146" y="331"/>
                </a:cubicBezTo>
                <a:cubicBezTo>
                  <a:pt x="143" y="336"/>
                  <a:pt x="142" y="343"/>
                  <a:pt x="137" y="345"/>
                </a:cubicBezTo>
                <a:cubicBezTo>
                  <a:pt x="135" y="345"/>
                  <a:pt x="137" y="343"/>
                  <a:pt x="136" y="342"/>
                </a:cubicBezTo>
                <a:cubicBezTo>
                  <a:pt x="138" y="339"/>
                  <a:pt x="140" y="335"/>
                  <a:pt x="142" y="332"/>
                </a:cubicBezTo>
                <a:cubicBezTo>
                  <a:pt x="144" y="329"/>
                  <a:pt x="147" y="325"/>
                  <a:pt x="150" y="322"/>
                </a:cubicBezTo>
                <a:cubicBezTo>
                  <a:pt x="155" y="316"/>
                  <a:pt x="160" y="310"/>
                  <a:pt x="164" y="306"/>
                </a:cubicBezTo>
                <a:close/>
                <a:moveTo>
                  <a:pt x="98" y="410"/>
                </a:moveTo>
                <a:cubicBezTo>
                  <a:pt x="101" y="411"/>
                  <a:pt x="97" y="417"/>
                  <a:pt x="94" y="420"/>
                </a:cubicBezTo>
                <a:cubicBezTo>
                  <a:pt x="92" y="419"/>
                  <a:pt x="95" y="414"/>
                  <a:pt x="98" y="410"/>
                </a:cubicBezTo>
                <a:close/>
                <a:moveTo>
                  <a:pt x="280" y="1306"/>
                </a:moveTo>
                <a:cubicBezTo>
                  <a:pt x="275" y="1301"/>
                  <a:pt x="267" y="1296"/>
                  <a:pt x="265" y="1292"/>
                </a:cubicBezTo>
                <a:cubicBezTo>
                  <a:pt x="267" y="1291"/>
                  <a:pt x="284" y="1304"/>
                  <a:pt x="280" y="1306"/>
                </a:cubicBezTo>
                <a:close/>
                <a:moveTo>
                  <a:pt x="1291" y="1119"/>
                </a:moveTo>
                <a:cubicBezTo>
                  <a:pt x="1289" y="1122"/>
                  <a:pt x="1285" y="1131"/>
                  <a:pt x="1283" y="1128"/>
                </a:cubicBezTo>
                <a:cubicBezTo>
                  <a:pt x="1286" y="1125"/>
                  <a:pt x="1289" y="1116"/>
                  <a:pt x="1291" y="1119"/>
                </a:cubicBezTo>
                <a:close/>
                <a:moveTo>
                  <a:pt x="410" y="1381"/>
                </a:moveTo>
                <a:cubicBezTo>
                  <a:pt x="412" y="1379"/>
                  <a:pt x="414" y="1377"/>
                  <a:pt x="416" y="1377"/>
                </a:cubicBezTo>
                <a:cubicBezTo>
                  <a:pt x="422" y="1380"/>
                  <a:pt x="418" y="1386"/>
                  <a:pt x="410" y="1381"/>
                </a:cubicBezTo>
                <a:close/>
                <a:moveTo>
                  <a:pt x="1257" y="1166"/>
                </a:moveTo>
                <a:cubicBezTo>
                  <a:pt x="1258" y="1169"/>
                  <a:pt x="1252" y="1172"/>
                  <a:pt x="1250" y="1174"/>
                </a:cubicBezTo>
                <a:cubicBezTo>
                  <a:pt x="1250" y="1171"/>
                  <a:pt x="1256" y="1167"/>
                  <a:pt x="1257" y="1166"/>
                </a:cubicBezTo>
                <a:close/>
                <a:moveTo>
                  <a:pt x="1230" y="1201"/>
                </a:moveTo>
                <a:cubicBezTo>
                  <a:pt x="1227" y="1199"/>
                  <a:pt x="1235" y="1192"/>
                  <a:pt x="1236" y="1189"/>
                </a:cubicBezTo>
                <a:cubicBezTo>
                  <a:pt x="1238" y="1189"/>
                  <a:pt x="1239" y="1186"/>
                  <a:pt x="1240" y="1188"/>
                </a:cubicBezTo>
                <a:cubicBezTo>
                  <a:pt x="1239" y="1193"/>
                  <a:pt x="1232" y="1194"/>
                  <a:pt x="1230" y="1201"/>
                </a:cubicBezTo>
                <a:close/>
                <a:moveTo>
                  <a:pt x="1205" y="1228"/>
                </a:moveTo>
                <a:cubicBezTo>
                  <a:pt x="1202" y="1226"/>
                  <a:pt x="1208" y="1222"/>
                  <a:pt x="1212" y="1219"/>
                </a:cubicBezTo>
                <a:cubicBezTo>
                  <a:pt x="1212" y="1221"/>
                  <a:pt x="1209" y="1225"/>
                  <a:pt x="1205" y="1228"/>
                </a:cubicBezTo>
                <a:close/>
                <a:moveTo>
                  <a:pt x="1195" y="1239"/>
                </a:moveTo>
                <a:cubicBezTo>
                  <a:pt x="1193" y="1237"/>
                  <a:pt x="1197" y="1234"/>
                  <a:pt x="1200" y="1231"/>
                </a:cubicBezTo>
                <a:cubicBezTo>
                  <a:pt x="1202" y="1233"/>
                  <a:pt x="1198" y="1236"/>
                  <a:pt x="1195" y="1239"/>
                </a:cubicBezTo>
                <a:close/>
                <a:moveTo>
                  <a:pt x="1151" y="1281"/>
                </a:moveTo>
                <a:cubicBezTo>
                  <a:pt x="1145" y="1285"/>
                  <a:pt x="1145" y="1285"/>
                  <a:pt x="1145" y="1285"/>
                </a:cubicBezTo>
                <a:cubicBezTo>
                  <a:pt x="1142" y="1284"/>
                  <a:pt x="1150" y="1277"/>
                  <a:pt x="1151" y="1281"/>
                </a:cubicBezTo>
                <a:close/>
                <a:moveTo>
                  <a:pt x="804" y="84"/>
                </a:moveTo>
                <a:cubicBezTo>
                  <a:pt x="800" y="84"/>
                  <a:pt x="795" y="83"/>
                  <a:pt x="793" y="82"/>
                </a:cubicBezTo>
                <a:cubicBezTo>
                  <a:pt x="796" y="80"/>
                  <a:pt x="807" y="79"/>
                  <a:pt x="804" y="84"/>
                </a:cubicBezTo>
                <a:close/>
                <a:moveTo>
                  <a:pt x="625" y="1440"/>
                </a:moveTo>
                <a:cubicBezTo>
                  <a:pt x="625" y="1437"/>
                  <a:pt x="631" y="1436"/>
                  <a:pt x="635" y="1438"/>
                </a:cubicBezTo>
                <a:cubicBezTo>
                  <a:pt x="633" y="1439"/>
                  <a:pt x="631" y="1441"/>
                  <a:pt x="625" y="1440"/>
                </a:cubicBezTo>
                <a:close/>
                <a:moveTo>
                  <a:pt x="837" y="90"/>
                </a:moveTo>
                <a:cubicBezTo>
                  <a:pt x="831" y="88"/>
                  <a:pt x="826" y="88"/>
                  <a:pt x="821" y="88"/>
                </a:cubicBezTo>
                <a:cubicBezTo>
                  <a:pt x="816" y="88"/>
                  <a:pt x="811" y="88"/>
                  <a:pt x="808" y="86"/>
                </a:cubicBezTo>
                <a:cubicBezTo>
                  <a:pt x="806" y="84"/>
                  <a:pt x="819" y="85"/>
                  <a:pt x="825" y="86"/>
                </a:cubicBezTo>
                <a:cubicBezTo>
                  <a:pt x="824" y="85"/>
                  <a:pt x="840" y="86"/>
                  <a:pt x="837" y="90"/>
                </a:cubicBezTo>
                <a:close/>
                <a:moveTo>
                  <a:pt x="868" y="96"/>
                </a:moveTo>
                <a:cubicBezTo>
                  <a:pt x="863" y="95"/>
                  <a:pt x="860" y="95"/>
                  <a:pt x="857" y="94"/>
                </a:cubicBezTo>
                <a:cubicBezTo>
                  <a:pt x="855" y="94"/>
                  <a:pt x="853" y="93"/>
                  <a:pt x="851" y="93"/>
                </a:cubicBezTo>
                <a:cubicBezTo>
                  <a:pt x="849" y="93"/>
                  <a:pt x="847" y="92"/>
                  <a:pt x="844" y="92"/>
                </a:cubicBezTo>
                <a:cubicBezTo>
                  <a:pt x="845" y="90"/>
                  <a:pt x="850" y="90"/>
                  <a:pt x="855" y="91"/>
                </a:cubicBezTo>
                <a:cubicBezTo>
                  <a:pt x="860" y="92"/>
                  <a:pt x="865" y="94"/>
                  <a:pt x="868" y="96"/>
                </a:cubicBezTo>
                <a:close/>
                <a:moveTo>
                  <a:pt x="1063" y="1342"/>
                </a:moveTo>
                <a:cubicBezTo>
                  <a:pt x="1055" y="1347"/>
                  <a:pt x="1055" y="1347"/>
                  <a:pt x="1055" y="1347"/>
                </a:cubicBezTo>
                <a:cubicBezTo>
                  <a:pt x="1052" y="1345"/>
                  <a:pt x="1063" y="1338"/>
                  <a:pt x="1063" y="1342"/>
                </a:cubicBezTo>
                <a:close/>
                <a:moveTo>
                  <a:pt x="903" y="1411"/>
                </a:moveTo>
                <a:cubicBezTo>
                  <a:pt x="908" y="1409"/>
                  <a:pt x="910" y="1410"/>
                  <a:pt x="914" y="1409"/>
                </a:cubicBezTo>
                <a:cubicBezTo>
                  <a:pt x="915" y="1411"/>
                  <a:pt x="902" y="1415"/>
                  <a:pt x="903" y="1411"/>
                </a:cubicBezTo>
                <a:close/>
                <a:moveTo>
                  <a:pt x="730" y="1442"/>
                </a:moveTo>
                <a:cubicBezTo>
                  <a:pt x="728" y="1439"/>
                  <a:pt x="738" y="1440"/>
                  <a:pt x="739" y="1441"/>
                </a:cubicBezTo>
                <a:cubicBezTo>
                  <a:pt x="740" y="1442"/>
                  <a:pt x="731" y="1444"/>
                  <a:pt x="730" y="1442"/>
                </a:cubicBezTo>
                <a:close/>
                <a:moveTo>
                  <a:pt x="710" y="1443"/>
                </a:moveTo>
                <a:cubicBezTo>
                  <a:pt x="710" y="1438"/>
                  <a:pt x="718" y="1442"/>
                  <a:pt x="723" y="1442"/>
                </a:cubicBezTo>
                <a:cubicBezTo>
                  <a:pt x="723" y="1444"/>
                  <a:pt x="711" y="1444"/>
                  <a:pt x="710" y="1443"/>
                </a:cubicBezTo>
                <a:close/>
                <a:moveTo>
                  <a:pt x="669" y="1442"/>
                </a:moveTo>
                <a:cubicBezTo>
                  <a:pt x="668" y="1438"/>
                  <a:pt x="677" y="1440"/>
                  <a:pt x="679" y="1441"/>
                </a:cubicBezTo>
                <a:cubicBezTo>
                  <a:pt x="679" y="1443"/>
                  <a:pt x="670" y="1444"/>
                  <a:pt x="669" y="1442"/>
                </a:cubicBezTo>
                <a:close/>
                <a:moveTo>
                  <a:pt x="612" y="1437"/>
                </a:moveTo>
                <a:cubicBezTo>
                  <a:pt x="610" y="1437"/>
                  <a:pt x="605" y="1437"/>
                  <a:pt x="605" y="1435"/>
                </a:cubicBezTo>
                <a:cubicBezTo>
                  <a:pt x="604" y="1432"/>
                  <a:pt x="617" y="1435"/>
                  <a:pt x="612" y="1437"/>
                </a:cubicBezTo>
                <a:close/>
                <a:moveTo>
                  <a:pt x="834" y="1430"/>
                </a:moveTo>
                <a:cubicBezTo>
                  <a:pt x="831" y="1431"/>
                  <a:pt x="828" y="1431"/>
                  <a:pt x="825" y="1432"/>
                </a:cubicBezTo>
                <a:cubicBezTo>
                  <a:pt x="826" y="1431"/>
                  <a:pt x="828" y="1429"/>
                  <a:pt x="830" y="1429"/>
                </a:cubicBezTo>
                <a:cubicBezTo>
                  <a:pt x="832" y="1428"/>
                  <a:pt x="834" y="1428"/>
                  <a:pt x="834" y="1430"/>
                </a:cubicBezTo>
                <a:close/>
                <a:moveTo>
                  <a:pt x="262" y="1278"/>
                </a:moveTo>
                <a:cubicBezTo>
                  <a:pt x="257" y="1275"/>
                  <a:pt x="254" y="1271"/>
                  <a:pt x="257" y="1270"/>
                </a:cubicBezTo>
                <a:cubicBezTo>
                  <a:pt x="260" y="1271"/>
                  <a:pt x="266" y="1277"/>
                  <a:pt x="262" y="1278"/>
                </a:cubicBezTo>
                <a:close/>
                <a:moveTo>
                  <a:pt x="247" y="1262"/>
                </a:moveTo>
                <a:cubicBezTo>
                  <a:pt x="251" y="1264"/>
                  <a:pt x="254" y="1267"/>
                  <a:pt x="253" y="1269"/>
                </a:cubicBezTo>
                <a:cubicBezTo>
                  <a:pt x="250" y="1268"/>
                  <a:pt x="244" y="1263"/>
                  <a:pt x="247" y="1262"/>
                </a:cubicBezTo>
                <a:close/>
                <a:moveTo>
                  <a:pt x="321" y="1322"/>
                </a:moveTo>
                <a:cubicBezTo>
                  <a:pt x="313" y="1313"/>
                  <a:pt x="299" y="1307"/>
                  <a:pt x="292" y="1299"/>
                </a:cubicBezTo>
                <a:cubicBezTo>
                  <a:pt x="294" y="1297"/>
                  <a:pt x="301" y="1302"/>
                  <a:pt x="304" y="1304"/>
                </a:cubicBezTo>
                <a:cubicBezTo>
                  <a:pt x="310" y="1308"/>
                  <a:pt x="312" y="1313"/>
                  <a:pt x="320" y="1317"/>
                </a:cubicBezTo>
                <a:cubicBezTo>
                  <a:pt x="320" y="1319"/>
                  <a:pt x="322" y="1321"/>
                  <a:pt x="321" y="1322"/>
                </a:cubicBezTo>
                <a:close/>
                <a:moveTo>
                  <a:pt x="283" y="1293"/>
                </a:moveTo>
                <a:cubicBezTo>
                  <a:pt x="278" y="1291"/>
                  <a:pt x="280" y="1289"/>
                  <a:pt x="276" y="1287"/>
                </a:cubicBezTo>
                <a:cubicBezTo>
                  <a:pt x="277" y="1285"/>
                  <a:pt x="281" y="1288"/>
                  <a:pt x="285" y="1291"/>
                </a:cubicBezTo>
                <a:cubicBezTo>
                  <a:pt x="281" y="1290"/>
                  <a:pt x="284" y="1292"/>
                  <a:pt x="283" y="1293"/>
                </a:cubicBezTo>
                <a:close/>
                <a:moveTo>
                  <a:pt x="222" y="1238"/>
                </a:moveTo>
                <a:cubicBezTo>
                  <a:pt x="223" y="1235"/>
                  <a:pt x="227" y="1241"/>
                  <a:pt x="230" y="1243"/>
                </a:cubicBezTo>
                <a:cubicBezTo>
                  <a:pt x="234" y="1247"/>
                  <a:pt x="242" y="1252"/>
                  <a:pt x="239" y="1254"/>
                </a:cubicBezTo>
                <a:cubicBezTo>
                  <a:pt x="233" y="1251"/>
                  <a:pt x="230" y="1245"/>
                  <a:pt x="222" y="1238"/>
                </a:cubicBezTo>
                <a:close/>
                <a:moveTo>
                  <a:pt x="263" y="242"/>
                </a:moveTo>
                <a:cubicBezTo>
                  <a:pt x="266" y="243"/>
                  <a:pt x="264" y="246"/>
                  <a:pt x="260" y="250"/>
                </a:cubicBezTo>
                <a:cubicBezTo>
                  <a:pt x="256" y="251"/>
                  <a:pt x="259" y="245"/>
                  <a:pt x="263" y="242"/>
                </a:cubicBezTo>
                <a:close/>
                <a:moveTo>
                  <a:pt x="403" y="1366"/>
                </a:moveTo>
                <a:cubicBezTo>
                  <a:pt x="413" y="1369"/>
                  <a:pt x="426" y="1371"/>
                  <a:pt x="437" y="1379"/>
                </a:cubicBezTo>
                <a:cubicBezTo>
                  <a:pt x="437" y="1382"/>
                  <a:pt x="431" y="1378"/>
                  <a:pt x="428" y="1377"/>
                </a:cubicBezTo>
                <a:cubicBezTo>
                  <a:pt x="421" y="1375"/>
                  <a:pt x="413" y="1373"/>
                  <a:pt x="403" y="1366"/>
                </a:cubicBezTo>
                <a:close/>
                <a:moveTo>
                  <a:pt x="456" y="128"/>
                </a:moveTo>
                <a:cubicBezTo>
                  <a:pt x="463" y="125"/>
                  <a:pt x="475" y="119"/>
                  <a:pt x="480" y="119"/>
                </a:cubicBezTo>
                <a:cubicBezTo>
                  <a:pt x="482" y="120"/>
                  <a:pt x="467" y="127"/>
                  <a:pt x="464" y="128"/>
                </a:cubicBezTo>
                <a:cubicBezTo>
                  <a:pt x="460" y="129"/>
                  <a:pt x="456" y="130"/>
                  <a:pt x="456" y="128"/>
                </a:cubicBezTo>
                <a:close/>
                <a:moveTo>
                  <a:pt x="540" y="1416"/>
                </a:moveTo>
                <a:cubicBezTo>
                  <a:pt x="541" y="1414"/>
                  <a:pt x="549" y="1416"/>
                  <a:pt x="551" y="1418"/>
                </a:cubicBezTo>
                <a:cubicBezTo>
                  <a:pt x="549" y="1419"/>
                  <a:pt x="542" y="1418"/>
                  <a:pt x="540" y="1416"/>
                </a:cubicBezTo>
                <a:close/>
                <a:moveTo>
                  <a:pt x="367" y="1347"/>
                </a:moveTo>
                <a:cubicBezTo>
                  <a:pt x="368" y="1343"/>
                  <a:pt x="377" y="1350"/>
                  <a:pt x="379" y="1352"/>
                </a:cubicBezTo>
                <a:cubicBezTo>
                  <a:pt x="378" y="1354"/>
                  <a:pt x="372" y="1350"/>
                  <a:pt x="367" y="1347"/>
                </a:cubicBezTo>
                <a:close/>
                <a:moveTo>
                  <a:pt x="632" y="1429"/>
                </a:moveTo>
                <a:cubicBezTo>
                  <a:pt x="651" y="1430"/>
                  <a:pt x="632" y="1437"/>
                  <a:pt x="632" y="1429"/>
                </a:cubicBezTo>
                <a:close/>
                <a:moveTo>
                  <a:pt x="454" y="1386"/>
                </a:moveTo>
                <a:cubicBezTo>
                  <a:pt x="456" y="1385"/>
                  <a:pt x="460" y="1386"/>
                  <a:pt x="464" y="1388"/>
                </a:cubicBezTo>
                <a:cubicBezTo>
                  <a:pt x="468" y="1391"/>
                  <a:pt x="473" y="1393"/>
                  <a:pt x="476" y="1394"/>
                </a:cubicBezTo>
                <a:cubicBezTo>
                  <a:pt x="480" y="1395"/>
                  <a:pt x="483" y="1394"/>
                  <a:pt x="486" y="1395"/>
                </a:cubicBezTo>
                <a:cubicBezTo>
                  <a:pt x="487" y="1395"/>
                  <a:pt x="490" y="1397"/>
                  <a:pt x="492" y="1399"/>
                </a:cubicBezTo>
                <a:cubicBezTo>
                  <a:pt x="495" y="1400"/>
                  <a:pt x="499" y="1401"/>
                  <a:pt x="500" y="1402"/>
                </a:cubicBezTo>
                <a:cubicBezTo>
                  <a:pt x="494" y="1405"/>
                  <a:pt x="485" y="1398"/>
                  <a:pt x="478" y="1395"/>
                </a:cubicBezTo>
                <a:cubicBezTo>
                  <a:pt x="476" y="1395"/>
                  <a:pt x="472" y="1395"/>
                  <a:pt x="470" y="1395"/>
                </a:cubicBezTo>
                <a:cubicBezTo>
                  <a:pt x="465" y="1393"/>
                  <a:pt x="459" y="1389"/>
                  <a:pt x="454" y="1386"/>
                </a:cubicBezTo>
                <a:close/>
                <a:moveTo>
                  <a:pt x="202" y="307"/>
                </a:moveTo>
                <a:cubicBezTo>
                  <a:pt x="204" y="309"/>
                  <a:pt x="199" y="314"/>
                  <a:pt x="197" y="315"/>
                </a:cubicBezTo>
                <a:cubicBezTo>
                  <a:pt x="197" y="312"/>
                  <a:pt x="199" y="308"/>
                  <a:pt x="202" y="307"/>
                </a:cubicBezTo>
                <a:close/>
                <a:moveTo>
                  <a:pt x="404" y="154"/>
                </a:moveTo>
                <a:cubicBezTo>
                  <a:pt x="405" y="155"/>
                  <a:pt x="392" y="163"/>
                  <a:pt x="392" y="159"/>
                </a:cubicBezTo>
                <a:cubicBezTo>
                  <a:pt x="394" y="157"/>
                  <a:pt x="401" y="154"/>
                  <a:pt x="404" y="154"/>
                </a:cubicBezTo>
                <a:close/>
                <a:moveTo>
                  <a:pt x="438" y="138"/>
                </a:moveTo>
                <a:cubicBezTo>
                  <a:pt x="439" y="141"/>
                  <a:pt x="430" y="142"/>
                  <a:pt x="426" y="145"/>
                </a:cubicBezTo>
                <a:cubicBezTo>
                  <a:pt x="418" y="149"/>
                  <a:pt x="419" y="151"/>
                  <a:pt x="411" y="152"/>
                </a:cubicBezTo>
                <a:cubicBezTo>
                  <a:pt x="409" y="152"/>
                  <a:pt x="407" y="154"/>
                  <a:pt x="407" y="152"/>
                </a:cubicBezTo>
                <a:cubicBezTo>
                  <a:pt x="412" y="149"/>
                  <a:pt x="417" y="146"/>
                  <a:pt x="423" y="144"/>
                </a:cubicBezTo>
                <a:cubicBezTo>
                  <a:pt x="428" y="141"/>
                  <a:pt x="434" y="139"/>
                  <a:pt x="438" y="138"/>
                </a:cubicBezTo>
                <a:close/>
                <a:moveTo>
                  <a:pt x="502" y="1404"/>
                </a:moveTo>
                <a:cubicBezTo>
                  <a:pt x="504" y="1402"/>
                  <a:pt x="507" y="1403"/>
                  <a:pt x="511" y="1404"/>
                </a:cubicBezTo>
                <a:cubicBezTo>
                  <a:pt x="509" y="1405"/>
                  <a:pt x="506" y="1407"/>
                  <a:pt x="502" y="1404"/>
                </a:cubicBezTo>
                <a:close/>
                <a:moveTo>
                  <a:pt x="697" y="1435"/>
                </a:moveTo>
                <a:cubicBezTo>
                  <a:pt x="695" y="1435"/>
                  <a:pt x="692" y="1435"/>
                  <a:pt x="690" y="1435"/>
                </a:cubicBezTo>
                <a:cubicBezTo>
                  <a:pt x="687" y="1430"/>
                  <a:pt x="699" y="1430"/>
                  <a:pt x="697" y="1435"/>
                </a:cubicBezTo>
                <a:close/>
                <a:moveTo>
                  <a:pt x="315" y="208"/>
                </a:moveTo>
                <a:cubicBezTo>
                  <a:pt x="318" y="208"/>
                  <a:pt x="317" y="215"/>
                  <a:pt x="318" y="218"/>
                </a:cubicBezTo>
                <a:cubicBezTo>
                  <a:pt x="312" y="220"/>
                  <a:pt x="310" y="226"/>
                  <a:pt x="305" y="230"/>
                </a:cubicBezTo>
                <a:cubicBezTo>
                  <a:pt x="302" y="232"/>
                  <a:pt x="299" y="233"/>
                  <a:pt x="295" y="235"/>
                </a:cubicBezTo>
                <a:cubicBezTo>
                  <a:pt x="293" y="237"/>
                  <a:pt x="291" y="240"/>
                  <a:pt x="287" y="243"/>
                </a:cubicBezTo>
                <a:cubicBezTo>
                  <a:pt x="285" y="245"/>
                  <a:pt x="280" y="247"/>
                  <a:pt x="279" y="249"/>
                </a:cubicBezTo>
                <a:cubicBezTo>
                  <a:pt x="276" y="251"/>
                  <a:pt x="275" y="253"/>
                  <a:pt x="273" y="256"/>
                </a:cubicBezTo>
                <a:cubicBezTo>
                  <a:pt x="269" y="259"/>
                  <a:pt x="262" y="264"/>
                  <a:pt x="258" y="269"/>
                </a:cubicBezTo>
                <a:cubicBezTo>
                  <a:pt x="255" y="272"/>
                  <a:pt x="252" y="276"/>
                  <a:pt x="251" y="277"/>
                </a:cubicBezTo>
                <a:cubicBezTo>
                  <a:pt x="247" y="280"/>
                  <a:pt x="242" y="282"/>
                  <a:pt x="239" y="285"/>
                </a:cubicBezTo>
                <a:cubicBezTo>
                  <a:pt x="235" y="288"/>
                  <a:pt x="236" y="291"/>
                  <a:pt x="232" y="296"/>
                </a:cubicBezTo>
                <a:cubicBezTo>
                  <a:pt x="231" y="296"/>
                  <a:pt x="228" y="297"/>
                  <a:pt x="227" y="298"/>
                </a:cubicBezTo>
                <a:cubicBezTo>
                  <a:pt x="225" y="300"/>
                  <a:pt x="222" y="304"/>
                  <a:pt x="220" y="307"/>
                </a:cubicBezTo>
                <a:cubicBezTo>
                  <a:pt x="217" y="309"/>
                  <a:pt x="215" y="312"/>
                  <a:pt x="213" y="314"/>
                </a:cubicBezTo>
                <a:cubicBezTo>
                  <a:pt x="206" y="323"/>
                  <a:pt x="203" y="330"/>
                  <a:pt x="194" y="334"/>
                </a:cubicBezTo>
                <a:cubicBezTo>
                  <a:pt x="190" y="342"/>
                  <a:pt x="184" y="350"/>
                  <a:pt x="177" y="357"/>
                </a:cubicBezTo>
                <a:cubicBezTo>
                  <a:pt x="171" y="364"/>
                  <a:pt x="164" y="371"/>
                  <a:pt x="158" y="376"/>
                </a:cubicBezTo>
                <a:cubicBezTo>
                  <a:pt x="161" y="373"/>
                  <a:pt x="160" y="369"/>
                  <a:pt x="162" y="365"/>
                </a:cubicBezTo>
                <a:cubicBezTo>
                  <a:pt x="163" y="363"/>
                  <a:pt x="169" y="358"/>
                  <a:pt x="171" y="356"/>
                </a:cubicBezTo>
                <a:cubicBezTo>
                  <a:pt x="175" y="351"/>
                  <a:pt x="177" y="346"/>
                  <a:pt x="181" y="340"/>
                </a:cubicBezTo>
                <a:cubicBezTo>
                  <a:pt x="184" y="337"/>
                  <a:pt x="187" y="334"/>
                  <a:pt x="190" y="330"/>
                </a:cubicBezTo>
                <a:cubicBezTo>
                  <a:pt x="198" y="320"/>
                  <a:pt x="214" y="303"/>
                  <a:pt x="226" y="290"/>
                </a:cubicBezTo>
                <a:cubicBezTo>
                  <a:pt x="229" y="286"/>
                  <a:pt x="232" y="281"/>
                  <a:pt x="237" y="276"/>
                </a:cubicBezTo>
                <a:cubicBezTo>
                  <a:pt x="241" y="271"/>
                  <a:pt x="246" y="266"/>
                  <a:pt x="251" y="261"/>
                </a:cubicBezTo>
                <a:cubicBezTo>
                  <a:pt x="253" y="260"/>
                  <a:pt x="255" y="258"/>
                  <a:pt x="257" y="257"/>
                </a:cubicBezTo>
                <a:cubicBezTo>
                  <a:pt x="259" y="255"/>
                  <a:pt x="261" y="254"/>
                  <a:pt x="263" y="252"/>
                </a:cubicBezTo>
                <a:cubicBezTo>
                  <a:pt x="267" y="248"/>
                  <a:pt x="270" y="243"/>
                  <a:pt x="275" y="239"/>
                </a:cubicBezTo>
                <a:cubicBezTo>
                  <a:pt x="277" y="236"/>
                  <a:pt x="280" y="235"/>
                  <a:pt x="284" y="232"/>
                </a:cubicBezTo>
                <a:cubicBezTo>
                  <a:pt x="289" y="228"/>
                  <a:pt x="294" y="224"/>
                  <a:pt x="299" y="219"/>
                </a:cubicBezTo>
                <a:cubicBezTo>
                  <a:pt x="302" y="217"/>
                  <a:pt x="305" y="215"/>
                  <a:pt x="307" y="213"/>
                </a:cubicBezTo>
                <a:cubicBezTo>
                  <a:pt x="310" y="211"/>
                  <a:pt x="312" y="209"/>
                  <a:pt x="315" y="208"/>
                </a:cubicBezTo>
                <a:close/>
                <a:moveTo>
                  <a:pt x="1324" y="496"/>
                </a:moveTo>
                <a:cubicBezTo>
                  <a:pt x="1321" y="491"/>
                  <a:pt x="1318" y="486"/>
                  <a:pt x="1317" y="479"/>
                </a:cubicBezTo>
                <a:cubicBezTo>
                  <a:pt x="1319" y="478"/>
                  <a:pt x="1328" y="495"/>
                  <a:pt x="1324" y="496"/>
                </a:cubicBezTo>
                <a:close/>
                <a:moveTo>
                  <a:pt x="1332" y="510"/>
                </a:moveTo>
                <a:cubicBezTo>
                  <a:pt x="1329" y="513"/>
                  <a:pt x="1326" y="504"/>
                  <a:pt x="1329" y="504"/>
                </a:cubicBezTo>
                <a:cubicBezTo>
                  <a:pt x="1332" y="506"/>
                  <a:pt x="1330" y="506"/>
                  <a:pt x="1332" y="510"/>
                </a:cubicBezTo>
                <a:close/>
                <a:moveTo>
                  <a:pt x="1369" y="656"/>
                </a:moveTo>
                <a:cubicBezTo>
                  <a:pt x="1367" y="652"/>
                  <a:pt x="1369" y="653"/>
                  <a:pt x="1368" y="649"/>
                </a:cubicBezTo>
                <a:cubicBezTo>
                  <a:pt x="1371" y="647"/>
                  <a:pt x="1373" y="657"/>
                  <a:pt x="1369" y="656"/>
                </a:cubicBezTo>
                <a:close/>
                <a:moveTo>
                  <a:pt x="978" y="1373"/>
                </a:moveTo>
                <a:cubicBezTo>
                  <a:pt x="988" y="1370"/>
                  <a:pt x="988" y="1367"/>
                  <a:pt x="994" y="1364"/>
                </a:cubicBezTo>
                <a:cubicBezTo>
                  <a:pt x="993" y="1365"/>
                  <a:pt x="991" y="1369"/>
                  <a:pt x="987" y="1371"/>
                </a:cubicBezTo>
                <a:cubicBezTo>
                  <a:pt x="984" y="1374"/>
                  <a:pt x="980" y="1375"/>
                  <a:pt x="978" y="1373"/>
                </a:cubicBezTo>
                <a:close/>
                <a:moveTo>
                  <a:pt x="598" y="1425"/>
                </a:moveTo>
                <a:cubicBezTo>
                  <a:pt x="596" y="1427"/>
                  <a:pt x="592" y="1423"/>
                  <a:pt x="589" y="1423"/>
                </a:cubicBezTo>
                <a:cubicBezTo>
                  <a:pt x="589" y="1422"/>
                  <a:pt x="591" y="1422"/>
                  <a:pt x="593" y="1422"/>
                </a:cubicBezTo>
                <a:cubicBezTo>
                  <a:pt x="595" y="1423"/>
                  <a:pt x="597" y="1424"/>
                  <a:pt x="598" y="1425"/>
                </a:cubicBezTo>
                <a:close/>
                <a:moveTo>
                  <a:pt x="543" y="1413"/>
                </a:moveTo>
                <a:cubicBezTo>
                  <a:pt x="542" y="1411"/>
                  <a:pt x="555" y="1413"/>
                  <a:pt x="553" y="1416"/>
                </a:cubicBezTo>
                <a:cubicBezTo>
                  <a:pt x="551" y="1416"/>
                  <a:pt x="544" y="1415"/>
                  <a:pt x="543" y="1413"/>
                </a:cubicBezTo>
                <a:close/>
                <a:moveTo>
                  <a:pt x="791" y="90"/>
                </a:moveTo>
                <a:cubicBezTo>
                  <a:pt x="794" y="91"/>
                  <a:pt x="803" y="90"/>
                  <a:pt x="801" y="93"/>
                </a:cubicBezTo>
                <a:cubicBezTo>
                  <a:pt x="797" y="92"/>
                  <a:pt x="788" y="93"/>
                  <a:pt x="791" y="90"/>
                </a:cubicBezTo>
                <a:close/>
                <a:moveTo>
                  <a:pt x="321" y="1309"/>
                </a:moveTo>
                <a:cubicBezTo>
                  <a:pt x="323" y="1307"/>
                  <a:pt x="323" y="1307"/>
                  <a:pt x="323" y="1307"/>
                </a:cubicBezTo>
                <a:cubicBezTo>
                  <a:pt x="326" y="1309"/>
                  <a:pt x="326" y="1310"/>
                  <a:pt x="328" y="1312"/>
                </a:cubicBezTo>
                <a:cubicBezTo>
                  <a:pt x="327" y="1313"/>
                  <a:pt x="324" y="1312"/>
                  <a:pt x="321" y="1309"/>
                </a:cubicBezTo>
                <a:close/>
                <a:moveTo>
                  <a:pt x="869" y="1404"/>
                </a:moveTo>
                <a:cubicBezTo>
                  <a:pt x="869" y="1401"/>
                  <a:pt x="874" y="1400"/>
                  <a:pt x="880" y="1398"/>
                </a:cubicBezTo>
                <a:cubicBezTo>
                  <a:pt x="886" y="1397"/>
                  <a:pt x="894" y="1396"/>
                  <a:pt x="900" y="1394"/>
                </a:cubicBezTo>
                <a:cubicBezTo>
                  <a:pt x="903" y="1393"/>
                  <a:pt x="903" y="1392"/>
                  <a:pt x="905" y="1392"/>
                </a:cubicBezTo>
                <a:cubicBezTo>
                  <a:pt x="905" y="1392"/>
                  <a:pt x="908" y="1391"/>
                  <a:pt x="910" y="1391"/>
                </a:cubicBezTo>
                <a:cubicBezTo>
                  <a:pt x="917" y="1389"/>
                  <a:pt x="924" y="1386"/>
                  <a:pt x="929" y="1385"/>
                </a:cubicBezTo>
                <a:cubicBezTo>
                  <a:pt x="930" y="1384"/>
                  <a:pt x="931" y="1386"/>
                  <a:pt x="934" y="1384"/>
                </a:cubicBezTo>
                <a:cubicBezTo>
                  <a:pt x="935" y="1387"/>
                  <a:pt x="935" y="1387"/>
                  <a:pt x="935" y="1387"/>
                </a:cubicBezTo>
                <a:cubicBezTo>
                  <a:pt x="932" y="1389"/>
                  <a:pt x="930" y="1389"/>
                  <a:pt x="927" y="1390"/>
                </a:cubicBezTo>
                <a:cubicBezTo>
                  <a:pt x="923" y="1391"/>
                  <a:pt x="920" y="1390"/>
                  <a:pt x="916" y="1391"/>
                </a:cubicBezTo>
                <a:cubicBezTo>
                  <a:pt x="911" y="1392"/>
                  <a:pt x="903" y="1397"/>
                  <a:pt x="894" y="1399"/>
                </a:cubicBezTo>
                <a:cubicBezTo>
                  <a:pt x="887" y="1400"/>
                  <a:pt x="878" y="1402"/>
                  <a:pt x="869" y="1404"/>
                </a:cubicBezTo>
                <a:close/>
                <a:moveTo>
                  <a:pt x="852" y="1407"/>
                </a:moveTo>
                <a:cubicBezTo>
                  <a:pt x="853" y="1406"/>
                  <a:pt x="856" y="1405"/>
                  <a:pt x="859" y="1405"/>
                </a:cubicBezTo>
                <a:cubicBezTo>
                  <a:pt x="861" y="1404"/>
                  <a:pt x="864" y="1405"/>
                  <a:pt x="864" y="1406"/>
                </a:cubicBezTo>
                <a:cubicBezTo>
                  <a:pt x="860" y="1408"/>
                  <a:pt x="852" y="1411"/>
                  <a:pt x="852" y="1407"/>
                </a:cubicBezTo>
                <a:close/>
                <a:moveTo>
                  <a:pt x="357" y="1326"/>
                </a:moveTo>
                <a:cubicBezTo>
                  <a:pt x="362" y="1328"/>
                  <a:pt x="365" y="1327"/>
                  <a:pt x="372" y="1332"/>
                </a:cubicBezTo>
                <a:cubicBezTo>
                  <a:pt x="369" y="1335"/>
                  <a:pt x="360" y="1331"/>
                  <a:pt x="357" y="1326"/>
                </a:cubicBezTo>
                <a:close/>
                <a:moveTo>
                  <a:pt x="829" y="1414"/>
                </a:moveTo>
                <a:cubicBezTo>
                  <a:pt x="826" y="1414"/>
                  <a:pt x="823" y="1415"/>
                  <a:pt x="820" y="1415"/>
                </a:cubicBezTo>
                <a:cubicBezTo>
                  <a:pt x="819" y="1413"/>
                  <a:pt x="822" y="1412"/>
                  <a:pt x="824" y="1412"/>
                </a:cubicBezTo>
                <a:cubicBezTo>
                  <a:pt x="827" y="1411"/>
                  <a:pt x="830" y="1412"/>
                  <a:pt x="829" y="1414"/>
                </a:cubicBezTo>
                <a:close/>
                <a:moveTo>
                  <a:pt x="461" y="1379"/>
                </a:moveTo>
                <a:cubicBezTo>
                  <a:pt x="454" y="1377"/>
                  <a:pt x="456" y="1375"/>
                  <a:pt x="453" y="1373"/>
                </a:cubicBezTo>
                <a:cubicBezTo>
                  <a:pt x="456" y="1372"/>
                  <a:pt x="464" y="1377"/>
                  <a:pt x="461" y="1379"/>
                </a:cubicBezTo>
                <a:close/>
                <a:moveTo>
                  <a:pt x="1175" y="288"/>
                </a:moveTo>
                <a:cubicBezTo>
                  <a:pt x="1174" y="290"/>
                  <a:pt x="1171" y="288"/>
                  <a:pt x="1168" y="285"/>
                </a:cubicBezTo>
                <a:cubicBezTo>
                  <a:pt x="1169" y="283"/>
                  <a:pt x="1172" y="284"/>
                  <a:pt x="1175" y="288"/>
                </a:cubicBezTo>
                <a:close/>
                <a:moveTo>
                  <a:pt x="645" y="1421"/>
                </a:moveTo>
                <a:cubicBezTo>
                  <a:pt x="637" y="1420"/>
                  <a:pt x="636" y="1416"/>
                  <a:pt x="626" y="1416"/>
                </a:cubicBezTo>
                <a:cubicBezTo>
                  <a:pt x="626" y="1411"/>
                  <a:pt x="634" y="1415"/>
                  <a:pt x="639" y="1415"/>
                </a:cubicBezTo>
                <a:cubicBezTo>
                  <a:pt x="645" y="1415"/>
                  <a:pt x="651" y="1414"/>
                  <a:pt x="655" y="1416"/>
                </a:cubicBezTo>
                <a:cubicBezTo>
                  <a:pt x="652" y="1418"/>
                  <a:pt x="648" y="1418"/>
                  <a:pt x="642" y="1417"/>
                </a:cubicBezTo>
                <a:cubicBezTo>
                  <a:pt x="640" y="1420"/>
                  <a:pt x="648" y="1418"/>
                  <a:pt x="645" y="1421"/>
                </a:cubicBezTo>
                <a:close/>
                <a:moveTo>
                  <a:pt x="662" y="1420"/>
                </a:moveTo>
                <a:cubicBezTo>
                  <a:pt x="657" y="1419"/>
                  <a:pt x="657" y="1418"/>
                  <a:pt x="660" y="1417"/>
                </a:cubicBezTo>
                <a:cubicBezTo>
                  <a:pt x="662" y="1416"/>
                  <a:pt x="666" y="1416"/>
                  <a:pt x="667" y="1417"/>
                </a:cubicBezTo>
                <a:cubicBezTo>
                  <a:pt x="668" y="1419"/>
                  <a:pt x="659" y="1416"/>
                  <a:pt x="662" y="1420"/>
                </a:cubicBezTo>
                <a:close/>
                <a:moveTo>
                  <a:pt x="1313" y="506"/>
                </a:moveTo>
                <a:cubicBezTo>
                  <a:pt x="1312" y="503"/>
                  <a:pt x="1308" y="497"/>
                  <a:pt x="1311" y="497"/>
                </a:cubicBezTo>
                <a:cubicBezTo>
                  <a:pt x="1313" y="501"/>
                  <a:pt x="1316" y="505"/>
                  <a:pt x="1313" y="506"/>
                </a:cubicBezTo>
                <a:close/>
                <a:moveTo>
                  <a:pt x="710" y="1417"/>
                </a:moveTo>
                <a:cubicBezTo>
                  <a:pt x="708" y="1414"/>
                  <a:pt x="723" y="1415"/>
                  <a:pt x="720" y="1418"/>
                </a:cubicBezTo>
                <a:cubicBezTo>
                  <a:pt x="716" y="1419"/>
                  <a:pt x="713" y="1419"/>
                  <a:pt x="710" y="1417"/>
                </a:cubicBezTo>
                <a:close/>
                <a:moveTo>
                  <a:pt x="1208" y="339"/>
                </a:moveTo>
                <a:cubicBezTo>
                  <a:pt x="1207" y="337"/>
                  <a:pt x="1206" y="335"/>
                  <a:pt x="1205" y="333"/>
                </a:cubicBezTo>
                <a:cubicBezTo>
                  <a:pt x="1209" y="332"/>
                  <a:pt x="1215" y="342"/>
                  <a:pt x="1208" y="339"/>
                </a:cubicBezTo>
                <a:close/>
                <a:moveTo>
                  <a:pt x="731" y="1415"/>
                </a:moveTo>
                <a:cubicBezTo>
                  <a:pt x="736" y="1415"/>
                  <a:pt x="741" y="1415"/>
                  <a:pt x="747" y="1414"/>
                </a:cubicBezTo>
                <a:cubicBezTo>
                  <a:pt x="748" y="1417"/>
                  <a:pt x="729" y="1418"/>
                  <a:pt x="731" y="1415"/>
                </a:cubicBezTo>
                <a:close/>
                <a:moveTo>
                  <a:pt x="1009" y="176"/>
                </a:moveTo>
                <a:cubicBezTo>
                  <a:pt x="1013" y="178"/>
                  <a:pt x="1017" y="180"/>
                  <a:pt x="1015" y="182"/>
                </a:cubicBezTo>
                <a:cubicBezTo>
                  <a:pt x="1012" y="182"/>
                  <a:pt x="1006" y="178"/>
                  <a:pt x="1009" y="176"/>
                </a:cubicBezTo>
                <a:close/>
                <a:moveTo>
                  <a:pt x="1118" y="250"/>
                </a:moveTo>
                <a:cubicBezTo>
                  <a:pt x="1115" y="248"/>
                  <a:pt x="1106" y="244"/>
                  <a:pt x="1108" y="240"/>
                </a:cubicBezTo>
                <a:cubicBezTo>
                  <a:pt x="1112" y="245"/>
                  <a:pt x="1121" y="247"/>
                  <a:pt x="1118" y="250"/>
                </a:cubicBezTo>
                <a:close/>
                <a:moveTo>
                  <a:pt x="1019" y="182"/>
                </a:moveTo>
                <a:cubicBezTo>
                  <a:pt x="1022" y="183"/>
                  <a:pt x="1024" y="185"/>
                  <a:pt x="1027" y="186"/>
                </a:cubicBezTo>
                <a:cubicBezTo>
                  <a:pt x="1027" y="188"/>
                  <a:pt x="1025" y="187"/>
                  <a:pt x="1022" y="186"/>
                </a:cubicBezTo>
                <a:cubicBezTo>
                  <a:pt x="1020" y="185"/>
                  <a:pt x="1017" y="183"/>
                  <a:pt x="1019" y="182"/>
                </a:cubicBezTo>
                <a:close/>
                <a:moveTo>
                  <a:pt x="827" y="1404"/>
                </a:moveTo>
                <a:cubicBezTo>
                  <a:pt x="824" y="1405"/>
                  <a:pt x="823" y="1404"/>
                  <a:pt x="820" y="1405"/>
                </a:cubicBezTo>
                <a:cubicBezTo>
                  <a:pt x="820" y="1403"/>
                  <a:pt x="823" y="1402"/>
                  <a:pt x="827" y="1402"/>
                </a:cubicBezTo>
                <a:lnTo>
                  <a:pt x="827" y="1404"/>
                </a:lnTo>
                <a:close/>
                <a:moveTo>
                  <a:pt x="799" y="1409"/>
                </a:moveTo>
                <a:cubicBezTo>
                  <a:pt x="792" y="1410"/>
                  <a:pt x="792" y="1410"/>
                  <a:pt x="792" y="1410"/>
                </a:cubicBezTo>
                <a:cubicBezTo>
                  <a:pt x="791" y="1407"/>
                  <a:pt x="800" y="1405"/>
                  <a:pt x="799" y="1409"/>
                </a:cubicBezTo>
                <a:close/>
                <a:moveTo>
                  <a:pt x="860" y="1396"/>
                </a:moveTo>
                <a:cubicBezTo>
                  <a:pt x="858" y="1396"/>
                  <a:pt x="859" y="1395"/>
                  <a:pt x="860" y="1395"/>
                </a:cubicBezTo>
                <a:cubicBezTo>
                  <a:pt x="860" y="1393"/>
                  <a:pt x="862" y="1392"/>
                  <a:pt x="868" y="1391"/>
                </a:cubicBezTo>
                <a:cubicBezTo>
                  <a:pt x="867" y="1391"/>
                  <a:pt x="869" y="1392"/>
                  <a:pt x="870" y="1391"/>
                </a:cubicBezTo>
                <a:cubicBezTo>
                  <a:pt x="870" y="1391"/>
                  <a:pt x="878" y="1386"/>
                  <a:pt x="880" y="1388"/>
                </a:cubicBezTo>
                <a:cubicBezTo>
                  <a:pt x="881" y="1392"/>
                  <a:pt x="862" y="1393"/>
                  <a:pt x="860" y="1396"/>
                </a:cubicBezTo>
                <a:close/>
                <a:moveTo>
                  <a:pt x="1191" y="1170"/>
                </a:moveTo>
                <a:cubicBezTo>
                  <a:pt x="1188" y="1173"/>
                  <a:pt x="1186" y="1176"/>
                  <a:pt x="1184" y="1177"/>
                </a:cubicBezTo>
                <a:cubicBezTo>
                  <a:pt x="1182" y="1175"/>
                  <a:pt x="1189" y="1168"/>
                  <a:pt x="1191" y="1170"/>
                </a:cubicBezTo>
                <a:close/>
                <a:moveTo>
                  <a:pt x="1133" y="1226"/>
                </a:moveTo>
                <a:cubicBezTo>
                  <a:pt x="1134" y="1223"/>
                  <a:pt x="1142" y="1218"/>
                  <a:pt x="1145" y="1214"/>
                </a:cubicBezTo>
                <a:cubicBezTo>
                  <a:pt x="1145" y="1218"/>
                  <a:pt x="1138" y="1223"/>
                  <a:pt x="1133" y="1226"/>
                </a:cubicBezTo>
                <a:close/>
                <a:moveTo>
                  <a:pt x="1115" y="1244"/>
                </a:moveTo>
                <a:cubicBezTo>
                  <a:pt x="1114" y="1240"/>
                  <a:pt x="1121" y="1236"/>
                  <a:pt x="1125" y="1233"/>
                </a:cubicBezTo>
                <a:cubicBezTo>
                  <a:pt x="1127" y="1235"/>
                  <a:pt x="1119" y="1240"/>
                  <a:pt x="1115" y="1244"/>
                </a:cubicBezTo>
                <a:close/>
                <a:moveTo>
                  <a:pt x="1072" y="1272"/>
                </a:moveTo>
                <a:cubicBezTo>
                  <a:pt x="1088" y="1262"/>
                  <a:pt x="1071" y="1283"/>
                  <a:pt x="1072" y="1272"/>
                </a:cubicBezTo>
                <a:close/>
                <a:moveTo>
                  <a:pt x="1048" y="1291"/>
                </a:moveTo>
                <a:cubicBezTo>
                  <a:pt x="1047" y="1289"/>
                  <a:pt x="1047" y="1289"/>
                  <a:pt x="1047" y="1289"/>
                </a:cubicBezTo>
                <a:cubicBezTo>
                  <a:pt x="1050" y="1287"/>
                  <a:pt x="1052" y="1286"/>
                  <a:pt x="1054" y="1285"/>
                </a:cubicBezTo>
                <a:cubicBezTo>
                  <a:pt x="1054" y="1287"/>
                  <a:pt x="1050" y="1289"/>
                  <a:pt x="1048" y="1291"/>
                </a:cubicBezTo>
                <a:close/>
                <a:moveTo>
                  <a:pt x="993" y="1322"/>
                </a:moveTo>
                <a:cubicBezTo>
                  <a:pt x="993" y="1320"/>
                  <a:pt x="994" y="1318"/>
                  <a:pt x="997" y="1316"/>
                </a:cubicBezTo>
                <a:cubicBezTo>
                  <a:pt x="1000" y="1315"/>
                  <a:pt x="1004" y="1313"/>
                  <a:pt x="1007" y="1312"/>
                </a:cubicBezTo>
                <a:cubicBezTo>
                  <a:pt x="1005" y="1317"/>
                  <a:pt x="999" y="1318"/>
                  <a:pt x="993" y="1322"/>
                </a:cubicBezTo>
                <a:close/>
                <a:moveTo>
                  <a:pt x="1168" y="1184"/>
                </a:moveTo>
                <a:cubicBezTo>
                  <a:pt x="1171" y="1182"/>
                  <a:pt x="1174" y="1176"/>
                  <a:pt x="1175" y="1179"/>
                </a:cubicBezTo>
                <a:cubicBezTo>
                  <a:pt x="1175" y="1182"/>
                  <a:pt x="1170" y="1186"/>
                  <a:pt x="1168" y="1184"/>
                </a:cubicBezTo>
                <a:close/>
                <a:moveTo>
                  <a:pt x="966" y="1333"/>
                </a:moveTo>
                <a:cubicBezTo>
                  <a:pt x="966" y="1331"/>
                  <a:pt x="968" y="1330"/>
                  <a:pt x="971" y="1329"/>
                </a:cubicBezTo>
                <a:cubicBezTo>
                  <a:pt x="975" y="1327"/>
                  <a:pt x="978" y="1326"/>
                  <a:pt x="981" y="1324"/>
                </a:cubicBezTo>
                <a:cubicBezTo>
                  <a:pt x="981" y="1327"/>
                  <a:pt x="971" y="1333"/>
                  <a:pt x="966" y="1333"/>
                </a:cubicBezTo>
                <a:close/>
                <a:moveTo>
                  <a:pt x="955" y="1338"/>
                </a:moveTo>
                <a:cubicBezTo>
                  <a:pt x="954" y="1336"/>
                  <a:pt x="962" y="1333"/>
                  <a:pt x="964" y="1333"/>
                </a:cubicBezTo>
                <a:cubicBezTo>
                  <a:pt x="963" y="1335"/>
                  <a:pt x="958" y="1338"/>
                  <a:pt x="955" y="1338"/>
                </a:cubicBezTo>
                <a:close/>
                <a:moveTo>
                  <a:pt x="908" y="1356"/>
                </a:moveTo>
                <a:cubicBezTo>
                  <a:pt x="904" y="1359"/>
                  <a:pt x="903" y="1356"/>
                  <a:pt x="902" y="1356"/>
                </a:cubicBezTo>
                <a:cubicBezTo>
                  <a:pt x="899" y="1357"/>
                  <a:pt x="895" y="1361"/>
                  <a:pt x="894" y="1357"/>
                </a:cubicBezTo>
                <a:cubicBezTo>
                  <a:pt x="896" y="1357"/>
                  <a:pt x="899" y="1355"/>
                  <a:pt x="902" y="1354"/>
                </a:cubicBezTo>
                <a:cubicBezTo>
                  <a:pt x="902" y="1354"/>
                  <a:pt x="902" y="1356"/>
                  <a:pt x="902" y="1356"/>
                </a:cubicBezTo>
                <a:cubicBezTo>
                  <a:pt x="904" y="1356"/>
                  <a:pt x="908" y="1353"/>
                  <a:pt x="908" y="1356"/>
                </a:cubicBezTo>
                <a:close/>
                <a:moveTo>
                  <a:pt x="1148" y="1200"/>
                </a:moveTo>
                <a:cubicBezTo>
                  <a:pt x="1152" y="1195"/>
                  <a:pt x="1156" y="1194"/>
                  <a:pt x="1158" y="1195"/>
                </a:cubicBezTo>
                <a:cubicBezTo>
                  <a:pt x="1156" y="1201"/>
                  <a:pt x="1150" y="1202"/>
                  <a:pt x="1148" y="1200"/>
                </a:cubicBezTo>
                <a:close/>
                <a:moveTo>
                  <a:pt x="794" y="1381"/>
                </a:moveTo>
                <a:cubicBezTo>
                  <a:pt x="789" y="1381"/>
                  <a:pt x="785" y="1382"/>
                  <a:pt x="785" y="1379"/>
                </a:cubicBezTo>
                <a:cubicBezTo>
                  <a:pt x="790" y="1379"/>
                  <a:pt x="794" y="1378"/>
                  <a:pt x="794" y="1381"/>
                </a:cubicBezTo>
                <a:close/>
                <a:moveTo>
                  <a:pt x="954" y="185"/>
                </a:moveTo>
                <a:cubicBezTo>
                  <a:pt x="954" y="189"/>
                  <a:pt x="947" y="184"/>
                  <a:pt x="943" y="182"/>
                </a:cubicBezTo>
                <a:cubicBezTo>
                  <a:pt x="937" y="180"/>
                  <a:pt x="929" y="179"/>
                  <a:pt x="929" y="175"/>
                </a:cubicBezTo>
                <a:cubicBezTo>
                  <a:pt x="940" y="176"/>
                  <a:pt x="944" y="181"/>
                  <a:pt x="954" y="185"/>
                </a:cubicBezTo>
                <a:close/>
                <a:moveTo>
                  <a:pt x="706" y="1385"/>
                </a:moveTo>
                <a:cubicBezTo>
                  <a:pt x="706" y="1383"/>
                  <a:pt x="712" y="1383"/>
                  <a:pt x="714" y="1384"/>
                </a:cubicBezTo>
                <a:cubicBezTo>
                  <a:pt x="714" y="1387"/>
                  <a:pt x="708" y="1386"/>
                  <a:pt x="706" y="1385"/>
                </a:cubicBezTo>
                <a:close/>
                <a:moveTo>
                  <a:pt x="627" y="1377"/>
                </a:moveTo>
                <a:cubicBezTo>
                  <a:pt x="632" y="1385"/>
                  <a:pt x="607" y="1376"/>
                  <a:pt x="627" y="1377"/>
                </a:cubicBezTo>
                <a:close/>
                <a:moveTo>
                  <a:pt x="983" y="199"/>
                </a:moveTo>
                <a:cubicBezTo>
                  <a:pt x="981" y="202"/>
                  <a:pt x="976" y="197"/>
                  <a:pt x="973" y="196"/>
                </a:cubicBezTo>
                <a:cubicBezTo>
                  <a:pt x="969" y="194"/>
                  <a:pt x="963" y="194"/>
                  <a:pt x="961" y="191"/>
                </a:cubicBezTo>
                <a:cubicBezTo>
                  <a:pt x="966" y="188"/>
                  <a:pt x="976" y="195"/>
                  <a:pt x="983" y="199"/>
                </a:cubicBezTo>
                <a:close/>
                <a:moveTo>
                  <a:pt x="1116" y="297"/>
                </a:moveTo>
                <a:cubicBezTo>
                  <a:pt x="1112" y="294"/>
                  <a:pt x="1116" y="299"/>
                  <a:pt x="1114" y="300"/>
                </a:cubicBezTo>
                <a:cubicBezTo>
                  <a:pt x="1113" y="295"/>
                  <a:pt x="1109" y="290"/>
                  <a:pt x="1103" y="285"/>
                </a:cubicBezTo>
                <a:cubicBezTo>
                  <a:pt x="1097" y="280"/>
                  <a:pt x="1090" y="274"/>
                  <a:pt x="1082" y="268"/>
                </a:cubicBezTo>
                <a:cubicBezTo>
                  <a:pt x="1076" y="262"/>
                  <a:pt x="1069" y="257"/>
                  <a:pt x="1065" y="254"/>
                </a:cubicBezTo>
                <a:cubicBezTo>
                  <a:pt x="1064" y="253"/>
                  <a:pt x="1060" y="252"/>
                  <a:pt x="1059" y="251"/>
                </a:cubicBezTo>
                <a:cubicBezTo>
                  <a:pt x="1056" y="249"/>
                  <a:pt x="1056" y="247"/>
                  <a:pt x="1054" y="245"/>
                </a:cubicBezTo>
                <a:cubicBezTo>
                  <a:pt x="1053" y="244"/>
                  <a:pt x="1049" y="242"/>
                  <a:pt x="1047" y="240"/>
                </a:cubicBezTo>
                <a:cubicBezTo>
                  <a:pt x="1044" y="238"/>
                  <a:pt x="1040" y="235"/>
                  <a:pt x="1035" y="232"/>
                </a:cubicBezTo>
                <a:cubicBezTo>
                  <a:pt x="1031" y="229"/>
                  <a:pt x="1026" y="227"/>
                  <a:pt x="1022" y="225"/>
                </a:cubicBezTo>
                <a:cubicBezTo>
                  <a:pt x="1019" y="223"/>
                  <a:pt x="1014" y="224"/>
                  <a:pt x="1009" y="219"/>
                </a:cubicBezTo>
                <a:cubicBezTo>
                  <a:pt x="1007" y="218"/>
                  <a:pt x="1009" y="217"/>
                  <a:pt x="1007" y="216"/>
                </a:cubicBezTo>
                <a:cubicBezTo>
                  <a:pt x="1003" y="213"/>
                  <a:pt x="1000" y="213"/>
                  <a:pt x="997" y="212"/>
                </a:cubicBezTo>
                <a:cubicBezTo>
                  <a:pt x="995" y="210"/>
                  <a:pt x="993" y="209"/>
                  <a:pt x="991" y="206"/>
                </a:cubicBezTo>
                <a:cubicBezTo>
                  <a:pt x="989" y="205"/>
                  <a:pt x="984" y="202"/>
                  <a:pt x="986" y="201"/>
                </a:cubicBezTo>
                <a:cubicBezTo>
                  <a:pt x="991" y="201"/>
                  <a:pt x="994" y="205"/>
                  <a:pt x="998" y="207"/>
                </a:cubicBezTo>
                <a:cubicBezTo>
                  <a:pt x="1000" y="208"/>
                  <a:pt x="1004" y="210"/>
                  <a:pt x="1004" y="209"/>
                </a:cubicBezTo>
                <a:cubicBezTo>
                  <a:pt x="1005" y="210"/>
                  <a:pt x="1006" y="212"/>
                  <a:pt x="1006" y="213"/>
                </a:cubicBezTo>
                <a:cubicBezTo>
                  <a:pt x="1009" y="214"/>
                  <a:pt x="1010" y="213"/>
                  <a:pt x="1012" y="214"/>
                </a:cubicBezTo>
                <a:cubicBezTo>
                  <a:pt x="1014" y="214"/>
                  <a:pt x="1022" y="222"/>
                  <a:pt x="1025" y="224"/>
                </a:cubicBezTo>
                <a:cubicBezTo>
                  <a:pt x="1028" y="225"/>
                  <a:pt x="1032" y="225"/>
                  <a:pt x="1035" y="227"/>
                </a:cubicBezTo>
                <a:cubicBezTo>
                  <a:pt x="1034" y="227"/>
                  <a:pt x="1041" y="232"/>
                  <a:pt x="1040" y="231"/>
                </a:cubicBezTo>
                <a:cubicBezTo>
                  <a:pt x="1042" y="232"/>
                  <a:pt x="1041" y="233"/>
                  <a:pt x="1042" y="234"/>
                </a:cubicBezTo>
                <a:cubicBezTo>
                  <a:pt x="1047" y="237"/>
                  <a:pt x="1052" y="238"/>
                  <a:pt x="1056" y="241"/>
                </a:cubicBezTo>
                <a:cubicBezTo>
                  <a:pt x="1059" y="243"/>
                  <a:pt x="1059" y="246"/>
                  <a:pt x="1061" y="248"/>
                </a:cubicBezTo>
                <a:cubicBezTo>
                  <a:pt x="1062" y="248"/>
                  <a:pt x="1066" y="250"/>
                  <a:pt x="1067" y="251"/>
                </a:cubicBezTo>
                <a:cubicBezTo>
                  <a:pt x="1070" y="253"/>
                  <a:pt x="1069" y="254"/>
                  <a:pt x="1071" y="255"/>
                </a:cubicBezTo>
                <a:cubicBezTo>
                  <a:pt x="1072" y="256"/>
                  <a:pt x="1073" y="255"/>
                  <a:pt x="1074" y="256"/>
                </a:cubicBezTo>
                <a:cubicBezTo>
                  <a:pt x="1076" y="258"/>
                  <a:pt x="1081" y="262"/>
                  <a:pt x="1086" y="266"/>
                </a:cubicBezTo>
                <a:cubicBezTo>
                  <a:pt x="1091" y="270"/>
                  <a:pt x="1097" y="274"/>
                  <a:pt x="1101" y="277"/>
                </a:cubicBezTo>
                <a:cubicBezTo>
                  <a:pt x="1103" y="279"/>
                  <a:pt x="1104" y="278"/>
                  <a:pt x="1106" y="278"/>
                </a:cubicBezTo>
                <a:cubicBezTo>
                  <a:pt x="1108" y="280"/>
                  <a:pt x="1108" y="282"/>
                  <a:pt x="1110" y="284"/>
                </a:cubicBezTo>
                <a:cubicBezTo>
                  <a:pt x="1112" y="284"/>
                  <a:pt x="1113" y="283"/>
                  <a:pt x="1115" y="286"/>
                </a:cubicBezTo>
                <a:cubicBezTo>
                  <a:pt x="1115" y="285"/>
                  <a:pt x="1114" y="287"/>
                  <a:pt x="1115" y="288"/>
                </a:cubicBezTo>
                <a:cubicBezTo>
                  <a:pt x="1118" y="290"/>
                  <a:pt x="1118" y="290"/>
                  <a:pt x="1120" y="291"/>
                </a:cubicBezTo>
                <a:cubicBezTo>
                  <a:pt x="1124" y="293"/>
                  <a:pt x="1124" y="295"/>
                  <a:pt x="1128" y="299"/>
                </a:cubicBezTo>
                <a:cubicBezTo>
                  <a:pt x="1131" y="302"/>
                  <a:pt x="1134" y="304"/>
                  <a:pt x="1138" y="308"/>
                </a:cubicBezTo>
                <a:cubicBezTo>
                  <a:pt x="1141" y="310"/>
                  <a:pt x="1144" y="313"/>
                  <a:pt x="1146" y="317"/>
                </a:cubicBezTo>
                <a:cubicBezTo>
                  <a:pt x="1148" y="318"/>
                  <a:pt x="1149" y="320"/>
                  <a:pt x="1151" y="322"/>
                </a:cubicBezTo>
                <a:cubicBezTo>
                  <a:pt x="1152" y="324"/>
                  <a:pt x="1153" y="325"/>
                  <a:pt x="1155" y="327"/>
                </a:cubicBezTo>
                <a:cubicBezTo>
                  <a:pt x="1158" y="330"/>
                  <a:pt x="1160" y="331"/>
                  <a:pt x="1162" y="334"/>
                </a:cubicBezTo>
                <a:cubicBezTo>
                  <a:pt x="1164" y="336"/>
                  <a:pt x="1166" y="340"/>
                  <a:pt x="1168" y="342"/>
                </a:cubicBezTo>
                <a:cubicBezTo>
                  <a:pt x="1174" y="349"/>
                  <a:pt x="1179" y="354"/>
                  <a:pt x="1184" y="361"/>
                </a:cubicBezTo>
                <a:cubicBezTo>
                  <a:pt x="1186" y="363"/>
                  <a:pt x="1186" y="366"/>
                  <a:pt x="1186" y="366"/>
                </a:cubicBezTo>
                <a:cubicBezTo>
                  <a:pt x="1187" y="367"/>
                  <a:pt x="1189" y="368"/>
                  <a:pt x="1190" y="369"/>
                </a:cubicBezTo>
                <a:cubicBezTo>
                  <a:pt x="1193" y="373"/>
                  <a:pt x="1195" y="377"/>
                  <a:pt x="1197" y="379"/>
                </a:cubicBezTo>
                <a:cubicBezTo>
                  <a:pt x="1199" y="382"/>
                  <a:pt x="1201" y="382"/>
                  <a:pt x="1204" y="384"/>
                </a:cubicBezTo>
                <a:cubicBezTo>
                  <a:pt x="1206" y="386"/>
                  <a:pt x="1207" y="389"/>
                  <a:pt x="1209" y="391"/>
                </a:cubicBezTo>
                <a:cubicBezTo>
                  <a:pt x="1211" y="394"/>
                  <a:pt x="1214" y="395"/>
                  <a:pt x="1215" y="397"/>
                </a:cubicBezTo>
                <a:cubicBezTo>
                  <a:pt x="1218" y="400"/>
                  <a:pt x="1220" y="404"/>
                  <a:pt x="1222" y="408"/>
                </a:cubicBezTo>
                <a:cubicBezTo>
                  <a:pt x="1224" y="412"/>
                  <a:pt x="1227" y="416"/>
                  <a:pt x="1229" y="420"/>
                </a:cubicBezTo>
                <a:cubicBezTo>
                  <a:pt x="1231" y="424"/>
                  <a:pt x="1237" y="428"/>
                  <a:pt x="1239" y="434"/>
                </a:cubicBezTo>
                <a:cubicBezTo>
                  <a:pt x="1239" y="434"/>
                  <a:pt x="1238" y="436"/>
                  <a:pt x="1238" y="436"/>
                </a:cubicBezTo>
                <a:cubicBezTo>
                  <a:pt x="1239" y="439"/>
                  <a:pt x="1242" y="440"/>
                  <a:pt x="1243" y="443"/>
                </a:cubicBezTo>
                <a:cubicBezTo>
                  <a:pt x="1244" y="446"/>
                  <a:pt x="1243" y="448"/>
                  <a:pt x="1244" y="450"/>
                </a:cubicBezTo>
                <a:cubicBezTo>
                  <a:pt x="1246" y="455"/>
                  <a:pt x="1249" y="460"/>
                  <a:pt x="1252" y="465"/>
                </a:cubicBezTo>
                <a:cubicBezTo>
                  <a:pt x="1253" y="467"/>
                  <a:pt x="1254" y="468"/>
                  <a:pt x="1254" y="469"/>
                </a:cubicBezTo>
                <a:cubicBezTo>
                  <a:pt x="1255" y="471"/>
                  <a:pt x="1256" y="472"/>
                  <a:pt x="1257" y="473"/>
                </a:cubicBezTo>
                <a:cubicBezTo>
                  <a:pt x="1258" y="476"/>
                  <a:pt x="1260" y="479"/>
                  <a:pt x="1261" y="483"/>
                </a:cubicBezTo>
                <a:cubicBezTo>
                  <a:pt x="1262" y="485"/>
                  <a:pt x="1263" y="487"/>
                  <a:pt x="1263" y="487"/>
                </a:cubicBezTo>
                <a:cubicBezTo>
                  <a:pt x="1263" y="489"/>
                  <a:pt x="1265" y="489"/>
                  <a:pt x="1266" y="492"/>
                </a:cubicBezTo>
                <a:cubicBezTo>
                  <a:pt x="1267" y="494"/>
                  <a:pt x="1267" y="497"/>
                  <a:pt x="1268" y="500"/>
                </a:cubicBezTo>
                <a:cubicBezTo>
                  <a:pt x="1269" y="502"/>
                  <a:pt x="1270" y="502"/>
                  <a:pt x="1271" y="504"/>
                </a:cubicBezTo>
                <a:cubicBezTo>
                  <a:pt x="1272" y="507"/>
                  <a:pt x="1271" y="508"/>
                  <a:pt x="1272" y="511"/>
                </a:cubicBezTo>
                <a:cubicBezTo>
                  <a:pt x="1274" y="514"/>
                  <a:pt x="1276" y="517"/>
                  <a:pt x="1278" y="521"/>
                </a:cubicBezTo>
                <a:cubicBezTo>
                  <a:pt x="1279" y="524"/>
                  <a:pt x="1278" y="524"/>
                  <a:pt x="1280" y="527"/>
                </a:cubicBezTo>
                <a:cubicBezTo>
                  <a:pt x="1281" y="531"/>
                  <a:pt x="1282" y="530"/>
                  <a:pt x="1284" y="533"/>
                </a:cubicBezTo>
                <a:cubicBezTo>
                  <a:pt x="1284" y="534"/>
                  <a:pt x="1284" y="537"/>
                  <a:pt x="1285" y="540"/>
                </a:cubicBezTo>
                <a:cubicBezTo>
                  <a:pt x="1282" y="541"/>
                  <a:pt x="1282" y="535"/>
                  <a:pt x="1281" y="532"/>
                </a:cubicBezTo>
                <a:cubicBezTo>
                  <a:pt x="1279" y="530"/>
                  <a:pt x="1277" y="528"/>
                  <a:pt x="1276" y="525"/>
                </a:cubicBezTo>
                <a:cubicBezTo>
                  <a:pt x="1272" y="518"/>
                  <a:pt x="1270" y="510"/>
                  <a:pt x="1267" y="502"/>
                </a:cubicBezTo>
                <a:cubicBezTo>
                  <a:pt x="1266" y="498"/>
                  <a:pt x="1259" y="487"/>
                  <a:pt x="1257" y="486"/>
                </a:cubicBezTo>
                <a:cubicBezTo>
                  <a:pt x="1254" y="484"/>
                  <a:pt x="1256" y="485"/>
                  <a:pt x="1252" y="478"/>
                </a:cubicBezTo>
                <a:cubicBezTo>
                  <a:pt x="1250" y="473"/>
                  <a:pt x="1246" y="468"/>
                  <a:pt x="1244" y="464"/>
                </a:cubicBezTo>
                <a:cubicBezTo>
                  <a:pt x="1241" y="460"/>
                  <a:pt x="1238" y="452"/>
                  <a:pt x="1233" y="445"/>
                </a:cubicBezTo>
                <a:cubicBezTo>
                  <a:pt x="1229" y="437"/>
                  <a:pt x="1224" y="430"/>
                  <a:pt x="1221" y="425"/>
                </a:cubicBezTo>
                <a:cubicBezTo>
                  <a:pt x="1219" y="423"/>
                  <a:pt x="1219" y="420"/>
                  <a:pt x="1218" y="419"/>
                </a:cubicBezTo>
                <a:cubicBezTo>
                  <a:pt x="1215" y="416"/>
                  <a:pt x="1212" y="416"/>
                  <a:pt x="1210" y="413"/>
                </a:cubicBezTo>
                <a:cubicBezTo>
                  <a:pt x="1206" y="409"/>
                  <a:pt x="1205" y="403"/>
                  <a:pt x="1200" y="400"/>
                </a:cubicBezTo>
                <a:cubicBezTo>
                  <a:pt x="1202" y="399"/>
                  <a:pt x="1204" y="403"/>
                  <a:pt x="1205" y="400"/>
                </a:cubicBezTo>
                <a:cubicBezTo>
                  <a:pt x="1203" y="398"/>
                  <a:pt x="1200" y="395"/>
                  <a:pt x="1199" y="396"/>
                </a:cubicBezTo>
                <a:cubicBezTo>
                  <a:pt x="1198" y="393"/>
                  <a:pt x="1194" y="388"/>
                  <a:pt x="1190" y="383"/>
                </a:cubicBezTo>
                <a:cubicBezTo>
                  <a:pt x="1188" y="380"/>
                  <a:pt x="1185" y="377"/>
                  <a:pt x="1183" y="374"/>
                </a:cubicBezTo>
                <a:cubicBezTo>
                  <a:pt x="1181" y="372"/>
                  <a:pt x="1178" y="369"/>
                  <a:pt x="1176" y="366"/>
                </a:cubicBezTo>
                <a:cubicBezTo>
                  <a:pt x="1175" y="365"/>
                  <a:pt x="1173" y="363"/>
                  <a:pt x="1173" y="362"/>
                </a:cubicBezTo>
                <a:cubicBezTo>
                  <a:pt x="1173" y="362"/>
                  <a:pt x="1173" y="360"/>
                  <a:pt x="1173" y="360"/>
                </a:cubicBezTo>
                <a:cubicBezTo>
                  <a:pt x="1172" y="359"/>
                  <a:pt x="1167" y="357"/>
                  <a:pt x="1163" y="351"/>
                </a:cubicBezTo>
                <a:cubicBezTo>
                  <a:pt x="1164" y="347"/>
                  <a:pt x="1166" y="351"/>
                  <a:pt x="1161" y="346"/>
                </a:cubicBezTo>
                <a:cubicBezTo>
                  <a:pt x="1160" y="344"/>
                  <a:pt x="1159" y="341"/>
                  <a:pt x="1158" y="340"/>
                </a:cubicBezTo>
                <a:cubicBezTo>
                  <a:pt x="1156" y="338"/>
                  <a:pt x="1155" y="338"/>
                  <a:pt x="1153" y="336"/>
                </a:cubicBezTo>
                <a:cubicBezTo>
                  <a:pt x="1150" y="333"/>
                  <a:pt x="1147" y="330"/>
                  <a:pt x="1145" y="326"/>
                </a:cubicBezTo>
                <a:cubicBezTo>
                  <a:pt x="1142" y="323"/>
                  <a:pt x="1140" y="320"/>
                  <a:pt x="1138" y="318"/>
                </a:cubicBezTo>
                <a:cubicBezTo>
                  <a:pt x="1134" y="314"/>
                  <a:pt x="1129" y="311"/>
                  <a:pt x="1125" y="307"/>
                </a:cubicBezTo>
                <a:cubicBezTo>
                  <a:pt x="1121" y="304"/>
                  <a:pt x="1118" y="301"/>
                  <a:pt x="1116" y="297"/>
                </a:cubicBezTo>
                <a:close/>
                <a:moveTo>
                  <a:pt x="801" y="141"/>
                </a:moveTo>
                <a:cubicBezTo>
                  <a:pt x="797" y="144"/>
                  <a:pt x="781" y="144"/>
                  <a:pt x="777" y="141"/>
                </a:cubicBezTo>
                <a:cubicBezTo>
                  <a:pt x="779" y="138"/>
                  <a:pt x="788" y="141"/>
                  <a:pt x="792" y="141"/>
                </a:cubicBezTo>
                <a:cubicBezTo>
                  <a:pt x="797" y="141"/>
                  <a:pt x="799" y="139"/>
                  <a:pt x="801" y="141"/>
                </a:cubicBezTo>
                <a:close/>
                <a:moveTo>
                  <a:pt x="847" y="150"/>
                </a:moveTo>
                <a:cubicBezTo>
                  <a:pt x="846" y="156"/>
                  <a:pt x="838" y="150"/>
                  <a:pt x="830" y="150"/>
                </a:cubicBezTo>
                <a:cubicBezTo>
                  <a:pt x="829" y="144"/>
                  <a:pt x="839" y="148"/>
                  <a:pt x="847" y="150"/>
                </a:cubicBezTo>
                <a:close/>
                <a:moveTo>
                  <a:pt x="926" y="173"/>
                </a:moveTo>
                <a:cubicBezTo>
                  <a:pt x="926" y="178"/>
                  <a:pt x="917" y="173"/>
                  <a:pt x="911" y="171"/>
                </a:cubicBezTo>
                <a:cubicBezTo>
                  <a:pt x="909" y="170"/>
                  <a:pt x="906" y="171"/>
                  <a:pt x="904" y="170"/>
                </a:cubicBezTo>
                <a:cubicBezTo>
                  <a:pt x="901" y="169"/>
                  <a:pt x="899" y="167"/>
                  <a:pt x="895" y="165"/>
                </a:cubicBezTo>
                <a:cubicBezTo>
                  <a:pt x="889" y="163"/>
                  <a:pt x="880" y="161"/>
                  <a:pt x="874" y="159"/>
                </a:cubicBezTo>
                <a:cubicBezTo>
                  <a:pt x="872" y="158"/>
                  <a:pt x="871" y="158"/>
                  <a:pt x="872" y="157"/>
                </a:cubicBezTo>
                <a:cubicBezTo>
                  <a:pt x="873" y="157"/>
                  <a:pt x="873" y="156"/>
                  <a:pt x="875" y="157"/>
                </a:cubicBezTo>
                <a:cubicBezTo>
                  <a:pt x="876" y="157"/>
                  <a:pt x="878" y="159"/>
                  <a:pt x="878" y="159"/>
                </a:cubicBezTo>
                <a:cubicBezTo>
                  <a:pt x="880" y="160"/>
                  <a:pt x="884" y="160"/>
                  <a:pt x="886" y="160"/>
                </a:cubicBezTo>
                <a:cubicBezTo>
                  <a:pt x="889" y="161"/>
                  <a:pt x="893" y="162"/>
                  <a:pt x="896" y="163"/>
                </a:cubicBezTo>
                <a:cubicBezTo>
                  <a:pt x="900" y="164"/>
                  <a:pt x="903" y="165"/>
                  <a:pt x="906" y="167"/>
                </a:cubicBezTo>
                <a:cubicBezTo>
                  <a:pt x="913" y="169"/>
                  <a:pt x="920" y="172"/>
                  <a:pt x="926" y="173"/>
                </a:cubicBezTo>
                <a:close/>
                <a:moveTo>
                  <a:pt x="1246" y="1070"/>
                </a:moveTo>
                <a:cubicBezTo>
                  <a:pt x="1247" y="1067"/>
                  <a:pt x="1249" y="1061"/>
                  <a:pt x="1252" y="1060"/>
                </a:cubicBezTo>
                <a:cubicBezTo>
                  <a:pt x="1253" y="1062"/>
                  <a:pt x="1249" y="1068"/>
                  <a:pt x="1246" y="1070"/>
                </a:cubicBezTo>
                <a:close/>
                <a:moveTo>
                  <a:pt x="1236" y="1088"/>
                </a:moveTo>
                <a:cubicBezTo>
                  <a:pt x="1233" y="1088"/>
                  <a:pt x="1239" y="1078"/>
                  <a:pt x="1241" y="1078"/>
                </a:cubicBezTo>
                <a:cubicBezTo>
                  <a:pt x="1244" y="1078"/>
                  <a:pt x="1237" y="1088"/>
                  <a:pt x="1236" y="1088"/>
                </a:cubicBezTo>
                <a:close/>
                <a:moveTo>
                  <a:pt x="1185" y="1154"/>
                </a:moveTo>
                <a:cubicBezTo>
                  <a:pt x="1187" y="1151"/>
                  <a:pt x="1189" y="1152"/>
                  <a:pt x="1191" y="1148"/>
                </a:cubicBezTo>
                <a:cubicBezTo>
                  <a:pt x="1187" y="1146"/>
                  <a:pt x="1183" y="1158"/>
                  <a:pt x="1178" y="1155"/>
                </a:cubicBezTo>
                <a:cubicBezTo>
                  <a:pt x="1179" y="1150"/>
                  <a:pt x="1183" y="1152"/>
                  <a:pt x="1184" y="1151"/>
                </a:cubicBezTo>
                <a:cubicBezTo>
                  <a:pt x="1187" y="1149"/>
                  <a:pt x="1187" y="1146"/>
                  <a:pt x="1189" y="1144"/>
                </a:cubicBezTo>
                <a:cubicBezTo>
                  <a:pt x="1191" y="1143"/>
                  <a:pt x="1193" y="1142"/>
                  <a:pt x="1195" y="1143"/>
                </a:cubicBezTo>
                <a:cubicBezTo>
                  <a:pt x="1198" y="1139"/>
                  <a:pt x="1202" y="1134"/>
                  <a:pt x="1204" y="1133"/>
                </a:cubicBezTo>
                <a:cubicBezTo>
                  <a:pt x="1204" y="1136"/>
                  <a:pt x="1200" y="1140"/>
                  <a:pt x="1197" y="1144"/>
                </a:cubicBezTo>
                <a:cubicBezTo>
                  <a:pt x="1193" y="1149"/>
                  <a:pt x="1189" y="1159"/>
                  <a:pt x="1185" y="1154"/>
                </a:cubicBezTo>
                <a:close/>
                <a:moveTo>
                  <a:pt x="592" y="1373"/>
                </a:moveTo>
                <a:cubicBezTo>
                  <a:pt x="593" y="1371"/>
                  <a:pt x="599" y="1373"/>
                  <a:pt x="601" y="1374"/>
                </a:cubicBezTo>
                <a:cubicBezTo>
                  <a:pt x="600" y="1376"/>
                  <a:pt x="594" y="1375"/>
                  <a:pt x="592" y="1373"/>
                </a:cubicBezTo>
                <a:close/>
                <a:moveTo>
                  <a:pt x="577" y="1371"/>
                </a:moveTo>
                <a:cubicBezTo>
                  <a:pt x="575" y="1370"/>
                  <a:pt x="568" y="1371"/>
                  <a:pt x="569" y="1369"/>
                </a:cubicBezTo>
                <a:cubicBezTo>
                  <a:pt x="569" y="1366"/>
                  <a:pt x="578" y="1370"/>
                  <a:pt x="581" y="1369"/>
                </a:cubicBezTo>
                <a:cubicBezTo>
                  <a:pt x="580" y="1370"/>
                  <a:pt x="576" y="1368"/>
                  <a:pt x="577" y="1371"/>
                </a:cubicBezTo>
                <a:close/>
                <a:moveTo>
                  <a:pt x="559" y="1367"/>
                </a:moveTo>
                <a:cubicBezTo>
                  <a:pt x="560" y="1365"/>
                  <a:pt x="560" y="1365"/>
                  <a:pt x="560" y="1365"/>
                </a:cubicBezTo>
                <a:cubicBezTo>
                  <a:pt x="566" y="1366"/>
                  <a:pt x="566" y="1366"/>
                  <a:pt x="566" y="1366"/>
                </a:cubicBezTo>
                <a:cubicBezTo>
                  <a:pt x="565" y="1367"/>
                  <a:pt x="564" y="1369"/>
                  <a:pt x="559" y="1367"/>
                </a:cubicBezTo>
                <a:close/>
                <a:moveTo>
                  <a:pt x="515" y="1355"/>
                </a:moveTo>
                <a:cubicBezTo>
                  <a:pt x="512" y="1354"/>
                  <a:pt x="508" y="1353"/>
                  <a:pt x="504" y="1351"/>
                </a:cubicBezTo>
                <a:cubicBezTo>
                  <a:pt x="504" y="1350"/>
                  <a:pt x="508" y="1349"/>
                  <a:pt x="511" y="1350"/>
                </a:cubicBezTo>
                <a:cubicBezTo>
                  <a:pt x="514" y="1351"/>
                  <a:pt x="517" y="1353"/>
                  <a:pt x="515" y="1355"/>
                </a:cubicBezTo>
                <a:close/>
                <a:moveTo>
                  <a:pt x="814" y="144"/>
                </a:moveTo>
                <a:cubicBezTo>
                  <a:pt x="815" y="144"/>
                  <a:pt x="831" y="145"/>
                  <a:pt x="829" y="148"/>
                </a:cubicBezTo>
                <a:cubicBezTo>
                  <a:pt x="822" y="148"/>
                  <a:pt x="821" y="145"/>
                  <a:pt x="814" y="144"/>
                </a:cubicBezTo>
                <a:close/>
                <a:moveTo>
                  <a:pt x="433" y="1321"/>
                </a:moveTo>
                <a:cubicBezTo>
                  <a:pt x="429" y="1318"/>
                  <a:pt x="425" y="1316"/>
                  <a:pt x="421" y="1314"/>
                </a:cubicBezTo>
                <a:cubicBezTo>
                  <a:pt x="417" y="1312"/>
                  <a:pt x="413" y="1310"/>
                  <a:pt x="410" y="1307"/>
                </a:cubicBezTo>
                <a:cubicBezTo>
                  <a:pt x="410" y="1305"/>
                  <a:pt x="417" y="1309"/>
                  <a:pt x="421" y="1311"/>
                </a:cubicBezTo>
                <a:cubicBezTo>
                  <a:pt x="424" y="1313"/>
                  <a:pt x="427" y="1314"/>
                  <a:pt x="430" y="1316"/>
                </a:cubicBezTo>
                <a:cubicBezTo>
                  <a:pt x="432" y="1317"/>
                  <a:pt x="434" y="1319"/>
                  <a:pt x="433" y="1321"/>
                </a:cubicBezTo>
                <a:close/>
                <a:moveTo>
                  <a:pt x="303" y="1235"/>
                </a:moveTo>
                <a:cubicBezTo>
                  <a:pt x="307" y="1235"/>
                  <a:pt x="320" y="1246"/>
                  <a:pt x="322" y="1248"/>
                </a:cubicBezTo>
                <a:cubicBezTo>
                  <a:pt x="321" y="1250"/>
                  <a:pt x="321" y="1250"/>
                  <a:pt x="321" y="1250"/>
                </a:cubicBezTo>
                <a:cubicBezTo>
                  <a:pt x="317" y="1248"/>
                  <a:pt x="308" y="1240"/>
                  <a:pt x="303" y="1235"/>
                </a:cubicBezTo>
                <a:close/>
                <a:moveTo>
                  <a:pt x="484" y="1342"/>
                </a:moveTo>
                <a:cubicBezTo>
                  <a:pt x="487" y="1339"/>
                  <a:pt x="500" y="1345"/>
                  <a:pt x="504" y="1348"/>
                </a:cubicBezTo>
                <a:cubicBezTo>
                  <a:pt x="502" y="1350"/>
                  <a:pt x="498" y="1346"/>
                  <a:pt x="495" y="1346"/>
                </a:cubicBezTo>
                <a:cubicBezTo>
                  <a:pt x="492" y="1344"/>
                  <a:pt x="487" y="1345"/>
                  <a:pt x="484" y="1342"/>
                </a:cubicBezTo>
                <a:close/>
                <a:moveTo>
                  <a:pt x="443" y="1324"/>
                </a:moveTo>
                <a:cubicBezTo>
                  <a:pt x="444" y="1322"/>
                  <a:pt x="447" y="1324"/>
                  <a:pt x="451" y="1326"/>
                </a:cubicBezTo>
                <a:cubicBezTo>
                  <a:pt x="453" y="1327"/>
                  <a:pt x="455" y="1328"/>
                  <a:pt x="457" y="1329"/>
                </a:cubicBezTo>
                <a:cubicBezTo>
                  <a:pt x="459" y="1329"/>
                  <a:pt x="461" y="1330"/>
                  <a:pt x="462" y="1330"/>
                </a:cubicBezTo>
                <a:cubicBezTo>
                  <a:pt x="461" y="1332"/>
                  <a:pt x="461" y="1332"/>
                  <a:pt x="461" y="1332"/>
                </a:cubicBezTo>
                <a:cubicBezTo>
                  <a:pt x="458" y="1331"/>
                  <a:pt x="447" y="1328"/>
                  <a:pt x="443" y="1324"/>
                </a:cubicBezTo>
                <a:close/>
                <a:moveTo>
                  <a:pt x="395" y="1299"/>
                </a:moveTo>
                <a:cubicBezTo>
                  <a:pt x="392" y="1300"/>
                  <a:pt x="383" y="1294"/>
                  <a:pt x="386" y="1292"/>
                </a:cubicBezTo>
                <a:cubicBezTo>
                  <a:pt x="390" y="1292"/>
                  <a:pt x="394" y="1297"/>
                  <a:pt x="395" y="1299"/>
                </a:cubicBezTo>
                <a:close/>
                <a:moveTo>
                  <a:pt x="344" y="1267"/>
                </a:moveTo>
                <a:cubicBezTo>
                  <a:pt x="347" y="1263"/>
                  <a:pt x="353" y="1271"/>
                  <a:pt x="358" y="1274"/>
                </a:cubicBezTo>
                <a:cubicBezTo>
                  <a:pt x="363" y="1277"/>
                  <a:pt x="369" y="1279"/>
                  <a:pt x="372" y="1283"/>
                </a:cubicBezTo>
                <a:cubicBezTo>
                  <a:pt x="374" y="1284"/>
                  <a:pt x="374" y="1285"/>
                  <a:pt x="373" y="1286"/>
                </a:cubicBezTo>
                <a:cubicBezTo>
                  <a:pt x="366" y="1283"/>
                  <a:pt x="350" y="1273"/>
                  <a:pt x="344" y="1267"/>
                </a:cubicBezTo>
                <a:close/>
                <a:moveTo>
                  <a:pt x="328" y="1254"/>
                </a:moveTo>
                <a:cubicBezTo>
                  <a:pt x="333" y="1255"/>
                  <a:pt x="335" y="1258"/>
                  <a:pt x="342" y="1262"/>
                </a:cubicBezTo>
                <a:cubicBezTo>
                  <a:pt x="342" y="1263"/>
                  <a:pt x="342" y="1264"/>
                  <a:pt x="343" y="1265"/>
                </a:cubicBezTo>
                <a:cubicBezTo>
                  <a:pt x="340" y="1267"/>
                  <a:pt x="329" y="1257"/>
                  <a:pt x="328" y="1254"/>
                </a:cubicBezTo>
                <a:close/>
                <a:moveTo>
                  <a:pt x="1214" y="1117"/>
                </a:moveTo>
                <a:cubicBezTo>
                  <a:pt x="1215" y="1118"/>
                  <a:pt x="1210" y="1123"/>
                  <a:pt x="1208" y="1126"/>
                </a:cubicBezTo>
                <a:cubicBezTo>
                  <a:pt x="1206" y="1124"/>
                  <a:pt x="1211" y="1118"/>
                  <a:pt x="1214" y="1117"/>
                </a:cubicBezTo>
                <a:close/>
                <a:moveTo>
                  <a:pt x="1275" y="995"/>
                </a:moveTo>
                <a:cubicBezTo>
                  <a:pt x="1277" y="989"/>
                  <a:pt x="1280" y="983"/>
                  <a:pt x="1282" y="978"/>
                </a:cubicBezTo>
                <a:cubicBezTo>
                  <a:pt x="1284" y="973"/>
                  <a:pt x="1285" y="969"/>
                  <a:pt x="1287" y="966"/>
                </a:cubicBezTo>
                <a:cubicBezTo>
                  <a:pt x="1290" y="966"/>
                  <a:pt x="1286" y="971"/>
                  <a:pt x="1285" y="974"/>
                </a:cubicBezTo>
                <a:cubicBezTo>
                  <a:pt x="1283" y="981"/>
                  <a:pt x="1280" y="996"/>
                  <a:pt x="1275" y="995"/>
                </a:cubicBezTo>
                <a:close/>
                <a:moveTo>
                  <a:pt x="1254" y="1036"/>
                </a:moveTo>
                <a:cubicBezTo>
                  <a:pt x="1255" y="1035"/>
                  <a:pt x="1256" y="1032"/>
                  <a:pt x="1257" y="1030"/>
                </a:cubicBezTo>
                <a:cubicBezTo>
                  <a:pt x="1258" y="1028"/>
                  <a:pt x="1259" y="1027"/>
                  <a:pt x="1260" y="1028"/>
                </a:cubicBezTo>
                <a:cubicBezTo>
                  <a:pt x="1260" y="1031"/>
                  <a:pt x="1256" y="1038"/>
                  <a:pt x="1254" y="1036"/>
                </a:cubicBezTo>
                <a:close/>
                <a:moveTo>
                  <a:pt x="1305" y="619"/>
                </a:moveTo>
                <a:cubicBezTo>
                  <a:pt x="1307" y="624"/>
                  <a:pt x="1305" y="626"/>
                  <a:pt x="1305" y="629"/>
                </a:cubicBezTo>
                <a:cubicBezTo>
                  <a:pt x="1302" y="628"/>
                  <a:pt x="1302" y="619"/>
                  <a:pt x="1305" y="619"/>
                </a:cubicBezTo>
                <a:close/>
                <a:moveTo>
                  <a:pt x="1309" y="655"/>
                </a:moveTo>
                <a:cubicBezTo>
                  <a:pt x="1308" y="645"/>
                  <a:pt x="1306" y="640"/>
                  <a:pt x="1305" y="634"/>
                </a:cubicBezTo>
                <a:cubicBezTo>
                  <a:pt x="1307" y="634"/>
                  <a:pt x="1309" y="639"/>
                  <a:pt x="1310" y="644"/>
                </a:cubicBezTo>
                <a:cubicBezTo>
                  <a:pt x="1312" y="649"/>
                  <a:pt x="1312" y="654"/>
                  <a:pt x="1309" y="655"/>
                </a:cubicBezTo>
                <a:close/>
                <a:moveTo>
                  <a:pt x="1242" y="1060"/>
                </a:moveTo>
                <a:cubicBezTo>
                  <a:pt x="1240" y="1059"/>
                  <a:pt x="1238" y="1058"/>
                  <a:pt x="1241" y="1054"/>
                </a:cubicBezTo>
                <a:cubicBezTo>
                  <a:pt x="1244" y="1051"/>
                  <a:pt x="1245" y="1056"/>
                  <a:pt x="1242" y="1060"/>
                </a:cubicBezTo>
                <a:close/>
                <a:moveTo>
                  <a:pt x="1236" y="1072"/>
                </a:moveTo>
                <a:cubicBezTo>
                  <a:pt x="1232" y="1070"/>
                  <a:pt x="1235" y="1065"/>
                  <a:pt x="1238" y="1064"/>
                </a:cubicBezTo>
                <a:cubicBezTo>
                  <a:pt x="1240" y="1065"/>
                  <a:pt x="1238" y="1068"/>
                  <a:pt x="1236" y="1072"/>
                </a:cubicBezTo>
                <a:close/>
                <a:moveTo>
                  <a:pt x="1301" y="610"/>
                </a:moveTo>
                <a:cubicBezTo>
                  <a:pt x="1297" y="612"/>
                  <a:pt x="1293" y="598"/>
                  <a:pt x="1294" y="593"/>
                </a:cubicBezTo>
                <a:cubicBezTo>
                  <a:pt x="1299" y="592"/>
                  <a:pt x="1298" y="601"/>
                  <a:pt x="1301" y="610"/>
                </a:cubicBezTo>
                <a:close/>
                <a:moveTo>
                  <a:pt x="1311" y="793"/>
                </a:moveTo>
                <a:cubicBezTo>
                  <a:pt x="1312" y="788"/>
                  <a:pt x="1311" y="784"/>
                  <a:pt x="1312" y="779"/>
                </a:cubicBezTo>
                <a:cubicBezTo>
                  <a:pt x="1312" y="775"/>
                  <a:pt x="1312" y="770"/>
                  <a:pt x="1312" y="765"/>
                </a:cubicBezTo>
                <a:cubicBezTo>
                  <a:pt x="1313" y="758"/>
                  <a:pt x="1314" y="749"/>
                  <a:pt x="1312" y="739"/>
                </a:cubicBezTo>
                <a:cubicBezTo>
                  <a:pt x="1311" y="737"/>
                  <a:pt x="1312" y="737"/>
                  <a:pt x="1311" y="736"/>
                </a:cubicBezTo>
                <a:cubicBezTo>
                  <a:pt x="1310" y="734"/>
                  <a:pt x="1309" y="727"/>
                  <a:pt x="1309" y="720"/>
                </a:cubicBezTo>
                <a:cubicBezTo>
                  <a:pt x="1309" y="717"/>
                  <a:pt x="1309" y="713"/>
                  <a:pt x="1310" y="710"/>
                </a:cubicBezTo>
                <a:cubicBezTo>
                  <a:pt x="1310" y="707"/>
                  <a:pt x="1311" y="705"/>
                  <a:pt x="1311" y="703"/>
                </a:cubicBezTo>
                <a:cubicBezTo>
                  <a:pt x="1309" y="698"/>
                  <a:pt x="1309" y="693"/>
                  <a:pt x="1309" y="687"/>
                </a:cubicBezTo>
                <a:cubicBezTo>
                  <a:pt x="1309" y="685"/>
                  <a:pt x="1309" y="682"/>
                  <a:pt x="1309" y="679"/>
                </a:cubicBezTo>
                <a:cubicBezTo>
                  <a:pt x="1309" y="676"/>
                  <a:pt x="1309" y="673"/>
                  <a:pt x="1308" y="670"/>
                </a:cubicBezTo>
                <a:cubicBezTo>
                  <a:pt x="1310" y="673"/>
                  <a:pt x="1311" y="676"/>
                  <a:pt x="1312" y="680"/>
                </a:cubicBezTo>
                <a:cubicBezTo>
                  <a:pt x="1312" y="684"/>
                  <a:pt x="1312" y="688"/>
                  <a:pt x="1313" y="691"/>
                </a:cubicBezTo>
                <a:cubicBezTo>
                  <a:pt x="1313" y="697"/>
                  <a:pt x="1316" y="704"/>
                  <a:pt x="1317" y="712"/>
                </a:cubicBezTo>
                <a:cubicBezTo>
                  <a:pt x="1317" y="716"/>
                  <a:pt x="1316" y="717"/>
                  <a:pt x="1316" y="719"/>
                </a:cubicBezTo>
                <a:cubicBezTo>
                  <a:pt x="1317" y="725"/>
                  <a:pt x="1317" y="732"/>
                  <a:pt x="1318" y="740"/>
                </a:cubicBezTo>
                <a:cubicBezTo>
                  <a:pt x="1318" y="747"/>
                  <a:pt x="1317" y="755"/>
                  <a:pt x="1317" y="762"/>
                </a:cubicBezTo>
                <a:cubicBezTo>
                  <a:pt x="1316" y="767"/>
                  <a:pt x="1315" y="772"/>
                  <a:pt x="1315" y="777"/>
                </a:cubicBezTo>
                <a:cubicBezTo>
                  <a:pt x="1315" y="779"/>
                  <a:pt x="1315" y="779"/>
                  <a:pt x="1315" y="780"/>
                </a:cubicBezTo>
                <a:cubicBezTo>
                  <a:pt x="1315" y="780"/>
                  <a:pt x="1315" y="781"/>
                  <a:pt x="1315" y="782"/>
                </a:cubicBezTo>
                <a:cubicBezTo>
                  <a:pt x="1315" y="783"/>
                  <a:pt x="1315" y="785"/>
                  <a:pt x="1315" y="787"/>
                </a:cubicBezTo>
                <a:cubicBezTo>
                  <a:pt x="1314" y="790"/>
                  <a:pt x="1313" y="793"/>
                  <a:pt x="1311" y="793"/>
                </a:cubicBezTo>
                <a:close/>
                <a:moveTo>
                  <a:pt x="1213" y="1102"/>
                </a:moveTo>
                <a:cubicBezTo>
                  <a:pt x="1210" y="1107"/>
                  <a:pt x="1207" y="1113"/>
                  <a:pt x="1204" y="1114"/>
                </a:cubicBezTo>
                <a:cubicBezTo>
                  <a:pt x="1203" y="1113"/>
                  <a:pt x="1205" y="1110"/>
                  <a:pt x="1207" y="1107"/>
                </a:cubicBezTo>
                <a:cubicBezTo>
                  <a:pt x="1209" y="1104"/>
                  <a:pt x="1211" y="1101"/>
                  <a:pt x="1213" y="1102"/>
                </a:cubicBezTo>
                <a:close/>
                <a:moveTo>
                  <a:pt x="1286" y="564"/>
                </a:moveTo>
                <a:cubicBezTo>
                  <a:pt x="1282" y="568"/>
                  <a:pt x="1278" y="555"/>
                  <a:pt x="1282" y="555"/>
                </a:cubicBezTo>
                <a:cubicBezTo>
                  <a:pt x="1283" y="559"/>
                  <a:pt x="1285" y="559"/>
                  <a:pt x="1286" y="564"/>
                </a:cubicBezTo>
                <a:close/>
                <a:moveTo>
                  <a:pt x="1316" y="805"/>
                </a:moveTo>
                <a:cubicBezTo>
                  <a:pt x="1316" y="808"/>
                  <a:pt x="1313" y="808"/>
                  <a:pt x="1312" y="813"/>
                </a:cubicBezTo>
                <a:cubicBezTo>
                  <a:pt x="1311" y="817"/>
                  <a:pt x="1311" y="824"/>
                  <a:pt x="1311" y="828"/>
                </a:cubicBezTo>
                <a:cubicBezTo>
                  <a:pt x="1310" y="832"/>
                  <a:pt x="1309" y="834"/>
                  <a:pt x="1306" y="830"/>
                </a:cubicBezTo>
                <a:cubicBezTo>
                  <a:pt x="1307" y="830"/>
                  <a:pt x="1307" y="825"/>
                  <a:pt x="1307" y="824"/>
                </a:cubicBezTo>
                <a:cubicBezTo>
                  <a:pt x="1308" y="820"/>
                  <a:pt x="1309" y="820"/>
                  <a:pt x="1309" y="817"/>
                </a:cubicBezTo>
                <a:cubicBezTo>
                  <a:pt x="1310" y="812"/>
                  <a:pt x="1310" y="806"/>
                  <a:pt x="1312" y="801"/>
                </a:cubicBezTo>
                <a:cubicBezTo>
                  <a:pt x="1315" y="800"/>
                  <a:pt x="1314" y="804"/>
                  <a:pt x="1316" y="805"/>
                </a:cubicBezTo>
                <a:close/>
                <a:moveTo>
                  <a:pt x="1190" y="1127"/>
                </a:moveTo>
                <a:cubicBezTo>
                  <a:pt x="1194" y="1122"/>
                  <a:pt x="1199" y="1113"/>
                  <a:pt x="1201" y="1116"/>
                </a:cubicBezTo>
                <a:cubicBezTo>
                  <a:pt x="1199" y="1120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3" y="961"/>
                  <a:pt x="1280" y="960"/>
                </a:cubicBezTo>
                <a:cubicBezTo>
                  <a:pt x="1280" y="955"/>
                  <a:pt x="1283" y="947"/>
                  <a:pt x="1286" y="950"/>
                </a:cubicBezTo>
                <a:close/>
                <a:moveTo>
                  <a:pt x="1257" y="1008"/>
                </a:moveTo>
                <a:cubicBezTo>
                  <a:pt x="1261" y="1002"/>
                  <a:pt x="1266" y="994"/>
                  <a:pt x="1269" y="987"/>
                </a:cubicBezTo>
                <a:cubicBezTo>
                  <a:pt x="1271" y="981"/>
                  <a:pt x="1271" y="977"/>
                  <a:pt x="1272" y="971"/>
                </a:cubicBezTo>
                <a:cubicBezTo>
                  <a:pt x="1275" y="970"/>
                  <a:pt x="1275" y="972"/>
                  <a:pt x="1275" y="976"/>
                </a:cubicBezTo>
                <a:cubicBezTo>
                  <a:pt x="1274" y="979"/>
                  <a:pt x="1273" y="983"/>
                  <a:pt x="1272" y="986"/>
                </a:cubicBezTo>
                <a:cubicBezTo>
                  <a:pt x="1270" y="991"/>
                  <a:pt x="1266" y="999"/>
                  <a:pt x="1265" y="1001"/>
                </a:cubicBezTo>
                <a:cubicBezTo>
                  <a:pt x="1263" y="1005"/>
                  <a:pt x="1263" y="1003"/>
                  <a:pt x="1260" y="1006"/>
                </a:cubicBezTo>
                <a:cubicBezTo>
                  <a:pt x="1261" y="1005"/>
                  <a:pt x="1258" y="1011"/>
                  <a:pt x="1257" y="1008"/>
                </a:cubicBezTo>
                <a:close/>
                <a:moveTo>
                  <a:pt x="1261" y="1012"/>
                </a:moveTo>
                <a:cubicBezTo>
                  <a:pt x="1257" y="1018"/>
                  <a:pt x="1256" y="1018"/>
                  <a:pt x="1255" y="1024"/>
                </a:cubicBezTo>
                <a:cubicBezTo>
                  <a:pt x="1253" y="1024"/>
                  <a:pt x="1251" y="1029"/>
                  <a:pt x="1248" y="1026"/>
                </a:cubicBezTo>
                <a:cubicBezTo>
                  <a:pt x="1248" y="1022"/>
                  <a:pt x="1251" y="1023"/>
                  <a:pt x="1253" y="1020"/>
                </a:cubicBezTo>
                <a:cubicBezTo>
                  <a:pt x="1254" y="1017"/>
                  <a:pt x="1252" y="1016"/>
                  <a:pt x="1255" y="1011"/>
                </a:cubicBezTo>
                <a:cubicBezTo>
                  <a:pt x="1257" y="1014"/>
                  <a:pt x="1259" y="1011"/>
                  <a:pt x="1261" y="1012"/>
                </a:cubicBezTo>
                <a:close/>
                <a:moveTo>
                  <a:pt x="1170" y="1155"/>
                </a:moveTo>
                <a:cubicBezTo>
                  <a:pt x="1166" y="1160"/>
                  <a:pt x="1161" y="1159"/>
                  <a:pt x="1167" y="1152"/>
                </a:cubicBezTo>
                <a:lnTo>
                  <a:pt x="1170" y="1155"/>
                </a:lnTo>
                <a:close/>
                <a:moveTo>
                  <a:pt x="1239" y="1045"/>
                </a:moveTo>
                <a:cubicBezTo>
                  <a:pt x="1241" y="1044"/>
                  <a:pt x="1243" y="1040"/>
                  <a:pt x="1245" y="1039"/>
                </a:cubicBezTo>
                <a:cubicBezTo>
                  <a:pt x="1247" y="1042"/>
                  <a:pt x="1241" y="1047"/>
                  <a:pt x="1239" y="1045"/>
                </a:cubicBezTo>
                <a:close/>
                <a:moveTo>
                  <a:pt x="1162" y="1159"/>
                </a:moveTo>
                <a:cubicBezTo>
                  <a:pt x="1166" y="1161"/>
                  <a:pt x="1156" y="1170"/>
                  <a:pt x="1153" y="1168"/>
                </a:cubicBezTo>
                <a:cubicBezTo>
                  <a:pt x="1153" y="1167"/>
                  <a:pt x="1159" y="1163"/>
                  <a:pt x="1162" y="1159"/>
                </a:cubicBezTo>
                <a:close/>
                <a:moveTo>
                  <a:pt x="1301" y="864"/>
                </a:moveTo>
                <a:cubicBezTo>
                  <a:pt x="1303" y="861"/>
                  <a:pt x="1302" y="853"/>
                  <a:pt x="1305" y="855"/>
                </a:cubicBezTo>
                <a:cubicBezTo>
                  <a:pt x="1305" y="856"/>
                  <a:pt x="1305" y="859"/>
                  <a:pt x="1305" y="861"/>
                </a:cubicBezTo>
                <a:cubicBezTo>
                  <a:pt x="1304" y="863"/>
                  <a:pt x="1303" y="864"/>
                  <a:pt x="1301" y="864"/>
                </a:cubicBezTo>
                <a:close/>
                <a:moveTo>
                  <a:pt x="1291" y="917"/>
                </a:moveTo>
                <a:cubicBezTo>
                  <a:pt x="1288" y="917"/>
                  <a:pt x="1290" y="911"/>
                  <a:pt x="1292" y="909"/>
                </a:cubicBezTo>
                <a:cubicBezTo>
                  <a:pt x="1293" y="910"/>
                  <a:pt x="1294" y="914"/>
                  <a:pt x="1291" y="917"/>
                </a:cubicBezTo>
                <a:close/>
                <a:moveTo>
                  <a:pt x="549" y="174"/>
                </a:moveTo>
                <a:cubicBezTo>
                  <a:pt x="549" y="176"/>
                  <a:pt x="542" y="176"/>
                  <a:pt x="541" y="176"/>
                </a:cubicBezTo>
                <a:cubicBezTo>
                  <a:pt x="541" y="173"/>
                  <a:pt x="548" y="172"/>
                  <a:pt x="549" y="174"/>
                </a:cubicBezTo>
                <a:close/>
                <a:moveTo>
                  <a:pt x="1301" y="877"/>
                </a:moveTo>
                <a:cubicBezTo>
                  <a:pt x="1299" y="881"/>
                  <a:pt x="1299" y="885"/>
                  <a:pt x="1298" y="889"/>
                </a:cubicBezTo>
                <a:cubicBezTo>
                  <a:pt x="1296" y="894"/>
                  <a:pt x="1295" y="898"/>
                  <a:pt x="1294" y="901"/>
                </a:cubicBezTo>
                <a:cubicBezTo>
                  <a:pt x="1292" y="899"/>
                  <a:pt x="1293" y="893"/>
                  <a:pt x="1294" y="887"/>
                </a:cubicBezTo>
                <a:cubicBezTo>
                  <a:pt x="1296" y="882"/>
                  <a:pt x="1298" y="877"/>
                  <a:pt x="1301" y="877"/>
                </a:cubicBezTo>
                <a:close/>
                <a:moveTo>
                  <a:pt x="1217" y="1085"/>
                </a:moveTo>
                <a:cubicBezTo>
                  <a:pt x="1214" y="1089"/>
                  <a:pt x="1210" y="1092"/>
                  <a:pt x="1210" y="1088"/>
                </a:cubicBezTo>
                <a:cubicBezTo>
                  <a:pt x="1213" y="1083"/>
                  <a:pt x="1217" y="1081"/>
                  <a:pt x="1217" y="1085"/>
                </a:cubicBezTo>
                <a:close/>
                <a:moveTo>
                  <a:pt x="1095" y="1221"/>
                </a:moveTo>
                <a:cubicBezTo>
                  <a:pt x="1096" y="1219"/>
                  <a:pt x="1099" y="1215"/>
                  <a:pt x="1103" y="1212"/>
                </a:cubicBezTo>
                <a:cubicBezTo>
                  <a:pt x="1107" y="1209"/>
                  <a:pt x="1111" y="1206"/>
                  <a:pt x="1112" y="1208"/>
                </a:cubicBezTo>
                <a:cubicBezTo>
                  <a:pt x="1110" y="1214"/>
                  <a:pt x="1105" y="1213"/>
                  <a:pt x="1101" y="1215"/>
                </a:cubicBezTo>
                <a:cubicBezTo>
                  <a:pt x="1099" y="1217"/>
                  <a:pt x="1099" y="1220"/>
                  <a:pt x="1095" y="1221"/>
                </a:cubicBezTo>
                <a:close/>
                <a:moveTo>
                  <a:pt x="605" y="161"/>
                </a:moveTo>
                <a:cubicBezTo>
                  <a:pt x="607" y="161"/>
                  <a:pt x="606" y="161"/>
                  <a:pt x="605" y="162"/>
                </a:cubicBezTo>
                <a:cubicBezTo>
                  <a:pt x="603" y="165"/>
                  <a:pt x="610" y="161"/>
                  <a:pt x="609" y="164"/>
                </a:cubicBezTo>
                <a:cubicBezTo>
                  <a:pt x="603" y="165"/>
                  <a:pt x="600" y="165"/>
                  <a:pt x="598" y="163"/>
                </a:cubicBezTo>
                <a:cubicBezTo>
                  <a:pt x="601" y="162"/>
                  <a:pt x="605" y="162"/>
                  <a:pt x="605" y="161"/>
                </a:cubicBezTo>
                <a:close/>
                <a:moveTo>
                  <a:pt x="1196" y="1112"/>
                </a:moveTo>
                <a:cubicBezTo>
                  <a:pt x="1195" y="1111"/>
                  <a:pt x="1200" y="1106"/>
                  <a:pt x="1196" y="1106"/>
                </a:cubicBezTo>
                <a:cubicBezTo>
                  <a:pt x="1198" y="1103"/>
                  <a:pt x="1200" y="1101"/>
                  <a:pt x="1201" y="1102"/>
                </a:cubicBezTo>
                <a:cubicBezTo>
                  <a:pt x="1196" y="1107"/>
                  <a:pt x="1200" y="1110"/>
                  <a:pt x="1196" y="1112"/>
                </a:cubicBezTo>
                <a:close/>
                <a:moveTo>
                  <a:pt x="384" y="248"/>
                </a:moveTo>
                <a:cubicBezTo>
                  <a:pt x="384" y="257"/>
                  <a:pt x="370" y="253"/>
                  <a:pt x="384" y="248"/>
                </a:cubicBezTo>
                <a:close/>
                <a:moveTo>
                  <a:pt x="1062" y="1246"/>
                </a:moveTo>
                <a:cubicBezTo>
                  <a:pt x="1060" y="1244"/>
                  <a:pt x="1060" y="1244"/>
                  <a:pt x="1060" y="1244"/>
                </a:cubicBezTo>
                <a:cubicBezTo>
                  <a:pt x="1063" y="1241"/>
                  <a:pt x="1064" y="1242"/>
                  <a:pt x="1067" y="1240"/>
                </a:cubicBezTo>
                <a:cubicBezTo>
                  <a:pt x="1068" y="1242"/>
                  <a:pt x="1065" y="1244"/>
                  <a:pt x="1062" y="1246"/>
                </a:cubicBezTo>
                <a:close/>
                <a:moveTo>
                  <a:pt x="1031" y="1262"/>
                </a:moveTo>
                <a:cubicBezTo>
                  <a:pt x="1034" y="1261"/>
                  <a:pt x="1039" y="1256"/>
                  <a:pt x="1039" y="1259"/>
                </a:cubicBezTo>
                <a:cubicBezTo>
                  <a:pt x="1036" y="1262"/>
                  <a:pt x="1033" y="1265"/>
                  <a:pt x="1031" y="1262"/>
                </a:cubicBezTo>
                <a:close/>
                <a:moveTo>
                  <a:pt x="1016" y="1274"/>
                </a:moveTo>
                <a:cubicBezTo>
                  <a:pt x="1014" y="1271"/>
                  <a:pt x="1024" y="1265"/>
                  <a:pt x="1027" y="1267"/>
                </a:cubicBezTo>
                <a:cubicBezTo>
                  <a:pt x="1023" y="1270"/>
                  <a:pt x="1020" y="1272"/>
                  <a:pt x="1016" y="1274"/>
                </a:cubicBezTo>
                <a:close/>
                <a:moveTo>
                  <a:pt x="944" y="212"/>
                </a:moveTo>
                <a:cubicBezTo>
                  <a:pt x="943" y="215"/>
                  <a:pt x="939" y="211"/>
                  <a:pt x="937" y="210"/>
                </a:cubicBezTo>
                <a:cubicBezTo>
                  <a:pt x="935" y="209"/>
                  <a:pt x="932" y="208"/>
                  <a:pt x="931" y="207"/>
                </a:cubicBezTo>
                <a:cubicBezTo>
                  <a:pt x="930" y="207"/>
                  <a:pt x="930" y="205"/>
                  <a:pt x="930" y="205"/>
                </a:cubicBezTo>
                <a:cubicBezTo>
                  <a:pt x="928" y="204"/>
                  <a:pt x="923" y="203"/>
                  <a:pt x="921" y="202"/>
                </a:cubicBezTo>
                <a:cubicBezTo>
                  <a:pt x="917" y="201"/>
                  <a:pt x="914" y="199"/>
                  <a:pt x="910" y="198"/>
                </a:cubicBezTo>
                <a:cubicBezTo>
                  <a:pt x="907" y="196"/>
                  <a:pt x="903" y="195"/>
                  <a:pt x="900" y="194"/>
                </a:cubicBezTo>
                <a:cubicBezTo>
                  <a:pt x="901" y="192"/>
                  <a:pt x="907" y="193"/>
                  <a:pt x="908" y="193"/>
                </a:cubicBezTo>
                <a:cubicBezTo>
                  <a:pt x="911" y="194"/>
                  <a:pt x="913" y="195"/>
                  <a:pt x="916" y="196"/>
                </a:cubicBezTo>
                <a:cubicBezTo>
                  <a:pt x="919" y="198"/>
                  <a:pt x="922" y="199"/>
                  <a:pt x="924" y="201"/>
                </a:cubicBezTo>
                <a:cubicBezTo>
                  <a:pt x="926" y="201"/>
                  <a:pt x="926" y="200"/>
                  <a:pt x="928" y="201"/>
                </a:cubicBezTo>
                <a:cubicBezTo>
                  <a:pt x="928" y="201"/>
                  <a:pt x="929" y="203"/>
                  <a:pt x="929" y="204"/>
                </a:cubicBezTo>
                <a:cubicBezTo>
                  <a:pt x="931" y="205"/>
                  <a:pt x="932" y="204"/>
                  <a:pt x="935" y="205"/>
                </a:cubicBezTo>
                <a:cubicBezTo>
                  <a:pt x="939" y="207"/>
                  <a:pt x="941" y="210"/>
                  <a:pt x="944" y="212"/>
                </a:cubicBezTo>
                <a:close/>
                <a:moveTo>
                  <a:pt x="1167" y="1144"/>
                </a:moveTo>
                <a:cubicBezTo>
                  <a:pt x="1162" y="1147"/>
                  <a:pt x="1152" y="1161"/>
                  <a:pt x="1149" y="1162"/>
                </a:cubicBezTo>
                <a:cubicBezTo>
                  <a:pt x="1147" y="1158"/>
                  <a:pt x="1161" y="1147"/>
                  <a:pt x="1164" y="1141"/>
                </a:cubicBezTo>
                <a:lnTo>
                  <a:pt x="1167" y="1144"/>
                </a:lnTo>
                <a:close/>
                <a:moveTo>
                  <a:pt x="1102" y="1209"/>
                </a:moveTo>
                <a:cubicBezTo>
                  <a:pt x="1100" y="1208"/>
                  <a:pt x="1101" y="1206"/>
                  <a:pt x="1103" y="1204"/>
                </a:cubicBezTo>
                <a:cubicBezTo>
                  <a:pt x="1104" y="1203"/>
                  <a:pt x="1107" y="1201"/>
                  <a:pt x="1109" y="1200"/>
                </a:cubicBezTo>
                <a:cubicBezTo>
                  <a:pt x="1110" y="1202"/>
                  <a:pt x="1104" y="1206"/>
                  <a:pt x="1102" y="1209"/>
                </a:cubicBezTo>
                <a:close/>
                <a:moveTo>
                  <a:pt x="1205" y="1089"/>
                </a:moveTo>
                <a:cubicBezTo>
                  <a:pt x="1201" y="1088"/>
                  <a:pt x="1205" y="1079"/>
                  <a:pt x="1210" y="1075"/>
                </a:cubicBezTo>
                <a:cubicBezTo>
                  <a:pt x="1214" y="1077"/>
                  <a:pt x="1207" y="1084"/>
                  <a:pt x="1205" y="1089"/>
                </a:cubicBezTo>
                <a:close/>
                <a:moveTo>
                  <a:pt x="1174" y="1132"/>
                </a:moveTo>
                <a:cubicBezTo>
                  <a:pt x="1169" y="1139"/>
                  <a:pt x="1169" y="1139"/>
                  <a:pt x="1169" y="1139"/>
                </a:cubicBezTo>
                <a:cubicBezTo>
                  <a:pt x="1165" y="1138"/>
                  <a:pt x="1172" y="1129"/>
                  <a:pt x="1174" y="1132"/>
                </a:cubicBezTo>
                <a:close/>
                <a:moveTo>
                  <a:pt x="1081" y="1226"/>
                </a:moveTo>
                <a:cubicBezTo>
                  <a:pt x="1080" y="1225"/>
                  <a:pt x="1081" y="1224"/>
                  <a:pt x="1082" y="1222"/>
                </a:cubicBezTo>
                <a:cubicBezTo>
                  <a:pt x="1083" y="1218"/>
                  <a:pt x="1082" y="1218"/>
                  <a:pt x="1089" y="1213"/>
                </a:cubicBezTo>
                <a:cubicBezTo>
                  <a:pt x="1089" y="1217"/>
                  <a:pt x="1088" y="1221"/>
                  <a:pt x="1081" y="1226"/>
                </a:cubicBezTo>
                <a:close/>
                <a:moveTo>
                  <a:pt x="1003" y="242"/>
                </a:moveTo>
                <a:cubicBezTo>
                  <a:pt x="1001" y="243"/>
                  <a:pt x="998" y="241"/>
                  <a:pt x="994" y="239"/>
                </a:cubicBezTo>
                <a:cubicBezTo>
                  <a:pt x="990" y="236"/>
                  <a:pt x="986" y="234"/>
                  <a:pt x="984" y="232"/>
                </a:cubicBezTo>
                <a:cubicBezTo>
                  <a:pt x="986" y="231"/>
                  <a:pt x="990" y="232"/>
                  <a:pt x="993" y="234"/>
                </a:cubicBezTo>
                <a:cubicBezTo>
                  <a:pt x="997" y="237"/>
                  <a:pt x="1001" y="240"/>
                  <a:pt x="1003" y="242"/>
                </a:cubicBezTo>
                <a:close/>
                <a:moveTo>
                  <a:pt x="1109" y="1197"/>
                </a:moveTo>
                <a:cubicBezTo>
                  <a:pt x="1114" y="1193"/>
                  <a:pt x="1114" y="1193"/>
                  <a:pt x="1114" y="1193"/>
                </a:cubicBezTo>
                <a:cubicBezTo>
                  <a:pt x="1117" y="1194"/>
                  <a:pt x="1110" y="1200"/>
                  <a:pt x="1109" y="1197"/>
                </a:cubicBezTo>
                <a:close/>
                <a:moveTo>
                  <a:pt x="1073" y="1231"/>
                </a:moveTo>
                <a:cubicBezTo>
                  <a:pt x="1068" y="1235"/>
                  <a:pt x="1059" y="1238"/>
                  <a:pt x="1060" y="1234"/>
                </a:cubicBezTo>
                <a:cubicBezTo>
                  <a:pt x="1065" y="1231"/>
                  <a:pt x="1068" y="1229"/>
                  <a:pt x="1072" y="1228"/>
                </a:cubicBezTo>
                <a:cubicBezTo>
                  <a:pt x="1073" y="1229"/>
                  <a:pt x="1072" y="1230"/>
                  <a:pt x="1073" y="1231"/>
                </a:cubicBezTo>
                <a:close/>
                <a:moveTo>
                  <a:pt x="577" y="178"/>
                </a:moveTo>
                <a:cubicBezTo>
                  <a:pt x="572" y="179"/>
                  <a:pt x="572" y="177"/>
                  <a:pt x="567" y="179"/>
                </a:cubicBezTo>
                <a:cubicBezTo>
                  <a:pt x="566" y="177"/>
                  <a:pt x="576" y="175"/>
                  <a:pt x="577" y="178"/>
                </a:cubicBezTo>
                <a:close/>
                <a:moveTo>
                  <a:pt x="646" y="164"/>
                </a:moveTo>
                <a:cubicBezTo>
                  <a:pt x="654" y="164"/>
                  <a:pt x="646" y="170"/>
                  <a:pt x="642" y="168"/>
                </a:cubicBezTo>
                <a:cubicBezTo>
                  <a:pt x="641" y="166"/>
                  <a:pt x="648" y="167"/>
                  <a:pt x="646" y="164"/>
                </a:cubicBezTo>
                <a:close/>
                <a:moveTo>
                  <a:pt x="983" y="231"/>
                </a:moveTo>
                <a:cubicBezTo>
                  <a:pt x="982" y="233"/>
                  <a:pt x="977" y="230"/>
                  <a:pt x="976" y="228"/>
                </a:cubicBezTo>
                <a:cubicBezTo>
                  <a:pt x="977" y="226"/>
                  <a:pt x="982" y="229"/>
                  <a:pt x="983" y="231"/>
                </a:cubicBezTo>
                <a:close/>
                <a:moveTo>
                  <a:pt x="1196" y="1100"/>
                </a:moveTo>
                <a:cubicBezTo>
                  <a:pt x="1192" y="1106"/>
                  <a:pt x="1188" y="1109"/>
                  <a:pt x="1185" y="1109"/>
                </a:cubicBezTo>
                <a:cubicBezTo>
                  <a:pt x="1185" y="1105"/>
                  <a:pt x="1188" y="1106"/>
                  <a:pt x="1190" y="1104"/>
                </a:cubicBezTo>
                <a:cubicBezTo>
                  <a:pt x="1191" y="1102"/>
                  <a:pt x="1194" y="1096"/>
                  <a:pt x="1196" y="1100"/>
                </a:cubicBezTo>
                <a:close/>
                <a:moveTo>
                  <a:pt x="917" y="1317"/>
                </a:moveTo>
                <a:cubicBezTo>
                  <a:pt x="915" y="1313"/>
                  <a:pt x="923" y="1313"/>
                  <a:pt x="927" y="1312"/>
                </a:cubicBezTo>
                <a:cubicBezTo>
                  <a:pt x="927" y="1315"/>
                  <a:pt x="919" y="1316"/>
                  <a:pt x="917" y="1317"/>
                </a:cubicBezTo>
                <a:close/>
                <a:moveTo>
                  <a:pt x="1052" y="1244"/>
                </a:moveTo>
                <a:cubicBezTo>
                  <a:pt x="1055" y="1234"/>
                  <a:pt x="1043" y="1252"/>
                  <a:pt x="1037" y="1253"/>
                </a:cubicBezTo>
                <a:cubicBezTo>
                  <a:pt x="1037" y="1252"/>
                  <a:pt x="1037" y="1250"/>
                  <a:pt x="1040" y="1249"/>
                </a:cubicBezTo>
                <a:cubicBezTo>
                  <a:pt x="1038" y="1248"/>
                  <a:pt x="1033" y="1251"/>
                  <a:pt x="1035" y="1247"/>
                </a:cubicBezTo>
                <a:cubicBezTo>
                  <a:pt x="1041" y="1242"/>
                  <a:pt x="1045" y="1243"/>
                  <a:pt x="1050" y="1241"/>
                </a:cubicBezTo>
                <a:cubicBezTo>
                  <a:pt x="1053" y="1239"/>
                  <a:pt x="1055" y="1235"/>
                  <a:pt x="1059" y="1234"/>
                </a:cubicBezTo>
                <a:cubicBezTo>
                  <a:pt x="1058" y="1236"/>
                  <a:pt x="1057" y="1238"/>
                  <a:pt x="1056" y="1239"/>
                </a:cubicBezTo>
                <a:cubicBezTo>
                  <a:pt x="1055" y="1241"/>
                  <a:pt x="1054" y="1243"/>
                  <a:pt x="1052" y="1244"/>
                </a:cubicBezTo>
                <a:close/>
                <a:moveTo>
                  <a:pt x="1134" y="1172"/>
                </a:moveTo>
                <a:cubicBezTo>
                  <a:pt x="1132" y="1172"/>
                  <a:pt x="1132" y="1170"/>
                  <a:pt x="1136" y="1167"/>
                </a:cubicBezTo>
                <a:cubicBezTo>
                  <a:pt x="1131" y="1168"/>
                  <a:pt x="1127" y="1174"/>
                  <a:pt x="1123" y="1178"/>
                </a:cubicBezTo>
                <a:cubicBezTo>
                  <a:pt x="1122" y="1179"/>
                  <a:pt x="1121" y="1180"/>
                  <a:pt x="1120" y="1181"/>
                </a:cubicBezTo>
                <a:cubicBezTo>
                  <a:pt x="1119" y="1182"/>
                  <a:pt x="1118" y="1183"/>
                  <a:pt x="1117" y="1184"/>
                </a:cubicBezTo>
                <a:cubicBezTo>
                  <a:pt x="1114" y="1185"/>
                  <a:pt x="1112" y="1186"/>
                  <a:pt x="1110" y="1185"/>
                </a:cubicBezTo>
                <a:cubicBezTo>
                  <a:pt x="1112" y="1182"/>
                  <a:pt x="1114" y="1180"/>
                  <a:pt x="1117" y="1179"/>
                </a:cubicBezTo>
                <a:cubicBezTo>
                  <a:pt x="1119" y="1177"/>
                  <a:pt x="1122" y="1176"/>
                  <a:pt x="1124" y="1174"/>
                </a:cubicBezTo>
                <a:cubicBezTo>
                  <a:pt x="1127" y="1172"/>
                  <a:pt x="1128" y="1168"/>
                  <a:pt x="1132" y="1164"/>
                </a:cubicBezTo>
                <a:cubicBezTo>
                  <a:pt x="1132" y="1164"/>
                  <a:pt x="1134" y="1165"/>
                  <a:pt x="1134" y="1164"/>
                </a:cubicBezTo>
                <a:cubicBezTo>
                  <a:pt x="1134" y="1163"/>
                  <a:pt x="1137" y="1161"/>
                  <a:pt x="1139" y="1159"/>
                </a:cubicBezTo>
                <a:cubicBezTo>
                  <a:pt x="1142" y="1156"/>
                  <a:pt x="1145" y="1153"/>
                  <a:pt x="1147" y="1150"/>
                </a:cubicBezTo>
                <a:cubicBezTo>
                  <a:pt x="1151" y="1150"/>
                  <a:pt x="1144" y="1154"/>
                  <a:pt x="1146" y="1155"/>
                </a:cubicBezTo>
                <a:cubicBezTo>
                  <a:pt x="1147" y="1157"/>
                  <a:pt x="1151" y="1148"/>
                  <a:pt x="1152" y="1152"/>
                </a:cubicBezTo>
                <a:cubicBezTo>
                  <a:pt x="1146" y="1158"/>
                  <a:pt x="1141" y="1164"/>
                  <a:pt x="1137" y="1164"/>
                </a:cubicBezTo>
                <a:cubicBezTo>
                  <a:pt x="1136" y="1167"/>
                  <a:pt x="1138" y="1169"/>
                  <a:pt x="1134" y="1172"/>
                </a:cubicBezTo>
                <a:close/>
                <a:moveTo>
                  <a:pt x="864" y="1332"/>
                </a:moveTo>
                <a:cubicBezTo>
                  <a:pt x="861" y="1334"/>
                  <a:pt x="860" y="1332"/>
                  <a:pt x="859" y="1332"/>
                </a:cubicBezTo>
                <a:cubicBezTo>
                  <a:pt x="857" y="1332"/>
                  <a:pt x="853" y="1336"/>
                  <a:pt x="853" y="1332"/>
                </a:cubicBezTo>
                <a:cubicBezTo>
                  <a:pt x="858" y="1330"/>
                  <a:pt x="862" y="1330"/>
                  <a:pt x="864" y="1332"/>
                </a:cubicBezTo>
                <a:close/>
                <a:moveTo>
                  <a:pt x="775" y="171"/>
                </a:moveTo>
                <a:cubicBezTo>
                  <a:pt x="773" y="170"/>
                  <a:pt x="773" y="172"/>
                  <a:pt x="771" y="171"/>
                </a:cubicBezTo>
                <a:cubicBezTo>
                  <a:pt x="769" y="171"/>
                  <a:pt x="768" y="169"/>
                  <a:pt x="768" y="169"/>
                </a:cubicBezTo>
                <a:cubicBezTo>
                  <a:pt x="766" y="169"/>
                  <a:pt x="758" y="172"/>
                  <a:pt x="758" y="168"/>
                </a:cubicBezTo>
                <a:cubicBezTo>
                  <a:pt x="762" y="167"/>
                  <a:pt x="777" y="167"/>
                  <a:pt x="775" y="171"/>
                </a:cubicBezTo>
                <a:close/>
                <a:moveTo>
                  <a:pt x="815" y="177"/>
                </a:moveTo>
                <a:cubicBezTo>
                  <a:pt x="805" y="175"/>
                  <a:pt x="805" y="175"/>
                  <a:pt x="805" y="175"/>
                </a:cubicBezTo>
                <a:cubicBezTo>
                  <a:pt x="806" y="173"/>
                  <a:pt x="817" y="174"/>
                  <a:pt x="815" y="177"/>
                </a:cubicBezTo>
                <a:close/>
                <a:moveTo>
                  <a:pt x="512" y="201"/>
                </a:moveTo>
                <a:cubicBezTo>
                  <a:pt x="510" y="203"/>
                  <a:pt x="506" y="204"/>
                  <a:pt x="502" y="206"/>
                </a:cubicBezTo>
                <a:cubicBezTo>
                  <a:pt x="497" y="201"/>
                  <a:pt x="511" y="196"/>
                  <a:pt x="512" y="201"/>
                </a:cubicBezTo>
                <a:close/>
                <a:moveTo>
                  <a:pt x="829" y="178"/>
                </a:moveTo>
                <a:cubicBezTo>
                  <a:pt x="834" y="179"/>
                  <a:pt x="838" y="180"/>
                  <a:pt x="836" y="183"/>
                </a:cubicBezTo>
                <a:cubicBezTo>
                  <a:pt x="833" y="183"/>
                  <a:pt x="828" y="181"/>
                  <a:pt x="829" y="178"/>
                </a:cubicBezTo>
                <a:close/>
                <a:moveTo>
                  <a:pt x="862" y="186"/>
                </a:moveTo>
                <a:cubicBezTo>
                  <a:pt x="864" y="190"/>
                  <a:pt x="868" y="188"/>
                  <a:pt x="872" y="191"/>
                </a:cubicBezTo>
                <a:cubicBezTo>
                  <a:pt x="871" y="191"/>
                  <a:pt x="870" y="192"/>
                  <a:pt x="870" y="193"/>
                </a:cubicBezTo>
                <a:cubicBezTo>
                  <a:pt x="865" y="191"/>
                  <a:pt x="861" y="189"/>
                  <a:pt x="862" y="186"/>
                </a:cubicBezTo>
                <a:close/>
                <a:moveTo>
                  <a:pt x="536" y="194"/>
                </a:moveTo>
                <a:cubicBezTo>
                  <a:pt x="533" y="195"/>
                  <a:pt x="529" y="196"/>
                  <a:pt x="528" y="194"/>
                </a:cubicBezTo>
                <a:cubicBezTo>
                  <a:pt x="530" y="192"/>
                  <a:pt x="537" y="191"/>
                  <a:pt x="536" y="194"/>
                </a:cubicBezTo>
                <a:close/>
                <a:moveTo>
                  <a:pt x="875" y="192"/>
                </a:moveTo>
                <a:cubicBezTo>
                  <a:pt x="883" y="194"/>
                  <a:pt x="883" y="194"/>
                  <a:pt x="883" y="194"/>
                </a:cubicBezTo>
                <a:cubicBezTo>
                  <a:pt x="884" y="197"/>
                  <a:pt x="872" y="194"/>
                  <a:pt x="875" y="192"/>
                </a:cubicBezTo>
                <a:close/>
                <a:moveTo>
                  <a:pt x="1017" y="1261"/>
                </a:moveTo>
                <a:cubicBezTo>
                  <a:pt x="1021" y="1257"/>
                  <a:pt x="1023" y="1254"/>
                  <a:pt x="1030" y="1252"/>
                </a:cubicBezTo>
                <a:cubicBezTo>
                  <a:pt x="1031" y="1255"/>
                  <a:pt x="1022" y="1258"/>
                  <a:pt x="1017" y="1261"/>
                </a:cubicBezTo>
                <a:close/>
                <a:moveTo>
                  <a:pt x="1109" y="1188"/>
                </a:moveTo>
                <a:cubicBezTo>
                  <a:pt x="1103" y="1199"/>
                  <a:pt x="1100" y="1187"/>
                  <a:pt x="1109" y="1188"/>
                </a:cubicBezTo>
                <a:close/>
                <a:moveTo>
                  <a:pt x="967" y="1288"/>
                </a:moveTo>
                <a:cubicBezTo>
                  <a:pt x="964" y="1286"/>
                  <a:pt x="970" y="1282"/>
                  <a:pt x="973" y="1283"/>
                </a:cubicBezTo>
                <a:cubicBezTo>
                  <a:pt x="974" y="1284"/>
                  <a:pt x="970" y="1286"/>
                  <a:pt x="967" y="1288"/>
                </a:cubicBezTo>
                <a:close/>
                <a:moveTo>
                  <a:pt x="935" y="1302"/>
                </a:moveTo>
                <a:cubicBezTo>
                  <a:pt x="932" y="1302"/>
                  <a:pt x="931" y="1300"/>
                  <a:pt x="929" y="1300"/>
                </a:cubicBezTo>
                <a:cubicBezTo>
                  <a:pt x="931" y="1299"/>
                  <a:pt x="946" y="1292"/>
                  <a:pt x="951" y="1292"/>
                </a:cubicBezTo>
                <a:cubicBezTo>
                  <a:pt x="953" y="1294"/>
                  <a:pt x="945" y="1295"/>
                  <a:pt x="941" y="1298"/>
                </a:cubicBezTo>
                <a:cubicBezTo>
                  <a:pt x="938" y="1300"/>
                  <a:pt x="938" y="1301"/>
                  <a:pt x="935" y="1302"/>
                </a:cubicBezTo>
                <a:close/>
                <a:moveTo>
                  <a:pt x="744" y="1348"/>
                </a:moveTo>
                <a:cubicBezTo>
                  <a:pt x="741" y="1345"/>
                  <a:pt x="754" y="1343"/>
                  <a:pt x="753" y="1346"/>
                </a:cubicBezTo>
                <a:cubicBezTo>
                  <a:pt x="752" y="1347"/>
                  <a:pt x="748" y="1347"/>
                  <a:pt x="744" y="1348"/>
                </a:cubicBezTo>
                <a:close/>
                <a:moveTo>
                  <a:pt x="1100" y="1196"/>
                </a:moveTo>
                <a:cubicBezTo>
                  <a:pt x="1096" y="1200"/>
                  <a:pt x="1093" y="1201"/>
                  <a:pt x="1091" y="1199"/>
                </a:cubicBezTo>
                <a:cubicBezTo>
                  <a:pt x="1095" y="1195"/>
                  <a:pt x="1098" y="1195"/>
                  <a:pt x="1100" y="1196"/>
                </a:cubicBezTo>
                <a:close/>
                <a:moveTo>
                  <a:pt x="1127" y="353"/>
                </a:moveTo>
                <a:cubicBezTo>
                  <a:pt x="1123" y="354"/>
                  <a:pt x="1122" y="347"/>
                  <a:pt x="1120" y="345"/>
                </a:cubicBezTo>
                <a:cubicBezTo>
                  <a:pt x="1125" y="345"/>
                  <a:pt x="1126" y="350"/>
                  <a:pt x="1127" y="353"/>
                </a:cubicBezTo>
                <a:close/>
                <a:moveTo>
                  <a:pt x="1138" y="362"/>
                </a:moveTo>
                <a:cubicBezTo>
                  <a:pt x="1136" y="365"/>
                  <a:pt x="1128" y="356"/>
                  <a:pt x="1128" y="353"/>
                </a:cubicBezTo>
                <a:cubicBezTo>
                  <a:pt x="1132" y="353"/>
                  <a:pt x="1135" y="358"/>
                  <a:pt x="1138" y="362"/>
                </a:cubicBezTo>
                <a:close/>
                <a:moveTo>
                  <a:pt x="908" y="1306"/>
                </a:moveTo>
                <a:cubicBezTo>
                  <a:pt x="914" y="1304"/>
                  <a:pt x="922" y="1300"/>
                  <a:pt x="927" y="1300"/>
                </a:cubicBezTo>
                <a:cubicBezTo>
                  <a:pt x="929" y="1303"/>
                  <a:pt x="920" y="1306"/>
                  <a:pt x="918" y="1306"/>
                </a:cubicBezTo>
                <a:cubicBezTo>
                  <a:pt x="915" y="1307"/>
                  <a:pt x="907" y="1309"/>
                  <a:pt x="908" y="1306"/>
                </a:cubicBezTo>
                <a:close/>
                <a:moveTo>
                  <a:pt x="856" y="1326"/>
                </a:moveTo>
                <a:cubicBezTo>
                  <a:pt x="853" y="1330"/>
                  <a:pt x="847" y="1328"/>
                  <a:pt x="842" y="1328"/>
                </a:cubicBezTo>
                <a:cubicBezTo>
                  <a:pt x="842" y="1326"/>
                  <a:pt x="846" y="1325"/>
                  <a:pt x="848" y="1325"/>
                </a:cubicBezTo>
                <a:cubicBezTo>
                  <a:pt x="848" y="1325"/>
                  <a:pt x="848" y="1327"/>
                  <a:pt x="848" y="1328"/>
                </a:cubicBezTo>
                <a:cubicBezTo>
                  <a:pt x="851" y="1328"/>
                  <a:pt x="855" y="1322"/>
                  <a:pt x="856" y="1326"/>
                </a:cubicBezTo>
                <a:close/>
                <a:moveTo>
                  <a:pt x="809" y="1335"/>
                </a:moveTo>
                <a:cubicBezTo>
                  <a:pt x="813" y="1335"/>
                  <a:pt x="821" y="1331"/>
                  <a:pt x="821" y="1335"/>
                </a:cubicBezTo>
                <a:cubicBezTo>
                  <a:pt x="818" y="1336"/>
                  <a:pt x="809" y="1339"/>
                  <a:pt x="809" y="1335"/>
                </a:cubicBezTo>
                <a:close/>
                <a:moveTo>
                  <a:pt x="591" y="183"/>
                </a:moveTo>
                <a:cubicBezTo>
                  <a:pt x="594" y="182"/>
                  <a:pt x="598" y="181"/>
                  <a:pt x="602" y="180"/>
                </a:cubicBezTo>
                <a:cubicBezTo>
                  <a:pt x="602" y="182"/>
                  <a:pt x="602" y="182"/>
                  <a:pt x="602" y="182"/>
                </a:cubicBezTo>
                <a:cubicBezTo>
                  <a:pt x="598" y="183"/>
                  <a:pt x="595" y="184"/>
                  <a:pt x="591" y="184"/>
                </a:cubicBezTo>
                <a:lnTo>
                  <a:pt x="591" y="183"/>
                </a:lnTo>
                <a:close/>
                <a:moveTo>
                  <a:pt x="1097" y="321"/>
                </a:moveTo>
                <a:cubicBezTo>
                  <a:pt x="1100" y="324"/>
                  <a:pt x="1101" y="325"/>
                  <a:pt x="1102" y="327"/>
                </a:cubicBezTo>
                <a:cubicBezTo>
                  <a:pt x="1101" y="330"/>
                  <a:pt x="1098" y="330"/>
                  <a:pt x="1095" y="326"/>
                </a:cubicBezTo>
                <a:cubicBezTo>
                  <a:pt x="1096" y="326"/>
                  <a:pt x="1098" y="327"/>
                  <a:pt x="1099" y="326"/>
                </a:cubicBezTo>
                <a:cubicBezTo>
                  <a:pt x="1100" y="325"/>
                  <a:pt x="1093" y="322"/>
                  <a:pt x="1097" y="321"/>
                </a:cubicBezTo>
                <a:close/>
                <a:moveTo>
                  <a:pt x="1182" y="425"/>
                </a:moveTo>
                <a:cubicBezTo>
                  <a:pt x="1180" y="420"/>
                  <a:pt x="1178" y="416"/>
                  <a:pt x="1176" y="411"/>
                </a:cubicBezTo>
                <a:cubicBezTo>
                  <a:pt x="1181" y="414"/>
                  <a:pt x="1185" y="422"/>
                  <a:pt x="1182" y="425"/>
                </a:cubicBezTo>
                <a:close/>
                <a:moveTo>
                  <a:pt x="906" y="1310"/>
                </a:moveTo>
                <a:cubicBezTo>
                  <a:pt x="901" y="1312"/>
                  <a:pt x="900" y="1311"/>
                  <a:pt x="896" y="1312"/>
                </a:cubicBezTo>
                <a:cubicBezTo>
                  <a:pt x="897" y="1310"/>
                  <a:pt x="901" y="1309"/>
                  <a:pt x="906" y="1307"/>
                </a:cubicBezTo>
                <a:cubicBezTo>
                  <a:pt x="906" y="1308"/>
                  <a:pt x="905" y="1309"/>
                  <a:pt x="906" y="1310"/>
                </a:cubicBezTo>
                <a:close/>
                <a:moveTo>
                  <a:pt x="673" y="1342"/>
                </a:moveTo>
                <a:cubicBezTo>
                  <a:pt x="676" y="1343"/>
                  <a:pt x="682" y="1341"/>
                  <a:pt x="681" y="1344"/>
                </a:cubicBezTo>
                <a:cubicBezTo>
                  <a:pt x="677" y="1344"/>
                  <a:pt x="672" y="1345"/>
                  <a:pt x="673" y="1342"/>
                </a:cubicBezTo>
                <a:close/>
                <a:moveTo>
                  <a:pt x="659" y="1341"/>
                </a:moveTo>
                <a:cubicBezTo>
                  <a:pt x="664" y="1342"/>
                  <a:pt x="666" y="1340"/>
                  <a:pt x="666" y="1343"/>
                </a:cubicBezTo>
                <a:cubicBezTo>
                  <a:pt x="665" y="1344"/>
                  <a:pt x="658" y="1344"/>
                  <a:pt x="659" y="1341"/>
                </a:cubicBezTo>
                <a:close/>
                <a:moveTo>
                  <a:pt x="1149" y="377"/>
                </a:moveTo>
                <a:cubicBezTo>
                  <a:pt x="1153" y="381"/>
                  <a:pt x="1153" y="381"/>
                  <a:pt x="1153" y="381"/>
                </a:cubicBezTo>
                <a:cubicBezTo>
                  <a:pt x="1151" y="384"/>
                  <a:pt x="1145" y="378"/>
                  <a:pt x="1149" y="377"/>
                </a:cubicBezTo>
                <a:close/>
                <a:moveTo>
                  <a:pt x="1158" y="387"/>
                </a:moveTo>
                <a:cubicBezTo>
                  <a:pt x="1162" y="392"/>
                  <a:pt x="1163" y="396"/>
                  <a:pt x="1162" y="398"/>
                </a:cubicBezTo>
                <a:cubicBezTo>
                  <a:pt x="1160" y="397"/>
                  <a:pt x="1159" y="395"/>
                  <a:pt x="1158" y="393"/>
                </a:cubicBezTo>
                <a:cubicBezTo>
                  <a:pt x="1157" y="391"/>
                  <a:pt x="1157" y="388"/>
                  <a:pt x="1158" y="387"/>
                </a:cubicBezTo>
                <a:close/>
                <a:moveTo>
                  <a:pt x="632" y="1340"/>
                </a:moveTo>
                <a:cubicBezTo>
                  <a:pt x="624" y="1339"/>
                  <a:pt x="624" y="1339"/>
                  <a:pt x="624" y="1339"/>
                </a:cubicBezTo>
                <a:cubicBezTo>
                  <a:pt x="623" y="1335"/>
                  <a:pt x="634" y="1337"/>
                  <a:pt x="632" y="1340"/>
                </a:cubicBezTo>
                <a:close/>
                <a:moveTo>
                  <a:pt x="1193" y="436"/>
                </a:moveTo>
                <a:cubicBezTo>
                  <a:pt x="1190" y="438"/>
                  <a:pt x="1190" y="438"/>
                  <a:pt x="1190" y="438"/>
                </a:cubicBezTo>
                <a:cubicBezTo>
                  <a:pt x="1188" y="435"/>
                  <a:pt x="1183" y="430"/>
                  <a:pt x="1184" y="428"/>
                </a:cubicBezTo>
                <a:cubicBezTo>
                  <a:pt x="1187" y="427"/>
                  <a:pt x="1190" y="432"/>
                  <a:pt x="1193" y="436"/>
                </a:cubicBezTo>
                <a:close/>
                <a:moveTo>
                  <a:pt x="1200" y="457"/>
                </a:moveTo>
                <a:cubicBezTo>
                  <a:pt x="1196" y="454"/>
                  <a:pt x="1199" y="452"/>
                  <a:pt x="1198" y="449"/>
                </a:cubicBezTo>
                <a:cubicBezTo>
                  <a:pt x="1197" y="447"/>
                  <a:pt x="1193" y="445"/>
                  <a:pt x="1193" y="441"/>
                </a:cubicBezTo>
                <a:cubicBezTo>
                  <a:pt x="1196" y="438"/>
                  <a:pt x="1197" y="446"/>
                  <a:pt x="1199" y="449"/>
                </a:cubicBezTo>
                <a:cubicBezTo>
                  <a:pt x="1201" y="452"/>
                  <a:pt x="1209" y="461"/>
                  <a:pt x="1207" y="466"/>
                </a:cubicBezTo>
                <a:cubicBezTo>
                  <a:pt x="1208" y="468"/>
                  <a:pt x="1207" y="465"/>
                  <a:pt x="1206" y="462"/>
                </a:cubicBezTo>
                <a:cubicBezTo>
                  <a:pt x="1204" y="459"/>
                  <a:pt x="1202" y="456"/>
                  <a:pt x="1200" y="457"/>
                </a:cubicBezTo>
                <a:close/>
                <a:moveTo>
                  <a:pt x="1252" y="961"/>
                </a:moveTo>
                <a:cubicBezTo>
                  <a:pt x="1249" y="959"/>
                  <a:pt x="1255" y="946"/>
                  <a:pt x="1257" y="943"/>
                </a:cubicBezTo>
                <a:cubicBezTo>
                  <a:pt x="1260" y="945"/>
                  <a:pt x="1254" y="959"/>
                  <a:pt x="1252" y="961"/>
                </a:cubicBezTo>
                <a:close/>
                <a:moveTo>
                  <a:pt x="1138" y="1144"/>
                </a:moveTo>
                <a:cubicBezTo>
                  <a:pt x="1135" y="1140"/>
                  <a:pt x="1145" y="1134"/>
                  <a:pt x="1148" y="1130"/>
                </a:cubicBezTo>
                <a:cubicBezTo>
                  <a:pt x="1151" y="1126"/>
                  <a:pt x="1155" y="1121"/>
                  <a:pt x="1159" y="1115"/>
                </a:cubicBezTo>
                <a:cubicBezTo>
                  <a:pt x="1161" y="1113"/>
                  <a:pt x="1163" y="1110"/>
                  <a:pt x="1165" y="1107"/>
                </a:cubicBezTo>
                <a:cubicBezTo>
                  <a:pt x="1167" y="1104"/>
                  <a:pt x="1169" y="1101"/>
                  <a:pt x="1171" y="1099"/>
                </a:cubicBezTo>
                <a:cubicBezTo>
                  <a:pt x="1173" y="1096"/>
                  <a:pt x="1176" y="1093"/>
                  <a:pt x="1178" y="1090"/>
                </a:cubicBezTo>
                <a:cubicBezTo>
                  <a:pt x="1179" y="1089"/>
                  <a:pt x="1180" y="1087"/>
                  <a:pt x="1181" y="1086"/>
                </a:cubicBezTo>
                <a:cubicBezTo>
                  <a:pt x="1181" y="1084"/>
                  <a:pt x="1181" y="1083"/>
                  <a:pt x="1182" y="1082"/>
                </a:cubicBezTo>
                <a:cubicBezTo>
                  <a:pt x="1184" y="1079"/>
                  <a:pt x="1187" y="1077"/>
                  <a:pt x="1189" y="1075"/>
                </a:cubicBezTo>
                <a:cubicBezTo>
                  <a:pt x="1193" y="1069"/>
                  <a:pt x="1197" y="1063"/>
                  <a:pt x="1201" y="1056"/>
                </a:cubicBezTo>
                <a:cubicBezTo>
                  <a:pt x="1205" y="1049"/>
                  <a:pt x="1208" y="1043"/>
                  <a:pt x="1212" y="1036"/>
                </a:cubicBezTo>
                <a:cubicBezTo>
                  <a:pt x="1215" y="1031"/>
                  <a:pt x="1218" y="1025"/>
                  <a:pt x="1221" y="1020"/>
                </a:cubicBezTo>
                <a:cubicBezTo>
                  <a:pt x="1224" y="1015"/>
                  <a:pt x="1226" y="1009"/>
                  <a:pt x="1228" y="1004"/>
                </a:cubicBezTo>
                <a:cubicBezTo>
                  <a:pt x="1230" y="1001"/>
                  <a:pt x="1232" y="998"/>
                  <a:pt x="1234" y="995"/>
                </a:cubicBezTo>
                <a:cubicBezTo>
                  <a:pt x="1237" y="991"/>
                  <a:pt x="1238" y="986"/>
                  <a:pt x="1240" y="982"/>
                </a:cubicBezTo>
                <a:cubicBezTo>
                  <a:pt x="1242" y="977"/>
                  <a:pt x="1243" y="973"/>
                  <a:pt x="1246" y="969"/>
                </a:cubicBezTo>
                <a:cubicBezTo>
                  <a:pt x="1248" y="970"/>
                  <a:pt x="1248" y="970"/>
                  <a:pt x="1248" y="970"/>
                </a:cubicBezTo>
                <a:cubicBezTo>
                  <a:pt x="1248" y="976"/>
                  <a:pt x="1245" y="976"/>
                  <a:pt x="1243" y="980"/>
                </a:cubicBezTo>
                <a:cubicBezTo>
                  <a:pt x="1239" y="990"/>
                  <a:pt x="1235" y="1000"/>
                  <a:pt x="1231" y="1009"/>
                </a:cubicBezTo>
                <a:cubicBezTo>
                  <a:pt x="1227" y="1016"/>
                  <a:pt x="1223" y="1024"/>
                  <a:pt x="1219" y="1031"/>
                </a:cubicBezTo>
                <a:cubicBezTo>
                  <a:pt x="1218" y="1035"/>
                  <a:pt x="1216" y="1038"/>
                  <a:pt x="1214" y="1041"/>
                </a:cubicBezTo>
                <a:cubicBezTo>
                  <a:pt x="1212" y="1044"/>
                  <a:pt x="1210" y="1047"/>
                  <a:pt x="1208" y="1050"/>
                </a:cubicBezTo>
                <a:cubicBezTo>
                  <a:pt x="1206" y="1053"/>
                  <a:pt x="1206" y="1055"/>
                  <a:pt x="1204" y="1058"/>
                </a:cubicBezTo>
                <a:cubicBezTo>
                  <a:pt x="1203" y="1060"/>
                  <a:pt x="1201" y="1062"/>
                  <a:pt x="1200" y="1064"/>
                </a:cubicBezTo>
                <a:cubicBezTo>
                  <a:pt x="1198" y="1066"/>
                  <a:pt x="1196" y="1068"/>
                  <a:pt x="1195" y="1070"/>
                </a:cubicBezTo>
                <a:cubicBezTo>
                  <a:pt x="1193" y="1072"/>
                  <a:pt x="1193" y="1075"/>
                  <a:pt x="1191" y="1078"/>
                </a:cubicBezTo>
                <a:cubicBezTo>
                  <a:pt x="1189" y="1080"/>
                  <a:pt x="1187" y="1082"/>
                  <a:pt x="1186" y="1084"/>
                </a:cubicBezTo>
                <a:cubicBezTo>
                  <a:pt x="1184" y="1087"/>
                  <a:pt x="1183" y="1091"/>
                  <a:pt x="1181" y="1094"/>
                </a:cubicBezTo>
                <a:cubicBezTo>
                  <a:pt x="1179" y="1096"/>
                  <a:pt x="1178" y="1096"/>
                  <a:pt x="1177" y="1099"/>
                </a:cubicBezTo>
                <a:cubicBezTo>
                  <a:pt x="1175" y="1100"/>
                  <a:pt x="1176" y="1101"/>
                  <a:pt x="1174" y="1103"/>
                </a:cubicBezTo>
                <a:cubicBezTo>
                  <a:pt x="1171" y="1107"/>
                  <a:pt x="1168" y="1110"/>
                  <a:pt x="1165" y="1113"/>
                </a:cubicBezTo>
                <a:cubicBezTo>
                  <a:pt x="1161" y="1117"/>
                  <a:pt x="1157" y="1123"/>
                  <a:pt x="1153" y="1129"/>
                </a:cubicBezTo>
                <a:cubicBezTo>
                  <a:pt x="1151" y="1131"/>
                  <a:pt x="1148" y="1134"/>
                  <a:pt x="1146" y="1137"/>
                </a:cubicBezTo>
                <a:cubicBezTo>
                  <a:pt x="1143" y="1139"/>
                  <a:pt x="1141" y="1142"/>
                  <a:pt x="1138" y="1144"/>
                </a:cubicBezTo>
                <a:close/>
                <a:moveTo>
                  <a:pt x="841" y="1326"/>
                </a:moveTo>
                <a:cubicBezTo>
                  <a:pt x="840" y="1328"/>
                  <a:pt x="830" y="1329"/>
                  <a:pt x="832" y="1326"/>
                </a:cubicBezTo>
                <a:cubicBezTo>
                  <a:pt x="837" y="1324"/>
                  <a:pt x="838" y="1326"/>
                  <a:pt x="841" y="1326"/>
                </a:cubicBezTo>
                <a:close/>
                <a:moveTo>
                  <a:pt x="798" y="1334"/>
                </a:moveTo>
                <a:cubicBezTo>
                  <a:pt x="798" y="1331"/>
                  <a:pt x="798" y="1331"/>
                  <a:pt x="798" y="1331"/>
                </a:cubicBezTo>
                <a:cubicBezTo>
                  <a:pt x="805" y="1332"/>
                  <a:pt x="812" y="1327"/>
                  <a:pt x="813" y="1331"/>
                </a:cubicBezTo>
                <a:cubicBezTo>
                  <a:pt x="807" y="1332"/>
                  <a:pt x="802" y="1333"/>
                  <a:pt x="798" y="1334"/>
                </a:cubicBezTo>
                <a:close/>
                <a:moveTo>
                  <a:pt x="1233" y="519"/>
                </a:moveTo>
                <a:cubicBezTo>
                  <a:pt x="1230" y="516"/>
                  <a:pt x="1232" y="515"/>
                  <a:pt x="1230" y="512"/>
                </a:cubicBezTo>
                <a:cubicBezTo>
                  <a:pt x="1233" y="511"/>
                  <a:pt x="1236" y="519"/>
                  <a:pt x="1233" y="519"/>
                </a:cubicBezTo>
                <a:close/>
                <a:moveTo>
                  <a:pt x="700" y="1336"/>
                </a:moveTo>
                <a:cubicBezTo>
                  <a:pt x="705" y="1337"/>
                  <a:pt x="707" y="1334"/>
                  <a:pt x="710" y="1336"/>
                </a:cubicBezTo>
                <a:cubicBezTo>
                  <a:pt x="703" y="1340"/>
                  <a:pt x="714" y="1336"/>
                  <a:pt x="714" y="1340"/>
                </a:cubicBezTo>
                <a:cubicBezTo>
                  <a:pt x="709" y="1342"/>
                  <a:pt x="700" y="1340"/>
                  <a:pt x="700" y="1336"/>
                </a:cubicBezTo>
                <a:close/>
                <a:moveTo>
                  <a:pt x="524" y="1312"/>
                </a:moveTo>
                <a:cubicBezTo>
                  <a:pt x="529" y="1309"/>
                  <a:pt x="539" y="1317"/>
                  <a:pt x="546" y="1316"/>
                </a:cubicBezTo>
                <a:cubicBezTo>
                  <a:pt x="546" y="1317"/>
                  <a:pt x="547" y="1318"/>
                  <a:pt x="548" y="1318"/>
                </a:cubicBezTo>
                <a:cubicBezTo>
                  <a:pt x="545" y="1320"/>
                  <a:pt x="529" y="1314"/>
                  <a:pt x="524" y="1312"/>
                </a:cubicBezTo>
                <a:close/>
                <a:moveTo>
                  <a:pt x="458" y="1281"/>
                </a:moveTo>
                <a:cubicBezTo>
                  <a:pt x="461" y="1280"/>
                  <a:pt x="466" y="1285"/>
                  <a:pt x="467" y="1287"/>
                </a:cubicBezTo>
                <a:cubicBezTo>
                  <a:pt x="464" y="1289"/>
                  <a:pt x="457" y="1283"/>
                  <a:pt x="458" y="1281"/>
                </a:cubicBezTo>
                <a:close/>
                <a:moveTo>
                  <a:pt x="478" y="1292"/>
                </a:moveTo>
                <a:cubicBezTo>
                  <a:pt x="477" y="1293"/>
                  <a:pt x="472" y="1289"/>
                  <a:pt x="470" y="1289"/>
                </a:cubicBezTo>
                <a:cubicBezTo>
                  <a:pt x="470" y="1288"/>
                  <a:pt x="472" y="1288"/>
                  <a:pt x="474" y="1289"/>
                </a:cubicBezTo>
                <a:cubicBezTo>
                  <a:pt x="476" y="1289"/>
                  <a:pt x="478" y="1291"/>
                  <a:pt x="478" y="1292"/>
                </a:cubicBezTo>
                <a:close/>
                <a:moveTo>
                  <a:pt x="432" y="1269"/>
                </a:moveTo>
                <a:cubicBezTo>
                  <a:pt x="433" y="1273"/>
                  <a:pt x="427" y="1266"/>
                  <a:pt x="424" y="1264"/>
                </a:cubicBezTo>
                <a:cubicBezTo>
                  <a:pt x="420" y="1261"/>
                  <a:pt x="417" y="1260"/>
                  <a:pt x="414" y="1258"/>
                </a:cubicBezTo>
                <a:cubicBezTo>
                  <a:pt x="416" y="1257"/>
                  <a:pt x="420" y="1259"/>
                  <a:pt x="423" y="1261"/>
                </a:cubicBezTo>
                <a:cubicBezTo>
                  <a:pt x="427" y="1264"/>
                  <a:pt x="430" y="1267"/>
                  <a:pt x="432" y="1269"/>
                </a:cubicBezTo>
                <a:close/>
                <a:moveTo>
                  <a:pt x="401" y="1248"/>
                </a:moveTo>
                <a:cubicBezTo>
                  <a:pt x="405" y="1251"/>
                  <a:pt x="412" y="1253"/>
                  <a:pt x="411" y="1256"/>
                </a:cubicBezTo>
                <a:cubicBezTo>
                  <a:pt x="406" y="1254"/>
                  <a:pt x="400" y="1252"/>
                  <a:pt x="401" y="1248"/>
                </a:cubicBezTo>
                <a:close/>
                <a:moveTo>
                  <a:pt x="313" y="1185"/>
                </a:moveTo>
                <a:cubicBezTo>
                  <a:pt x="312" y="1181"/>
                  <a:pt x="309" y="1177"/>
                  <a:pt x="304" y="1174"/>
                </a:cubicBezTo>
                <a:cubicBezTo>
                  <a:pt x="306" y="1171"/>
                  <a:pt x="310" y="1174"/>
                  <a:pt x="313" y="1178"/>
                </a:cubicBezTo>
                <a:cubicBezTo>
                  <a:pt x="316" y="1182"/>
                  <a:pt x="318" y="1186"/>
                  <a:pt x="313" y="1185"/>
                </a:cubicBezTo>
                <a:close/>
                <a:moveTo>
                  <a:pt x="1176" y="426"/>
                </a:moveTo>
                <a:cubicBezTo>
                  <a:pt x="1175" y="428"/>
                  <a:pt x="1167" y="421"/>
                  <a:pt x="1170" y="419"/>
                </a:cubicBezTo>
                <a:cubicBezTo>
                  <a:pt x="1172" y="420"/>
                  <a:pt x="1174" y="423"/>
                  <a:pt x="1176" y="426"/>
                </a:cubicBezTo>
                <a:close/>
                <a:moveTo>
                  <a:pt x="1178" y="431"/>
                </a:moveTo>
                <a:cubicBezTo>
                  <a:pt x="1180" y="431"/>
                  <a:pt x="1185" y="439"/>
                  <a:pt x="1183" y="440"/>
                </a:cubicBezTo>
                <a:cubicBezTo>
                  <a:pt x="1179" y="436"/>
                  <a:pt x="1181" y="434"/>
                  <a:pt x="1178" y="431"/>
                </a:cubicBezTo>
                <a:close/>
                <a:moveTo>
                  <a:pt x="331" y="1193"/>
                </a:moveTo>
                <a:cubicBezTo>
                  <a:pt x="332" y="1194"/>
                  <a:pt x="334" y="1196"/>
                  <a:pt x="336" y="1198"/>
                </a:cubicBezTo>
                <a:cubicBezTo>
                  <a:pt x="338" y="1200"/>
                  <a:pt x="340" y="1202"/>
                  <a:pt x="338" y="1203"/>
                </a:cubicBezTo>
                <a:cubicBezTo>
                  <a:pt x="334" y="1200"/>
                  <a:pt x="331" y="1200"/>
                  <a:pt x="331" y="1197"/>
                </a:cubicBezTo>
                <a:cubicBezTo>
                  <a:pt x="332" y="1195"/>
                  <a:pt x="329" y="1193"/>
                  <a:pt x="331" y="1193"/>
                </a:cubicBezTo>
                <a:close/>
                <a:moveTo>
                  <a:pt x="261" y="1125"/>
                </a:moveTo>
                <a:cubicBezTo>
                  <a:pt x="263" y="1123"/>
                  <a:pt x="270" y="1132"/>
                  <a:pt x="266" y="1133"/>
                </a:cubicBezTo>
                <a:cubicBezTo>
                  <a:pt x="262" y="1130"/>
                  <a:pt x="262" y="1128"/>
                  <a:pt x="261" y="1125"/>
                </a:cubicBezTo>
                <a:close/>
                <a:moveTo>
                  <a:pt x="1206" y="475"/>
                </a:moveTo>
                <a:cubicBezTo>
                  <a:pt x="1209" y="480"/>
                  <a:pt x="1210" y="483"/>
                  <a:pt x="1212" y="486"/>
                </a:cubicBezTo>
                <a:cubicBezTo>
                  <a:pt x="1209" y="485"/>
                  <a:pt x="1202" y="477"/>
                  <a:pt x="1206" y="475"/>
                </a:cubicBezTo>
                <a:close/>
                <a:moveTo>
                  <a:pt x="656" y="1333"/>
                </a:moveTo>
                <a:cubicBezTo>
                  <a:pt x="653" y="1332"/>
                  <a:pt x="645" y="1333"/>
                  <a:pt x="647" y="1330"/>
                </a:cubicBezTo>
                <a:cubicBezTo>
                  <a:pt x="650" y="1331"/>
                  <a:pt x="658" y="1330"/>
                  <a:pt x="656" y="1333"/>
                </a:cubicBezTo>
                <a:close/>
                <a:moveTo>
                  <a:pt x="536" y="1310"/>
                </a:moveTo>
                <a:cubicBezTo>
                  <a:pt x="525" y="1305"/>
                  <a:pt x="520" y="1303"/>
                  <a:pt x="509" y="1298"/>
                </a:cubicBezTo>
                <a:cubicBezTo>
                  <a:pt x="512" y="1295"/>
                  <a:pt x="516" y="1300"/>
                  <a:pt x="520" y="1301"/>
                </a:cubicBezTo>
                <a:cubicBezTo>
                  <a:pt x="524" y="1302"/>
                  <a:pt x="530" y="1300"/>
                  <a:pt x="537" y="1304"/>
                </a:cubicBezTo>
                <a:cubicBezTo>
                  <a:pt x="537" y="1306"/>
                  <a:pt x="536" y="1306"/>
                  <a:pt x="536" y="1310"/>
                </a:cubicBezTo>
                <a:close/>
                <a:moveTo>
                  <a:pt x="345" y="1207"/>
                </a:moveTo>
                <a:cubicBezTo>
                  <a:pt x="346" y="1204"/>
                  <a:pt x="350" y="1210"/>
                  <a:pt x="352" y="1212"/>
                </a:cubicBezTo>
                <a:cubicBezTo>
                  <a:pt x="354" y="1214"/>
                  <a:pt x="356" y="1215"/>
                  <a:pt x="358" y="1216"/>
                </a:cubicBezTo>
                <a:cubicBezTo>
                  <a:pt x="360" y="1217"/>
                  <a:pt x="361" y="1218"/>
                  <a:pt x="362" y="1220"/>
                </a:cubicBezTo>
                <a:cubicBezTo>
                  <a:pt x="357" y="1221"/>
                  <a:pt x="347" y="1210"/>
                  <a:pt x="345" y="1207"/>
                </a:cubicBezTo>
                <a:close/>
                <a:moveTo>
                  <a:pt x="245" y="1104"/>
                </a:moveTo>
                <a:cubicBezTo>
                  <a:pt x="246" y="1102"/>
                  <a:pt x="253" y="1111"/>
                  <a:pt x="253" y="1113"/>
                </a:cubicBezTo>
                <a:cubicBezTo>
                  <a:pt x="251" y="1116"/>
                  <a:pt x="245" y="1106"/>
                  <a:pt x="245" y="1104"/>
                </a:cubicBezTo>
                <a:close/>
                <a:moveTo>
                  <a:pt x="232" y="1083"/>
                </a:moveTo>
                <a:cubicBezTo>
                  <a:pt x="234" y="1087"/>
                  <a:pt x="239" y="1092"/>
                  <a:pt x="239" y="1095"/>
                </a:cubicBezTo>
                <a:cubicBezTo>
                  <a:pt x="237" y="1096"/>
                  <a:pt x="227" y="1084"/>
                  <a:pt x="232" y="1083"/>
                </a:cubicBezTo>
                <a:close/>
                <a:moveTo>
                  <a:pt x="1268" y="689"/>
                </a:moveTo>
                <a:cubicBezTo>
                  <a:pt x="1267" y="687"/>
                  <a:pt x="1266" y="687"/>
                  <a:pt x="1265" y="689"/>
                </a:cubicBezTo>
                <a:cubicBezTo>
                  <a:pt x="1265" y="695"/>
                  <a:pt x="1266" y="698"/>
                  <a:pt x="1266" y="703"/>
                </a:cubicBezTo>
                <a:cubicBezTo>
                  <a:pt x="1266" y="705"/>
                  <a:pt x="1265" y="707"/>
                  <a:pt x="1265" y="709"/>
                </a:cubicBezTo>
                <a:cubicBezTo>
                  <a:pt x="1265" y="710"/>
                  <a:pt x="1265" y="712"/>
                  <a:pt x="1265" y="714"/>
                </a:cubicBezTo>
                <a:cubicBezTo>
                  <a:pt x="1266" y="716"/>
                  <a:pt x="1266" y="717"/>
                  <a:pt x="1266" y="719"/>
                </a:cubicBezTo>
                <a:cubicBezTo>
                  <a:pt x="1266" y="723"/>
                  <a:pt x="1267" y="727"/>
                  <a:pt x="1266" y="731"/>
                </a:cubicBezTo>
                <a:cubicBezTo>
                  <a:pt x="1267" y="737"/>
                  <a:pt x="1270" y="731"/>
                  <a:pt x="1270" y="734"/>
                </a:cubicBezTo>
                <a:cubicBezTo>
                  <a:pt x="1271" y="738"/>
                  <a:pt x="1269" y="737"/>
                  <a:pt x="1268" y="737"/>
                </a:cubicBezTo>
                <a:cubicBezTo>
                  <a:pt x="1268" y="741"/>
                  <a:pt x="1269" y="740"/>
                  <a:pt x="1270" y="742"/>
                </a:cubicBezTo>
                <a:cubicBezTo>
                  <a:pt x="1270" y="744"/>
                  <a:pt x="1269" y="745"/>
                  <a:pt x="1269" y="747"/>
                </a:cubicBezTo>
                <a:cubicBezTo>
                  <a:pt x="1269" y="751"/>
                  <a:pt x="1270" y="752"/>
                  <a:pt x="1269" y="757"/>
                </a:cubicBezTo>
                <a:cubicBezTo>
                  <a:pt x="1268" y="760"/>
                  <a:pt x="1268" y="760"/>
                  <a:pt x="1267" y="762"/>
                </a:cubicBezTo>
                <a:cubicBezTo>
                  <a:pt x="1267" y="763"/>
                  <a:pt x="1266" y="767"/>
                  <a:pt x="1265" y="771"/>
                </a:cubicBezTo>
                <a:cubicBezTo>
                  <a:pt x="1264" y="776"/>
                  <a:pt x="1264" y="781"/>
                  <a:pt x="1264" y="784"/>
                </a:cubicBezTo>
                <a:cubicBezTo>
                  <a:pt x="1264" y="790"/>
                  <a:pt x="1266" y="791"/>
                  <a:pt x="1267" y="797"/>
                </a:cubicBezTo>
                <a:cubicBezTo>
                  <a:pt x="1265" y="797"/>
                  <a:pt x="1266" y="802"/>
                  <a:pt x="1265" y="804"/>
                </a:cubicBezTo>
                <a:cubicBezTo>
                  <a:pt x="1264" y="804"/>
                  <a:pt x="1263" y="803"/>
                  <a:pt x="1263" y="804"/>
                </a:cubicBezTo>
                <a:cubicBezTo>
                  <a:pt x="1262" y="806"/>
                  <a:pt x="1262" y="810"/>
                  <a:pt x="1261" y="813"/>
                </a:cubicBezTo>
                <a:cubicBezTo>
                  <a:pt x="1261" y="813"/>
                  <a:pt x="1259" y="813"/>
                  <a:pt x="1259" y="814"/>
                </a:cubicBezTo>
                <a:cubicBezTo>
                  <a:pt x="1258" y="818"/>
                  <a:pt x="1256" y="824"/>
                  <a:pt x="1257" y="830"/>
                </a:cubicBezTo>
                <a:cubicBezTo>
                  <a:pt x="1257" y="833"/>
                  <a:pt x="1258" y="835"/>
                  <a:pt x="1258" y="838"/>
                </a:cubicBezTo>
                <a:cubicBezTo>
                  <a:pt x="1255" y="837"/>
                  <a:pt x="1254" y="839"/>
                  <a:pt x="1253" y="842"/>
                </a:cubicBezTo>
                <a:cubicBezTo>
                  <a:pt x="1252" y="845"/>
                  <a:pt x="1253" y="849"/>
                  <a:pt x="1253" y="852"/>
                </a:cubicBezTo>
                <a:cubicBezTo>
                  <a:pt x="1251" y="856"/>
                  <a:pt x="1248" y="858"/>
                  <a:pt x="1247" y="862"/>
                </a:cubicBezTo>
                <a:cubicBezTo>
                  <a:pt x="1246" y="865"/>
                  <a:pt x="1246" y="870"/>
                  <a:pt x="1245" y="875"/>
                </a:cubicBezTo>
                <a:cubicBezTo>
                  <a:pt x="1244" y="878"/>
                  <a:pt x="1242" y="881"/>
                  <a:pt x="1241" y="883"/>
                </a:cubicBezTo>
                <a:cubicBezTo>
                  <a:pt x="1239" y="888"/>
                  <a:pt x="1239" y="892"/>
                  <a:pt x="1238" y="895"/>
                </a:cubicBezTo>
                <a:cubicBezTo>
                  <a:pt x="1237" y="897"/>
                  <a:pt x="1235" y="899"/>
                  <a:pt x="1235" y="900"/>
                </a:cubicBezTo>
                <a:cubicBezTo>
                  <a:pt x="1235" y="901"/>
                  <a:pt x="1235" y="913"/>
                  <a:pt x="1232" y="913"/>
                </a:cubicBezTo>
                <a:cubicBezTo>
                  <a:pt x="1229" y="914"/>
                  <a:pt x="1231" y="914"/>
                  <a:pt x="1230" y="919"/>
                </a:cubicBezTo>
                <a:cubicBezTo>
                  <a:pt x="1229" y="921"/>
                  <a:pt x="1225" y="925"/>
                  <a:pt x="1228" y="926"/>
                </a:cubicBezTo>
                <a:cubicBezTo>
                  <a:pt x="1227" y="931"/>
                  <a:pt x="1225" y="928"/>
                  <a:pt x="1223" y="930"/>
                </a:cubicBezTo>
                <a:cubicBezTo>
                  <a:pt x="1222" y="932"/>
                  <a:pt x="1223" y="935"/>
                  <a:pt x="1221" y="938"/>
                </a:cubicBezTo>
                <a:cubicBezTo>
                  <a:pt x="1221" y="939"/>
                  <a:pt x="1219" y="938"/>
                  <a:pt x="1218" y="941"/>
                </a:cubicBezTo>
                <a:cubicBezTo>
                  <a:pt x="1217" y="946"/>
                  <a:pt x="1220" y="942"/>
                  <a:pt x="1221" y="945"/>
                </a:cubicBezTo>
                <a:cubicBezTo>
                  <a:pt x="1219" y="948"/>
                  <a:pt x="1218" y="948"/>
                  <a:pt x="1217" y="952"/>
                </a:cubicBezTo>
                <a:cubicBezTo>
                  <a:pt x="1216" y="954"/>
                  <a:pt x="1217" y="961"/>
                  <a:pt x="1214" y="961"/>
                </a:cubicBezTo>
                <a:cubicBezTo>
                  <a:pt x="1209" y="962"/>
                  <a:pt x="1213" y="962"/>
                  <a:pt x="1211" y="967"/>
                </a:cubicBezTo>
                <a:cubicBezTo>
                  <a:pt x="1210" y="968"/>
                  <a:pt x="1205" y="969"/>
                  <a:pt x="1204" y="972"/>
                </a:cubicBezTo>
                <a:cubicBezTo>
                  <a:pt x="1204" y="974"/>
                  <a:pt x="1202" y="979"/>
                  <a:pt x="1200" y="983"/>
                </a:cubicBezTo>
                <a:cubicBezTo>
                  <a:pt x="1198" y="987"/>
                  <a:pt x="1195" y="992"/>
                  <a:pt x="1193" y="992"/>
                </a:cubicBezTo>
                <a:cubicBezTo>
                  <a:pt x="1192" y="994"/>
                  <a:pt x="1191" y="996"/>
                  <a:pt x="1190" y="998"/>
                </a:cubicBezTo>
                <a:cubicBezTo>
                  <a:pt x="1189" y="1000"/>
                  <a:pt x="1189" y="1001"/>
                  <a:pt x="1190" y="1002"/>
                </a:cubicBezTo>
                <a:cubicBezTo>
                  <a:pt x="1187" y="1005"/>
                  <a:pt x="1189" y="999"/>
                  <a:pt x="1186" y="1002"/>
                </a:cubicBezTo>
                <a:cubicBezTo>
                  <a:pt x="1183" y="1009"/>
                  <a:pt x="1183" y="1013"/>
                  <a:pt x="1177" y="1020"/>
                </a:cubicBezTo>
                <a:cubicBezTo>
                  <a:pt x="1173" y="1025"/>
                  <a:pt x="1164" y="1029"/>
                  <a:pt x="1168" y="1035"/>
                </a:cubicBezTo>
                <a:cubicBezTo>
                  <a:pt x="1164" y="1036"/>
                  <a:pt x="1163" y="1041"/>
                  <a:pt x="1160" y="1044"/>
                </a:cubicBezTo>
                <a:cubicBezTo>
                  <a:pt x="1160" y="1044"/>
                  <a:pt x="1156" y="1046"/>
                  <a:pt x="1155" y="1047"/>
                </a:cubicBezTo>
                <a:cubicBezTo>
                  <a:pt x="1154" y="1049"/>
                  <a:pt x="1153" y="1051"/>
                  <a:pt x="1152" y="1052"/>
                </a:cubicBezTo>
                <a:cubicBezTo>
                  <a:pt x="1150" y="1053"/>
                  <a:pt x="1149" y="1055"/>
                  <a:pt x="1147" y="1057"/>
                </a:cubicBezTo>
                <a:cubicBezTo>
                  <a:pt x="1146" y="1058"/>
                  <a:pt x="1145" y="1059"/>
                  <a:pt x="1144" y="1060"/>
                </a:cubicBezTo>
                <a:cubicBezTo>
                  <a:pt x="1143" y="1061"/>
                  <a:pt x="1142" y="1063"/>
                  <a:pt x="1141" y="1064"/>
                </a:cubicBezTo>
                <a:cubicBezTo>
                  <a:pt x="1139" y="1066"/>
                  <a:pt x="1139" y="1070"/>
                  <a:pt x="1137" y="1072"/>
                </a:cubicBezTo>
                <a:cubicBezTo>
                  <a:pt x="1135" y="1074"/>
                  <a:pt x="1134" y="1073"/>
                  <a:pt x="1132" y="1075"/>
                </a:cubicBezTo>
                <a:cubicBezTo>
                  <a:pt x="1132" y="1076"/>
                  <a:pt x="1131" y="1080"/>
                  <a:pt x="1128" y="1078"/>
                </a:cubicBezTo>
                <a:cubicBezTo>
                  <a:pt x="1126" y="1080"/>
                  <a:pt x="1126" y="1082"/>
                  <a:pt x="1125" y="1084"/>
                </a:cubicBezTo>
                <a:cubicBezTo>
                  <a:pt x="1123" y="1086"/>
                  <a:pt x="1121" y="1086"/>
                  <a:pt x="1120" y="1087"/>
                </a:cubicBezTo>
                <a:cubicBezTo>
                  <a:pt x="1116" y="1091"/>
                  <a:pt x="1116" y="1094"/>
                  <a:pt x="1113" y="1096"/>
                </a:cubicBezTo>
                <a:cubicBezTo>
                  <a:pt x="1112" y="1097"/>
                  <a:pt x="1111" y="1098"/>
                  <a:pt x="1111" y="1099"/>
                </a:cubicBezTo>
                <a:cubicBezTo>
                  <a:pt x="1111" y="1099"/>
                  <a:pt x="1110" y="1097"/>
                  <a:pt x="1109" y="1098"/>
                </a:cubicBezTo>
                <a:cubicBezTo>
                  <a:pt x="1107" y="1100"/>
                  <a:pt x="1103" y="1104"/>
                  <a:pt x="1101" y="1106"/>
                </a:cubicBezTo>
                <a:cubicBezTo>
                  <a:pt x="1100" y="1107"/>
                  <a:pt x="1099" y="1111"/>
                  <a:pt x="1097" y="1113"/>
                </a:cubicBezTo>
                <a:cubicBezTo>
                  <a:pt x="1095" y="1115"/>
                  <a:pt x="1093" y="1115"/>
                  <a:pt x="1090" y="1117"/>
                </a:cubicBezTo>
                <a:cubicBezTo>
                  <a:pt x="1088" y="1118"/>
                  <a:pt x="1088" y="1120"/>
                  <a:pt x="1087" y="1121"/>
                </a:cubicBezTo>
                <a:cubicBezTo>
                  <a:pt x="1085" y="1123"/>
                  <a:pt x="1082" y="1124"/>
                  <a:pt x="1081" y="1125"/>
                </a:cubicBezTo>
                <a:cubicBezTo>
                  <a:pt x="1080" y="1126"/>
                  <a:pt x="1078" y="1128"/>
                  <a:pt x="1076" y="1130"/>
                </a:cubicBezTo>
                <a:cubicBezTo>
                  <a:pt x="1074" y="1132"/>
                  <a:pt x="1072" y="1135"/>
                  <a:pt x="1070" y="1136"/>
                </a:cubicBezTo>
                <a:cubicBezTo>
                  <a:pt x="1068" y="1138"/>
                  <a:pt x="1066" y="1138"/>
                  <a:pt x="1065" y="1139"/>
                </a:cubicBezTo>
                <a:cubicBezTo>
                  <a:pt x="1063" y="1140"/>
                  <a:pt x="1061" y="1143"/>
                  <a:pt x="1058" y="1145"/>
                </a:cubicBezTo>
                <a:cubicBezTo>
                  <a:pt x="1057" y="1145"/>
                  <a:pt x="1056" y="1145"/>
                  <a:pt x="1054" y="1146"/>
                </a:cubicBezTo>
                <a:cubicBezTo>
                  <a:pt x="1052" y="1148"/>
                  <a:pt x="1048" y="1151"/>
                  <a:pt x="1045" y="1153"/>
                </a:cubicBezTo>
                <a:cubicBezTo>
                  <a:pt x="1043" y="1154"/>
                  <a:pt x="1044" y="1155"/>
                  <a:pt x="1042" y="1156"/>
                </a:cubicBezTo>
                <a:cubicBezTo>
                  <a:pt x="1041" y="1158"/>
                  <a:pt x="1039" y="1158"/>
                  <a:pt x="1037" y="1159"/>
                </a:cubicBezTo>
                <a:cubicBezTo>
                  <a:pt x="1035" y="1160"/>
                  <a:pt x="1033" y="1162"/>
                  <a:pt x="1030" y="1164"/>
                </a:cubicBezTo>
                <a:cubicBezTo>
                  <a:pt x="1028" y="1166"/>
                  <a:pt x="1025" y="1168"/>
                  <a:pt x="1022" y="1169"/>
                </a:cubicBezTo>
                <a:cubicBezTo>
                  <a:pt x="1020" y="1171"/>
                  <a:pt x="1016" y="1172"/>
                  <a:pt x="1014" y="1174"/>
                </a:cubicBezTo>
                <a:cubicBezTo>
                  <a:pt x="1011" y="1176"/>
                  <a:pt x="1008" y="1179"/>
                  <a:pt x="1005" y="1180"/>
                </a:cubicBezTo>
                <a:cubicBezTo>
                  <a:pt x="1002" y="1182"/>
                  <a:pt x="1000" y="1182"/>
                  <a:pt x="998" y="1183"/>
                </a:cubicBezTo>
                <a:cubicBezTo>
                  <a:pt x="995" y="1184"/>
                  <a:pt x="992" y="1188"/>
                  <a:pt x="988" y="1190"/>
                </a:cubicBezTo>
                <a:cubicBezTo>
                  <a:pt x="986" y="1191"/>
                  <a:pt x="983" y="1191"/>
                  <a:pt x="982" y="1192"/>
                </a:cubicBezTo>
                <a:cubicBezTo>
                  <a:pt x="973" y="1196"/>
                  <a:pt x="966" y="1203"/>
                  <a:pt x="957" y="1203"/>
                </a:cubicBezTo>
                <a:cubicBezTo>
                  <a:pt x="958" y="1200"/>
                  <a:pt x="961" y="1199"/>
                  <a:pt x="964" y="1198"/>
                </a:cubicBezTo>
                <a:cubicBezTo>
                  <a:pt x="967" y="1196"/>
                  <a:pt x="971" y="1195"/>
                  <a:pt x="974" y="1194"/>
                </a:cubicBezTo>
                <a:cubicBezTo>
                  <a:pt x="976" y="1193"/>
                  <a:pt x="978" y="1190"/>
                  <a:pt x="981" y="1189"/>
                </a:cubicBezTo>
                <a:cubicBezTo>
                  <a:pt x="983" y="1188"/>
                  <a:pt x="984" y="1189"/>
                  <a:pt x="985" y="1189"/>
                </a:cubicBezTo>
                <a:cubicBezTo>
                  <a:pt x="987" y="1188"/>
                  <a:pt x="986" y="1187"/>
                  <a:pt x="987" y="1186"/>
                </a:cubicBezTo>
                <a:cubicBezTo>
                  <a:pt x="987" y="1186"/>
                  <a:pt x="988" y="1186"/>
                  <a:pt x="990" y="1185"/>
                </a:cubicBezTo>
                <a:cubicBezTo>
                  <a:pt x="991" y="1185"/>
                  <a:pt x="993" y="1184"/>
                  <a:pt x="994" y="1184"/>
                </a:cubicBezTo>
                <a:cubicBezTo>
                  <a:pt x="995" y="1183"/>
                  <a:pt x="995" y="1181"/>
                  <a:pt x="998" y="1180"/>
                </a:cubicBezTo>
                <a:cubicBezTo>
                  <a:pt x="1000" y="1179"/>
                  <a:pt x="1003" y="1178"/>
                  <a:pt x="1007" y="1176"/>
                </a:cubicBezTo>
                <a:cubicBezTo>
                  <a:pt x="1010" y="1174"/>
                  <a:pt x="1014" y="1170"/>
                  <a:pt x="1019" y="1167"/>
                </a:cubicBezTo>
                <a:cubicBezTo>
                  <a:pt x="1023" y="1163"/>
                  <a:pt x="1027" y="1161"/>
                  <a:pt x="1031" y="1160"/>
                </a:cubicBezTo>
                <a:cubicBezTo>
                  <a:pt x="1031" y="1159"/>
                  <a:pt x="1029" y="1162"/>
                  <a:pt x="1029" y="1162"/>
                </a:cubicBezTo>
                <a:cubicBezTo>
                  <a:pt x="1033" y="1159"/>
                  <a:pt x="1036" y="1155"/>
                  <a:pt x="1040" y="1151"/>
                </a:cubicBezTo>
                <a:cubicBezTo>
                  <a:pt x="1042" y="1150"/>
                  <a:pt x="1045" y="1151"/>
                  <a:pt x="1046" y="1150"/>
                </a:cubicBezTo>
                <a:cubicBezTo>
                  <a:pt x="1048" y="1149"/>
                  <a:pt x="1047" y="1148"/>
                  <a:pt x="1049" y="1146"/>
                </a:cubicBezTo>
                <a:cubicBezTo>
                  <a:pt x="1052" y="1144"/>
                  <a:pt x="1062" y="1136"/>
                  <a:pt x="1066" y="1132"/>
                </a:cubicBezTo>
                <a:cubicBezTo>
                  <a:pt x="1067" y="1132"/>
                  <a:pt x="1067" y="1130"/>
                  <a:pt x="1069" y="1129"/>
                </a:cubicBezTo>
                <a:cubicBezTo>
                  <a:pt x="1069" y="1129"/>
                  <a:pt x="1071" y="1129"/>
                  <a:pt x="1072" y="1128"/>
                </a:cubicBezTo>
                <a:cubicBezTo>
                  <a:pt x="1073" y="1127"/>
                  <a:pt x="1074" y="1126"/>
                  <a:pt x="1075" y="1125"/>
                </a:cubicBezTo>
                <a:cubicBezTo>
                  <a:pt x="1076" y="1124"/>
                  <a:pt x="1079" y="1123"/>
                  <a:pt x="1080" y="1122"/>
                </a:cubicBezTo>
                <a:cubicBezTo>
                  <a:pt x="1081" y="1122"/>
                  <a:pt x="1082" y="1119"/>
                  <a:pt x="1083" y="1118"/>
                </a:cubicBezTo>
                <a:cubicBezTo>
                  <a:pt x="1087" y="1114"/>
                  <a:pt x="1093" y="1109"/>
                  <a:pt x="1097" y="1105"/>
                </a:cubicBezTo>
                <a:cubicBezTo>
                  <a:pt x="1099" y="1103"/>
                  <a:pt x="1102" y="1099"/>
                  <a:pt x="1104" y="1097"/>
                </a:cubicBezTo>
                <a:cubicBezTo>
                  <a:pt x="1106" y="1095"/>
                  <a:pt x="1109" y="1094"/>
                  <a:pt x="1110" y="1093"/>
                </a:cubicBezTo>
                <a:cubicBezTo>
                  <a:pt x="1113" y="1090"/>
                  <a:pt x="1114" y="1086"/>
                  <a:pt x="1116" y="1083"/>
                </a:cubicBezTo>
                <a:cubicBezTo>
                  <a:pt x="1118" y="1081"/>
                  <a:pt x="1121" y="1078"/>
                  <a:pt x="1123" y="1075"/>
                </a:cubicBezTo>
                <a:cubicBezTo>
                  <a:pt x="1126" y="1072"/>
                  <a:pt x="1129" y="1069"/>
                  <a:pt x="1130" y="1068"/>
                </a:cubicBezTo>
                <a:cubicBezTo>
                  <a:pt x="1134" y="1067"/>
                  <a:pt x="1131" y="1068"/>
                  <a:pt x="1135" y="1063"/>
                </a:cubicBezTo>
                <a:cubicBezTo>
                  <a:pt x="1136" y="1061"/>
                  <a:pt x="1139" y="1060"/>
                  <a:pt x="1139" y="1060"/>
                </a:cubicBezTo>
                <a:cubicBezTo>
                  <a:pt x="1141" y="1058"/>
                  <a:pt x="1139" y="1057"/>
                  <a:pt x="1141" y="1054"/>
                </a:cubicBezTo>
                <a:cubicBezTo>
                  <a:pt x="1141" y="1054"/>
                  <a:pt x="1142" y="1054"/>
                  <a:pt x="1143" y="1053"/>
                </a:cubicBezTo>
                <a:cubicBezTo>
                  <a:pt x="1143" y="1053"/>
                  <a:pt x="1142" y="1053"/>
                  <a:pt x="1143" y="1051"/>
                </a:cubicBezTo>
                <a:cubicBezTo>
                  <a:pt x="1144" y="1049"/>
                  <a:pt x="1146" y="1049"/>
                  <a:pt x="1148" y="1046"/>
                </a:cubicBezTo>
                <a:cubicBezTo>
                  <a:pt x="1150" y="1044"/>
                  <a:pt x="1153" y="1040"/>
                  <a:pt x="1154" y="1037"/>
                </a:cubicBezTo>
                <a:cubicBezTo>
                  <a:pt x="1156" y="1034"/>
                  <a:pt x="1157" y="1031"/>
                  <a:pt x="1159" y="1030"/>
                </a:cubicBezTo>
                <a:cubicBezTo>
                  <a:pt x="1162" y="1026"/>
                  <a:pt x="1166" y="1024"/>
                  <a:pt x="1169" y="1021"/>
                </a:cubicBezTo>
                <a:cubicBezTo>
                  <a:pt x="1171" y="1018"/>
                  <a:pt x="1172" y="1014"/>
                  <a:pt x="1173" y="1011"/>
                </a:cubicBezTo>
                <a:cubicBezTo>
                  <a:pt x="1177" y="1003"/>
                  <a:pt x="1185" y="995"/>
                  <a:pt x="1189" y="986"/>
                </a:cubicBezTo>
                <a:cubicBezTo>
                  <a:pt x="1190" y="983"/>
                  <a:pt x="1191" y="981"/>
                  <a:pt x="1190" y="978"/>
                </a:cubicBezTo>
                <a:cubicBezTo>
                  <a:pt x="1192" y="977"/>
                  <a:pt x="1195" y="974"/>
                  <a:pt x="1197" y="971"/>
                </a:cubicBezTo>
                <a:cubicBezTo>
                  <a:pt x="1199" y="968"/>
                  <a:pt x="1200" y="964"/>
                  <a:pt x="1202" y="960"/>
                </a:cubicBezTo>
                <a:cubicBezTo>
                  <a:pt x="1204" y="956"/>
                  <a:pt x="1206" y="952"/>
                  <a:pt x="1208" y="947"/>
                </a:cubicBezTo>
                <a:cubicBezTo>
                  <a:pt x="1210" y="943"/>
                  <a:pt x="1212" y="939"/>
                  <a:pt x="1214" y="935"/>
                </a:cubicBezTo>
                <a:cubicBezTo>
                  <a:pt x="1218" y="934"/>
                  <a:pt x="1213" y="940"/>
                  <a:pt x="1215" y="940"/>
                </a:cubicBezTo>
                <a:cubicBezTo>
                  <a:pt x="1217" y="939"/>
                  <a:pt x="1218" y="931"/>
                  <a:pt x="1220" y="928"/>
                </a:cubicBezTo>
                <a:cubicBezTo>
                  <a:pt x="1217" y="925"/>
                  <a:pt x="1218" y="937"/>
                  <a:pt x="1215" y="934"/>
                </a:cubicBezTo>
                <a:cubicBezTo>
                  <a:pt x="1216" y="930"/>
                  <a:pt x="1214" y="930"/>
                  <a:pt x="1216" y="927"/>
                </a:cubicBezTo>
                <a:cubicBezTo>
                  <a:pt x="1217" y="925"/>
                  <a:pt x="1219" y="927"/>
                  <a:pt x="1220" y="925"/>
                </a:cubicBezTo>
                <a:cubicBezTo>
                  <a:pt x="1222" y="918"/>
                  <a:pt x="1224" y="909"/>
                  <a:pt x="1227" y="901"/>
                </a:cubicBezTo>
                <a:cubicBezTo>
                  <a:pt x="1227" y="899"/>
                  <a:pt x="1229" y="897"/>
                  <a:pt x="1230" y="894"/>
                </a:cubicBezTo>
                <a:cubicBezTo>
                  <a:pt x="1231" y="892"/>
                  <a:pt x="1231" y="889"/>
                  <a:pt x="1232" y="886"/>
                </a:cubicBezTo>
                <a:cubicBezTo>
                  <a:pt x="1233" y="882"/>
                  <a:pt x="1235" y="880"/>
                  <a:pt x="1236" y="876"/>
                </a:cubicBezTo>
                <a:cubicBezTo>
                  <a:pt x="1238" y="870"/>
                  <a:pt x="1239" y="863"/>
                  <a:pt x="1240" y="856"/>
                </a:cubicBezTo>
                <a:cubicBezTo>
                  <a:pt x="1242" y="851"/>
                  <a:pt x="1245" y="845"/>
                  <a:pt x="1246" y="839"/>
                </a:cubicBezTo>
                <a:cubicBezTo>
                  <a:pt x="1246" y="836"/>
                  <a:pt x="1246" y="829"/>
                  <a:pt x="1248" y="823"/>
                </a:cubicBezTo>
                <a:cubicBezTo>
                  <a:pt x="1248" y="822"/>
                  <a:pt x="1250" y="820"/>
                  <a:pt x="1250" y="818"/>
                </a:cubicBezTo>
                <a:cubicBezTo>
                  <a:pt x="1251" y="811"/>
                  <a:pt x="1251" y="805"/>
                  <a:pt x="1252" y="798"/>
                </a:cubicBezTo>
                <a:cubicBezTo>
                  <a:pt x="1252" y="792"/>
                  <a:pt x="1252" y="785"/>
                  <a:pt x="1253" y="779"/>
                </a:cubicBezTo>
                <a:cubicBezTo>
                  <a:pt x="1253" y="777"/>
                  <a:pt x="1255" y="776"/>
                  <a:pt x="1256" y="775"/>
                </a:cubicBezTo>
                <a:cubicBezTo>
                  <a:pt x="1258" y="769"/>
                  <a:pt x="1255" y="761"/>
                  <a:pt x="1256" y="754"/>
                </a:cubicBezTo>
                <a:cubicBezTo>
                  <a:pt x="1256" y="749"/>
                  <a:pt x="1258" y="747"/>
                  <a:pt x="1257" y="739"/>
                </a:cubicBezTo>
                <a:cubicBezTo>
                  <a:pt x="1257" y="738"/>
                  <a:pt x="1256" y="733"/>
                  <a:pt x="1256" y="733"/>
                </a:cubicBezTo>
                <a:cubicBezTo>
                  <a:pt x="1256" y="730"/>
                  <a:pt x="1258" y="729"/>
                  <a:pt x="1257" y="726"/>
                </a:cubicBezTo>
                <a:cubicBezTo>
                  <a:pt x="1257" y="724"/>
                  <a:pt x="1256" y="721"/>
                  <a:pt x="1256" y="719"/>
                </a:cubicBezTo>
                <a:cubicBezTo>
                  <a:pt x="1256" y="715"/>
                  <a:pt x="1257" y="710"/>
                  <a:pt x="1257" y="705"/>
                </a:cubicBezTo>
                <a:cubicBezTo>
                  <a:pt x="1257" y="703"/>
                  <a:pt x="1256" y="701"/>
                  <a:pt x="1256" y="699"/>
                </a:cubicBezTo>
                <a:cubicBezTo>
                  <a:pt x="1256" y="694"/>
                  <a:pt x="1257" y="686"/>
                  <a:pt x="1256" y="676"/>
                </a:cubicBezTo>
                <a:cubicBezTo>
                  <a:pt x="1255" y="674"/>
                  <a:pt x="1254" y="673"/>
                  <a:pt x="1254" y="671"/>
                </a:cubicBezTo>
                <a:cubicBezTo>
                  <a:pt x="1254" y="668"/>
                  <a:pt x="1254" y="666"/>
                  <a:pt x="1254" y="665"/>
                </a:cubicBezTo>
                <a:cubicBezTo>
                  <a:pt x="1253" y="661"/>
                  <a:pt x="1252" y="659"/>
                  <a:pt x="1252" y="657"/>
                </a:cubicBezTo>
                <a:cubicBezTo>
                  <a:pt x="1251" y="655"/>
                  <a:pt x="1251" y="654"/>
                  <a:pt x="1251" y="651"/>
                </a:cubicBezTo>
                <a:cubicBezTo>
                  <a:pt x="1252" y="649"/>
                  <a:pt x="1251" y="645"/>
                  <a:pt x="1250" y="639"/>
                </a:cubicBezTo>
                <a:cubicBezTo>
                  <a:pt x="1249" y="633"/>
                  <a:pt x="1250" y="628"/>
                  <a:pt x="1248" y="621"/>
                </a:cubicBezTo>
                <a:cubicBezTo>
                  <a:pt x="1247" y="618"/>
                  <a:pt x="1245" y="615"/>
                  <a:pt x="1245" y="611"/>
                </a:cubicBezTo>
                <a:cubicBezTo>
                  <a:pt x="1243" y="606"/>
                  <a:pt x="1243" y="600"/>
                  <a:pt x="1242" y="595"/>
                </a:cubicBezTo>
                <a:cubicBezTo>
                  <a:pt x="1240" y="590"/>
                  <a:pt x="1238" y="585"/>
                  <a:pt x="1237" y="580"/>
                </a:cubicBezTo>
                <a:cubicBezTo>
                  <a:pt x="1236" y="576"/>
                  <a:pt x="1237" y="572"/>
                  <a:pt x="1236" y="568"/>
                </a:cubicBezTo>
                <a:cubicBezTo>
                  <a:pt x="1234" y="562"/>
                  <a:pt x="1230" y="552"/>
                  <a:pt x="1229" y="548"/>
                </a:cubicBezTo>
                <a:cubicBezTo>
                  <a:pt x="1229" y="546"/>
                  <a:pt x="1227" y="546"/>
                  <a:pt x="1226" y="544"/>
                </a:cubicBezTo>
                <a:cubicBezTo>
                  <a:pt x="1226" y="542"/>
                  <a:pt x="1226" y="540"/>
                  <a:pt x="1226" y="538"/>
                </a:cubicBezTo>
                <a:cubicBezTo>
                  <a:pt x="1225" y="535"/>
                  <a:pt x="1221" y="528"/>
                  <a:pt x="1221" y="526"/>
                </a:cubicBezTo>
                <a:cubicBezTo>
                  <a:pt x="1221" y="525"/>
                  <a:pt x="1222" y="524"/>
                  <a:pt x="1222" y="523"/>
                </a:cubicBezTo>
                <a:cubicBezTo>
                  <a:pt x="1221" y="519"/>
                  <a:pt x="1218" y="517"/>
                  <a:pt x="1217" y="515"/>
                </a:cubicBezTo>
                <a:cubicBezTo>
                  <a:pt x="1216" y="512"/>
                  <a:pt x="1218" y="506"/>
                  <a:pt x="1213" y="500"/>
                </a:cubicBezTo>
                <a:cubicBezTo>
                  <a:pt x="1218" y="499"/>
                  <a:pt x="1219" y="513"/>
                  <a:pt x="1224" y="512"/>
                </a:cubicBezTo>
                <a:cubicBezTo>
                  <a:pt x="1227" y="516"/>
                  <a:pt x="1227" y="522"/>
                  <a:pt x="1228" y="525"/>
                </a:cubicBezTo>
                <a:cubicBezTo>
                  <a:pt x="1230" y="528"/>
                  <a:pt x="1231" y="526"/>
                  <a:pt x="1233" y="530"/>
                </a:cubicBezTo>
                <a:cubicBezTo>
                  <a:pt x="1235" y="534"/>
                  <a:pt x="1231" y="532"/>
                  <a:pt x="1231" y="535"/>
                </a:cubicBezTo>
                <a:cubicBezTo>
                  <a:pt x="1231" y="537"/>
                  <a:pt x="1234" y="540"/>
                  <a:pt x="1234" y="542"/>
                </a:cubicBezTo>
                <a:cubicBezTo>
                  <a:pt x="1235" y="543"/>
                  <a:pt x="1233" y="547"/>
                  <a:pt x="1235" y="550"/>
                </a:cubicBezTo>
                <a:cubicBezTo>
                  <a:pt x="1236" y="554"/>
                  <a:pt x="1238" y="548"/>
                  <a:pt x="1239" y="554"/>
                </a:cubicBezTo>
                <a:cubicBezTo>
                  <a:pt x="1241" y="560"/>
                  <a:pt x="1237" y="555"/>
                  <a:pt x="1236" y="556"/>
                </a:cubicBezTo>
                <a:cubicBezTo>
                  <a:pt x="1239" y="565"/>
                  <a:pt x="1239" y="565"/>
                  <a:pt x="1239" y="565"/>
                </a:cubicBezTo>
                <a:cubicBezTo>
                  <a:pt x="1242" y="569"/>
                  <a:pt x="1238" y="556"/>
                  <a:pt x="1242" y="561"/>
                </a:cubicBezTo>
                <a:cubicBezTo>
                  <a:pt x="1244" y="565"/>
                  <a:pt x="1246" y="569"/>
                  <a:pt x="1247" y="574"/>
                </a:cubicBezTo>
                <a:cubicBezTo>
                  <a:pt x="1247" y="576"/>
                  <a:pt x="1245" y="576"/>
                  <a:pt x="1245" y="577"/>
                </a:cubicBezTo>
                <a:cubicBezTo>
                  <a:pt x="1245" y="579"/>
                  <a:pt x="1246" y="581"/>
                  <a:pt x="1246" y="582"/>
                </a:cubicBezTo>
                <a:cubicBezTo>
                  <a:pt x="1246" y="584"/>
                  <a:pt x="1246" y="590"/>
                  <a:pt x="1247" y="595"/>
                </a:cubicBezTo>
                <a:cubicBezTo>
                  <a:pt x="1248" y="600"/>
                  <a:pt x="1249" y="606"/>
                  <a:pt x="1252" y="609"/>
                </a:cubicBezTo>
                <a:cubicBezTo>
                  <a:pt x="1252" y="609"/>
                  <a:pt x="1253" y="604"/>
                  <a:pt x="1253" y="607"/>
                </a:cubicBezTo>
                <a:cubicBezTo>
                  <a:pt x="1254" y="608"/>
                  <a:pt x="1253" y="611"/>
                  <a:pt x="1254" y="613"/>
                </a:cubicBezTo>
                <a:cubicBezTo>
                  <a:pt x="1255" y="614"/>
                  <a:pt x="1255" y="613"/>
                  <a:pt x="1256" y="614"/>
                </a:cubicBezTo>
                <a:cubicBezTo>
                  <a:pt x="1257" y="615"/>
                  <a:pt x="1258" y="618"/>
                  <a:pt x="1258" y="619"/>
                </a:cubicBezTo>
                <a:cubicBezTo>
                  <a:pt x="1259" y="622"/>
                  <a:pt x="1258" y="622"/>
                  <a:pt x="1258" y="623"/>
                </a:cubicBezTo>
                <a:cubicBezTo>
                  <a:pt x="1258" y="626"/>
                  <a:pt x="1261" y="628"/>
                  <a:pt x="1261" y="629"/>
                </a:cubicBezTo>
                <a:cubicBezTo>
                  <a:pt x="1261" y="632"/>
                  <a:pt x="1260" y="633"/>
                  <a:pt x="1260" y="635"/>
                </a:cubicBezTo>
                <a:cubicBezTo>
                  <a:pt x="1261" y="638"/>
                  <a:pt x="1263" y="638"/>
                  <a:pt x="1263" y="641"/>
                </a:cubicBezTo>
                <a:cubicBezTo>
                  <a:pt x="1264" y="644"/>
                  <a:pt x="1262" y="644"/>
                  <a:pt x="1263" y="649"/>
                </a:cubicBezTo>
                <a:cubicBezTo>
                  <a:pt x="1264" y="651"/>
                  <a:pt x="1264" y="654"/>
                  <a:pt x="1265" y="656"/>
                </a:cubicBezTo>
                <a:cubicBezTo>
                  <a:pt x="1265" y="658"/>
                  <a:pt x="1266" y="661"/>
                  <a:pt x="1266" y="663"/>
                </a:cubicBezTo>
                <a:cubicBezTo>
                  <a:pt x="1267" y="668"/>
                  <a:pt x="1267" y="673"/>
                  <a:pt x="1265" y="677"/>
                </a:cubicBezTo>
                <a:cubicBezTo>
                  <a:pt x="1266" y="681"/>
                  <a:pt x="1267" y="684"/>
                  <a:pt x="1268" y="689"/>
                </a:cubicBezTo>
                <a:close/>
                <a:moveTo>
                  <a:pt x="1236" y="977"/>
                </a:moveTo>
                <a:cubicBezTo>
                  <a:pt x="1233" y="980"/>
                  <a:pt x="1232" y="989"/>
                  <a:pt x="1228" y="989"/>
                </a:cubicBezTo>
                <a:cubicBezTo>
                  <a:pt x="1229" y="988"/>
                  <a:pt x="1233" y="974"/>
                  <a:pt x="1236" y="977"/>
                </a:cubicBezTo>
                <a:close/>
                <a:moveTo>
                  <a:pt x="453" y="1275"/>
                </a:moveTo>
                <a:cubicBezTo>
                  <a:pt x="450" y="1274"/>
                  <a:pt x="445" y="1272"/>
                  <a:pt x="444" y="1270"/>
                </a:cubicBezTo>
                <a:cubicBezTo>
                  <a:pt x="445" y="1269"/>
                  <a:pt x="448" y="1270"/>
                  <a:pt x="450" y="1271"/>
                </a:cubicBezTo>
                <a:cubicBezTo>
                  <a:pt x="453" y="1272"/>
                  <a:pt x="455" y="1274"/>
                  <a:pt x="453" y="1275"/>
                </a:cubicBezTo>
                <a:close/>
                <a:moveTo>
                  <a:pt x="1183" y="1069"/>
                </a:moveTo>
                <a:cubicBezTo>
                  <a:pt x="1185" y="1067"/>
                  <a:pt x="1188" y="1058"/>
                  <a:pt x="1190" y="1061"/>
                </a:cubicBezTo>
                <a:cubicBezTo>
                  <a:pt x="1190" y="1064"/>
                  <a:pt x="1185" y="1072"/>
                  <a:pt x="1183" y="1069"/>
                </a:cubicBezTo>
                <a:close/>
                <a:moveTo>
                  <a:pt x="1252" y="604"/>
                </a:moveTo>
                <a:cubicBezTo>
                  <a:pt x="1251" y="599"/>
                  <a:pt x="1249" y="594"/>
                  <a:pt x="1247" y="588"/>
                </a:cubicBezTo>
                <a:cubicBezTo>
                  <a:pt x="1249" y="586"/>
                  <a:pt x="1249" y="590"/>
                  <a:pt x="1250" y="592"/>
                </a:cubicBezTo>
                <a:cubicBezTo>
                  <a:pt x="1251" y="594"/>
                  <a:pt x="1252" y="597"/>
                  <a:pt x="1253" y="599"/>
                </a:cubicBezTo>
                <a:cubicBezTo>
                  <a:pt x="1253" y="602"/>
                  <a:pt x="1253" y="604"/>
                  <a:pt x="1252" y="604"/>
                </a:cubicBezTo>
                <a:close/>
                <a:moveTo>
                  <a:pt x="1259" y="896"/>
                </a:moveTo>
                <a:cubicBezTo>
                  <a:pt x="1259" y="899"/>
                  <a:pt x="1259" y="899"/>
                  <a:pt x="1259" y="899"/>
                </a:cubicBezTo>
                <a:cubicBezTo>
                  <a:pt x="1258" y="898"/>
                  <a:pt x="1258" y="899"/>
                  <a:pt x="1257" y="900"/>
                </a:cubicBezTo>
                <a:cubicBezTo>
                  <a:pt x="1256" y="899"/>
                  <a:pt x="1256" y="899"/>
                  <a:pt x="1256" y="899"/>
                </a:cubicBezTo>
                <a:cubicBezTo>
                  <a:pt x="1256" y="898"/>
                  <a:pt x="1256" y="898"/>
                  <a:pt x="1255" y="898"/>
                </a:cubicBezTo>
                <a:cubicBezTo>
                  <a:pt x="1256" y="895"/>
                  <a:pt x="1256" y="895"/>
                  <a:pt x="1256" y="895"/>
                </a:cubicBezTo>
                <a:cubicBezTo>
                  <a:pt x="1257" y="895"/>
                  <a:pt x="1257" y="894"/>
                  <a:pt x="1257" y="893"/>
                </a:cubicBezTo>
                <a:cubicBezTo>
                  <a:pt x="1259" y="894"/>
                  <a:pt x="1259" y="894"/>
                  <a:pt x="1259" y="894"/>
                </a:cubicBezTo>
                <a:cubicBezTo>
                  <a:pt x="1258" y="895"/>
                  <a:pt x="1259" y="895"/>
                  <a:pt x="1259" y="896"/>
                </a:cubicBezTo>
                <a:close/>
                <a:moveTo>
                  <a:pt x="1173" y="1079"/>
                </a:moveTo>
                <a:cubicBezTo>
                  <a:pt x="1175" y="1076"/>
                  <a:pt x="1177" y="1076"/>
                  <a:pt x="1179" y="1074"/>
                </a:cubicBezTo>
                <a:cubicBezTo>
                  <a:pt x="1180" y="1077"/>
                  <a:pt x="1176" y="1083"/>
                  <a:pt x="1173" y="1079"/>
                </a:cubicBezTo>
                <a:close/>
                <a:moveTo>
                  <a:pt x="1254" y="913"/>
                </a:moveTo>
                <a:cubicBezTo>
                  <a:pt x="1252" y="913"/>
                  <a:pt x="1252" y="911"/>
                  <a:pt x="1252" y="908"/>
                </a:cubicBezTo>
                <a:cubicBezTo>
                  <a:pt x="1252" y="906"/>
                  <a:pt x="1253" y="903"/>
                  <a:pt x="1253" y="902"/>
                </a:cubicBezTo>
                <a:cubicBezTo>
                  <a:pt x="1255" y="904"/>
                  <a:pt x="1255" y="908"/>
                  <a:pt x="1254" y="913"/>
                </a:cubicBezTo>
                <a:close/>
                <a:moveTo>
                  <a:pt x="1153" y="1106"/>
                </a:moveTo>
                <a:cubicBezTo>
                  <a:pt x="1153" y="1105"/>
                  <a:pt x="1155" y="1104"/>
                  <a:pt x="1157" y="1102"/>
                </a:cubicBezTo>
                <a:cubicBezTo>
                  <a:pt x="1158" y="1100"/>
                  <a:pt x="1160" y="1098"/>
                  <a:pt x="1161" y="1097"/>
                </a:cubicBezTo>
                <a:cubicBezTo>
                  <a:pt x="1163" y="1093"/>
                  <a:pt x="1168" y="1084"/>
                  <a:pt x="1171" y="1085"/>
                </a:cubicBezTo>
                <a:cubicBezTo>
                  <a:pt x="1170" y="1089"/>
                  <a:pt x="1168" y="1092"/>
                  <a:pt x="1165" y="1096"/>
                </a:cubicBezTo>
                <a:cubicBezTo>
                  <a:pt x="1163" y="1097"/>
                  <a:pt x="1161" y="1098"/>
                  <a:pt x="1161" y="1098"/>
                </a:cubicBezTo>
                <a:cubicBezTo>
                  <a:pt x="1160" y="1099"/>
                  <a:pt x="1160" y="1102"/>
                  <a:pt x="1159" y="1104"/>
                </a:cubicBezTo>
                <a:cubicBezTo>
                  <a:pt x="1157" y="1106"/>
                  <a:pt x="1156" y="1108"/>
                  <a:pt x="1153" y="1106"/>
                </a:cubicBezTo>
                <a:close/>
                <a:moveTo>
                  <a:pt x="1244" y="942"/>
                </a:moveTo>
                <a:cubicBezTo>
                  <a:pt x="1243" y="944"/>
                  <a:pt x="1242" y="942"/>
                  <a:pt x="1241" y="943"/>
                </a:cubicBezTo>
                <a:cubicBezTo>
                  <a:pt x="1241" y="943"/>
                  <a:pt x="1238" y="945"/>
                  <a:pt x="1239" y="945"/>
                </a:cubicBezTo>
                <a:cubicBezTo>
                  <a:pt x="1237" y="944"/>
                  <a:pt x="1241" y="938"/>
                  <a:pt x="1239" y="936"/>
                </a:cubicBezTo>
                <a:cubicBezTo>
                  <a:pt x="1241" y="932"/>
                  <a:pt x="1241" y="934"/>
                  <a:pt x="1243" y="935"/>
                </a:cubicBezTo>
                <a:cubicBezTo>
                  <a:pt x="1244" y="932"/>
                  <a:pt x="1242" y="931"/>
                  <a:pt x="1243" y="929"/>
                </a:cubicBezTo>
                <a:cubicBezTo>
                  <a:pt x="1244" y="925"/>
                  <a:pt x="1248" y="923"/>
                  <a:pt x="1248" y="915"/>
                </a:cubicBezTo>
                <a:cubicBezTo>
                  <a:pt x="1249" y="917"/>
                  <a:pt x="1250" y="919"/>
                  <a:pt x="1249" y="921"/>
                </a:cubicBezTo>
                <a:cubicBezTo>
                  <a:pt x="1249" y="924"/>
                  <a:pt x="1247" y="924"/>
                  <a:pt x="1246" y="927"/>
                </a:cubicBezTo>
                <a:cubicBezTo>
                  <a:pt x="1246" y="928"/>
                  <a:pt x="1245" y="931"/>
                  <a:pt x="1245" y="934"/>
                </a:cubicBezTo>
                <a:cubicBezTo>
                  <a:pt x="1245" y="937"/>
                  <a:pt x="1244" y="940"/>
                  <a:pt x="1244" y="942"/>
                </a:cubicBezTo>
                <a:close/>
                <a:moveTo>
                  <a:pt x="1269" y="705"/>
                </a:moveTo>
                <a:cubicBezTo>
                  <a:pt x="1269" y="702"/>
                  <a:pt x="1268" y="699"/>
                  <a:pt x="1268" y="696"/>
                </a:cubicBezTo>
                <a:cubicBezTo>
                  <a:pt x="1269" y="696"/>
                  <a:pt x="1272" y="706"/>
                  <a:pt x="1269" y="705"/>
                </a:cubicBezTo>
                <a:close/>
                <a:moveTo>
                  <a:pt x="1238" y="953"/>
                </a:moveTo>
                <a:cubicBezTo>
                  <a:pt x="1237" y="957"/>
                  <a:pt x="1236" y="959"/>
                  <a:pt x="1234" y="958"/>
                </a:cubicBezTo>
                <a:cubicBezTo>
                  <a:pt x="1235" y="954"/>
                  <a:pt x="1236" y="951"/>
                  <a:pt x="1238" y="953"/>
                </a:cubicBezTo>
                <a:close/>
                <a:moveTo>
                  <a:pt x="1230" y="971"/>
                </a:moveTo>
                <a:cubicBezTo>
                  <a:pt x="1227" y="971"/>
                  <a:pt x="1229" y="966"/>
                  <a:pt x="1231" y="962"/>
                </a:cubicBezTo>
                <a:cubicBezTo>
                  <a:pt x="1234" y="963"/>
                  <a:pt x="1231" y="968"/>
                  <a:pt x="1230" y="971"/>
                </a:cubicBezTo>
                <a:close/>
                <a:moveTo>
                  <a:pt x="1223" y="983"/>
                </a:moveTo>
                <a:cubicBezTo>
                  <a:pt x="1222" y="980"/>
                  <a:pt x="1225" y="975"/>
                  <a:pt x="1227" y="977"/>
                </a:cubicBezTo>
                <a:cubicBezTo>
                  <a:pt x="1227" y="979"/>
                  <a:pt x="1225" y="985"/>
                  <a:pt x="1223" y="983"/>
                </a:cubicBezTo>
                <a:close/>
                <a:moveTo>
                  <a:pt x="1217" y="999"/>
                </a:moveTo>
                <a:cubicBezTo>
                  <a:pt x="1216" y="1001"/>
                  <a:pt x="1215" y="1001"/>
                  <a:pt x="1214" y="1004"/>
                </a:cubicBezTo>
                <a:cubicBezTo>
                  <a:pt x="1211" y="1003"/>
                  <a:pt x="1213" y="1000"/>
                  <a:pt x="1215" y="996"/>
                </a:cubicBezTo>
                <a:cubicBezTo>
                  <a:pt x="1217" y="996"/>
                  <a:pt x="1216" y="998"/>
                  <a:pt x="1217" y="999"/>
                </a:cubicBezTo>
                <a:close/>
                <a:moveTo>
                  <a:pt x="1210" y="1011"/>
                </a:moveTo>
                <a:cubicBezTo>
                  <a:pt x="1212" y="1013"/>
                  <a:pt x="1207" y="1016"/>
                  <a:pt x="1205" y="1020"/>
                </a:cubicBezTo>
                <a:cubicBezTo>
                  <a:pt x="1200" y="1018"/>
                  <a:pt x="1208" y="1012"/>
                  <a:pt x="1210" y="1011"/>
                </a:cubicBezTo>
                <a:close/>
                <a:moveTo>
                  <a:pt x="1186" y="1057"/>
                </a:moveTo>
                <a:cubicBezTo>
                  <a:pt x="1184" y="1060"/>
                  <a:pt x="1181" y="1059"/>
                  <a:pt x="1180" y="1060"/>
                </a:cubicBezTo>
                <a:cubicBezTo>
                  <a:pt x="1178" y="1061"/>
                  <a:pt x="1177" y="1065"/>
                  <a:pt x="1176" y="1063"/>
                </a:cubicBezTo>
                <a:cubicBezTo>
                  <a:pt x="1180" y="1057"/>
                  <a:pt x="1180" y="1054"/>
                  <a:pt x="1184" y="1050"/>
                </a:cubicBezTo>
                <a:cubicBezTo>
                  <a:pt x="1185" y="1052"/>
                  <a:pt x="1183" y="1056"/>
                  <a:pt x="1186" y="1057"/>
                </a:cubicBezTo>
                <a:close/>
                <a:moveTo>
                  <a:pt x="1267" y="778"/>
                </a:moveTo>
                <a:cubicBezTo>
                  <a:pt x="1265" y="764"/>
                  <a:pt x="1273" y="775"/>
                  <a:pt x="1267" y="778"/>
                </a:cubicBezTo>
                <a:close/>
                <a:moveTo>
                  <a:pt x="1203" y="1023"/>
                </a:moveTo>
                <a:cubicBezTo>
                  <a:pt x="1201" y="1026"/>
                  <a:pt x="1200" y="1030"/>
                  <a:pt x="1198" y="1033"/>
                </a:cubicBezTo>
                <a:cubicBezTo>
                  <a:pt x="1195" y="1032"/>
                  <a:pt x="1200" y="1021"/>
                  <a:pt x="1203" y="1023"/>
                </a:cubicBezTo>
                <a:close/>
                <a:moveTo>
                  <a:pt x="1192" y="1043"/>
                </a:moveTo>
                <a:cubicBezTo>
                  <a:pt x="1189" y="1048"/>
                  <a:pt x="1189" y="1048"/>
                  <a:pt x="1189" y="1048"/>
                </a:cubicBezTo>
                <a:cubicBezTo>
                  <a:pt x="1186" y="1048"/>
                  <a:pt x="1190" y="1038"/>
                  <a:pt x="1192" y="1043"/>
                </a:cubicBezTo>
                <a:close/>
                <a:moveTo>
                  <a:pt x="1134" y="1122"/>
                </a:moveTo>
                <a:cubicBezTo>
                  <a:pt x="1130" y="1125"/>
                  <a:pt x="1130" y="1123"/>
                  <a:pt x="1131" y="1120"/>
                </a:cubicBezTo>
                <a:cubicBezTo>
                  <a:pt x="1133" y="1117"/>
                  <a:pt x="1135" y="1113"/>
                  <a:pt x="1138" y="1112"/>
                </a:cubicBezTo>
                <a:cubicBezTo>
                  <a:pt x="1137" y="1115"/>
                  <a:pt x="1134" y="1119"/>
                  <a:pt x="1134" y="1122"/>
                </a:cubicBezTo>
                <a:close/>
                <a:moveTo>
                  <a:pt x="1127" y="1128"/>
                </a:moveTo>
                <a:cubicBezTo>
                  <a:pt x="1125" y="1131"/>
                  <a:pt x="1123" y="1132"/>
                  <a:pt x="1121" y="1133"/>
                </a:cubicBezTo>
                <a:cubicBezTo>
                  <a:pt x="1119" y="1132"/>
                  <a:pt x="1126" y="1123"/>
                  <a:pt x="1127" y="1128"/>
                </a:cubicBezTo>
                <a:close/>
                <a:moveTo>
                  <a:pt x="1199" y="1018"/>
                </a:moveTo>
                <a:cubicBezTo>
                  <a:pt x="1198" y="1016"/>
                  <a:pt x="1198" y="1011"/>
                  <a:pt x="1201" y="1009"/>
                </a:cubicBezTo>
                <a:cubicBezTo>
                  <a:pt x="1203" y="1010"/>
                  <a:pt x="1202" y="1016"/>
                  <a:pt x="1199" y="1018"/>
                </a:cubicBezTo>
                <a:close/>
                <a:moveTo>
                  <a:pt x="1194" y="1028"/>
                </a:moveTo>
                <a:cubicBezTo>
                  <a:pt x="1190" y="1027"/>
                  <a:pt x="1194" y="1017"/>
                  <a:pt x="1197" y="1021"/>
                </a:cubicBezTo>
                <a:cubicBezTo>
                  <a:pt x="1197" y="1023"/>
                  <a:pt x="1196" y="1027"/>
                  <a:pt x="1194" y="1028"/>
                </a:cubicBezTo>
                <a:close/>
                <a:moveTo>
                  <a:pt x="1189" y="1032"/>
                </a:moveTo>
                <a:cubicBezTo>
                  <a:pt x="1189" y="1031"/>
                  <a:pt x="1192" y="1031"/>
                  <a:pt x="1192" y="1032"/>
                </a:cubicBezTo>
                <a:cubicBezTo>
                  <a:pt x="1192" y="1032"/>
                  <a:pt x="1188" y="1034"/>
                  <a:pt x="1189" y="1033"/>
                </a:cubicBezTo>
                <a:cubicBezTo>
                  <a:pt x="1187" y="1036"/>
                  <a:pt x="1184" y="1045"/>
                  <a:pt x="1181" y="1046"/>
                </a:cubicBezTo>
                <a:cubicBezTo>
                  <a:pt x="1177" y="1044"/>
                  <a:pt x="1183" y="1037"/>
                  <a:pt x="1186" y="1030"/>
                </a:cubicBezTo>
                <a:cubicBezTo>
                  <a:pt x="1189" y="1030"/>
                  <a:pt x="1187" y="1035"/>
                  <a:pt x="1189" y="1032"/>
                </a:cubicBezTo>
                <a:close/>
                <a:moveTo>
                  <a:pt x="1246" y="883"/>
                </a:moveTo>
                <a:cubicBezTo>
                  <a:pt x="1243" y="879"/>
                  <a:pt x="1249" y="872"/>
                  <a:pt x="1249" y="864"/>
                </a:cubicBezTo>
                <a:cubicBezTo>
                  <a:pt x="1251" y="865"/>
                  <a:pt x="1251" y="869"/>
                  <a:pt x="1250" y="873"/>
                </a:cubicBezTo>
                <a:cubicBezTo>
                  <a:pt x="1250" y="874"/>
                  <a:pt x="1249" y="876"/>
                  <a:pt x="1248" y="878"/>
                </a:cubicBezTo>
                <a:cubicBezTo>
                  <a:pt x="1248" y="880"/>
                  <a:pt x="1247" y="882"/>
                  <a:pt x="1246" y="883"/>
                </a:cubicBezTo>
                <a:close/>
                <a:moveTo>
                  <a:pt x="1069" y="1180"/>
                </a:moveTo>
                <a:cubicBezTo>
                  <a:pt x="1067" y="1183"/>
                  <a:pt x="1066" y="1183"/>
                  <a:pt x="1064" y="1184"/>
                </a:cubicBezTo>
                <a:cubicBezTo>
                  <a:pt x="1063" y="1182"/>
                  <a:pt x="1065" y="1181"/>
                  <a:pt x="1067" y="1179"/>
                </a:cubicBezTo>
                <a:lnTo>
                  <a:pt x="1069" y="1180"/>
                </a:lnTo>
                <a:close/>
                <a:moveTo>
                  <a:pt x="1042" y="1199"/>
                </a:moveTo>
                <a:cubicBezTo>
                  <a:pt x="1043" y="1197"/>
                  <a:pt x="1048" y="1193"/>
                  <a:pt x="1050" y="1195"/>
                </a:cubicBezTo>
                <a:cubicBezTo>
                  <a:pt x="1049" y="1198"/>
                  <a:pt x="1043" y="1202"/>
                  <a:pt x="1042" y="1199"/>
                </a:cubicBezTo>
                <a:close/>
                <a:moveTo>
                  <a:pt x="1014" y="1222"/>
                </a:moveTo>
                <a:cubicBezTo>
                  <a:pt x="1009" y="1225"/>
                  <a:pt x="1005" y="1225"/>
                  <a:pt x="1001" y="1227"/>
                </a:cubicBezTo>
                <a:cubicBezTo>
                  <a:pt x="1001" y="1224"/>
                  <a:pt x="1004" y="1222"/>
                  <a:pt x="1007" y="1221"/>
                </a:cubicBezTo>
                <a:cubicBezTo>
                  <a:pt x="1011" y="1220"/>
                  <a:pt x="1014" y="1220"/>
                  <a:pt x="1014" y="1222"/>
                </a:cubicBezTo>
                <a:close/>
                <a:moveTo>
                  <a:pt x="975" y="1243"/>
                </a:moveTo>
                <a:cubicBezTo>
                  <a:pt x="972" y="1244"/>
                  <a:pt x="969" y="1244"/>
                  <a:pt x="965" y="1247"/>
                </a:cubicBezTo>
                <a:cubicBezTo>
                  <a:pt x="963" y="1242"/>
                  <a:pt x="973" y="1242"/>
                  <a:pt x="978" y="1237"/>
                </a:cubicBezTo>
                <a:cubicBezTo>
                  <a:pt x="977" y="1239"/>
                  <a:pt x="973" y="1241"/>
                  <a:pt x="975" y="1243"/>
                </a:cubicBezTo>
                <a:close/>
                <a:moveTo>
                  <a:pt x="1208" y="988"/>
                </a:moveTo>
                <a:cubicBezTo>
                  <a:pt x="1206" y="992"/>
                  <a:pt x="1205" y="994"/>
                  <a:pt x="1203" y="992"/>
                </a:cubicBezTo>
                <a:cubicBezTo>
                  <a:pt x="1204" y="989"/>
                  <a:pt x="1206" y="985"/>
                  <a:pt x="1208" y="988"/>
                </a:cubicBezTo>
                <a:close/>
                <a:moveTo>
                  <a:pt x="926" y="1263"/>
                </a:moveTo>
                <a:cubicBezTo>
                  <a:pt x="927" y="1261"/>
                  <a:pt x="930" y="1259"/>
                  <a:pt x="934" y="1257"/>
                </a:cubicBezTo>
                <a:cubicBezTo>
                  <a:pt x="935" y="1258"/>
                  <a:pt x="936" y="1258"/>
                  <a:pt x="936" y="1259"/>
                </a:cubicBezTo>
                <a:cubicBezTo>
                  <a:pt x="934" y="1262"/>
                  <a:pt x="929" y="1262"/>
                  <a:pt x="926" y="1263"/>
                </a:cubicBezTo>
                <a:close/>
                <a:moveTo>
                  <a:pt x="924" y="1265"/>
                </a:moveTo>
                <a:cubicBezTo>
                  <a:pt x="920" y="1268"/>
                  <a:pt x="918" y="1267"/>
                  <a:pt x="915" y="1267"/>
                </a:cubicBezTo>
                <a:cubicBezTo>
                  <a:pt x="916" y="1265"/>
                  <a:pt x="925" y="1262"/>
                  <a:pt x="924" y="1265"/>
                </a:cubicBezTo>
                <a:close/>
                <a:moveTo>
                  <a:pt x="882" y="1281"/>
                </a:moveTo>
                <a:cubicBezTo>
                  <a:pt x="878" y="1282"/>
                  <a:pt x="873" y="1284"/>
                  <a:pt x="873" y="1281"/>
                </a:cubicBezTo>
                <a:cubicBezTo>
                  <a:pt x="876" y="1279"/>
                  <a:pt x="882" y="1276"/>
                  <a:pt x="882" y="1281"/>
                </a:cubicBezTo>
                <a:close/>
                <a:moveTo>
                  <a:pt x="773" y="1301"/>
                </a:moveTo>
                <a:cubicBezTo>
                  <a:pt x="765" y="1308"/>
                  <a:pt x="760" y="1297"/>
                  <a:pt x="773" y="1301"/>
                </a:cubicBezTo>
                <a:close/>
                <a:moveTo>
                  <a:pt x="753" y="1305"/>
                </a:moveTo>
                <a:cubicBezTo>
                  <a:pt x="749" y="1306"/>
                  <a:pt x="747" y="1305"/>
                  <a:pt x="746" y="1304"/>
                </a:cubicBezTo>
                <a:cubicBezTo>
                  <a:pt x="745" y="1303"/>
                  <a:pt x="744" y="1302"/>
                  <a:pt x="744" y="1301"/>
                </a:cubicBezTo>
                <a:cubicBezTo>
                  <a:pt x="751" y="1299"/>
                  <a:pt x="752" y="1302"/>
                  <a:pt x="753" y="1305"/>
                </a:cubicBezTo>
                <a:close/>
                <a:moveTo>
                  <a:pt x="811" y="1296"/>
                </a:moveTo>
                <a:cubicBezTo>
                  <a:pt x="810" y="1293"/>
                  <a:pt x="813" y="1292"/>
                  <a:pt x="818" y="1291"/>
                </a:cubicBezTo>
                <a:cubicBezTo>
                  <a:pt x="819" y="1294"/>
                  <a:pt x="816" y="1295"/>
                  <a:pt x="811" y="1296"/>
                </a:cubicBezTo>
                <a:close/>
                <a:moveTo>
                  <a:pt x="719" y="1305"/>
                </a:moveTo>
                <a:cubicBezTo>
                  <a:pt x="715" y="1306"/>
                  <a:pt x="712" y="1306"/>
                  <a:pt x="710" y="1305"/>
                </a:cubicBezTo>
                <a:cubicBezTo>
                  <a:pt x="710" y="1302"/>
                  <a:pt x="722" y="1301"/>
                  <a:pt x="719" y="1305"/>
                </a:cubicBezTo>
                <a:close/>
                <a:moveTo>
                  <a:pt x="650" y="1300"/>
                </a:moveTo>
                <a:cubicBezTo>
                  <a:pt x="648" y="1302"/>
                  <a:pt x="636" y="1301"/>
                  <a:pt x="639" y="1297"/>
                </a:cubicBezTo>
                <a:cubicBezTo>
                  <a:pt x="644" y="1298"/>
                  <a:pt x="648" y="1299"/>
                  <a:pt x="650" y="1300"/>
                </a:cubicBezTo>
                <a:close/>
                <a:moveTo>
                  <a:pt x="627" y="1298"/>
                </a:moveTo>
                <a:cubicBezTo>
                  <a:pt x="623" y="1298"/>
                  <a:pt x="619" y="1297"/>
                  <a:pt x="620" y="1295"/>
                </a:cubicBezTo>
                <a:cubicBezTo>
                  <a:pt x="623" y="1295"/>
                  <a:pt x="623" y="1294"/>
                  <a:pt x="626" y="1295"/>
                </a:cubicBezTo>
                <a:cubicBezTo>
                  <a:pt x="627" y="1296"/>
                  <a:pt x="627" y="1297"/>
                  <a:pt x="627" y="1298"/>
                </a:cubicBezTo>
                <a:close/>
                <a:moveTo>
                  <a:pt x="606" y="1291"/>
                </a:moveTo>
                <a:cubicBezTo>
                  <a:pt x="611" y="1292"/>
                  <a:pt x="612" y="1293"/>
                  <a:pt x="614" y="1295"/>
                </a:cubicBezTo>
                <a:cubicBezTo>
                  <a:pt x="612" y="1297"/>
                  <a:pt x="603" y="1295"/>
                  <a:pt x="606" y="1291"/>
                </a:cubicBezTo>
                <a:close/>
                <a:moveTo>
                  <a:pt x="504" y="1261"/>
                </a:moveTo>
                <a:cubicBezTo>
                  <a:pt x="505" y="1260"/>
                  <a:pt x="506" y="1260"/>
                  <a:pt x="507" y="1259"/>
                </a:cubicBezTo>
                <a:cubicBezTo>
                  <a:pt x="515" y="1264"/>
                  <a:pt x="524" y="1264"/>
                  <a:pt x="525" y="1271"/>
                </a:cubicBezTo>
                <a:cubicBezTo>
                  <a:pt x="523" y="1272"/>
                  <a:pt x="523" y="1269"/>
                  <a:pt x="522" y="1268"/>
                </a:cubicBezTo>
                <a:cubicBezTo>
                  <a:pt x="519" y="1267"/>
                  <a:pt x="516" y="1266"/>
                  <a:pt x="513" y="1265"/>
                </a:cubicBezTo>
                <a:cubicBezTo>
                  <a:pt x="509" y="1264"/>
                  <a:pt x="506" y="1263"/>
                  <a:pt x="504" y="1261"/>
                </a:cubicBezTo>
                <a:close/>
                <a:moveTo>
                  <a:pt x="373" y="1186"/>
                </a:moveTo>
                <a:cubicBezTo>
                  <a:pt x="369" y="1183"/>
                  <a:pt x="373" y="1183"/>
                  <a:pt x="375" y="1183"/>
                </a:cubicBezTo>
                <a:cubicBezTo>
                  <a:pt x="377" y="1186"/>
                  <a:pt x="384" y="1190"/>
                  <a:pt x="382" y="1193"/>
                </a:cubicBezTo>
                <a:cubicBezTo>
                  <a:pt x="377" y="1190"/>
                  <a:pt x="376" y="1185"/>
                  <a:pt x="373" y="1186"/>
                </a:cubicBezTo>
                <a:close/>
                <a:moveTo>
                  <a:pt x="355" y="1171"/>
                </a:moveTo>
                <a:cubicBezTo>
                  <a:pt x="357" y="1168"/>
                  <a:pt x="370" y="1178"/>
                  <a:pt x="367" y="1181"/>
                </a:cubicBezTo>
                <a:cubicBezTo>
                  <a:pt x="362" y="1178"/>
                  <a:pt x="361" y="1176"/>
                  <a:pt x="355" y="1171"/>
                </a:cubicBezTo>
                <a:close/>
                <a:moveTo>
                  <a:pt x="1153" y="1057"/>
                </a:moveTo>
                <a:cubicBezTo>
                  <a:pt x="1152" y="1054"/>
                  <a:pt x="1154" y="1051"/>
                  <a:pt x="1157" y="1049"/>
                </a:cubicBezTo>
                <a:cubicBezTo>
                  <a:pt x="1159" y="1050"/>
                  <a:pt x="1155" y="1056"/>
                  <a:pt x="1153" y="1057"/>
                </a:cubicBezTo>
                <a:close/>
                <a:moveTo>
                  <a:pt x="945" y="1207"/>
                </a:moveTo>
                <a:cubicBezTo>
                  <a:pt x="945" y="1210"/>
                  <a:pt x="938" y="1211"/>
                  <a:pt x="936" y="1213"/>
                </a:cubicBezTo>
                <a:cubicBezTo>
                  <a:pt x="934" y="1212"/>
                  <a:pt x="937" y="1211"/>
                  <a:pt x="937" y="1212"/>
                </a:cubicBezTo>
                <a:cubicBezTo>
                  <a:pt x="938" y="1210"/>
                  <a:pt x="940" y="1206"/>
                  <a:pt x="945" y="12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33160" y="2791721"/>
            <a:ext cx="712054" cy="59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dirty="0" err="1"/>
              <a:t>Mutu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Teknis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200" y="32565"/>
            <a:ext cx="2801822" cy="2078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219"/>
          <p:cNvGrpSpPr/>
          <p:nvPr/>
        </p:nvGrpSpPr>
        <p:grpSpPr>
          <a:xfrm>
            <a:off x="6718548" y="2976448"/>
            <a:ext cx="1967897" cy="1622447"/>
            <a:chOff x="6189663" y="3230563"/>
            <a:chExt cx="2927350" cy="2709862"/>
          </a:xfrm>
        </p:grpSpPr>
        <p:sp>
          <p:nvSpPr>
            <p:cNvPr id="8" name="Rectangle 75"/>
            <p:cNvSpPr>
              <a:spLocks noChangeArrowheads="1"/>
            </p:cNvSpPr>
            <p:nvPr/>
          </p:nvSpPr>
          <p:spPr bwMode="auto">
            <a:xfrm>
              <a:off x="8704263" y="4684713"/>
              <a:ext cx="68263" cy="1104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7"/>
            <p:cNvSpPr>
              <a:spLocks noChangeArrowheads="1"/>
            </p:cNvSpPr>
            <p:nvPr/>
          </p:nvSpPr>
          <p:spPr bwMode="auto">
            <a:xfrm>
              <a:off x="8772525" y="4684713"/>
              <a:ext cx="68263" cy="1104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1"/>
            <p:cNvSpPr>
              <a:spLocks noChangeArrowheads="1"/>
            </p:cNvSpPr>
            <p:nvPr/>
          </p:nvSpPr>
          <p:spPr bwMode="auto">
            <a:xfrm>
              <a:off x="8655050" y="5789613"/>
              <a:ext cx="238125" cy="65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2"/>
            <p:cNvSpPr>
              <a:spLocks noChangeArrowheads="1"/>
            </p:cNvSpPr>
            <p:nvPr/>
          </p:nvSpPr>
          <p:spPr bwMode="auto">
            <a:xfrm>
              <a:off x="8610600" y="5854700"/>
              <a:ext cx="327025" cy="857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218"/>
            <p:cNvGrpSpPr/>
            <p:nvPr/>
          </p:nvGrpSpPr>
          <p:grpSpPr>
            <a:xfrm>
              <a:off x="6189663" y="3230563"/>
              <a:ext cx="2927350" cy="2709862"/>
              <a:chOff x="6189663" y="3230563"/>
              <a:chExt cx="2927350" cy="2709862"/>
            </a:xfrm>
          </p:grpSpPr>
          <p:sp>
            <p:nvSpPr>
              <p:cNvPr id="13" name="Rectangle 71"/>
              <p:cNvSpPr>
                <a:spLocks noChangeArrowheads="1"/>
              </p:cNvSpPr>
              <p:nvPr/>
            </p:nvSpPr>
            <p:spPr bwMode="auto">
              <a:xfrm>
                <a:off x="6465888" y="4684713"/>
                <a:ext cx="66675" cy="11049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3"/>
              <p:cNvSpPr>
                <a:spLocks noChangeArrowheads="1"/>
              </p:cNvSpPr>
              <p:nvPr/>
            </p:nvSpPr>
            <p:spPr bwMode="auto">
              <a:xfrm>
                <a:off x="6532563" y="4684713"/>
                <a:ext cx="68263" cy="110490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9"/>
              <p:cNvSpPr>
                <a:spLocks noChangeArrowheads="1"/>
              </p:cNvSpPr>
              <p:nvPr/>
            </p:nvSpPr>
            <p:spPr bwMode="auto">
              <a:xfrm>
                <a:off x="6416675" y="5789613"/>
                <a:ext cx="238125" cy="65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80"/>
              <p:cNvSpPr>
                <a:spLocks noChangeArrowheads="1"/>
              </p:cNvSpPr>
              <p:nvPr/>
            </p:nvSpPr>
            <p:spPr bwMode="auto">
              <a:xfrm>
                <a:off x="6372225" y="5854700"/>
                <a:ext cx="327025" cy="8572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" name="Group 217"/>
              <p:cNvGrpSpPr/>
              <p:nvPr/>
            </p:nvGrpSpPr>
            <p:grpSpPr>
              <a:xfrm>
                <a:off x="6189663" y="3230563"/>
                <a:ext cx="2927350" cy="1576088"/>
                <a:chOff x="6189663" y="3230563"/>
                <a:chExt cx="2927350" cy="1576088"/>
              </a:xfrm>
            </p:grpSpPr>
            <p:sp>
              <p:nvSpPr>
                <p:cNvPr id="18" name="Rectangle 50"/>
                <p:cNvSpPr>
                  <a:spLocks noChangeArrowheads="1"/>
                </p:cNvSpPr>
                <p:nvPr/>
              </p:nvSpPr>
              <p:spPr bwMode="auto">
                <a:xfrm>
                  <a:off x="6189663" y="3703129"/>
                  <a:ext cx="2927350" cy="110352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ID" sz="1800" dirty="0"/>
                    <a:t>MUSFIQON</a:t>
                  </a:r>
                </a:p>
                <a:p>
                  <a:pPr algn="ctr"/>
                  <a:r>
                    <a:rPr lang="en-ID" sz="1800" dirty="0"/>
                    <a:t>(2012)</a:t>
                  </a:r>
                  <a:endParaRPr lang="en-US" sz="1800" dirty="0"/>
                </a:p>
              </p:txBody>
            </p:sp>
            <p:sp>
              <p:nvSpPr>
                <p:cNvPr id="19" name="Rectangle 101"/>
                <p:cNvSpPr>
                  <a:spLocks noChangeArrowheads="1"/>
                </p:cNvSpPr>
                <p:nvPr/>
              </p:nvSpPr>
              <p:spPr bwMode="auto">
                <a:xfrm>
                  <a:off x="6465888" y="3482975"/>
                  <a:ext cx="66675" cy="288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2"/>
                <p:cNvSpPr>
                  <a:spLocks noChangeArrowheads="1"/>
                </p:cNvSpPr>
                <p:nvPr/>
              </p:nvSpPr>
              <p:spPr bwMode="auto">
                <a:xfrm>
                  <a:off x="6465888" y="3482975"/>
                  <a:ext cx="66675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3"/>
                <p:cNvSpPr>
                  <a:spLocks noChangeArrowheads="1"/>
                </p:cNvSpPr>
                <p:nvPr/>
              </p:nvSpPr>
              <p:spPr bwMode="auto">
                <a:xfrm>
                  <a:off x="6532563" y="3482975"/>
                  <a:ext cx="68263" cy="28892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4"/>
                <p:cNvSpPr>
                  <a:spLocks noChangeArrowheads="1"/>
                </p:cNvSpPr>
                <p:nvPr/>
              </p:nvSpPr>
              <p:spPr bwMode="auto">
                <a:xfrm>
                  <a:off x="6532563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05"/>
                <p:cNvSpPr>
                  <a:spLocks noChangeArrowheads="1"/>
                </p:cNvSpPr>
                <p:nvPr/>
              </p:nvSpPr>
              <p:spPr bwMode="auto">
                <a:xfrm>
                  <a:off x="8711883" y="3482975"/>
                  <a:ext cx="68263" cy="288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06"/>
                <p:cNvSpPr>
                  <a:spLocks noChangeArrowheads="1"/>
                </p:cNvSpPr>
                <p:nvPr/>
              </p:nvSpPr>
              <p:spPr bwMode="auto">
                <a:xfrm>
                  <a:off x="8704263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107"/>
                <p:cNvSpPr>
                  <a:spLocks noChangeArrowheads="1"/>
                </p:cNvSpPr>
                <p:nvPr/>
              </p:nvSpPr>
              <p:spPr bwMode="auto">
                <a:xfrm>
                  <a:off x="8772525" y="3482975"/>
                  <a:ext cx="68263" cy="28892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108"/>
                <p:cNvSpPr>
                  <a:spLocks noChangeArrowheads="1"/>
                </p:cNvSpPr>
                <p:nvPr/>
              </p:nvSpPr>
              <p:spPr bwMode="auto">
                <a:xfrm>
                  <a:off x="8772525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177"/>
                <p:cNvSpPr>
                  <a:spLocks noChangeArrowheads="1"/>
                </p:cNvSpPr>
                <p:nvPr/>
              </p:nvSpPr>
              <p:spPr bwMode="auto">
                <a:xfrm>
                  <a:off x="6354763" y="3251200"/>
                  <a:ext cx="357188" cy="357188"/>
                </a:xfrm>
                <a:prstGeom prst="ellipse">
                  <a:avLst/>
                </a:pr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8"/>
                <p:cNvSpPr>
                  <a:spLocks/>
                </p:cNvSpPr>
                <p:nvPr/>
              </p:nvSpPr>
              <p:spPr bwMode="auto">
                <a:xfrm>
                  <a:off x="6332538" y="3230563"/>
                  <a:ext cx="401638" cy="400050"/>
                </a:xfrm>
                <a:custGeom>
                  <a:avLst/>
                  <a:gdLst>
                    <a:gd name="T0" fmla="*/ 177 w 187"/>
                    <a:gd name="T1" fmla="*/ 94 h 187"/>
                    <a:gd name="T2" fmla="*/ 167 w 187"/>
                    <a:gd name="T3" fmla="*/ 94 h 187"/>
                    <a:gd name="T4" fmla="*/ 145 w 187"/>
                    <a:gd name="T5" fmla="*/ 146 h 187"/>
                    <a:gd name="T6" fmla="*/ 93 w 187"/>
                    <a:gd name="T7" fmla="*/ 167 h 187"/>
                    <a:gd name="T8" fmla="*/ 41 w 187"/>
                    <a:gd name="T9" fmla="*/ 146 h 187"/>
                    <a:gd name="T10" fmla="*/ 20 w 187"/>
                    <a:gd name="T11" fmla="*/ 94 h 187"/>
                    <a:gd name="T12" fmla="*/ 41 w 187"/>
                    <a:gd name="T13" fmla="*/ 42 h 187"/>
                    <a:gd name="T14" fmla="*/ 93 w 187"/>
                    <a:gd name="T15" fmla="*/ 20 h 187"/>
                    <a:gd name="T16" fmla="*/ 145 w 187"/>
                    <a:gd name="T17" fmla="*/ 42 h 187"/>
                    <a:gd name="T18" fmla="*/ 167 w 187"/>
                    <a:gd name="T19" fmla="*/ 94 h 187"/>
                    <a:gd name="T20" fmla="*/ 177 w 187"/>
                    <a:gd name="T21" fmla="*/ 94 h 187"/>
                    <a:gd name="T22" fmla="*/ 187 w 187"/>
                    <a:gd name="T23" fmla="*/ 94 h 187"/>
                    <a:gd name="T24" fmla="*/ 93 w 187"/>
                    <a:gd name="T25" fmla="*/ 0 h 187"/>
                    <a:gd name="T26" fmla="*/ 0 w 187"/>
                    <a:gd name="T27" fmla="*/ 94 h 187"/>
                    <a:gd name="T28" fmla="*/ 93 w 187"/>
                    <a:gd name="T29" fmla="*/ 187 h 187"/>
                    <a:gd name="T30" fmla="*/ 187 w 187"/>
                    <a:gd name="T31" fmla="*/ 94 h 187"/>
                    <a:gd name="T32" fmla="*/ 177 w 187"/>
                    <a:gd name="T33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" h="187">
                      <a:moveTo>
                        <a:pt x="177" y="94"/>
                      </a:moveTo>
                      <a:cubicBezTo>
                        <a:pt x="167" y="94"/>
                        <a:pt x="167" y="94"/>
                        <a:pt x="167" y="94"/>
                      </a:cubicBezTo>
                      <a:cubicBezTo>
                        <a:pt x="167" y="114"/>
                        <a:pt x="159" y="132"/>
                        <a:pt x="145" y="146"/>
                      </a:cubicBezTo>
                      <a:cubicBezTo>
                        <a:pt x="132" y="159"/>
                        <a:pt x="114" y="167"/>
                        <a:pt x="93" y="167"/>
                      </a:cubicBezTo>
                      <a:cubicBezTo>
                        <a:pt x="73" y="167"/>
                        <a:pt x="55" y="159"/>
                        <a:pt x="41" y="146"/>
                      </a:cubicBezTo>
                      <a:cubicBezTo>
                        <a:pt x="28" y="132"/>
                        <a:pt x="20" y="114"/>
                        <a:pt x="20" y="94"/>
                      </a:cubicBezTo>
                      <a:cubicBezTo>
                        <a:pt x="20" y="73"/>
                        <a:pt x="28" y="55"/>
                        <a:pt x="41" y="42"/>
                      </a:cubicBezTo>
                      <a:cubicBezTo>
                        <a:pt x="55" y="28"/>
                        <a:pt x="73" y="20"/>
                        <a:pt x="93" y="20"/>
                      </a:cubicBezTo>
                      <a:cubicBezTo>
                        <a:pt x="114" y="20"/>
                        <a:pt x="132" y="28"/>
                        <a:pt x="145" y="42"/>
                      </a:cubicBezTo>
                      <a:cubicBezTo>
                        <a:pt x="159" y="55"/>
                        <a:pt x="167" y="73"/>
                        <a:pt x="16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  <a:cubicBezTo>
                        <a:pt x="187" y="94"/>
                        <a:pt x="187" y="94"/>
                        <a:pt x="187" y="94"/>
                      </a:cubicBezTo>
                      <a:cubicBezTo>
                        <a:pt x="187" y="42"/>
                        <a:pt x="145" y="0"/>
                        <a:pt x="93" y="0"/>
                      </a:cubicBez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5"/>
                        <a:pt x="42" y="187"/>
                        <a:pt x="93" y="187"/>
                      </a:cubicBezTo>
                      <a:cubicBezTo>
                        <a:pt x="145" y="187"/>
                        <a:pt x="187" y="145"/>
                        <a:pt x="18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Oval 179"/>
                <p:cNvSpPr>
                  <a:spLocks noChangeArrowheads="1"/>
                </p:cNvSpPr>
                <p:nvPr/>
              </p:nvSpPr>
              <p:spPr bwMode="auto">
                <a:xfrm>
                  <a:off x="8594725" y="3251200"/>
                  <a:ext cx="357188" cy="357188"/>
                </a:xfrm>
                <a:prstGeom prst="ellipse">
                  <a:avLst/>
                </a:pr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80"/>
                <p:cNvSpPr>
                  <a:spLocks/>
                </p:cNvSpPr>
                <p:nvPr/>
              </p:nvSpPr>
              <p:spPr bwMode="auto">
                <a:xfrm>
                  <a:off x="8574088" y="3230563"/>
                  <a:ext cx="400050" cy="400050"/>
                </a:xfrm>
                <a:custGeom>
                  <a:avLst/>
                  <a:gdLst>
                    <a:gd name="T0" fmla="*/ 177 w 187"/>
                    <a:gd name="T1" fmla="*/ 94 h 187"/>
                    <a:gd name="T2" fmla="*/ 167 w 187"/>
                    <a:gd name="T3" fmla="*/ 94 h 187"/>
                    <a:gd name="T4" fmla="*/ 145 w 187"/>
                    <a:gd name="T5" fmla="*/ 146 h 187"/>
                    <a:gd name="T6" fmla="*/ 93 w 187"/>
                    <a:gd name="T7" fmla="*/ 167 h 187"/>
                    <a:gd name="T8" fmla="*/ 41 w 187"/>
                    <a:gd name="T9" fmla="*/ 146 h 187"/>
                    <a:gd name="T10" fmla="*/ 20 w 187"/>
                    <a:gd name="T11" fmla="*/ 94 h 187"/>
                    <a:gd name="T12" fmla="*/ 41 w 187"/>
                    <a:gd name="T13" fmla="*/ 42 h 187"/>
                    <a:gd name="T14" fmla="*/ 93 w 187"/>
                    <a:gd name="T15" fmla="*/ 20 h 187"/>
                    <a:gd name="T16" fmla="*/ 145 w 187"/>
                    <a:gd name="T17" fmla="*/ 42 h 187"/>
                    <a:gd name="T18" fmla="*/ 167 w 187"/>
                    <a:gd name="T19" fmla="*/ 94 h 187"/>
                    <a:gd name="T20" fmla="*/ 177 w 187"/>
                    <a:gd name="T21" fmla="*/ 94 h 187"/>
                    <a:gd name="T22" fmla="*/ 187 w 187"/>
                    <a:gd name="T23" fmla="*/ 94 h 187"/>
                    <a:gd name="T24" fmla="*/ 93 w 187"/>
                    <a:gd name="T25" fmla="*/ 0 h 187"/>
                    <a:gd name="T26" fmla="*/ 0 w 187"/>
                    <a:gd name="T27" fmla="*/ 94 h 187"/>
                    <a:gd name="T28" fmla="*/ 93 w 187"/>
                    <a:gd name="T29" fmla="*/ 187 h 187"/>
                    <a:gd name="T30" fmla="*/ 187 w 187"/>
                    <a:gd name="T31" fmla="*/ 94 h 187"/>
                    <a:gd name="T32" fmla="*/ 177 w 187"/>
                    <a:gd name="T33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" h="187">
                      <a:moveTo>
                        <a:pt x="177" y="94"/>
                      </a:moveTo>
                      <a:cubicBezTo>
                        <a:pt x="167" y="94"/>
                        <a:pt x="167" y="94"/>
                        <a:pt x="167" y="94"/>
                      </a:cubicBezTo>
                      <a:cubicBezTo>
                        <a:pt x="167" y="114"/>
                        <a:pt x="158" y="132"/>
                        <a:pt x="145" y="146"/>
                      </a:cubicBezTo>
                      <a:cubicBezTo>
                        <a:pt x="132" y="159"/>
                        <a:pt x="113" y="167"/>
                        <a:pt x="93" y="167"/>
                      </a:cubicBezTo>
                      <a:cubicBezTo>
                        <a:pt x="73" y="167"/>
                        <a:pt x="55" y="159"/>
                        <a:pt x="41" y="146"/>
                      </a:cubicBezTo>
                      <a:cubicBezTo>
                        <a:pt x="28" y="132"/>
                        <a:pt x="20" y="114"/>
                        <a:pt x="20" y="94"/>
                      </a:cubicBezTo>
                      <a:cubicBezTo>
                        <a:pt x="20" y="73"/>
                        <a:pt x="28" y="55"/>
                        <a:pt x="41" y="42"/>
                      </a:cubicBezTo>
                      <a:cubicBezTo>
                        <a:pt x="55" y="28"/>
                        <a:pt x="73" y="20"/>
                        <a:pt x="93" y="20"/>
                      </a:cubicBezTo>
                      <a:cubicBezTo>
                        <a:pt x="113" y="20"/>
                        <a:pt x="132" y="28"/>
                        <a:pt x="145" y="42"/>
                      </a:cubicBezTo>
                      <a:cubicBezTo>
                        <a:pt x="158" y="55"/>
                        <a:pt x="167" y="73"/>
                        <a:pt x="16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  <a:cubicBezTo>
                        <a:pt x="187" y="94"/>
                        <a:pt x="187" y="94"/>
                        <a:pt x="187" y="94"/>
                      </a:cubicBezTo>
                      <a:cubicBezTo>
                        <a:pt x="187" y="42"/>
                        <a:pt x="145" y="0"/>
                        <a:pt x="93" y="0"/>
                      </a:cubicBez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5"/>
                        <a:pt x="42" y="187"/>
                        <a:pt x="93" y="187"/>
                      </a:cubicBezTo>
                      <a:cubicBezTo>
                        <a:pt x="145" y="187"/>
                        <a:pt x="187" y="145"/>
                        <a:pt x="18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81"/>
                <p:cNvSpPr>
                  <a:spLocks noEditPoints="1"/>
                </p:cNvSpPr>
                <p:nvPr/>
              </p:nvSpPr>
              <p:spPr bwMode="auto">
                <a:xfrm>
                  <a:off x="6577013" y="3233738"/>
                  <a:ext cx="157163" cy="385763"/>
                </a:xfrm>
                <a:custGeom>
                  <a:avLst/>
                  <a:gdLst>
                    <a:gd name="T0" fmla="*/ 73 w 73"/>
                    <a:gd name="T1" fmla="*/ 103 h 180"/>
                    <a:gd name="T2" fmla="*/ 72 w 73"/>
                    <a:gd name="T3" fmla="*/ 103 h 180"/>
                    <a:gd name="T4" fmla="*/ 11 w 73"/>
                    <a:gd name="T5" fmla="*/ 179 h 180"/>
                    <a:gd name="T6" fmla="*/ 11 w 73"/>
                    <a:gd name="T7" fmla="*/ 180 h 180"/>
                    <a:gd name="T8" fmla="*/ 73 w 73"/>
                    <a:gd name="T9" fmla="*/ 103 h 180"/>
                    <a:gd name="T10" fmla="*/ 0 w 73"/>
                    <a:gd name="T11" fmla="*/ 0 h 180"/>
                    <a:gd name="T12" fmla="*/ 0 w 73"/>
                    <a:gd name="T13" fmla="*/ 0 h 180"/>
                    <a:gd name="T14" fmla="*/ 70 w 73"/>
                    <a:gd name="T15" fmla="*/ 70 h 180"/>
                    <a:gd name="T16" fmla="*/ 71 w 73"/>
                    <a:gd name="T17" fmla="*/ 70 h 180"/>
                    <a:gd name="T18" fmla="*/ 0 w 73"/>
                    <a:gd name="T1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180">
                      <a:moveTo>
                        <a:pt x="73" y="103"/>
                      </a:moveTo>
                      <a:cubicBezTo>
                        <a:pt x="72" y="103"/>
                        <a:pt x="72" y="103"/>
                        <a:pt x="72" y="103"/>
                      </a:cubicBezTo>
                      <a:cubicBezTo>
                        <a:pt x="68" y="138"/>
                        <a:pt x="44" y="168"/>
                        <a:pt x="11" y="179"/>
                      </a:cubicBezTo>
                      <a:cubicBezTo>
                        <a:pt x="11" y="180"/>
                        <a:pt x="11" y="180"/>
                        <a:pt x="11" y="180"/>
                      </a:cubicBezTo>
                      <a:cubicBezTo>
                        <a:pt x="44" y="168"/>
                        <a:pt x="68" y="139"/>
                        <a:pt x="73" y="103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8"/>
                        <a:pt x="62" y="35"/>
                        <a:pt x="70" y="70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63" y="35"/>
                        <a:pt x="35" y="8"/>
                        <a:pt x="0" y="0"/>
                      </a:cubicBezTo>
                    </a:path>
                  </a:pathLst>
                </a:custGeom>
                <a:solidFill>
                  <a:srgbClr val="B3A1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82"/>
                <p:cNvSpPr>
                  <a:spLocks noEditPoints="1"/>
                </p:cNvSpPr>
                <p:nvPr/>
              </p:nvSpPr>
              <p:spPr bwMode="auto">
                <a:xfrm>
                  <a:off x="6532563" y="3230563"/>
                  <a:ext cx="201613" cy="223838"/>
                </a:xfrm>
                <a:custGeom>
                  <a:avLst/>
                  <a:gdLst>
                    <a:gd name="T0" fmla="*/ 92 w 94"/>
                    <a:gd name="T1" fmla="*/ 72 h 105"/>
                    <a:gd name="T2" fmla="*/ 91 w 94"/>
                    <a:gd name="T3" fmla="*/ 72 h 105"/>
                    <a:gd name="T4" fmla="*/ 94 w 94"/>
                    <a:gd name="T5" fmla="*/ 94 h 105"/>
                    <a:gd name="T6" fmla="*/ 94 w 94"/>
                    <a:gd name="T7" fmla="*/ 94 h 105"/>
                    <a:gd name="T8" fmla="*/ 94 w 94"/>
                    <a:gd name="T9" fmla="*/ 94 h 105"/>
                    <a:gd name="T10" fmla="*/ 93 w 94"/>
                    <a:gd name="T11" fmla="*/ 105 h 105"/>
                    <a:gd name="T12" fmla="*/ 94 w 94"/>
                    <a:gd name="T13" fmla="*/ 105 h 105"/>
                    <a:gd name="T14" fmla="*/ 94 w 94"/>
                    <a:gd name="T15" fmla="*/ 94 h 105"/>
                    <a:gd name="T16" fmla="*/ 92 w 94"/>
                    <a:gd name="T17" fmla="*/ 72 h 105"/>
                    <a:gd name="T18" fmla="*/ 0 w 94"/>
                    <a:gd name="T19" fmla="*/ 0 h 105"/>
                    <a:gd name="T20" fmla="*/ 0 w 94"/>
                    <a:gd name="T21" fmla="*/ 0 h 105"/>
                    <a:gd name="T22" fmla="*/ 21 w 94"/>
                    <a:gd name="T23" fmla="*/ 2 h 105"/>
                    <a:gd name="T24" fmla="*/ 21 w 94"/>
                    <a:gd name="T25" fmla="*/ 2 h 105"/>
                    <a:gd name="T26" fmla="*/ 0 w 94"/>
                    <a:gd name="T2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4" h="105">
                      <a:moveTo>
                        <a:pt x="92" y="72"/>
                      </a:moveTo>
                      <a:cubicBezTo>
                        <a:pt x="91" y="72"/>
                        <a:pt x="91" y="72"/>
                        <a:pt x="91" y="72"/>
                      </a:cubicBezTo>
                      <a:cubicBezTo>
                        <a:pt x="93" y="79"/>
                        <a:pt x="94" y="86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7"/>
                        <a:pt x="94" y="101"/>
                        <a:pt x="93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1"/>
                        <a:pt x="94" y="97"/>
                        <a:pt x="94" y="94"/>
                      </a:cubicBezTo>
                      <a:cubicBezTo>
                        <a:pt x="94" y="86"/>
                        <a:pt x="93" y="79"/>
                        <a:pt x="92" y="7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15" y="1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5" y="0"/>
                        <a:pt x="8" y="0"/>
                        <a:pt x="0" y="0"/>
                      </a:cubicBezTo>
                    </a:path>
                  </a:pathLst>
                </a:custGeom>
                <a:solidFill>
                  <a:srgbClr val="8F8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83"/>
                <p:cNvSpPr>
                  <a:spLocks/>
                </p:cNvSpPr>
                <p:nvPr/>
              </p:nvSpPr>
              <p:spPr bwMode="auto">
                <a:xfrm>
                  <a:off x="6532563" y="3617913"/>
                  <a:ext cx="68263" cy="12700"/>
                </a:xfrm>
                <a:custGeom>
                  <a:avLst/>
                  <a:gdLst>
                    <a:gd name="T0" fmla="*/ 32 w 32"/>
                    <a:gd name="T1" fmla="*/ 0 h 6"/>
                    <a:gd name="T2" fmla="*/ 0 w 32"/>
                    <a:gd name="T3" fmla="*/ 6 h 6"/>
                    <a:gd name="T4" fmla="*/ 0 w 32"/>
                    <a:gd name="T5" fmla="*/ 6 h 6"/>
                    <a:gd name="T6" fmla="*/ 32 w 32"/>
                    <a:gd name="T7" fmla="*/ 1 h 6"/>
                    <a:gd name="T8" fmla="*/ 32 w 32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0"/>
                      </a:moveTo>
                      <a:cubicBezTo>
                        <a:pt x="22" y="4"/>
                        <a:pt x="1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2" y="6"/>
                        <a:pt x="22" y="4"/>
                        <a:pt x="32" y="1"/>
                      </a:cubicBez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84"/>
                <p:cNvSpPr>
                  <a:spLocks/>
                </p:cNvSpPr>
                <p:nvPr/>
              </p:nvSpPr>
              <p:spPr bwMode="auto">
                <a:xfrm>
                  <a:off x="6532563" y="3273425"/>
                  <a:ext cx="179388" cy="314325"/>
                </a:xfrm>
                <a:custGeom>
                  <a:avLst/>
                  <a:gdLst>
                    <a:gd name="T0" fmla="*/ 0 w 84"/>
                    <a:gd name="T1" fmla="*/ 0 h 147"/>
                    <a:gd name="T2" fmla="*/ 0 w 84"/>
                    <a:gd name="T3" fmla="*/ 147 h 147"/>
                    <a:gd name="T4" fmla="*/ 52 w 84"/>
                    <a:gd name="T5" fmla="*/ 126 h 147"/>
                    <a:gd name="T6" fmla="*/ 74 w 84"/>
                    <a:gd name="T7" fmla="*/ 74 h 147"/>
                    <a:gd name="T8" fmla="*/ 84 w 84"/>
                    <a:gd name="T9" fmla="*/ 74 h 147"/>
                    <a:gd name="T10" fmla="*/ 84 w 84"/>
                    <a:gd name="T11" fmla="*/ 74 h 147"/>
                    <a:gd name="T12" fmla="*/ 74 w 84"/>
                    <a:gd name="T13" fmla="*/ 74 h 147"/>
                    <a:gd name="T14" fmla="*/ 52 w 84"/>
                    <a:gd name="T15" fmla="*/ 22 h 147"/>
                    <a:gd name="T16" fmla="*/ 0 w 84"/>
                    <a:gd name="T1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147">
                      <a:moveTo>
                        <a:pt x="0" y="0"/>
                      </a:move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21" y="147"/>
                        <a:pt x="39" y="139"/>
                        <a:pt x="52" y="126"/>
                      </a:cubicBezTo>
                      <a:cubicBezTo>
                        <a:pt x="66" y="112"/>
                        <a:pt x="74" y="94"/>
                        <a:pt x="7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4" y="53"/>
                        <a:pt x="66" y="35"/>
                        <a:pt x="52" y="22"/>
                      </a:cubicBezTo>
                      <a:cubicBezTo>
                        <a:pt x="39" y="8"/>
                        <a:pt x="21" y="0"/>
                        <a:pt x="0" y="0"/>
                      </a:cubicBezTo>
                    </a:path>
                  </a:pathLst>
                </a:custGeom>
                <a:solidFill>
                  <a:srgbClr val="DF8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85"/>
                <p:cNvSpPr>
                  <a:spLocks noEditPoints="1"/>
                </p:cNvSpPr>
                <p:nvPr/>
              </p:nvSpPr>
              <p:spPr bwMode="auto">
                <a:xfrm>
                  <a:off x="6532563" y="3230563"/>
                  <a:ext cx="201613" cy="400050"/>
                </a:xfrm>
                <a:custGeom>
                  <a:avLst/>
                  <a:gdLst>
                    <a:gd name="T0" fmla="*/ 94 w 94"/>
                    <a:gd name="T1" fmla="*/ 94 h 187"/>
                    <a:gd name="T2" fmla="*/ 84 w 94"/>
                    <a:gd name="T3" fmla="*/ 94 h 187"/>
                    <a:gd name="T4" fmla="*/ 74 w 94"/>
                    <a:gd name="T5" fmla="*/ 94 h 187"/>
                    <a:gd name="T6" fmla="*/ 52 w 94"/>
                    <a:gd name="T7" fmla="*/ 146 h 187"/>
                    <a:gd name="T8" fmla="*/ 0 w 94"/>
                    <a:gd name="T9" fmla="*/ 167 h 187"/>
                    <a:gd name="T10" fmla="*/ 0 w 94"/>
                    <a:gd name="T11" fmla="*/ 187 h 187"/>
                    <a:gd name="T12" fmla="*/ 32 w 94"/>
                    <a:gd name="T13" fmla="*/ 181 h 187"/>
                    <a:gd name="T14" fmla="*/ 93 w 94"/>
                    <a:gd name="T15" fmla="*/ 105 h 187"/>
                    <a:gd name="T16" fmla="*/ 94 w 94"/>
                    <a:gd name="T17" fmla="*/ 94 h 187"/>
                    <a:gd name="T18" fmla="*/ 94 w 94"/>
                    <a:gd name="T19" fmla="*/ 94 h 187"/>
                    <a:gd name="T20" fmla="*/ 94 w 94"/>
                    <a:gd name="T21" fmla="*/ 94 h 187"/>
                    <a:gd name="T22" fmla="*/ 94 w 94"/>
                    <a:gd name="T23" fmla="*/ 94 h 187"/>
                    <a:gd name="T24" fmla="*/ 0 w 94"/>
                    <a:gd name="T25" fmla="*/ 0 h 187"/>
                    <a:gd name="T26" fmla="*/ 0 w 94"/>
                    <a:gd name="T27" fmla="*/ 20 h 187"/>
                    <a:gd name="T28" fmla="*/ 52 w 94"/>
                    <a:gd name="T29" fmla="*/ 42 h 187"/>
                    <a:gd name="T30" fmla="*/ 74 w 94"/>
                    <a:gd name="T31" fmla="*/ 94 h 187"/>
                    <a:gd name="T32" fmla="*/ 84 w 94"/>
                    <a:gd name="T33" fmla="*/ 94 h 187"/>
                    <a:gd name="T34" fmla="*/ 94 w 94"/>
                    <a:gd name="T35" fmla="*/ 94 h 187"/>
                    <a:gd name="T36" fmla="*/ 94 w 94"/>
                    <a:gd name="T37" fmla="*/ 94 h 187"/>
                    <a:gd name="T38" fmla="*/ 91 w 94"/>
                    <a:gd name="T39" fmla="*/ 72 h 187"/>
                    <a:gd name="T40" fmla="*/ 21 w 94"/>
                    <a:gd name="T41" fmla="*/ 2 h 187"/>
                    <a:gd name="T42" fmla="*/ 0 w 94"/>
                    <a:gd name="T4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187">
                      <a:moveTo>
                        <a:pt x="94" y="94"/>
                      </a:move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114"/>
                        <a:pt x="66" y="132"/>
                        <a:pt x="52" y="146"/>
                      </a:cubicBezTo>
                      <a:cubicBezTo>
                        <a:pt x="39" y="159"/>
                        <a:pt x="21" y="167"/>
                        <a:pt x="0" y="16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2" y="187"/>
                        <a:pt x="22" y="185"/>
                        <a:pt x="32" y="181"/>
                      </a:cubicBezTo>
                      <a:cubicBezTo>
                        <a:pt x="65" y="170"/>
                        <a:pt x="89" y="140"/>
                        <a:pt x="93" y="105"/>
                      </a:cubicBezTo>
                      <a:cubicBezTo>
                        <a:pt x="94" y="101"/>
                        <a:pt x="94" y="97"/>
                        <a:pt x="94" y="94"/>
                      </a:cubicBezTo>
                      <a:moveTo>
                        <a:pt x="94" y="94"/>
                      </a:move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1" y="20"/>
                        <a:pt x="39" y="28"/>
                        <a:pt x="52" y="42"/>
                      </a:cubicBezTo>
                      <a:cubicBezTo>
                        <a:pt x="66" y="55"/>
                        <a:pt x="74" y="73"/>
                        <a:pt x="74" y="94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86"/>
                        <a:pt x="93" y="79"/>
                        <a:pt x="91" y="72"/>
                      </a:cubicBezTo>
                      <a:cubicBezTo>
                        <a:pt x="83" y="37"/>
                        <a:pt x="56" y="10"/>
                        <a:pt x="21" y="2"/>
                      </a:cubicBezTo>
                      <a:cubicBezTo>
                        <a:pt x="15" y="1"/>
                        <a:pt x="8" y="0"/>
                        <a:pt x="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86"/>
                <p:cNvSpPr>
                  <a:spLocks/>
                </p:cNvSpPr>
                <p:nvPr/>
              </p:nvSpPr>
              <p:spPr bwMode="auto">
                <a:xfrm>
                  <a:off x="8926513" y="3300413"/>
                  <a:ext cx="47625" cy="258763"/>
                </a:xfrm>
                <a:custGeom>
                  <a:avLst/>
                  <a:gdLst>
                    <a:gd name="T0" fmla="*/ 0 w 22"/>
                    <a:gd name="T1" fmla="*/ 0 h 121"/>
                    <a:gd name="T2" fmla="*/ 0 w 22"/>
                    <a:gd name="T3" fmla="*/ 0 h 121"/>
                    <a:gd name="T4" fmla="*/ 22 w 22"/>
                    <a:gd name="T5" fmla="*/ 61 h 121"/>
                    <a:gd name="T6" fmla="*/ 22 w 22"/>
                    <a:gd name="T7" fmla="*/ 61 h 121"/>
                    <a:gd name="T8" fmla="*/ 22 w 22"/>
                    <a:gd name="T9" fmla="*/ 61 h 121"/>
                    <a:gd name="T10" fmla="*/ 0 w 22"/>
                    <a:gd name="T11" fmla="*/ 121 h 121"/>
                    <a:gd name="T12" fmla="*/ 0 w 22"/>
                    <a:gd name="T13" fmla="*/ 121 h 121"/>
                    <a:gd name="T14" fmla="*/ 22 w 22"/>
                    <a:gd name="T15" fmla="*/ 61 h 121"/>
                    <a:gd name="T16" fmla="*/ 0 w 22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12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17"/>
                        <a:pt x="22" y="38"/>
                        <a:pt x="22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83"/>
                        <a:pt x="13" y="105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14" y="105"/>
                        <a:pt x="22" y="84"/>
                        <a:pt x="22" y="61"/>
                      </a:cubicBezTo>
                      <a:cubicBezTo>
                        <a:pt x="22" y="37"/>
                        <a:pt x="14" y="16"/>
                        <a:pt x="0" y="0"/>
                      </a:cubicBezTo>
                    </a:path>
                  </a:pathLst>
                </a:custGeom>
                <a:solidFill>
                  <a:srgbClr val="B3A1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87"/>
                <p:cNvSpPr>
                  <a:spLocks noEditPoints="1"/>
                </p:cNvSpPr>
                <p:nvPr/>
              </p:nvSpPr>
              <p:spPr bwMode="auto">
                <a:xfrm>
                  <a:off x="8772525" y="3230563"/>
                  <a:ext cx="153988" cy="388938"/>
                </a:xfrm>
                <a:custGeom>
                  <a:avLst/>
                  <a:gdLst>
                    <a:gd name="T0" fmla="*/ 72 w 72"/>
                    <a:gd name="T1" fmla="*/ 154 h 182"/>
                    <a:gd name="T2" fmla="*/ 32 w 72"/>
                    <a:gd name="T3" fmla="*/ 181 h 182"/>
                    <a:gd name="T4" fmla="*/ 32 w 72"/>
                    <a:gd name="T5" fmla="*/ 182 h 182"/>
                    <a:gd name="T6" fmla="*/ 72 w 72"/>
                    <a:gd name="T7" fmla="*/ 154 h 182"/>
                    <a:gd name="T8" fmla="*/ 72 w 72"/>
                    <a:gd name="T9" fmla="*/ 154 h 182"/>
                    <a:gd name="T10" fmla="*/ 0 w 72"/>
                    <a:gd name="T11" fmla="*/ 0 h 182"/>
                    <a:gd name="T12" fmla="*/ 0 w 72"/>
                    <a:gd name="T13" fmla="*/ 0 h 182"/>
                    <a:gd name="T14" fmla="*/ 0 w 72"/>
                    <a:gd name="T15" fmla="*/ 0 h 182"/>
                    <a:gd name="T16" fmla="*/ 72 w 72"/>
                    <a:gd name="T17" fmla="*/ 33 h 182"/>
                    <a:gd name="T18" fmla="*/ 72 w 72"/>
                    <a:gd name="T19" fmla="*/ 33 h 182"/>
                    <a:gd name="T20" fmla="*/ 0 w 72"/>
                    <a:gd name="T21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182">
                      <a:moveTo>
                        <a:pt x="72" y="154"/>
                      </a:moveTo>
                      <a:cubicBezTo>
                        <a:pt x="61" y="166"/>
                        <a:pt x="48" y="176"/>
                        <a:pt x="32" y="181"/>
                      </a:cubicBezTo>
                      <a:cubicBezTo>
                        <a:pt x="32" y="182"/>
                        <a:pt x="32" y="182"/>
                        <a:pt x="32" y="182"/>
                      </a:cubicBezTo>
                      <a:cubicBezTo>
                        <a:pt x="48" y="176"/>
                        <a:pt x="61" y="167"/>
                        <a:pt x="72" y="154"/>
                      </a:cubicBezTo>
                      <a:cubicBezTo>
                        <a:pt x="72" y="154"/>
                        <a:pt x="72" y="154"/>
                        <a:pt x="72" y="15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0"/>
                        <a:pt x="55" y="1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54" y="13"/>
                        <a:pt x="29" y="0"/>
                        <a:pt x="0" y="0"/>
                      </a:cubicBezTo>
                    </a:path>
                  </a:pathLst>
                </a:custGeom>
                <a:solidFill>
                  <a:srgbClr val="8F8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88"/>
                <p:cNvSpPr>
                  <a:spLocks noChangeArrowheads="1"/>
                </p:cNvSpPr>
                <p:nvPr/>
              </p:nvSpPr>
              <p:spPr bwMode="auto">
                <a:xfrm>
                  <a:off x="8772525" y="3630613"/>
                  <a:ext cx="1588" cy="1588"/>
                </a:xfrm>
                <a:prstGeom prst="rect">
                  <a:avLst/>
                </a:pr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89"/>
                <p:cNvSpPr>
                  <a:spLocks noChangeArrowheads="1"/>
                </p:cNvSpPr>
                <p:nvPr/>
              </p:nvSpPr>
              <p:spPr bwMode="auto">
                <a:xfrm>
                  <a:off x="8772525" y="3630613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90"/>
                <p:cNvSpPr>
                  <a:spLocks/>
                </p:cNvSpPr>
                <p:nvPr/>
              </p:nvSpPr>
              <p:spPr bwMode="auto">
                <a:xfrm>
                  <a:off x="8772525" y="3617913"/>
                  <a:ext cx="68263" cy="12700"/>
                </a:xfrm>
                <a:custGeom>
                  <a:avLst/>
                  <a:gdLst>
                    <a:gd name="T0" fmla="*/ 32 w 32"/>
                    <a:gd name="T1" fmla="*/ 0 h 6"/>
                    <a:gd name="T2" fmla="*/ 0 w 32"/>
                    <a:gd name="T3" fmla="*/ 6 h 6"/>
                    <a:gd name="T4" fmla="*/ 0 w 32"/>
                    <a:gd name="T5" fmla="*/ 6 h 6"/>
                    <a:gd name="T6" fmla="*/ 0 w 32"/>
                    <a:gd name="T7" fmla="*/ 6 h 6"/>
                    <a:gd name="T8" fmla="*/ 32 w 32"/>
                    <a:gd name="T9" fmla="*/ 1 h 6"/>
                    <a:gd name="T10" fmla="*/ 32 w 3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6">
                      <a:moveTo>
                        <a:pt x="32" y="0"/>
                      </a:moveTo>
                      <a:cubicBezTo>
                        <a:pt x="22" y="4"/>
                        <a:pt x="1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1" y="6"/>
                        <a:pt x="22" y="4"/>
                        <a:pt x="32" y="1"/>
                      </a:cubicBez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91"/>
                <p:cNvSpPr>
                  <a:spLocks/>
                </p:cNvSpPr>
                <p:nvPr/>
              </p:nvSpPr>
              <p:spPr bwMode="auto">
                <a:xfrm>
                  <a:off x="8772525" y="3273425"/>
                  <a:ext cx="179388" cy="314325"/>
                </a:xfrm>
                <a:custGeom>
                  <a:avLst/>
                  <a:gdLst>
                    <a:gd name="T0" fmla="*/ 0 w 84"/>
                    <a:gd name="T1" fmla="*/ 0 h 147"/>
                    <a:gd name="T2" fmla="*/ 0 w 84"/>
                    <a:gd name="T3" fmla="*/ 0 h 147"/>
                    <a:gd name="T4" fmla="*/ 0 w 84"/>
                    <a:gd name="T5" fmla="*/ 147 h 147"/>
                    <a:gd name="T6" fmla="*/ 0 w 84"/>
                    <a:gd name="T7" fmla="*/ 147 h 147"/>
                    <a:gd name="T8" fmla="*/ 52 w 84"/>
                    <a:gd name="T9" fmla="*/ 126 h 147"/>
                    <a:gd name="T10" fmla="*/ 74 w 84"/>
                    <a:gd name="T11" fmla="*/ 74 h 147"/>
                    <a:gd name="T12" fmla="*/ 84 w 84"/>
                    <a:gd name="T13" fmla="*/ 74 h 147"/>
                    <a:gd name="T14" fmla="*/ 84 w 84"/>
                    <a:gd name="T15" fmla="*/ 74 h 147"/>
                    <a:gd name="T16" fmla="*/ 74 w 84"/>
                    <a:gd name="T17" fmla="*/ 74 h 147"/>
                    <a:gd name="T18" fmla="*/ 52 w 84"/>
                    <a:gd name="T19" fmla="*/ 22 h 147"/>
                    <a:gd name="T20" fmla="*/ 0 w 84"/>
                    <a:gd name="T21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" h="14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20" y="147"/>
                        <a:pt x="39" y="139"/>
                        <a:pt x="52" y="126"/>
                      </a:cubicBezTo>
                      <a:cubicBezTo>
                        <a:pt x="65" y="112"/>
                        <a:pt x="74" y="94"/>
                        <a:pt x="7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4" y="53"/>
                        <a:pt x="65" y="35"/>
                        <a:pt x="52" y="22"/>
                      </a:cubicBezTo>
                      <a:cubicBezTo>
                        <a:pt x="39" y="8"/>
                        <a:pt x="20" y="0"/>
                        <a:pt x="0" y="0"/>
                      </a:cubicBezTo>
                    </a:path>
                  </a:pathLst>
                </a:custGeom>
                <a:solidFill>
                  <a:srgbClr val="DF8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92"/>
                <p:cNvSpPr>
                  <a:spLocks noEditPoints="1"/>
                </p:cNvSpPr>
                <p:nvPr/>
              </p:nvSpPr>
              <p:spPr bwMode="auto">
                <a:xfrm>
                  <a:off x="8772525" y="3230563"/>
                  <a:ext cx="201613" cy="400050"/>
                </a:xfrm>
                <a:custGeom>
                  <a:avLst/>
                  <a:gdLst>
                    <a:gd name="T0" fmla="*/ 94 w 94"/>
                    <a:gd name="T1" fmla="*/ 94 h 187"/>
                    <a:gd name="T2" fmla="*/ 84 w 94"/>
                    <a:gd name="T3" fmla="*/ 94 h 187"/>
                    <a:gd name="T4" fmla="*/ 74 w 94"/>
                    <a:gd name="T5" fmla="*/ 94 h 187"/>
                    <a:gd name="T6" fmla="*/ 52 w 94"/>
                    <a:gd name="T7" fmla="*/ 146 h 187"/>
                    <a:gd name="T8" fmla="*/ 0 w 94"/>
                    <a:gd name="T9" fmla="*/ 167 h 187"/>
                    <a:gd name="T10" fmla="*/ 0 w 94"/>
                    <a:gd name="T11" fmla="*/ 167 h 187"/>
                    <a:gd name="T12" fmla="*/ 0 w 94"/>
                    <a:gd name="T13" fmla="*/ 187 h 187"/>
                    <a:gd name="T14" fmla="*/ 0 w 94"/>
                    <a:gd name="T15" fmla="*/ 187 h 187"/>
                    <a:gd name="T16" fmla="*/ 0 w 94"/>
                    <a:gd name="T17" fmla="*/ 187 h 187"/>
                    <a:gd name="T18" fmla="*/ 0 w 94"/>
                    <a:gd name="T19" fmla="*/ 187 h 187"/>
                    <a:gd name="T20" fmla="*/ 32 w 94"/>
                    <a:gd name="T21" fmla="*/ 181 h 187"/>
                    <a:gd name="T22" fmla="*/ 72 w 94"/>
                    <a:gd name="T23" fmla="*/ 154 h 187"/>
                    <a:gd name="T24" fmla="*/ 94 w 94"/>
                    <a:gd name="T25" fmla="*/ 94 h 187"/>
                    <a:gd name="T26" fmla="*/ 94 w 94"/>
                    <a:gd name="T27" fmla="*/ 94 h 187"/>
                    <a:gd name="T28" fmla="*/ 94 w 94"/>
                    <a:gd name="T29" fmla="*/ 94 h 187"/>
                    <a:gd name="T30" fmla="*/ 94 w 94"/>
                    <a:gd name="T31" fmla="*/ 94 h 187"/>
                    <a:gd name="T32" fmla="*/ 0 w 94"/>
                    <a:gd name="T33" fmla="*/ 0 h 187"/>
                    <a:gd name="T34" fmla="*/ 0 w 94"/>
                    <a:gd name="T35" fmla="*/ 0 h 187"/>
                    <a:gd name="T36" fmla="*/ 0 w 94"/>
                    <a:gd name="T37" fmla="*/ 20 h 187"/>
                    <a:gd name="T38" fmla="*/ 0 w 94"/>
                    <a:gd name="T39" fmla="*/ 20 h 187"/>
                    <a:gd name="T40" fmla="*/ 52 w 94"/>
                    <a:gd name="T41" fmla="*/ 42 h 187"/>
                    <a:gd name="T42" fmla="*/ 74 w 94"/>
                    <a:gd name="T43" fmla="*/ 94 h 187"/>
                    <a:gd name="T44" fmla="*/ 84 w 94"/>
                    <a:gd name="T45" fmla="*/ 94 h 187"/>
                    <a:gd name="T46" fmla="*/ 94 w 94"/>
                    <a:gd name="T47" fmla="*/ 94 h 187"/>
                    <a:gd name="T48" fmla="*/ 94 w 94"/>
                    <a:gd name="T49" fmla="*/ 94 h 187"/>
                    <a:gd name="T50" fmla="*/ 72 w 94"/>
                    <a:gd name="T51" fmla="*/ 33 h 187"/>
                    <a:gd name="T52" fmla="*/ 0 w 94"/>
                    <a:gd name="T5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4" h="187">
                      <a:moveTo>
                        <a:pt x="94" y="94"/>
                      </a:move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114"/>
                        <a:pt x="65" y="132"/>
                        <a:pt x="52" y="146"/>
                      </a:cubicBezTo>
                      <a:cubicBezTo>
                        <a:pt x="39" y="159"/>
                        <a:pt x="20" y="167"/>
                        <a:pt x="0" y="167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1" y="187"/>
                        <a:pt x="22" y="185"/>
                        <a:pt x="32" y="181"/>
                      </a:cubicBezTo>
                      <a:cubicBezTo>
                        <a:pt x="48" y="176"/>
                        <a:pt x="61" y="166"/>
                        <a:pt x="72" y="154"/>
                      </a:cubicBezTo>
                      <a:cubicBezTo>
                        <a:pt x="85" y="138"/>
                        <a:pt x="94" y="116"/>
                        <a:pt x="94" y="94"/>
                      </a:cubicBezTo>
                      <a:moveTo>
                        <a:pt x="94" y="94"/>
                      </a:move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0" y="20"/>
                        <a:pt x="39" y="28"/>
                        <a:pt x="52" y="42"/>
                      </a:cubicBezTo>
                      <a:cubicBezTo>
                        <a:pt x="65" y="55"/>
                        <a:pt x="74" y="73"/>
                        <a:pt x="74" y="94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71"/>
                        <a:pt x="85" y="50"/>
                        <a:pt x="72" y="33"/>
                      </a:cubicBezTo>
                      <a:cubicBezTo>
                        <a:pt x="55" y="13"/>
                        <a:pt x="29" y="0"/>
                        <a:pt x="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Cloud Callout 1"/>
          <p:cNvSpPr/>
          <p:nvPr/>
        </p:nvSpPr>
        <p:spPr>
          <a:xfrm>
            <a:off x="528720" y="1606770"/>
            <a:ext cx="1368152" cy="970778"/>
          </a:xfrm>
          <a:prstGeom prst="cloudCallout">
            <a:avLst>
              <a:gd name="adj1" fmla="val 160427"/>
              <a:gd name="adj2" fmla="val 8460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Sesuai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Tujuan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71750"/>
            <a:ext cx="1346488" cy="2118072"/>
          </a:xfrm>
          <a:prstGeom prst="rect">
            <a:avLst/>
          </a:prstGeom>
          <a:effectLst>
            <a:outerShdw blurRad="76200" dist="520700" dir="162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5" name="Cloud Callout 44"/>
          <p:cNvSpPr/>
          <p:nvPr/>
        </p:nvSpPr>
        <p:spPr>
          <a:xfrm>
            <a:off x="1176792" y="947378"/>
            <a:ext cx="1440160" cy="970778"/>
          </a:xfrm>
          <a:prstGeom prst="cloudCallout">
            <a:avLst>
              <a:gd name="adj1" fmla="val 104946"/>
              <a:gd name="adj2" fmla="val 1374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Ketepat</a:t>
            </a:r>
            <a:endParaRPr lang="en-ID" dirty="0">
              <a:solidFill>
                <a:schemeClr val="tx1"/>
              </a:solidFill>
            </a:endParaRPr>
          </a:p>
          <a:p>
            <a:pPr algn="ctr"/>
            <a:r>
              <a:rPr lang="en-ID" dirty="0" err="1">
                <a:solidFill>
                  <a:schemeClr val="tx1"/>
                </a:solidFill>
              </a:rPr>
              <a:t>gunaan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Cloud Callout 45"/>
          <p:cNvSpPr/>
          <p:nvPr/>
        </p:nvSpPr>
        <p:spPr>
          <a:xfrm>
            <a:off x="2303748" y="635992"/>
            <a:ext cx="1368152" cy="970778"/>
          </a:xfrm>
          <a:prstGeom prst="cloudCallout">
            <a:avLst>
              <a:gd name="adj1" fmla="val 39033"/>
              <a:gd name="adj2" fmla="val 16245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Keadaan</a:t>
            </a:r>
            <a:endParaRPr lang="en-ID" dirty="0">
              <a:solidFill>
                <a:schemeClr val="tx1"/>
              </a:solidFill>
            </a:endParaRPr>
          </a:p>
          <a:p>
            <a:pPr algn="ctr"/>
            <a:r>
              <a:rPr lang="en-ID" dirty="0" err="1">
                <a:solidFill>
                  <a:schemeClr val="tx1"/>
                </a:solidFill>
              </a:rPr>
              <a:t>Siswa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Cloud Callout 46"/>
          <p:cNvSpPr/>
          <p:nvPr/>
        </p:nvSpPr>
        <p:spPr>
          <a:xfrm>
            <a:off x="3329749" y="627229"/>
            <a:ext cx="2010747" cy="970778"/>
          </a:xfrm>
          <a:prstGeom prst="cloudCallout">
            <a:avLst>
              <a:gd name="adj1" fmla="val -33357"/>
              <a:gd name="adj2" fmla="val 160537"/>
            </a:avLst>
          </a:prstGeom>
          <a:solidFill>
            <a:srgbClr val="07E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Ketersediaan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Cloud Callout 47"/>
          <p:cNvSpPr/>
          <p:nvPr/>
        </p:nvSpPr>
        <p:spPr>
          <a:xfrm>
            <a:off x="5376399" y="1493732"/>
            <a:ext cx="1368152" cy="970778"/>
          </a:xfrm>
          <a:prstGeom prst="cloudCallout">
            <a:avLst>
              <a:gd name="adj1" fmla="val -162153"/>
              <a:gd name="adj2" fmla="val 81723"/>
            </a:avLst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Biaya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9" name="Cloud Callout 48"/>
          <p:cNvSpPr/>
          <p:nvPr/>
        </p:nvSpPr>
        <p:spPr>
          <a:xfrm>
            <a:off x="4932040" y="2377514"/>
            <a:ext cx="1812511" cy="970778"/>
          </a:xfrm>
          <a:prstGeom prst="cloudCallout">
            <a:avLst>
              <a:gd name="adj1" fmla="val -105606"/>
              <a:gd name="adj2" fmla="val -189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Ketrampilan</a:t>
            </a:r>
            <a:r>
              <a:rPr lang="en-ID" dirty="0">
                <a:solidFill>
                  <a:schemeClr val="tx1"/>
                </a:solidFill>
              </a:rPr>
              <a:t> Guru</a:t>
            </a:r>
          </a:p>
        </p:txBody>
      </p:sp>
      <p:sp>
        <p:nvSpPr>
          <p:cNvPr id="50" name="Cloud Callout 49"/>
          <p:cNvSpPr/>
          <p:nvPr/>
        </p:nvSpPr>
        <p:spPr>
          <a:xfrm>
            <a:off x="5076056" y="808884"/>
            <a:ext cx="1368152" cy="970778"/>
          </a:xfrm>
          <a:prstGeom prst="cloudCallout">
            <a:avLst>
              <a:gd name="adj1" fmla="val -144422"/>
              <a:gd name="adj2" fmla="val 1422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Mutu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Teknis</a:t>
            </a:r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200" y="32565"/>
            <a:ext cx="2801822" cy="207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" descr="animasi-bergerak-malaikat-bidadari-040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14015">
            <a:off x="165149" y="2992268"/>
            <a:ext cx="2891225" cy="1884459"/>
          </a:xfrm>
          <a:prstGeom prst="rect">
            <a:avLst/>
          </a:prstGeom>
          <a:noFill/>
        </p:spPr>
      </p:pic>
      <p:sp>
        <p:nvSpPr>
          <p:cNvPr id="3" name="Double Wave 2"/>
          <p:cNvSpPr/>
          <p:nvPr/>
        </p:nvSpPr>
        <p:spPr>
          <a:xfrm>
            <a:off x="1907704" y="627534"/>
            <a:ext cx="4326869" cy="792088"/>
          </a:xfrm>
          <a:prstGeom prst="double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Identifikasi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ciri-ciri</a:t>
            </a:r>
            <a:r>
              <a:rPr lang="en-ID" dirty="0">
                <a:solidFill>
                  <a:schemeClr val="tx1"/>
                </a:solidFill>
              </a:rPr>
              <a:t> media </a:t>
            </a:r>
            <a:r>
              <a:rPr lang="en-ID" dirty="0" err="1">
                <a:solidFill>
                  <a:schemeClr val="tx1"/>
                </a:solidFill>
              </a:rPr>
              <a:t>sesuai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kondisi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unjuk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kerja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tingkat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setiap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tujuam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pembelajaran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Double Wave 51"/>
          <p:cNvSpPr/>
          <p:nvPr/>
        </p:nvSpPr>
        <p:spPr>
          <a:xfrm>
            <a:off x="2483768" y="1419622"/>
            <a:ext cx="4170075" cy="792088"/>
          </a:xfrm>
          <a:prstGeom prst="doubleWave">
            <a:avLst>
              <a:gd name="adj1" fmla="val 6250"/>
              <a:gd name="adj2" fmla="val 1119"/>
            </a:avLst>
          </a:prstGeom>
          <a:solidFill>
            <a:srgbClr val="A3F7FB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Identifikasi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karakteristik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siswa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memerlukan</a:t>
            </a:r>
            <a:r>
              <a:rPr lang="en-ID" dirty="0">
                <a:solidFill>
                  <a:schemeClr val="tx1"/>
                </a:solidFill>
              </a:rPr>
              <a:t> media </a:t>
            </a:r>
            <a:r>
              <a:rPr lang="en-ID" dirty="0" err="1">
                <a:solidFill>
                  <a:schemeClr val="tx1"/>
                </a:solidFill>
              </a:rPr>
              <a:t>pembelajaran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khusus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Double Wave 52"/>
          <p:cNvSpPr/>
          <p:nvPr/>
        </p:nvSpPr>
        <p:spPr>
          <a:xfrm>
            <a:off x="3137114" y="2283718"/>
            <a:ext cx="4896544" cy="720080"/>
          </a:xfrm>
          <a:prstGeom prst="doubleWav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Identifikasi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karakteristik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lingkungan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belajar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berkenaan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media </a:t>
            </a:r>
            <a:r>
              <a:rPr lang="en-ID" dirty="0" err="1">
                <a:solidFill>
                  <a:schemeClr val="tx1"/>
                </a:solidFill>
              </a:rPr>
              <a:t>pembelajar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akan</a:t>
            </a:r>
            <a:r>
              <a:rPr lang="en-ID" dirty="0">
                <a:solidFill>
                  <a:schemeClr val="tx1"/>
                </a:solidFill>
              </a:rPr>
              <a:t>  </a:t>
            </a:r>
            <a:r>
              <a:rPr lang="en-ID" dirty="0" err="1">
                <a:solidFill>
                  <a:schemeClr val="tx1"/>
                </a:solidFill>
              </a:rPr>
              <a:t>digunakan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Double Wave 53"/>
          <p:cNvSpPr/>
          <p:nvPr/>
        </p:nvSpPr>
        <p:spPr>
          <a:xfrm>
            <a:off x="3707904" y="3030115"/>
            <a:ext cx="4464496" cy="720080"/>
          </a:xfrm>
          <a:prstGeom prst="doubleWav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Identifikasi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pertimbangan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praktis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memungkinkan</a:t>
            </a:r>
            <a:r>
              <a:rPr lang="en-ID" dirty="0">
                <a:solidFill>
                  <a:schemeClr val="tx1"/>
                </a:solidFill>
              </a:rPr>
              <a:t> media </a:t>
            </a:r>
            <a:r>
              <a:rPr lang="en-ID" dirty="0" err="1">
                <a:solidFill>
                  <a:schemeClr val="tx1"/>
                </a:solidFill>
              </a:rPr>
              <a:t>mana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mudah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dilaksanakan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Double Wave 54"/>
          <p:cNvSpPr/>
          <p:nvPr/>
        </p:nvSpPr>
        <p:spPr>
          <a:xfrm>
            <a:off x="4277579" y="3795886"/>
            <a:ext cx="4182853" cy="674389"/>
          </a:xfrm>
          <a:prstGeom prst="doubleWave">
            <a:avLst>
              <a:gd name="adj1" fmla="val 6250"/>
              <a:gd name="adj2" fmla="val -43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Identifikasi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faktor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ekonomi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organisasi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menentukan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kemudahan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penggunaan</a:t>
            </a:r>
            <a:r>
              <a:rPr lang="en-ID" dirty="0">
                <a:solidFill>
                  <a:schemeClr val="tx1"/>
                </a:solidFill>
              </a:rPr>
              <a:t> media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493064"/>
            <a:ext cx="1497526" cy="307777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D" dirty="0" err="1"/>
              <a:t>Setyosari</a:t>
            </a:r>
            <a:r>
              <a:rPr lang="en-ID" dirty="0"/>
              <a:t>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28" y="2559410"/>
            <a:ext cx="1782019" cy="20234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7664" y="1047241"/>
            <a:ext cx="521768" cy="3498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78"/>
          <p:cNvGrpSpPr/>
          <p:nvPr/>
        </p:nvGrpSpPr>
        <p:grpSpPr>
          <a:xfrm>
            <a:off x="1403649" y="1551298"/>
            <a:ext cx="5112568" cy="876436"/>
            <a:chOff x="0" y="1785926"/>
            <a:chExt cx="6500826" cy="904156"/>
          </a:xfrm>
          <a:solidFill>
            <a:srgbClr val="FF66FF"/>
          </a:solidFill>
        </p:grpSpPr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71538" y="2000238"/>
              <a:ext cx="5429288" cy="680840"/>
            </a:xfrm>
            <a:prstGeom prst="homePlat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D" sz="2800" b="1" dirty="0" err="1">
                  <a:solidFill>
                    <a:schemeClr val="tx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Tepat</a:t>
              </a:r>
              <a:r>
                <a:rPr lang="en-ID" sz="2800" b="1" dirty="0">
                  <a:solidFill>
                    <a:schemeClr val="tx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2800" b="1" dirty="0" err="1">
                  <a:solidFill>
                    <a:schemeClr val="tx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Guna</a:t>
              </a:r>
              <a:endParaRPr lang="en-US" sz="2800" b="1" dirty="0">
                <a:solidFill>
                  <a:schemeClr val="tx1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85786" y="1785926"/>
              <a:ext cx="317423" cy="904156"/>
            </a:xfrm>
            <a:custGeom>
              <a:avLst/>
              <a:gdLst>
                <a:gd name="T0" fmla="*/ 130 w 130"/>
                <a:gd name="T1" fmla="*/ 445 h 445"/>
                <a:gd name="T2" fmla="*/ 0 w 130"/>
                <a:gd name="T3" fmla="*/ 370 h 445"/>
                <a:gd name="T4" fmla="*/ 0 w 130"/>
                <a:gd name="T5" fmla="*/ 0 h 445"/>
                <a:gd name="T6" fmla="*/ 130 w 130"/>
                <a:gd name="T7" fmla="*/ 110 h 445"/>
                <a:gd name="T8" fmla="*/ 130 w 130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45">
                  <a:moveTo>
                    <a:pt x="130" y="445"/>
                  </a:moveTo>
                  <a:cubicBezTo>
                    <a:pt x="86" y="420"/>
                    <a:pt x="43" y="395"/>
                    <a:pt x="0" y="370"/>
                  </a:cubicBezTo>
                  <a:cubicBezTo>
                    <a:pt x="0" y="246"/>
                    <a:pt x="0" y="123"/>
                    <a:pt x="0" y="0"/>
                  </a:cubicBezTo>
                  <a:cubicBezTo>
                    <a:pt x="43" y="36"/>
                    <a:pt x="86" y="73"/>
                    <a:pt x="130" y="110"/>
                  </a:cubicBezTo>
                  <a:cubicBezTo>
                    <a:pt x="130" y="222"/>
                    <a:pt x="130" y="333"/>
                    <a:pt x="130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0" y="1785926"/>
              <a:ext cx="903936" cy="753826"/>
            </a:xfrm>
            <a:custGeom>
              <a:avLst/>
              <a:gdLst>
                <a:gd name="T0" fmla="*/ 371 w 371"/>
                <a:gd name="T1" fmla="*/ 371 h 371"/>
                <a:gd name="T2" fmla="*/ 33 w 371"/>
                <a:gd name="T3" fmla="*/ 371 h 371"/>
                <a:gd name="T4" fmla="*/ 0 w 371"/>
                <a:gd name="T5" fmla="*/ 338 h 371"/>
                <a:gd name="T6" fmla="*/ 0 w 371"/>
                <a:gd name="T7" fmla="*/ 33 h 371"/>
                <a:gd name="T8" fmla="*/ 33 w 371"/>
                <a:gd name="T9" fmla="*/ 0 h 371"/>
                <a:gd name="T10" fmla="*/ 371 w 371"/>
                <a:gd name="T11" fmla="*/ 0 h 371"/>
                <a:gd name="T12" fmla="*/ 371 w 371"/>
                <a:gd name="T1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371">
                  <a:moveTo>
                    <a:pt x="371" y="371"/>
                  </a:moveTo>
                  <a:cubicBezTo>
                    <a:pt x="33" y="371"/>
                    <a:pt x="33" y="371"/>
                    <a:pt x="33" y="371"/>
                  </a:cubicBezTo>
                  <a:cubicBezTo>
                    <a:pt x="15" y="371"/>
                    <a:pt x="0" y="356"/>
                    <a:pt x="0" y="33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371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1403648" y="2559410"/>
            <a:ext cx="5112568" cy="876436"/>
            <a:chOff x="0" y="1785926"/>
            <a:chExt cx="6500826" cy="904156"/>
          </a:xfrm>
          <a:solidFill>
            <a:srgbClr val="92D050"/>
          </a:solidFill>
        </p:grpSpPr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1071538" y="2000239"/>
              <a:ext cx="5429288" cy="680840"/>
            </a:xfrm>
            <a:prstGeom prst="homePlat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D" sz="2800" b="1" dirty="0" err="1">
                  <a:solidFill>
                    <a:schemeClr val="tx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Berdaya</a:t>
              </a:r>
              <a:r>
                <a:rPr lang="en-ID" sz="2800" b="1" dirty="0">
                  <a:solidFill>
                    <a:schemeClr val="tx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2800" b="1" dirty="0" err="1">
                  <a:solidFill>
                    <a:schemeClr val="tx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Guna</a:t>
              </a:r>
              <a:endParaRPr lang="en-US" sz="2800" b="1" dirty="0">
                <a:solidFill>
                  <a:schemeClr val="tx1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785786" y="1785926"/>
              <a:ext cx="317423" cy="904156"/>
            </a:xfrm>
            <a:custGeom>
              <a:avLst/>
              <a:gdLst>
                <a:gd name="T0" fmla="*/ 130 w 130"/>
                <a:gd name="T1" fmla="*/ 445 h 445"/>
                <a:gd name="T2" fmla="*/ 0 w 130"/>
                <a:gd name="T3" fmla="*/ 370 h 445"/>
                <a:gd name="T4" fmla="*/ 0 w 130"/>
                <a:gd name="T5" fmla="*/ 0 h 445"/>
                <a:gd name="T6" fmla="*/ 130 w 130"/>
                <a:gd name="T7" fmla="*/ 110 h 445"/>
                <a:gd name="T8" fmla="*/ 130 w 130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45">
                  <a:moveTo>
                    <a:pt x="130" y="445"/>
                  </a:moveTo>
                  <a:cubicBezTo>
                    <a:pt x="86" y="420"/>
                    <a:pt x="43" y="395"/>
                    <a:pt x="0" y="370"/>
                  </a:cubicBezTo>
                  <a:cubicBezTo>
                    <a:pt x="0" y="246"/>
                    <a:pt x="0" y="123"/>
                    <a:pt x="0" y="0"/>
                  </a:cubicBezTo>
                  <a:cubicBezTo>
                    <a:pt x="43" y="36"/>
                    <a:pt x="86" y="73"/>
                    <a:pt x="130" y="110"/>
                  </a:cubicBezTo>
                  <a:cubicBezTo>
                    <a:pt x="130" y="222"/>
                    <a:pt x="130" y="333"/>
                    <a:pt x="130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0" y="1785926"/>
              <a:ext cx="903936" cy="753826"/>
            </a:xfrm>
            <a:custGeom>
              <a:avLst/>
              <a:gdLst>
                <a:gd name="T0" fmla="*/ 371 w 371"/>
                <a:gd name="T1" fmla="*/ 371 h 371"/>
                <a:gd name="T2" fmla="*/ 33 w 371"/>
                <a:gd name="T3" fmla="*/ 371 h 371"/>
                <a:gd name="T4" fmla="*/ 0 w 371"/>
                <a:gd name="T5" fmla="*/ 338 h 371"/>
                <a:gd name="T6" fmla="*/ 0 w 371"/>
                <a:gd name="T7" fmla="*/ 33 h 371"/>
                <a:gd name="T8" fmla="*/ 33 w 371"/>
                <a:gd name="T9" fmla="*/ 0 h 371"/>
                <a:gd name="T10" fmla="*/ 371 w 371"/>
                <a:gd name="T11" fmla="*/ 0 h 371"/>
                <a:gd name="T12" fmla="*/ 371 w 371"/>
                <a:gd name="T1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371">
                  <a:moveTo>
                    <a:pt x="371" y="371"/>
                  </a:moveTo>
                  <a:cubicBezTo>
                    <a:pt x="33" y="371"/>
                    <a:pt x="33" y="371"/>
                    <a:pt x="33" y="371"/>
                  </a:cubicBezTo>
                  <a:cubicBezTo>
                    <a:pt x="15" y="371"/>
                    <a:pt x="0" y="356"/>
                    <a:pt x="0" y="33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371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78"/>
          <p:cNvGrpSpPr/>
          <p:nvPr/>
        </p:nvGrpSpPr>
        <p:grpSpPr>
          <a:xfrm>
            <a:off x="1403649" y="3567522"/>
            <a:ext cx="5112568" cy="876436"/>
            <a:chOff x="0" y="1785926"/>
            <a:chExt cx="6500826" cy="904156"/>
          </a:xfrm>
          <a:solidFill>
            <a:srgbClr val="00B0F0"/>
          </a:solidFill>
        </p:grpSpPr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071538" y="2000238"/>
              <a:ext cx="5429288" cy="680840"/>
            </a:xfrm>
            <a:prstGeom prst="homePlat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D" sz="2800" b="1" dirty="0" err="1">
                  <a:solidFill>
                    <a:schemeClr val="tx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Bervariasi</a:t>
              </a:r>
              <a:endParaRPr lang="en-US" sz="2800" b="1" dirty="0">
                <a:solidFill>
                  <a:schemeClr val="tx1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785786" y="1785926"/>
              <a:ext cx="317423" cy="904156"/>
            </a:xfrm>
            <a:custGeom>
              <a:avLst/>
              <a:gdLst>
                <a:gd name="T0" fmla="*/ 130 w 130"/>
                <a:gd name="T1" fmla="*/ 445 h 445"/>
                <a:gd name="T2" fmla="*/ 0 w 130"/>
                <a:gd name="T3" fmla="*/ 370 h 445"/>
                <a:gd name="T4" fmla="*/ 0 w 130"/>
                <a:gd name="T5" fmla="*/ 0 h 445"/>
                <a:gd name="T6" fmla="*/ 130 w 130"/>
                <a:gd name="T7" fmla="*/ 110 h 445"/>
                <a:gd name="T8" fmla="*/ 130 w 130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45">
                  <a:moveTo>
                    <a:pt x="130" y="445"/>
                  </a:moveTo>
                  <a:cubicBezTo>
                    <a:pt x="86" y="420"/>
                    <a:pt x="43" y="395"/>
                    <a:pt x="0" y="370"/>
                  </a:cubicBezTo>
                  <a:cubicBezTo>
                    <a:pt x="0" y="246"/>
                    <a:pt x="0" y="123"/>
                    <a:pt x="0" y="0"/>
                  </a:cubicBezTo>
                  <a:cubicBezTo>
                    <a:pt x="43" y="36"/>
                    <a:pt x="86" y="73"/>
                    <a:pt x="130" y="110"/>
                  </a:cubicBezTo>
                  <a:cubicBezTo>
                    <a:pt x="130" y="222"/>
                    <a:pt x="130" y="333"/>
                    <a:pt x="130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0" y="1785926"/>
              <a:ext cx="903936" cy="753826"/>
            </a:xfrm>
            <a:custGeom>
              <a:avLst/>
              <a:gdLst>
                <a:gd name="T0" fmla="*/ 371 w 371"/>
                <a:gd name="T1" fmla="*/ 371 h 371"/>
                <a:gd name="T2" fmla="*/ 33 w 371"/>
                <a:gd name="T3" fmla="*/ 371 h 371"/>
                <a:gd name="T4" fmla="*/ 0 w 371"/>
                <a:gd name="T5" fmla="*/ 338 h 371"/>
                <a:gd name="T6" fmla="*/ 0 w 371"/>
                <a:gd name="T7" fmla="*/ 33 h 371"/>
                <a:gd name="T8" fmla="*/ 33 w 371"/>
                <a:gd name="T9" fmla="*/ 0 h 371"/>
                <a:gd name="T10" fmla="*/ 371 w 371"/>
                <a:gd name="T11" fmla="*/ 0 h 371"/>
                <a:gd name="T12" fmla="*/ 371 w 371"/>
                <a:gd name="T1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371">
                  <a:moveTo>
                    <a:pt x="371" y="371"/>
                  </a:moveTo>
                  <a:cubicBezTo>
                    <a:pt x="33" y="371"/>
                    <a:pt x="33" y="371"/>
                    <a:pt x="33" y="371"/>
                  </a:cubicBezTo>
                  <a:cubicBezTo>
                    <a:pt x="15" y="371"/>
                    <a:pt x="0" y="356"/>
                    <a:pt x="0" y="33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371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78"/>
          <p:cNvGrpSpPr/>
          <p:nvPr/>
        </p:nvGrpSpPr>
        <p:grpSpPr>
          <a:xfrm>
            <a:off x="1547664" y="687202"/>
            <a:ext cx="3855774" cy="876436"/>
            <a:chOff x="0" y="1785926"/>
            <a:chExt cx="6500826" cy="904156"/>
          </a:xfrm>
          <a:solidFill>
            <a:srgbClr val="7030A0"/>
          </a:solidFill>
        </p:grpSpPr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1071538" y="2000238"/>
              <a:ext cx="5429288" cy="680840"/>
            </a:xfrm>
            <a:prstGeom prst="homePlat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D" sz="2800" b="1" dirty="0">
                  <a:solidFill>
                    <a:schemeClr val="bg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SAUD (2009)</a:t>
              </a:r>
              <a:endParaRPr lang="en-US" sz="2800" b="1" dirty="0">
                <a:solidFill>
                  <a:schemeClr val="bg1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785786" y="1785926"/>
              <a:ext cx="317423" cy="904156"/>
            </a:xfrm>
            <a:custGeom>
              <a:avLst/>
              <a:gdLst>
                <a:gd name="T0" fmla="*/ 130 w 130"/>
                <a:gd name="T1" fmla="*/ 445 h 445"/>
                <a:gd name="T2" fmla="*/ 0 w 130"/>
                <a:gd name="T3" fmla="*/ 370 h 445"/>
                <a:gd name="T4" fmla="*/ 0 w 130"/>
                <a:gd name="T5" fmla="*/ 0 h 445"/>
                <a:gd name="T6" fmla="*/ 130 w 130"/>
                <a:gd name="T7" fmla="*/ 110 h 445"/>
                <a:gd name="T8" fmla="*/ 130 w 130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45">
                  <a:moveTo>
                    <a:pt x="130" y="445"/>
                  </a:moveTo>
                  <a:cubicBezTo>
                    <a:pt x="86" y="420"/>
                    <a:pt x="43" y="395"/>
                    <a:pt x="0" y="370"/>
                  </a:cubicBezTo>
                  <a:cubicBezTo>
                    <a:pt x="0" y="246"/>
                    <a:pt x="0" y="123"/>
                    <a:pt x="0" y="0"/>
                  </a:cubicBezTo>
                  <a:cubicBezTo>
                    <a:pt x="43" y="36"/>
                    <a:pt x="86" y="73"/>
                    <a:pt x="130" y="110"/>
                  </a:cubicBezTo>
                  <a:cubicBezTo>
                    <a:pt x="130" y="222"/>
                    <a:pt x="130" y="333"/>
                    <a:pt x="130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0" y="1785926"/>
              <a:ext cx="903936" cy="753826"/>
            </a:xfrm>
            <a:custGeom>
              <a:avLst/>
              <a:gdLst>
                <a:gd name="T0" fmla="*/ 371 w 371"/>
                <a:gd name="T1" fmla="*/ 371 h 371"/>
                <a:gd name="T2" fmla="*/ 33 w 371"/>
                <a:gd name="T3" fmla="*/ 371 h 371"/>
                <a:gd name="T4" fmla="*/ 0 w 371"/>
                <a:gd name="T5" fmla="*/ 338 h 371"/>
                <a:gd name="T6" fmla="*/ 0 w 371"/>
                <a:gd name="T7" fmla="*/ 33 h 371"/>
                <a:gd name="T8" fmla="*/ 33 w 371"/>
                <a:gd name="T9" fmla="*/ 0 h 371"/>
                <a:gd name="T10" fmla="*/ 371 w 371"/>
                <a:gd name="T11" fmla="*/ 0 h 371"/>
                <a:gd name="T12" fmla="*/ 371 w 371"/>
                <a:gd name="T1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371">
                  <a:moveTo>
                    <a:pt x="371" y="371"/>
                  </a:moveTo>
                  <a:cubicBezTo>
                    <a:pt x="33" y="371"/>
                    <a:pt x="33" y="371"/>
                    <a:pt x="33" y="371"/>
                  </a:cubicBezTo>
                  <a:cubicBezTo>
                    <a:pt x="15" y="371"/>
                    <a:pt x="0" y="356"/>
                    <a:pt x="0" y="33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371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engok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139702"/>
            <a:ext cx="1515874" cy="255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411760" y="627534"/>
            <a:ext cx="1944216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D" dirty="0" err="1"/>
              <a:t>Perangkat</a:t>
            </a:r>
            <a:r>
              <a:rPr lang="en-ID" dirty="0"/>
              <a:t> </a:t>
            </a:r>
          </a:p>
          <a:p>
            <a:pPr algn="ctr"/>
            <a:r>
              <a:rPr lang="en-ID" dirty="0" err="1"/>
              <a:t>Pembelajaran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79912" y="1779662"/>
            <a:ext cx="1728192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Smaldino</a:t>
            </a:r>
            <a:endParaRPr lang="en-ID" dirty="0"/>
          </a:p>
          <a:p>
            <a:pPr algn="ctr"/>
            <a:r>
              <a:rPr lang="en-ID" dirty="0"/>
              <a:t>(2012)</a:t>
            </a:r>
          </a:p>
        </p:txBody>
      </p:sp>
      <p:sp>
        <p:nvSpPr>
          <p:cNvPr id="10" name="Oval 9"/>
          <p:cNvSpPr/>
          <p:nvPr/>
        </p:nvSpPr>
        <p:spPr>
          <a:xfrm>
            <a:off x="4932040" y="627534"/>
            <a:ext cx="172819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D" dirty="0" err="1"/>
              <a:t>Lingkungan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Belajar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48064" y="2931790"/>
            <a:ext cx="172819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Sosial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Budaya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771800" y="3075806"/>
            <a:ext cx="172819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Tempat</a:t>
            </a:r>
            <a:endParaRPr lang="en-ID" dirty="0"/>
          </a:p>
          <a:p>
            <a:pPr algn="ctr">
              <a:lnSpc>
                <a:spcPct val="150000"/>
              </a:lnSpc>
            </a:pPr>
            <a:r>
              <a:rPr lang="en-ID" dirty="0" err="1"/>
              <a:t>Belajar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23728" y="1285494"/>
            <a:ext cx="4401104" cy="2582400"/>
          </a:xfrm>
        </p:spPr>
        <p:txBody>
          <a:bodyPr/>
          <a:lstStyle/>
          <a:p>
            <a:r>
              <a:rPr lang="en-ID" sz="2000" b="1" dirty="0">
                <a:latin typeface="Comic Sans MS" panose="030F0702030302020204" pitchFamily="66" charset="0"/>
              </a:rPr>
              <a:t>MEMBUAT MEDIA PEMBELAJARAN SANGATLAH MUDAH, NAMUN MENENTUKAN MEDIA APA YANG PALING TEPAT ITULAH SEBUAH TANTANGAN BAGI PENDIDIK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len templat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182</Words>
  <Application>Microsoft Office PowerPoint</Application>
  <PresentationFormat>On-screen Show (16:9)</PresentationFormat>
  <Paragraphs>62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Black</vt:lpstr>
      <vt:lpstr>Arial</vt:lpstr>
      <vt:lpstr>Comic Sans MS</vt:lpstr>
      <vt:lpstr>Bebas Neue</vt:lpstr>
      <vt:lpstr>Parisienne</vt:lpstr>
      <vt:lpstr>Vidaloka</vt:lpstr>
      <vt:lpstr>Bellota Text Light</vt:lpstr>
      <vt:lpstr>Copperplate Gothic Light</vt:lpstr>
      <vt:lpstr>Helen template</vt:lpstr>
      <vt:lpstr>PowerPoint Presentation</vt:lpstr>
      <vt:lpstr>MEDIA PEMBELAJARAN</vt:lpstr>
      <vt:lpstr>KRITERIA PEMILIHAN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KRITERIA PEMILIHAN MEDIA</dc:title>
  <cp:lastModifiedBy>rica15mei</cp:lastModifiedBy>
  <cp:revision>23</cp:revision>
  <dcterms:modified xsi:type="dcterms:W3CDTF">2024-10-14T06:17:07Z</dcterms:modified>
</cp:coreProperties>
</file>