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8053C4-11F5-4869-A9E8-6FE745209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0" y="3825875"/>
            <a:ext cx="11118850" cy="62563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LENOVO</dc:creator>
  <cp:lastModifiedBy>LENOVO</cp:lastModifiedBy>
  <cp:revision>1</cp:revision>
  <dcterms:created xsi:type="dcterms:W3CDTF">2025-12-05T03:13:32Z</dcterms:created>
  <dcterms:modified xsi:type="dcterms:W3CDTF">2025-12-05T03:19:50Z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2025-12-05T00:00:00Z</vt:filetime>
  </property>
  <property fmtid="{D5CDD505-2E9C-101B-9397-08002B2CF9AE}" pid="3" name="LastSaved">
    <vt:filetime>2025-12-05T00:00:00Z</vt:filetime>
  </property>
  <property fmtid="{D5CDD505-2E9C-101B-9397-08002B2CF9AE}" pid="4" name="Producer">
    <vt:lpwstr>3-Heights(TM) PDF Security Shell 4.8.25.2 (http://www.pdf-tools.com)</vt:lpwstr>
  </property>
</Properties>
</file>