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5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40" r:id="rId25"/>
    <p:sldId id="339" r:id="rId26"/>
    <p:sldId id="316" r:id="rId2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1643C"/>
    <a:srgbClr val="2763AE"/>
    <a:srgbClr val="732670"/>
    <a:srgbClr val="0E6579"/>
    <a:srgbClr val="E63A33"/>
    <a:srgbClr val="91C172"/>
    <a:srgbClr val="3F9B6B"/>
    <a:srgbClr val="E8E8E8"/>
    <a:srgbClr val="E0E0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53"/>
    <p:restoredTop sz="94624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can safely remove this slide. This slide</a:t>
            </a:r>
            <a:r>
              <a:rPr lang="en-US" baseline="0"/>
              <a:t> design was provided by SlideModel.com – You can download more templates, shapes and elements for PowerPoint from http://slidemodel.com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08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81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158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022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7834" y="2870633"/>
            <a:ext cx="5930678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99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8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2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model.com/account/plans/?utm_source=free&amp;utm_medium=button&amp;utm_campaign=freetempla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5385" y="6174303"/>
            <a:ext cx="1956579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#</a:t>
            </a:r>
            <a:r>
              <a:rPr lang="en-IN" dirty="0" err="1"/>
              <a:t>Sesi</a:t>
            </a:r>
            <a:r>
              <a:rPr lang="en-IN" dirty="0"/>
              <a:t> 7.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EF52FDC-47D1-4306-98CE-A32FBC440899}"/>
              </a:ext>
            </a:extLst>
          </p:cNvPr>
          <p:cNvSpPr/>
          <p:nvPr/>
        </p:nvSpPr>
        <p:spPr>
          <a:xfrm>
            <a:off x="549796" y="404664"/>
            <a:ext cx="6336704" cy="1446550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44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MENGGAMBAR</a:t>
            </a:r>
          </a:p>
          <a:p>
            <a:r>
              <a:rPr lang="en-IN" sz="4400" b="1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 S I T E K T U R 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6479409-C4D6-4D73-8FFE-770E8AC7172B}"/>
              </a:ext>
            </a:extLst>
          </p:cNvPr>
          <p:cNvSpPr/>
          <p:nvPr/>
        </p:nvSpPr>
        <p:spPr>
          <a:xfrm>
            <a:off x="3646140" y="3326214"/>
            <a:ext cx="5472608" cy="1200329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r>
              <a:rPr lang="en-IN" sz="20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DOSEN </a:t>
            </a:r>
            <a:r>
              <a:rPr lang="en-IN" sz="2000" b="1" u="sng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PENGAMPU:</a:t>
            </a:r>
            <a:endParaRPr lang="en-IN" sz="2000" b="1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PANDE </a:t>
            </a:r>
            <a:r>
              <a:rPr lang="en-IN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JURUMAI</a:t>
            </a:r>
            <a:endParaRPr lang="en-IN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N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IN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F:\Pelatihan TOT 16-22 September 2019\Penunjang PPT\th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83" b="11383"/>
          <a:stretch/>
        </p:blipFill>
        <p:spPr bwMode="auto">
          <a:xfrm>
            <a:off x="8166050" y="6377108"/>
            <a:ext cx="347118" cy="268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5719001" y="6356915"/>
            <a:ext cx="196551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ockwell Extra Bold" pitchFamily="18" charset="0"/>
              </a:rPr>
              <a:t>085398493127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8661350" y="6356915"/>
            <a:ext cx="340972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ockwell Extra Bold" pitchFamily="18" charset="0"/>
              </a:rPr>
              <a:t>pande.jurumai09@gmail.com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8" name="Picture 5" descr="F:\Pelatihan TOT 16-22 September 2019\Penunjang PPT\th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892" y="6324872"/>
            <a:ext cx="344488" cy="344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se1.mm.bing.net/th?id=OIP.fg-5Sp29HT8QFkbk9dlURwHaGS&amp;pid=Api&amp;P=0&amp;w=196&amp;h=1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48" y="4653136"/>
            <a:ext cx="18669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555E1F-F215-466E-A9C2-D95C1C6CBBA8}"/>
              </a:ext>
            </a:extLst>
          </p:cNvPr>
          <p:cNvSpPr txBox="1">
            <a:spLocks/>
          </p:cNvSpPr>
          <p:nvPr/>
        </p:nvSpPr>
        <p:spPr>
          <a:xfrm>
            <a:off x="3751886" y="6361583"/>
            <a:ext cx="83035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  <a:latin typeface="Rockwell Extra Bold" pitchFamily="18" charset="0"/>
              </a:rPr>
              <a:t>8d_jr</a:t>
            </a:r>
            <a:endParaRPr lang="en-US" sz="1400" b="1" kern="0" dirty="0">
              <a:solidFill>
                <a:schemeClr val="bg1"/>
              </a:solidFill>
              <a:latin typeface="Rockwell Extra Bold" pitchFamily="18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13" t="-1" r="12484" b="3608"/>
          <a:stretch/>
        </p:blipFill>
        <p:spPr bwMode="auto">
          <a:xfrm>
            <a:off x="3244827" y="6309320"/>
            <a:ext cx="363043" cy="360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684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5" t="27182" r="40320" b="9660"/>
          <a:stretch/>
        </p:blipFill>
        <p:spPr bwMode="auto">
          <a:xfrm>
            <a:off x="1517844" y="304800"/>
            <a:ext cx="922476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74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8612" y="1205464"/>
            <a:ext cx="9320754" cy="48878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4000" dirty="0">
                <a:solidFill>
                  <a:schemeClr val="tx1"/>
                </a:solidFill>
              </a:rPr>
              <a:t>Proyeksi perspektif adalah </a:t>
            </a:r>
            <a:r>
              <a:rPr lang="id-ID" sz="4000" dirty="0">
                <a:solidFill>
                  <a:srgbClr val="FF0000"/>
                </a:solidFill>
              </a:rPr>
              <a:t>cara penggambaran pandangan tunggal</a:t>
            </a:r>
            <a:r>
              <a:rPr lang="id-ID" sz="4000" dirty="0">
                <a:solidFill>
                  <a:schemeClr val="tx1"/>
                </a:solidFill>
              </a:rPr>
              <a:t> dimana dalam </a:t>
            </a:r>
            <a:r>
              <a:rPr lang="id-ID" sz="4000" dirty="0">
                <a:solidFill>
                  <a:srgbClr val="00B050"/>
                </a:solidFill>
              </a:rPr>
              <a:t>menggambarkan gambar proyeksinya</a:t>
            </a:r>
            <a:r>
              <a:rPr lang="id-ID" sz="4000" dirty="0">
                <a:solidFill>
                  <a:schemeClr val="tx1"/>
                </a:solidFill>
              </a:rPr>
              <a:t>, </a:t>
            </a:r>
            <a:r>
              <a:rPr lang="id-ID" sz="4000" dirty="0">
                <a:solidFill>
                  <a:srgbClr val="002060"/>
                </a:solidFill>
              </a:rPr>
              <a:t>garsi-garis sejajar dalam salah satu atau dua dimensinya</a:t>
            </a:r>
            <a:r>
              <a:rPr lang="id-ID" sz="4000" dirty="0">
                <a:solidFill>
                  <a:schemeClr val="tx1"/>
                </a:solidFill>
              </a:rPr>
              <a:t>, </a:t>
            </a:r>
            <a:r>
              <a:rPr lang="id-ID" sz="4000" dirty="0">
                <a:solidFill>
                  <a:srgbClr val="D1643C"/>
                </a:solidFill>
              </a:rPr>
              <a:t>bertemu pada satu titik yang disebut titik hilang</a:t>
            </a:r>
            <a:r>
              <a:rPr lang="id-ID" sz="4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1296" y="260649"/>
            <a:ext cx="1902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/>
              <a:t>Perspektif</a:t>
            </a:r>
          </a:p>
        </p:txBody>
      </p:sp>
    </p:spTree>
    <p:extLst>
      <p:ext uri="{BB962C8B-B14F-4D97-AF65-F5344CB8AC3E}">
        <p14:creationId xmlns:p14="http://schemas.microsoft.com/office/powerpoint/2010/main" xmlns="" val="32943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612" y="2079462"/>
            <a:ext cx="9588924" cy="44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07" t="32738" r="32622" b="53333"/>
          <a:stretch/>
        </p:blipFill>
        <p:spPr bwMode="auto">
          <a:xfrm>
            <a:off x="1217612" y="188640"/>
            <a:ext cx="9588924" cy="186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10828" y="1628800"/>
            <a:ext cx="8446738" cy="421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521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44" t="41071" r="36749" b="48296"/>
          <a:stretch/>
        </p:blipFill>
        <p:spPr bwMode="auto">
          <a:xfrm>
            <a:off x="716273" y="188641"/>
            <a:ext cx="10940739" cy="165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90" t="29829" r="17348" b="11079"/>
          <a:stretch/>
        </p:blipFill>
        <p:spPr bwMode="auto">
          <a:xfrm>
            <a:off x="732282" y="1842035"/>
            <a:ext cx="10772330" cy="475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09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6" t="31150" r="55044" b="24621"/>
          <a:stretch/>
        </p:blipFill>
        <p:spPr bwMode="auto">
          <a:xfrm>
            <a:off x="1021073" y="188641"/>
            <a:ext cx="10331139" cy="632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75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64" t="37103" r="56048" b="31449"/>
          <a:stretch/>
        </p:blipFill>
        <p:spPr bwMode="auto">
          <a:xfrm>
            <a:off x="925087" y="188640"/>
            <a:ext cx="1088432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55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61" t="27778" r="38120" b="43849"/>
          <a:stretch/>
        </p:blipFill>
        <p:spPr bwMode="auto">
          <a:xfrm>
            <a:off x="431259" y="381000"/>
            <a:ext cx="11326308" cy="569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09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45" t="29563" r="54040" b="35219"/>
          <a:stretch/>
        </p:blipFill>
        <p:spPr bwMode="auto">
          <a:xfrm>
            <a:off x="1650458" y="260648"/>
            <a:ext cx="916835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50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9215" y="188641"/>
            <a:ext cx="368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/>
              <a:t>Proyeksi Pandangan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79" t="39881" r="36526" b="10607"/>
          <a:stretch/>
        </p:blipFill>
        <p:spPr bwMode="auto">
          <a:xfrm>
            <a:off x="1065212" y="914400"/>
            <a:ext cx="101346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909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34" t="19643" r="52813" b="50198"/>
          <a:stretch/>
        </p:blipFill>
        <p:spPr bwMode="auto">
          <a:xfrm>
            <a:off x="760412" y="1143000"/>
            <a:ext cx="4127384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60" t="20549" r="46060" b="27935"/>
          <a:stretch/>
        </p:blipFill>
        <p:spPr bwMode="auto">
          <a:xfrm>
            <a:off x="5180012" y="171486"/>
            <a:ext cx="6749590" cy="448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73" t="42898" r="52981" b="39299"/>
          <a:stretch/>
        </p:blipFill>
        <p:spPr bwMode="auto">
          <a:xfrm>
            <a:off x="1217612" y="4535551"/>
            <a:ext cx="10065911" cy="232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766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Pert. 7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5713412" y="1905000"/>
            <a:ext cx="4727348" cy="1019822"/>
            <a:chOff x="6146945" y="1730546"/>
            <a:chExt cx="4339763" cy="1019822"/>
          </a:xfrm>
        </p:grpSpPr>
        <p:sp>
          <p:nvSpPr>
            <p:cNvPr id="89" name="TextBox 121"/>
            <p:cNvSpPr txBox="1"/>
            <p:nvPr/>
          </p:nvSpPr>
          <p:spPr>
            <a:xfrm>
              <a:off x="6146945" y="1730546"/>
              <a:ext cx="4293553" cy="46166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Proyeksi</a:t>
              </a:r>
              <a:endParaRPr 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Box 121"/>
            <p:cNvSpPr txBox="1"/>
            <p:nvPr/>
          </p:nvSpPr>
          <p:spPr>
            <a:xfrm>
              <a:off x="6190450" y="2165593"/>
              <a:ext cx="4296258" cy="58477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Mahasiswa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mampu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dan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terampil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dalam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membuat</a:t>
              </a:r>
              <a:r>
                <a:rPr lang="en-US" sz="1600" kern="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kern="0" dirty="0" err="1">
                  <a:solidFill>
                    <a:schemeClr val="bg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proyeksi</a:t>
              </a:r>
              <a:endParaRPr lang="en-US" sz="1600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2" name="Straight Connector 91"/>
          <p:cNvCxnSpPr/>
          <p:nvPr/>
        </p:nvCxnSpPr>
        <p:spPr>
          <a:xfrm>
            <a:off x="1738296" y="3829688"/>
            <a:ext cx="8712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121"/>
          <p:cNvSpPr txBox="1"/>
          <p:nvPr/>
        </p:nvSpPr>
        <p:spPr>
          <a:xfrm>
            <a:off x="2131764" y="5427221"/>
            <a:ext cx="122634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Kontrak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Perkuliahan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21"/>
          <p:cNvSpPr txBox="1"/>
          <p:nvPr/>
        </p:nvSpPr>
        <p:spPr>
          <a:xfrm>
            <a:off x="3056277" y="4191192"/>
            <a:ext cx="1299629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Peralatan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Menggambar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Teknik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21"/>
          <p:cNvSpPr txBox="1"/>
          <p:nvPr/>
        </p:nvSpPr>
        <p:spPr>
          <a:xfrm>
            <a:off x="4993338" y="4256801"/>
            <a:ext cx="122634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Arial" pitchFamily="34" charset="0"/>
                <a:cs typeface="Arial" pitchFamily="34" charset="0"/>
              </a:rPr>
              <a:t>Skala</a:t>
            </a:r>
            <a:r>
              <a:rPr lang="en-US" sz="1400" b="1" kern="0" dirty="0">
                <a:solidFill>
                  <a:schemeClr val="tx2">
                    <a:lumMod val="25000"/>
                    <a:lumOff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tx2">
                    <a:lumMod val="25000"/>
                    <a:lumOff val="75000"/>
                  </a:schemeClr>
                </a:solidFill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solidFill>
                <a:schemeClr val="tx2">
                  <a:lumMod val="25000"/>
                  <a:lumOff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21"/>
          <p:cNvSpPr txBox="1"/>
          <p:nvPr/>
        </p:nvSpPr>
        <p:spPr>
          <a:xfrm>
            <a:off x="4031272" y="5430359"/>
            <a:ext cx="122634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Mengenal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Garis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Huruf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21"/>
          <p:cNvSpPr txBox="1"/>
          <p:nvPr/>
        </p:nvSpPr>
        <p:spPr>
          <a:xfrm>
            <a:off x="5950396" y="5445224"/>
            <a:ext cx="122634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Notasi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Ukuran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Keterangan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21"/>
          <p:cNvSpPr txBox="1"/>
          <p:nvPr/>
        </p:nvSpPr>
        <p:spPr>
          <a:xfrm>
            <a:off x="6956300" y="4149080"/>
            <a:ext cx="122634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Simbol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Material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14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kern="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Gambar</a:t>
            </a:r>
            <a:endParaRPr lang="en-US" sz="1400" b="1" kern="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21"/>
          <p:cNvSpPr txBox="1"/>
          <p:nvPr/>
        </p:nvSpPr>
        <p:spPr>
          <a:xfrm>
            <a:off x="7892404" y="5427221"/>
            <a:ext cx="122634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kern="0" dirty="0" err="1">
                <a:latin typeface="Arial" pitchFamily="34" charset="0"/>
                <a:cs typeface="Arial" pitchFamily="34" charset="0"/>
              </a:rPr>
              <a:t>Proyeksi</a:t>
            </a:r>
            <a:endParaRPr lang="en-US" sz="1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21"/>
          <p:cNvSpPr txBox="1"/>
          <p:nvPr/>
        </p:nvSpPr>
        <p:spPr>
          <a:xfrm>
            <a:off x="8830716" y="4191192"/>
            <a:ext cx="122634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kern="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UTS</a:t>
            </a:r>
          </a:p>
        </p:txBody>
      </p:sp>
      <p:cxnSp>
        <p:nvCxnSpPr>
          <p:cNvPr id="132" name="Straight Connector 131"/>
          <p:cNvCxnSpPr/>
          <p:nvPr/>
        </p:nvCxnSpPr>
        <p:spPr>
          <a:xfrm>
            <a:off x="1738296" y="3829688"/>
            <a:ext cx="871223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1488740" y="4350167"/>
            <a:ext cx="9211344" cy="1482924"/>
            <a:chOff x="1179449" y="2893788"/>
            <a:chExt cx="9829928" cy="1582510"/>
          </a:xfrm>
        </p:grpSpPr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964410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0455899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139459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 flipH="1">
              <a:off x="2424724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3458537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8"/>
            <p:cNvSpPr>
              <a:spLocks/>
            </p:cNvSpPr>
            <p:nvPr/>
          </p:nvSpPr>
          <p:spPr bwMode="auto">
            <a:xfrm flipH="1">
              <a:off x="4483363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5516033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 flipH="1">
              <a:off x="6540859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7571161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8"/>
            <p:cNvSpPr>
              <a:spLocks/>
            </p:cNvSpPr>
            <p:nvPr/>
          </p:nvSpPr>
          <p:spPr bwMode="auto">
            <a:xfrm flipH="1">
              <a:off x="8592332" y="3108609"/>
              <a:ext cx="1151980" cy="1151979"/>
            </a:xfrm>
            <a:custGeom>
              <a:avLst/>
              <a:gdLst>
                <a:gd name="T0" fmla="*/ 2456 w 2456"/>
                <a:gd name="T1" fmla="*/ 655 h 2456"/>
                <a:gd name="T2" fmla="*/ 2355 w 2456"/>
                <a:gd name="T3" fmla="*/ 678 h 2456"/>
                <a:gd name="T4" fmla="*/ 2233 w 2456"/>
                <a:gd name="T5" fmla="*/ 713 h 2456"/>
                <a:gd name="T6" fmla="*/ 2096 w 2456"/>
                <a:gd name="T7" fmla="*/ 761 h 2456"/>
                <a:gd name="T8" fmla="*/ 1945 w 2456"/>
                <a:gd name="T9" fmla="*/ 827 h 2456"/>
                <a:gd name="T10" fmla="*/ 1785 w 2456"/>
                <a:gd name="T11" fmla="*/ 912 h 2456"/>
                <a:gd name="T12" fmla="*/ 1617 w 2456"/>
                <a:gd name="T13" fmla="*/ 1017 h 2456"/>
                <a:gd name="T14" fmla="*/ 1446 w 2456"/>
                <a:gd name="T15" fmla="*/ 1146 h 2456"/>
                <a:gd name="T16" fmla="*/ 1274 w 2456"/>
                <a:gd name="T17" fmla="*/ 1302 h 2456"/>
                <a:gd name="T18" fmla="*/ 1116 w 2456"/>
                <a:gd name="T19" fmla="*/ 1473 h 2456"/>
                <a:gd name="T20" fmla="*/ 988 w 2456"/>
                <a:gd name="T21" fmla="*/ 1642 h 2456"/>
                <a:gd name="T22" fmla="*/ 884 w 2456"/>
                <a:gd name="T23" fmla="*/ 1806 h 2456"/>
                <a:gd name="T24" fmla="*/ 804 w 2456"/>
                <a:gd name="T25" fmla="*/ 1963 h 2456"/>
                <a:gd name="T26" fmla="*/ 744 w 2456"/>
                <a:gd name="T27" fmla="*/ 2110 h 2456"/>
                <a:gd name="T28" fmla="*/ 701 w 2456"/>
                <a:gd name="T29" fmla="*/ 2242 h 2456"/>
                <a:gd name="T30" fmla="*/ 672 w 2456"/>
                <a:gd name="T31" fmla="*/ 2359 h 2456"/>
                <a:gd name="T32" fmla="*/ 654 w 2456"/>
                <a:gd name="T33" fmla="*/ 2456 h 2456"/>
                <a:gd name="T34" fmla="*/ 46 w 2456"/>
                <a:gd name="T35" fmla="*/ 1793 h 2456"/>
                <a:gd name="T36" fmla="*/ 152 w 2456"/>
                <a:gd name="T37" fmla="*/ 1766 h 2456"/>
                <a:gd name="T38" fmla="*/ 275 w 2456"/>
                <a:gd name="T39" fmla="*/ 1727 h 2456"/>
                <a:gd name="T40" fmla="*/ 412 w 2456"/>
                <a:gd name="T41" fmla="*/ 1670 h 2456"/>
                <a:gd name="T42" fmla="*/ 560 w 2456"/>
                <a:gd name="T43" fmla="*/ 1596 h 2456"/>
                <a:gd name="T44" fmla="*/ 717 w 2456"/>
                <a:gd name="T45" fmla="*/ 1502 h 2456"/>
                <a:gd name="T46" fmla="*/ 881 w 2456"/>
                <a:gd name="T47" fmla="*/ 1385 h 2456"/>
                <a:gd name="T48" fmla="*/ 1050 w 2456"/>
                <a:gd name="T49" fmla="*/ 1243 h 2456"/>
                <a:gd name="T50" fmla="*/ 1218 w 2456"/>
                <a:gd name="T51" fmla="*/ 1078 h 2456"/>
                <a:gd name="T52" fmla="*/ 1362 w 2456"/>
                <a:gd name="T53" fmla="*/ 908 h 2456"/>
                <a:gd name="T54" fmla="*/ 1483 w 2456"/>
                <a:gd name="T55" fmla="*/ 741 h 2456"/>
                <a:gd name="T56" fmla="*/ 1582 w 2456"/>
                <a:gd name="T57" fmla="*/ 579 h 2456"/>
                <a:gd name="T58" fmla="*/ 1659 w 2456"/>
                <a:gd name="T59" fmla="*/ 427 h 2456"/>
                <a:gd name="T60" fmla="*/ 1717 w 2456"/>
                <a:gd name="T61" fmla="*/ 286 h 2456"/>
                <a:gd name="T62" fmla="*/ 1761 w 2456"/>
                <a:gd name="T63" fmla="*/ 159 h 2456"/>
                <a:gd name="T64" fmla="*/ 1791 w 2456"/>
                <a:gd name="T65" fmla="*/ 49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56" h="2456">
                  <a:moveTo>
                    <a:pt x="1801" y="0"/>
                  </a:moveTo>
                  <a:lnTo>
                    <a:pt x="2456" y="655"/>
                  </a:lnTo>
                  <a:lnTo>
                    <a:pt x="2408" y="665"/>
                  </a:lnTo>
                  <a:lnTo>
                    <a:pt x="2355" y="678"/>
                  </a:lnTo>
                  <a:lnTo>
                    <a:pt x="2296" y="694"/>
                  </a:lnTo>
                  <a:lnTo>
                    <a:pt x="2233" y="713"/>
                  </a:lnTo>
                  <a:lnTo>
                    <a:pt x="2167" y="735"/>
                  </a:lnTo>
                  <a:lnTo>
                    <a:pt x="2096" y="761"/>
                  </a:lnTo>
                  <a:lnTo>
                    <a:pt x="2022" y="792"/>
                  </a:lnTo>
                  <a:lnTo>
                    <a:pt x="1945" y="827"/>
                  </a:lnTo>
                  <a:lnTo>
                    <a:pt x="1866" y="867"/>
                  </a:lnTo>
                  <a:lnTo>
                    <a:pt x="1785" y="912"/>
                  </a:lnTo>
                  <a:lnTo>
                    <a:pt x="1701" y="961"/>
                  </a:lnTo>
                  <a:lnTo>
                    <a:pt x="1617" y="1017"/>
                  </a:lnTo>
                  <a:lnTo>
                    <a:pt x="1532" y="1079"/>
                  </a:lnTo>
                  <a:lnTo>
                    <a:pt x="1446" y="1146"/>
                  </a:lnTo>
                  <a:lnTo>
                    <a:pt x="1360" y="1221"/>
                  </a:lnTo>
                  <a:lnTo>
                    <a:pt x="1274" y="1302"/>
                  </a:lnTo>
                  <a:lnTo>
                    <a:pt x="1191" y="1388"/>
                  </a:lnTo>
                  <a:lnTo>
                    <a:pt x="1116" y="1473"/>
                  </a:lnTo>
                  <a:lnTo>
                    <a:pt x="1049" y="1558"/>
                  </a:lnTo>
                  <a:lnTo>
                    <a:pt x="988" y="1642"/>
                  </a:lnTo>
                  <a:lnTo>
                    <a:pt x="934" y="1725"/>
                  </a:lnTo>
                  <a:lnTo>
                    <a:pt x="884" y="1806"/>
                  </a:lnTo>
                  <a:lnTo>
                    <a:pt x="842" y="1886"/>
                  </a:lnTo>
                  <a:lnTo>
                    <a:pt x="804" y="1963"/>
                  </a:lnTo>
                  <a:lnTo>
                    <a:pt x="772" y="2038"/>
                  </a:lnTo>
                  <a:lnTo>
                    <a:pt x="744" y="2110"/>
                  </a:lnTo>
                  <a:lnTo>
                    <a:pt x="721" y="2178"/>
                  </a:lnTo>
                  <a:lnTo>
                    <a:pt x="701" y="2242"/>
                  </a:lnTo>
                  <a:lnTo>
                    <a:pt x="684" y="2303"/>
                  </a:lnTo>
                  <a:lnTo>
                    <a:pt x="672" y="2359"/>
                  </a:lnTo>
                  <a:lnTo>
                    <a:pt x="662" y="2410"/>
                  </a:lnTo>
                  <a:lnTo>
                    <a:pt x="654" y="2456"/>
                  </a:lnTo>
                  <a:lnTo>
                    <a:pt x="0" y="1802"/>
                  </a:lnTo>
                  <a:lnTo>
                    <a:pt x="46" y="1793"/>
                  </a:lnTo>
                  <a:lnTo>
                    <a:pt x="96" y="1781"/>
                  </a:lnTo>
                  <a:lnTo>
                    <a:pt x="152" y="1766"/>
                  </a:lnTo>
                  <a:lnTo>
                    <a:pt x="211" y="1748"/>
                  </a:lnTo>
                  <a:lnTo>
                    <a:pt x="275" y="1727"/>
                  </a:lnTo>
                  <a:lnTo>
                    <a:pt x="341" y="1700"/>
                  </a:lnTo>
                  <a:lnTo>
                    <a:pt x="412" y="1670"/>
                  </a:lnTo>
                  <a:lnTo>
                    <a:pt x="484" y="1636"/>
                  </a:lnTo>
                  <a:lnTo>
                    <a:pt x="560" y="1596"/>
                  </a:lnTo>
                  <a:lnTo>
                    <a:pt x="637" y="1551"/>
                  </a:lnTo>
                  <a:lnTo>
                    <a:pt x="717" y="1502"/>
                  </a:lnTo>
                  <a:lnTo>
                    <a:pt x="799" y="1447"/>
                  </a:lnTo>
                  <a:lnTo>
                    <a:pt x="881" y="1385"/>
                  </a:lnTo>
                  <a:lnTo>
                    <a:pt x="966" y="1317"/>
                  </a:lnTo>
                  <a:lnTo>
                    <a:pt x="1050" y="1243"/>
                  </a:lnTo>
                  <a:lnTo>
                    <a:pt x="1135" y="1163"/>
                  </a:lnTo>
                  <a:lnTo>
                    <a:pt x="1218" y="1078"/>
                  </a:lnTo>
                  <a:lnTo>
                    <a:pt x="1294" y="992"/>
                  </a:lnTo>
                  <a:lnTo>
                    <a:pt x="1362" y="908"/>
                  </a:lnTo>
                  <a:lnTo>
                    <a:pt x="1427" y="823"/>
                  </a:lnTo>
                  <a:lnTo>
                    <a:pt x="1483" y="741"/>
                  </a:lnTo>
                  <a:lnTo>
                    <a:pt x="1535" y="659"/>
                  </a:lnTo>
                  <a:lnTo>
                    <a:pt x="1582" y="579"/>
                  </a:lnTo>
                  <a:lnTo>
                    <a:pt x="1622" y="502"/>
                  </a:lnTo>
                  <a:lnTo>
                    <a:pt x="1659" y="427"/>
                  </a:lnTo>
                  <a:lnTo>
                    <a:pt x="1691" y="356"/>
                  </a:lnTo>
                  <a:lnTo>
                    <a:pt x="1717" y="286"/>
                  </a:lnTo>
                  <a:lnTo>
                    <a:pt x="1741" y="221"/>
                  </a:lnTo>
                  <a:lnTo>
                    <a:pt x="1761" y="159"/>
                  </a:lnTo>
                  <a:lnTo>
                    <a:pt x="1777" y="101"/>
                  </a:lnTo>
                  <a:lnTo>
                    <a:pt x="1791" y="4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206388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270334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327830" y="2893788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8382958" y="2893788"/>
              <a:ext cx="553478" cy="5534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1179449" y="3922822"/>
              <a:ext cx="553478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 flipH="1">
              <a:off x="3238368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 flipH="1">
              <a:off x="5297008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 flipH="1">
              <a:off x="7354502" y="3922822"/>
              <a:ext cx="553476" cy="55347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9405977" y="3922822"/>
              <a:ext cx="553476" cy="5534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IN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330089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4394035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6451530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8506658" y="3017487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3362067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5420707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7478202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9529676" y="4046521"/>
              <a:ext cx="306078" cy="30607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sz="1400" b="1" dirty="0"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4800668" y="1728865"/>
            <a:ext cx="87075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IN" sz="4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07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2533650" y="1501553"/>
            <a:ext cx="1901190" cy="1900029"/>
            <a:chOff x="8394788" y="1266877"/>
            <a:chExt cx="861713" cy="861187"/>
          </a:xfrm>
        </p:grpSpPr>
        <p:sp>
          <p:nvSpPr>
            <p:cNvPr id="131" name="Freeform 24"/>
            <p:cNvSpPr>
              <a:spLocks/>
            </p:cNvSpPr>
            <p:nvPr/>
          </p:nvSpPr>
          <p:spPr bwMode="auto">
            <a:xfrm>
              <a:off x="8394788" y="1266877"/>
              <a:ext cx="861713" cy="861187"/>
            </a:xfrm>
            <a:custGeom>
              <a:avLst/>
              <a:gdLst>
                <a:gd name="T0" fmla="*/ 3480 w 6560"/>
                <a:gd name="T1" fmla="*/ 6 h 6556"/>
                <a:gd name="T2" fmla="*/ 3869 w 6560"/>
                <a:gd name="T3" fmla="*/ 54 h 6556"/>
                <a:gd name="T4" fmla="*/ 4244 w 6560"/>
                <a:gd name="T5" fmla="*/ 144 h 6556"/>
                <a:gd name="T6" fmla="*/ 4599 w 6560"/>
                <a:gd name="T7" fmla="*/ 277 h 6556"/>
                <a:gd name="T8" fmla="*/ 4934 w 6560"/>
                <a:gd name="T9" fmla="*/ 448 h 6556"/>
                <a:gd name="T10" fmla="*/ 5248 w 6560"/>
                <a:gd name="T11" fmla="*/ 656 h 6556"/>
                <a:gd name="T12" fmla="*/ 5533 w 6560"/>
                <a:gd name="T13" fmla="*/ 895 h 6556"/>
                <a:gd name="T14" fmla="*/ 5788 w 6560"/>
                <a:gd name="T15" fmla="*/ 1166 h 6556"/>
                <a:gd name="T16" fmla="*/ 6012 w 6560"/>
                <a:gd name="T17" fmla="*/ 1465 h 6556"/>
                <a:gd name="T18" fmla="*/ 6203 w 6560"/>
                <a:gd name="T19" fmla="*/ 1788 h 6556"/>
                <a:gd name="T20" fmla="*/ 6355 w 6560"/>
                <a:gd name="T21" fmla="*/ 2135 h 6556"/>
                <a:gd name="T22" fmla="*/ 6466 w 6560"/>
                <a:gd name="T23" fmla="*/ 2500 h 6556"/>
                <a:gd name="T24" fmla="*/ 6536 w 6560"/>
                <a:gd name="T25" fmla="*/ 2882 h 6556"/>
                <a:gd name="T26" fmla="*/ 6560 w 6560"/>
                <a:gd name="T27" fmla="*/ 3279 h 6556"/>
                <a:gd name="T28" fmla="*/ 6536 w 6560"/>
                <a:gd name="T29" fmla="*/ 3674 h 6556"/>
                <a:gd name="T30" fmla="*/ 6466 w 6560"/>
                <a:gd name="T31" fmla="*/ 4056 h 6556"/>
                <a:gd name="T32" fmla="*/ 6355 w 6560"/>
                <a:gd name="T33" fmla="*/ 4421 h 6556"/>
                <a:gd name="T34" fmla="*/ 6203 w 6560"/>
                <a:gd name="T35" fmla="*/ 4768 h 6556"/>
                <a:gd name="T36" fmla="*/ 6012 w 6560"/>
                <a:gd name="T37" fmla="*/ 5091 h 6556"/>
                <a:gd name="T38" fmla="*/ 5788 w 6560"/>
                <a:gd name="T39" fmla="*/ 5390 h 6556"/>
                <a:gd name="T40" fmla="*/ 5533 w 6560"/>
                <a:gd name="T41" fmla="*/ 5661 h 6556"/>
                <a:gd name="T42" fmla="*/ 5248 w 6560"/>
                <a:gd name="T43" fmla="*/ 5902 h 6556"/>
                <a:gd name="T44" fmla="*/ 4934 w 6560"/>
                <a:gd name="T45" fmla="*/ 6108 h 6556"/>
                <a:gd name="T46" fmla="*/ 4599 w 6560"/>
                <a:gd name="T47" fmla="*/ 6279 h 6556"/>
                <a:gd name="T48" fmla="*/ 4244 w 6560"/>
                <a:gd name="T49" fmla="*/ 6413 h 6556"/>
                <a:gd name="T50" fmla="*/ 3869 w 6560"/>
                <a:gd name="T51" fmla="*/ 6502 h 6556"/>
                <a:gd name="T52" fmla="*/ 3480 w 6560"/>
                <a:gd name="T53" fmla="*/ 6550 h 6556"/>
                <a:gd name="T54" fmla="*/ 3080 w 6560"/>
                <a:gd name="T55" fmla="*/ 6550 h 6556"/>
                <a:gd name="T56" fmla="*/ 2691 w 6560"/>
                <a:gd name="T57" fmla="*/ 6502 h 6556"/>
                <a:gd name="T58" fmla="*/ 2316 w 6560"/>
                <a:gd name="T59" fmla="*/ 6413 h 6556"/>
                <a:gd name="T60" fmla="*/ 1961 w 6560"/>
                <a:gd name="T61" fmla="*/ 6279 h 6556"/>
                <a:gd name="T62" fmla="*/ 1624 w 6560"/>
                <a:gd name="T63" fmla="*/ 6108 h 6556"/>
                <a:gd name="T64" fmla="*/ 1312 w 6560"/>
                <a:gd name="T65" fmla="*/ 5902 h 6556"/>
                <a:gd name="T66" fmla="*/ 1027 w 6560"/>
                <a:gd name="T67" fmla="*/ 5661 h 6556"/>
                <a:gd name="T68" fmla="*/ 772 w 6560"/>
                <a:gd name="T69" fmla="*/ 5390 h 6556"/>
                <a:gd name="T70" fmla="*/ 547 w 6560"/>
                <a:gd name="T71" fmla="*/ 5091 h 6556"/>
                <a:gd name="T72" fmla="*/ 357 w 6560"/>
                <a:gd name="T73" fmla="*/ 4768 h 6556"/>
                <a:gd name="T74" fmla="*/ 205 w 6560"/>
                <a:gd name="T75" fmla="*/ 4421 h 6556"/>
                <a:gd name="T76" fmla="*/ 94 w 6560"/>
                <a:gd name="T77" fmla="*/ 4056 h 6556"/>
                <a:gd name="T78" fmla="*/ 24 w 6560"/>
                <a:gd name="T79" fmla="*/ 3674 h 6556"/>
                <a:gd name="T80" fmla="*/ 0 w 6560"/>
                <a:gd name="T81" fmla="*/ 3279 h 6556"/>
                <a:gd name="T82" fmla="*/ 24 w 6560"/>
                <a:gd name="T83" fmla="*/ 2882 h 6556"/>
                <a:gd name="T84" fmla="*/ 94 w 6560"/>
                <a:gd name="T85" fmla="*/ 2500 h 6556"/>
                <a:gd name="T86" fmla="*/ 205 w 6560"/>
                <a:gd name="T87" fmla="*/ 2135 h 6556"/>
                <a:gd name="T88" fmla="*/ 357 w 6560"/>
                <a:gd name="T89" fmla="*/ 1788 h 6556"/>
                <a:gd name="T90" fmla="*/ 547 w 6560"/>
                <a:gd name="T91" fmla="*/ 1465 h 6556"/>
                <a:gd name="T92" fmla="*/ 772 w 6560"/>
                <a:gd name="T93" fmla="*/ 1166 h 6556"/>
                <a:gd name="T94" fmla="*/ 1027 w 6560"/>
                <a:gd name="T95" fmla="*/ 895 h 6556"/>
                <a:gd name="T96" fmla="*/ 1312 w 6560"/>
                <a:gd name="T97" fmla="*/ 656 h 6556"/>
                <a:gd name="T98" fmla="*/ 1624 w 6560"/>
                <a:gd name="T99" fmla="*/ 448 h 6556"/>
                <a:gd name="T100" fmla="*/ 1961 w 6560"/>
                <a:gd name="T101" fmla="*/ 277 h 6556"/>
                <a:gd name="T102" fmla="*/ 2316 w 6560"/>
                <a:gd name="T103" fmla="*/ 144 h 6556"/>
                <a:gd name="T104" fmla="*/ 2691 w 6560"/>
                <a:gd name="T105" fmla="*/ 54 h 6556"/>
                <a:gd name="T106" fmla="*/ 3080 w 6560"/>
                <a:gd name="T107" fmla="*/ 6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60" h="6556">
                  <a:moveTo>
                    <a:pt x="3279" y="0"/>
                  </a:moveTo>
                  <a:lnTo>
                    <a:pt x="3480" y="6"/>
                  </a:lnTo>
                  <a:lnTo>
                    <a:pt x="3676" y="24"/>
                  </a:lnTo>
                  <a:lnTo>
                    <a:pt x="3869" y="54"/>
                  </a:lnTo>
                  <a:lnTo>
                    <a:pt x="4059" y="94"/>
                  </a:lnTo>
                  <a:lnTo>
                    <a:pt x="4244" y="144"/>
                  </a:lnTo>
                  <a:lnTo>
                    <a:pt x="4424" y="205"/>
                  </a:lnTo>
                  <a:lnTo>
                    <a:pt x="4599" y="277"/>
                  </a:lnTo>
                  <a:lnTo>
                    <a:pt x="4771" y="357"/>
                  </a:lnTo>
                  <a:lnTo>
                    <a:pt x="4934" y="448"/>
                  </a:lnTo>
                  <a:lnTo>
                    <a:pt x="5094" y="548"/>
                  </a:lnTo>
                  <a:lnTo>
                    <a:pt x="5248" y="656"/>
                  </a:lnTo>
                  <a:lnTo>
                    <a:pt x="5393" y="771"/>
                  </a:lnTo>
                  <a:lnTo>
                    <a:pt x="5533" y="895"/>
                  </a:lnTo>
                  <a:lnTo>
                    <a:pt x="5664" y="1027"/>
                  </a:lnTo>
                  <a:lnTo>
                    <a:pt x="5788" y="1166"/>
                  </a:lnTo>
                  <a:lnTo>
                    <a:pt x="5904" y="1312"/>
                  </a:lnTo>
                  <a:lnTo>
                    <a:pt x="6012" y="1465"/>
                  </a:lnTo>
                  <a:lnTo>
                    <a:pt x="6111" y="1625"/>
                  </a:lnTo>
                  <a:lnTo>
                    <a:pt x="6203" y="1788"/>
                  </a:lnTo>
                  <a:lnTo>
                    <a:pt x="6283" y="1959"/>
                  </a:lnTo>
                  <a:lnTo>
                    <a:pt x="6355" y="2135"/>
                  </a:lnTo>
                  <a:lnTo>
                    <a:pt x="6416" y="2314"/>
                  </a:lnTo>
                  <a:lnTo>
                    <a:pt x="6466" y="2500"/>
                  </a:lnTo>
                  <a:lnTo>
                    <a:pt x="6506" y="2689"/>
                  </a:lnTo>
                  <a:lnTo>
                    <a:pt x="6536" y="2882"/>
                  </a:lnTo>
                  <a:lnTo>
                    <a:pt x="6554" y="3078"/>
                  </a:lnTo>
                  <a:lnTo>
                    <a:pt x="6560" y="3279"/>
                  </a:lnTo>
                  <a:lnTo>
                    <a:pt x="6554" y="3478"/>
                  </a:lnTo>
                  <a:lnTo>
                    <a:pt x="6536" y="3674"/>
                  </a:lnTo>
                  <a:lnTo>
                    <a:pt x="6506" y="3867"/>
                  </a:lnTo>
                  <a:lnTo>
                    <a:pt x="6466" y="4056"/>
                  </a:lnTo>
                  <a:lnTo>
                    <a:pt x="6416" y="4242"/>
                  </a:lnTo>
                  <a:lnTo>
                    <a:pt x="6355" y="4421"/>
                  </a:lnTo>
                  <a:lnTo>
                    <a:pt x="6283" y="4597"/>
                  </a:lnTo>
                  <a:lnTo>
                    <a:pt x="6203" y="4768"/>
                  </a:lnTo>
                  <a:lnTo>
                    <a:pt x="6111" y="4933"/>
                  </a:lnTo>
                  <a:lnTo>
                    <a:pt x="6012" y="5091"/>
                  </a:lnTo>
                  <a:lnTo>
                    <a:pt x="5904" y="5244"/>
                  </a:lnTo>
                  <a:lnTo>
                    <a:pt x="5788" y="5390"/>
                  </a:lnTo>
                  <a:lnTo>
                    <a:pt x="5664" y="5529"/>
                  </a:lnTo>
                  <a:lnTo>
                    <a:pt x="5533" y="5661"/>
                  </a:lnTo>
                  <a:lnTo>
                    <a:pt x="5393" y="5785"/>
                  </a:lnTo>
                  <a:lnTo>
                    <a:pt x="5248" y="5902"/>
                  </a:lnTo>
                  <a:lnTo>
                    <a:pt x="5094" y="6010"/>
                  </a:lnTo>
                  <a:lnTo>
                    <a:pt x="4934" y="6108"/>
                  </a:lnTo>
                  <a:lnTo>
                    <a:pt x="4771" y="6199"/>
                  </a:lnTo>
                  <a:lnTo>
                    <a:pt x="4599" y="6279"/>
                  </a:lnTo>
                  <a:lnTo>
                    <a:pt x="4424" y="6351"/>
                  </a:lnTo>
                  <a:lnTo>
                    <a:pt x="4244" y="6413"/>
                  </a:lnTo>
                  <a:lnTo>
                    <a:pt x="4059" y="6462"/>
                  </a:lnTo>
                  <a:lnTo>
                    <a:pt x="3869" y="6502"/>
                  </a:lnTo>
                  <a:lnTo>
                    <a:pt x="3676" y="6532"/>
                  </a:lnTo>
                  <a:lnTo>
                    <a:pt x="3480" y="6550"/>
                  </a:lnTo>
                  <a:lnTo>
                    <a:pt x="3279" y="6556"/>
                  </a:lnTo>
                  <a:lnTo>
                    <a:pt x="3080" y="6550"/>
                  </a:lnTo>
                  <a:lnTo>
                    <a:pt x="2884" y="6532"/>
                  </a:lnTo>
                  <a:lnTo>
                    <a:pt x="2691" y="6502"/>
                  </a:lnTo>
                  <a:lnTo>
                    <a:pt x="2501" y="6462"/>
                  </a:lnTo>
                  <a:lnTo>
                    <a:pt x="2316" y="6413"/>
                  </a:lnTo>
                  <a:lnTo>
                    <a:pt x="2136" y="6351"/>
                  </a:lnTo>
                  <a:lnTo>
                    <a:pt x="1961" y="6279"/>
                  </a:lnTo>
                  <a:lnTo>
                    <a:pt x="1789" y="6199"/>
                  </a:lnTo>
                  <a:lnTo>
                    <a:pt x="1624" y="6108"/>
                  </a:lnTo>
                  <a:lnTo>
                    <a:pt x="1466" y="6010"/>
                  </a:lnTo>
                  <a:lnTo>
                    <a:pt x="1312" y="5902"/>
                  </a:lnTo>
                  <a:lnTo>
                    <a:pt x="1167" y="5785"/>
                  </a:lnTo>
                  <a:lnTo>
                    <a:pt x="1027" y="5661"/>
                  </a:lnTo>
                  <a:lnTo>
                    <a:pt x="896" y="5529"/>
                  </a:lnTo>
                  <a:lnTo>
                    <a:pt x="772" y="5390"/>
                  </a:lnTo>
                  <a:lnTo>
                    <a:pt x="654" y="5244"/>
                  </a:lnTo>
                  <a:lnTo>
                    <a:pt x="547" y="5091"/>
                  </a:lnTo>
                  <a:lnTo>
                    <a:pt x="449" y="4933"/>
                  </a:lnTo>
                  <a:lnTo>
                    <a:pt x="357" y="4768"/>
                  </a:lnTo>
                  <a:lnTo>
                    <a:pt x="277" y="4597"/>
                  </a:lnTo>
                  <a:lnTo>
                    <a:pt x="205" y="4421"/>
                  </a:lnTo>
                  <a:lnTo>
                    <a:pt x="144" y="4242"/>
                  </a:lnTo>
                  <a:lnTo>
                    <a:pt x="94" y="4056"/>
                  </a:lnTo>
                  <a:lnTo>
                    <a:pt x="54" y="3867"/>
                  </a:lnTo>
                  <a:lnTo>
                    <a:pt x="24" y="3674"/>
                  </a:lnTo>
                  <a:lnTo>
                    <a:pt x="6" y="3478"/>
                  </a:lnTo>
                  <a:lnTo>
                    <a:pt x="0" y="3279"/>
                  </a:lnTo>
                  <a:lnTo>
                    <a:pt x="6" y="3078"/>
                  </a:lnTo>
                  <a:lnTo>
                    <a:pt x="24" y="2882"/>
                  </a:lnTo>
                  <a:lnTo>
                    <a:pt x="54" y="2689"/>
                  </a:lnTo>
                  <a:lnTo>
                    <a:pt x="94" y="2500"/>
                  </a:lnTo>
                  <a:lnTo>
                    <a:pt x="144" y="2314"/>
                  </a:lnTo>
                  <a:lnTo>
                    <a:pt x="205" y="2135"/>
                  </a:lnTo>
                  <a:lnTo>
                    <a:pt x="277" y="1959"/>
                  </a:lnTo>
                  <a:lnTo>
                    <a:pt x="357" y="1788"/>
                  </a:lnTo>
                  <a:lnTo>
                    <a:pt x="449" y="1625"/>
                  </a:lnTo>
                  <a:lnTo>
                    <a:pt x="547" y="1465"/>
                  </a:lnTo>
                  <a:lnTo>
                    <a:pt x="654" y="1312"/>
                  </a:lnTo>
                  <a:lnTo>
                    <a:pt x="772" y="1166"/>
                  </a:lnTo>
                  <a:lnTo>
                    <a:pt x="896" y="1027"/>
                  </a:lnTo>
                  <a:lnTo>
                    <a:pt x="1027" y="895"/>
                  </a:lnTo>
                  <a:lnTo>
                    <a:pt x="1167" y="771"/>
                  </a:lnTo>
                  <a:lnTo>
                    <a:pt x="1312" y="656"/>
                  </a:lnTo>
                  <a:lnTo>
                    <a:pt x="1466" y="548"/>
                  </a:lnTo>
                  <a:lnTo>
                    <a:pt x="1624" y="448"/>
                  </a:lnTo>
                  <a:lnTo>
                    <a:pt x="1789" y="357"/>
                  </a:lnTo>
                  <a:lnTo>
                    <a:pt x="1961" y="277"/>
                  </a:lnTo>
                  <a:lnTo>
                    <a:pt x="2136" y="205"/>
                  </a:lnTo>
                  <a:lnTo>
                    <a:pt x="2316" y="144"/>
                  </a:lnTo>
                  <a:lnTo>
                    <a:pt x="2501" y="94"/>
                  </a:lnTo>
                  <a:lnTo>
                    <a:pt x="2691" y="54"/>
                  </a:lnTo>
                  <a:lnTo>
                    <a:pt x="2884" y="24"/>
                  </a:lnTo>
                  <a:lnTo>
                    <a:pt x="3080" y="6"/>
                  </a:lnTo>
                  <a:lnTo>
                    <a:pt x="32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133" name="Group 56"/>
            <p:cNvGrpSpPr/>
            <p:nvPr/>
          </p:nvGrpSpPr>
          <p:grpSpPr>
            <a:xfrm>
              <a:off x="8562705" y="1421008"/>
              <a:ext cx="537869" cy="537869"/>
              <a:chOff x="6598468" y="1886708"/>
              <a:chExt cx="3927476" cy="3927475"/>
            </a:xfrm>
          </p:grpSpPr>
          <p:sp>
            <p:nvSpPr>
              <p:cNvPr id="134" name="Freeform 58"/>
              <p:cNvSpPr>
                <a:spLocks/>
              </p:cNvSpPr>
              <p:nvPr/>
            </p:nvSpPr>
            <p:spPr bwMode="auto">
              <a:xfrm>
                <a:off x="6598468" y="1886708"/>
                <a:ext cx="3927476" cy="3927475"/>
              </a:xfrm>
              <a:custGeom>
                <a:avLst/>
                <a:gdLst>
                  <a:gd name="T0" fmla="*/ 1334 w 2474"/>
                  <a:gd name="T1" fmla="*/ 3 h 2474"/>
                  <a:gd name="T2" fmla="*/ 1521 w 2474"/>
                  <a:gd name="T3" fmla="*/ 31 h 2474"/>
                  <a:gd name="T4" fmla="*/ 1697 w 2474"/>
                  <a:gd name="T5" fmla="*/ 88 h 2474"/>
                  <a:gd name="T6" fmla="*/ 1863 w 2474"/>
                  <a:gd name="T7" fmla="*/ 168 h 2474"/>
                  <a:gd name="T8" fmla="*/ 2012 w 2474"/>
                  <a:gd name="T9" fmla="*/ 271 h 2474"/>
                  <a:gd name="T10" fmla="*/ 2144 w 2474"/>
                  <a:gd name="T11" fmla="*/ 394 h 2474"/>
                  <a:gd name="T12" fmla="*/ 2258 w 2474"/>
                  <a:gd name="T13" fmla="*/ 536 h 2474"/>
                  <a:gd name="T14" fmla="*/ 2350 w 2474"/>
                  <a:gd name="T15" fmla="*/ 692 h 2474"/>
                  <a:gd name="T16" fmla="*/ 2418 w 2474"/>
                  <a:gd name="T17" fmla="*/ 863 h 2474"/>
                  <a:gd name="T18" fmla="*/ 2460 w 2474"/>
                  <a:gd name="T19" fmla="*/ 1045 h 2474"/>
                  <a:gd name="T20" fmla="*/ 2474 w 2474"/>
                  <a:gd name="T21" fmla="*/ 1237 h 2474"/>
                  <a:gd name="T22" fmla="*/ 2460 w 2474"/>
                  <a:gd name="T23" fmla="*/ 1428 h 2474"/>
                  <a:gd name="T24" fmla="*/ 2418 w 2474"/>
                  <a:gd name="T25" fmla="*/ 1610 h 2474"/>
                  <a:gd name="T26" fmla="*/ 2350 w 2474"/>
                  <a:gd name="T27" fmla="*/ 1781 h 2474"/>
                  <a:gd name="T28" fmla="*/ 2258 w 2474"/>
                  <a:gd name="T29" fmla="*/ 1938 h 2474"/>
                  <a:gd name="T30" fmla="*/ 2144 w 2474"/>
                  <a:gd name="T31" fmla="*/ 2079 h 2474"/>
                  <a:gd name="T32" fmla="*/ 2012 w 2474"/>
                  <a:gd name="T33" fmla="*/ 2202 h 2474"/>
                  <a:gd name="T34" fmla="*/ 1863 w 2474"/>
                  <a:gd name="T35" fmla="*/ 2305 h 2474"/>
                  <a:gd name="T36" fmla="*/ 1697 w 2474"/>
                  <a:gd name="T37" fmla="*/ 2386 h 2474"/>
                  <a:gd name="T38" fmla="*/ 1521 w 2474"/>
                  <a:gd name="T39" fmla="*/ 2441 h 2474"/>
                  <a:gd name="T40" fmla="*/ 1334 w 2474"/>
                  <a:gd name="T41" fmla="*/ 2470 h 2474"/>
                  <a:gd name="T42" fmla="*/ 1141 w 2474"/>
                  <a:gd name="T43" fmla="*/ 2470 h 2474"/>
                  <a:gd name="T44" fmla="*/ 953 w 2474"/>
                  <a:gd name="T45" fmla="*/ 2441 h 2474"/>
                  <a:gd name="T46" fmla="*/ 777 w 2474"/>
                  <a:gd name="T47" fmla="*/ 2386 h 2474"/>
                  <a:gd name="T48" fmla="*/ 613 w 2474"/>
                  <a:gd name="T49" fmla="*/ 2305 h 2474"/>
                  <a:gd name="T50" fmla="*/ 464 w 2474"/>
                  <a:gd name="T51" fmla="*/ 2202 h 2474"/>
                  <a:gd name="T52" fmla="*/ 331 w 2474"/>
                  <a:gd name="T53" fmla="*/ 2079 h 2474"/>
                  <a:gd name="T54" fmla="*/ 218 w 2474"/>
                  <a:gd name="T55" fmla="*/ 1938 h 2474"/>
                  <a:gd name="T56" fmla="*/ 126 w 2474"/>
                  <a:gd name="T57" fmla="*/ 1781 h 2474"/>
                  <a:gd name="T58" fmla="*/ 58 w 2474"/>
                  <a:gd name="T59" fmla="*/ 1610 h 2474"/>
                  <a:gd name="T60" fmla="*/ 15 w 2474"/>
                  <a:gd name="T61" fmla="*/ 1428 h 2474"/>
                  <a:gd name="T62" fmla="*/ 0 w 2474"/>
                  <a:gd name="T63" fmla="*/ 1237 h 2474"/>
                  <a:gd name="T64" fmla="*/ 15 w 2474"/>
                  <a:gd name="T65" fmla="*/ 1045 h 2474"/>
                  <a:gd name="T66" fmla="*/ 58 w 2474"/>
                  <a:gd name="T67" fmla="*/ 863 h 2474"/>
                  <a:gd name="T68" fmla="*/ 126 w 2474"/>
                  <a:gd name="T69" fmla="*/ 692 h 2474"/>
                  <a:gd name="T70" fmla="*/ 218 w 2474"/>
                  <a:gd name="T71" fmla="*/ 536 h 2474"/>
                  <a:gd name="T72" fmla="*/ 331 w 2474"/>
                  <a:gd name="T73" fmla="*/ 394 h 2474"/>
                  <a:gd name="T74" fmla="*/ 464 w 2474"/>
                  <a:gd name="T75" fmla="*/ 271 h 2474"/>
                  <a:gd name="T76" fmla="*/ 613 w 2474"/>
                  <a:gd name="T77" fmla="*/ 168 h 2474"/>
                  <a:gd name="T78" fmla="*/ 777 w 2474"/>
                  <a:gd name="T79" fmla="*/ 88 h 2474"/>
                  <a:gd name="T80" fmla="*/ 953 w 2474"/>
                  <a:gd name="T81" fmla="*/ 31 h 2474"/>
                  <a:gd name="T82" fmla="*/ 1141 w 2474"/>
                  <a:gd name="T83" fmla="*/ 3 h 2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74" h="2474">
                    <a:moveTo>
                      <a:pt x="1237" y="0"/>
                    </a:moveTo>
                    <a:lnTo>
                      <a:pt x="1334" y="3"/>
                    </a:lnTo>
                    <a:lnTo>
                      <a:pt x="1429" y="14"/>
                    </a:lnTo>
                    <a:lnTo>
                      <a:pt x="1521" y="31"/>
                    </a:lnTo>
                    <a:lnTo>
                      <a:pt x="1611" y="56"/>
                    </a:lnTo>
                    <a:lnTo>
                      <a:pt x="1697" y="88"/>
                    </a:lnTo>
                    <a:lnTo>
                      <a:pt x="1782" y="124"/>
                    </a:lnTo>
                    <a:lnTo>
                      <a:pt x="1863" y="168"/>
                    </a:lnTo>
                    <a:lnTo>
                      <a:pt x="1938" y="216"/>
                    </a:lnTo>
                    <a:lnTo>
                      <a:pt x="2012" y="271"/>
                    </a:lnTo>
                    <a:lnTo>
                      <a:pt x="2080" y="330"/>
                    </a:lnTo>
                    <a:lnTo>
                      <a:pt x="2144" y="394"/>
                    </a:lnTo>
                    <a:lnTo>
                      <a:pt x="2203" y="462"/>
                    </a:lnTo>
                    <a:lnTo>
                      <a:pt x="2258" y="536"/>
                    </a:lnTo>
                    <a:lnTo>
                      <a:pt x="2306" y="611"/>
                    </a:lnTo>
                    <a:lnTo>
                      <a:pt x="2350" y="692"/>
                    </a:lnTo>
                    <a:lnTo>
                      <a:pt x="2386" y="777"/>
                    </a:lnTo>
                    <a:lnTo>
                      <a:pt x="2418" y="863"/>
                    </a:lnTo>
                    <a:lnTo>
                      <a:pt x="2443" y="953"/>
                    </a:lnTo>
                    <a:lnTo>
                      <a:pt x="2460" y="1045"/>
                    </a:lnTo>
                    <a:lnTo>
                      <a:pt x="2471" y="1140"/>
                    </a:lnTo>
                    <a:lnTo>
                      <a:pt x="2474" y="1237"/>
                    </a:lnTo>
                    <a:lnTo>
                      <a:pt x="2471" y="1333"/>
                    </a:lnTo>
                    <a:lnTo>
                      <a:pt x="2460" y="1428"/>
                    </a:lnTo>
                    <a:lnTo>
                      <a:pt x="2443" y="1521"/>
                    </a:lnTo>
                    <a:lnTo>
                      <a:pt x="2418" y="1610"/>
                    </a:lnTo>
                    <a:lnTo>
                      <a:pt x="2386" y="1697"/>
                    </a:lnTo>
                    <a:lnTo>
                      <a:pt x="2350" y="1781"/>
                    </a:lnTo>
                    <a:lnTo>
                      <a:pt x="2306" y="1861"/>
                    </a:lnTo>
                    <a:lnTo>
                      <a:pt x="2258" y="1938"/>
                    </a:lnTo>
                    <a:lnTo>
                      <a:pt x="2203" y="2010"/>
                    </a:lnTo>
                    <a:lnTo>
                      <a:pt x="2144" y="2079"/>
                    </a:lnTo>
                    <a:lnTo>
                      <a:pt x="2080" y="2143"/>
                    </a:lnTo>
                    <a:lnTo>
                      <a:pt x="2012" y="2202"/>
                    </a:lnTo>
                    <a:lnTo>
                      <a:pt x="1938" y="2256"/>
                    </a:lnTo>
                    <a:lnTo>
                      <a:pt x="1863" y="2305"/>
                    </a:lnTo>
                    <a:lnTo>
                      <a:pt x="1782" y="2348"/>
                    </a:lnTo>
                    <a:lnTo>
                      <a:pt x="1697" y="2386"/>
                    </a:lnTo>
                    <a:lnTo>
                      <a:pt x="1611" y="2416"/>
                    </a:lnTo>
                    <a:lnTo>
                      <a:pt x="1521" y="2441"/>
                    </a:lnTo>
                    <a:lnTo>
                      <a:pt x="1429" y="2459"/>
                    </a:lnTo>
                    <a:lnTo>
                      <a:pt x="1334" y="2470"/>
                    </a:lnTo>
                    <a:lnTo>
                      <a:pt x="1237" y="2474"/>
                    </a:lnTo>
                    <a:lnTo>
                      <a:pt x="1141" y="2470"/>
                    </a:lnTo>
                    <a:lnTo>
                      <a:pt x="1046" y="2459"/>
                    </a:lnTo>
                    <a:lnTo>
                      <a:pt x="953" y="2441"/>
                    </a:lnTo>
                    <a:lnTo>
                      <a:pt x="864" y="2416"/>
                    </a:lnTo>
                    <a:lnTo>
                      <a:pt x="777" y="2386"/>
                    </a:lnTo>
                    <a:lnTo>
                      <a:pt x="693" y="2348"/>
                    </a:lnTo>
                    <a:lnTo>
                      <a:pt x="613" y="2305"/>
                    </a:lnTo>
                    <a:lnTo>
                      <a:pt x="536" y="2256"/>
                    </a:lnTo>
                    <a:lnTo>
                      <a:pt x="464" y="2202"/>
                    </a:lnTo>
                    <a:lnTo>
                      <a:pt x="395" y="2143"/>
                    </a:lnTo>
                    <a:lnTo>
                      <a:pt x="331" y="2079"/>
                    </a:lnTo>
                    <a:lnTo>
                      <a:pt x="272" y="2010"/>
                    </a:lnTo>
                    <a:lnTo>
                      <a:pt x="218" y="1938"/>
                    </a:lnTo>
                    <a:lnTo>
                      <a:pt x="169" y="1861"/>
                    </a:lnTo>
                    <a:lnTo>
                      <a:pt x="126" y="1781"/>
                    </a:lnTo>
                    <a:lnTo>
                      <a:pt x="88" y="1697"/>
                    </a:lnTo>
                    <a:lnTo>
                      <a:pt x="58" y="1610"/>
                    </a:lnTo>
                    <a:lnTo>
                      <a:pt x="33" y="1521"/>
                    </a:lnTo>
                    <a:lnTo>
                      <a:pt x="15" y="1428"/>
                    </a:lnTo>
                    <a:lnTo>
                      <a:pt x="4" y="1333"/>
                    </a:lnTo>
                    <a:lnTo>
                      <a:pt x="0" y="1237"/>
                    </a:lnTo>
                    <a:lnTo>
                      <a:pt x="4" y="1140"/>
                    </a:lnTo>
                    <a:lnTo>
                      <a:pt x="15" y="1045"/>
                    </a:lnTo>
                    <a:lnTo>
                      <a:pt x="33" y="953"/>
                    </a:lnTo>
                    <a:lnTo>
                      <a:pt x="58" y="863"/>
                    </a:lnTo>
                    <a:lnTo>
                      <a:pt x="88" y="777"/>
                    </a:lnTo>
                    <a:lnTo>
                      <a:pt x="126" y="692"/>
                    </a:lnTo>
                    <a:lnTo>
                      <a:pt x="169" y="611"/>
                    </a:lnTo>
                    <a:lnTo>
                      <a:pt x="218" y="536"/>
                    </a:lnTo>
                    <a:lnTo>
                      <a:pt x="272" y="462"/>
                    </a:lnTo>
                    <a:lnTo>
                      <a:pt x="331" y="394"/>
                    </a:lnTo>
                    <a:lnTo>
                      <a:pt x="395" y="330"/>
                    </a:lnTo>
                    <a:lnTo>
                      <a:pt x="464" y="271"/>
                    </a:lnTo>
                    <a:lnTo>
                      <a:pt x="536" y="216"/>
                    </a:lnTo>
                    <a:lnTo>
                      <a:pt x="613" y="168"/>
                    </a:lnTo>
                    <a:lnTo>
                      <a:pt x="693" y="124"/>
                    </a:lnTo>
                    <a:lnTo>
                      <a:pt x="777" y="88"/>
                    </a:lnTo>
                    <a:lnTo>
                      <a:pt x="864" y="56"/>
                    </a:lnTo>
                    <a:lnTo>
                      <a:pt x="953" y="31"/>
                    </a:lnTo>
                    <a:lnTo>
                      <a:pt x="1046" y="14"/>
                    </a:lnTo>
                    <a:lnTo>
                      <a:pt x="1141" y="3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5" name="Freeform 59"/>
              <p:cNvSpPr>
                <a:spLocks noEditPoints="1"/>
              </p:cNvSpPr>
              <p:nvPr/>
            </p:nvSpPr>
            <p:spPr bwMode="auto">
              <a:xfrm>
                <a:off x="6865168" y="2150233"/>
                <a:ext cx="3397251" cy="3397250"/>
              </a:xfrm>
              <a:custGeom>
                <a:avLst/>
                <a:gdLst>
                  <a:gd name="T0" fmla="*/ 903 w 2140"/>
                  <a:gd name="T1" fmla="*/ 155 h 2140"/>
                  <a:gd name="T2" fmla="*/ 672 w 2140"/>
                  <a:gd name="T3" fmla="*/ 230 h 2140"/>
                  <a:gd name="T4" fmla="*/ 471 w 2140"/>
                  <a:gd name="T5" fmla="*/ 360 h 2140"/>
                  <a:gd name="T6" fmla="*/ 309 w 2140"/>
                  <a:gd name="T7" fmla="*/ 535 h 2140"/>
                  <a:gd name="T8" fmla="*/ 198 w 2140"/>
                  <a:gd name="T9" fmla="*/ 746 h 2140"/>
                  <a:gd name="T10" fmla="*/ 143 w 2140"/>
                  <a:gd name="T11" fmla="*/ 986 h 2140"/>
                  <a:gd name="T12" fmla="*/ 154 w 2140"/>
                  <a:gd name="T13" fmla="*/ 1237 h 2140"/>
                  <a:gd name="T14" fmla="*/ 229 w 2140"/>
                  <a:gd name="T15" fmla="*/ 1468 h 2140"/>
                  <a:gd name="T16" fmla="*/ 358 w 2140"/>
                  <a:gd name="T17" fmla="*/ 1669 h 2140"/>
                  <a:gd name="T18" fmla="*/ 533 w 2140"/>
                  <a:gd name="T19" fmla="*/ 1831 h 2140"/>
                  <a:gd name="T20" fmla="*/ 746 w 2140"/>
                  <a:gd name="T21" fmla="*/ 1942 h 2140"/>
                  <a:gd name="T22" fmla="*/ 985 w 2140"/>
                  <a:gd name="T23" fmla="*/ 1997 h 2140"/>
                  <a:gd name="T24" fmla="*/ 1236 w 2140"/>
                  <a:gd name="T25" fmla="*/ 1986 h 2140"/>
                  <a:gd name="T26" fmla="*/ 1467 w 2140"/>
                  <a:gd name="T27" fmla="*/ 1911 h 2140"/>
                  <a:gd name="T28" fmla="*/ 1668 w 2140"/>
                  <a:gd name="T29" fmla="*/ 1782 h 2140"/>
                  <a:gd name="T30" fmla="*/ 1829 w 2140"/>
                  <a:gd name="T31" fmla="*/ 1607 h 2140"/>
                  <a:gd name="T32" fmla="*/ 1942 w 2140"/>
                  <a:gd name="T33" fmla="*/ 1394 h 2140"/>
                  <a:gd name="T34" fmla="*/ 1996 w 2140"/>
                  <a:gd name="T35" fmla="*/ 1155 h 2140"/>
                  <a:gd name="T36" fmla="*/ 1986 w 2140"/>
                  <a:gd name="T37" fmla="*/ 904 h 2140"/>
                  <a:gd name="T38" fmla="*/ 1912 w 2140"/>
                  <a:gd name="T39" fmla="*/ 673 h 2140"/>
                  <a:gd name="T40" fmla="*/ 1784 w 2140"/>
                  <a:gd name="T41" fmla="*/ 472 h 2140"/>
                  <a:gd name="T42" fmla="*/ 1609 w 2140"/>
                  <a:gd name="T43" fmla="*/ 311 h 2140"/>
                  <a:gd name="T44" fmla="*/ 1396 w 2140"/>
                  <a:gd name="T45" fmla="*/ 198 h 2140"/>
                  <a:gd name="T46" fmla="*/ 1155 w 2140"/>
                  <a:gd name="T47" fmla="*/ 144 h 2140"/>
                  <a:gd name="T48" fmla="*/ 1157 w 2140"/>
                  <a:gd name="T49" fmla="*/ 4 h 2140"/>
                  <a:gd name="T50" fmla="*/ 1407 w 2140"/>
                  <a:gd name="T51" fmla="*/ 55 h 2140"/>
                  <a:gd name="T52" fmla="*/ 1633 w 2140"/>
                  <a:gd name="T53" fmla="*/ 160 h 2140"/>
                  <a:gd name="T54" fmla="*/ 1826 w 2140"/>
                  <a:gd name="T55" fmla="*/ 314 h 2140"/>
                  <a:gd name="T56" fmla="*/ 1980 w 2140"/>
                  <a:gd name="T57" fmla="*/ 507 h 2140"/>
                  <a:gd name="T58" fmla="*/ 2085 w 2140"/>
                  <a:gd name="T59" fmla="*/ 733 h 2140"/>
                  <a:gd name="T60" fmla="*/ 2136 w 2140"/>
                  <a:gd name="T61" fmla="*/ 983 h 2140"/>
                  <a:gd name="T62" fmla="*/ 2125 w 2140"/>
                  <a:gd name="T63" fmla="*/ 1244 h 2140"/>
                  <a:gd name="T64" fmla="*/ 2056 w 2140"/>
                  <a:gd name="T65" fmla="*/ 1487 h 2140"/>
                  <a:gd name="T66" fmla="*/ 1933 w 2140"/>
                  <a:gd name="T67" fmla="*/ 1702 h 2140"/>
                  <a:gd name="T68" fmla="*/ 1766 w 2140"/>
                  <a:gd name="T69" fmla="*/ 1883 h 2140"/>
                  <a:gd name="T70" fmla="*/ 1561 w 2140"/>
                  <a:gd name="T71" fmla="*/ 2021 h 2140"/>
                  <a:gd name="T72" fmla="*/ 1326 w 2140"/>
                  <a:gd name="T73" fmla="*/ 2110 h 2140"/>
                  <a:gd name="T74" fmla="*/ 1069 w 2140"/>
                  <a:gd name="T75" fmla="*/ 2140 h 2140"/>
                  <a:gd name="T76" fmla="*/ 812 w 2140"/>
                  <a:gd name="T77" fmla="*/ 2110 h 2140"/>
                  <a:gd name="T78" fmla="*/ 577 w 2140"/>
                  <a:gd name="T79" fmla="*/ 2021 h 2140"/>
                  <a:gd name="T80" fmla="*/ 373 w 2140"/>
                  <a:gd name="T81" fmla="*/ 1883 h 2140"/>
                  <a:gd name="T82" fmla="*/ 205 w 2140"/>
                  <a:gd name="T83" fmla="*/ 1702 h 2140"/>
                  <a:gd name="T84" fmla="*/ 83 w 2140"/>
                  <a:gd name="T85" fmla="*/ 1487 h 2140"/>
                  <a:gd name="T86" fmla="*/ 13 w 2140"/>
                  <a:gd name="T87" fmla="*/ 1244 h 2140"/>
                  <a:gd name="T88" fmla="*/ 4 w 2140"/>
                  <a:gd name="T89" fmla="*/ 983 h 2140"/>
                  <a:gd name="T90" fmla="*/ 54 w 2140"/>
                  <a:gd name="T91" fmla="*/ 733 h 2140"/>
                  <a:gd name="T92" fmla="*/ 160 w 2140"/>
                  <a:gd name="T93" fmla="*/ 507 h 2140"/>
                  <a:gd name="T94" fmla="*/ 313 w 2140"/>
                  <a:gd name="T95" fmla="*/ 314 h 2140"/>
                  <a:gd name="T96" fmla="*/ 506 w 2140"/>
                  <a:gd name="T97" fmla="*/ 160 h 2140"/>
                  <a:gd name="T98" fmla="*/ 732 w 2140"/>
                  <a:gd name="T99" fmla="*/ 55 h 2140"/>
                  <a:gd name="T100" fmla="*/ 981 w 2140"/>
                  <a:gd name="T101" fmla="*/ 4 h 2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40" h="2140">
                    <a:moveTo>
                      <a:pt x="1069" y="139"/>
                    </a:moveTo>
                    <a:lnTo>
                      <a:pt x="985" y="144"/>
                    </a:lnTo>
                    <a:lnTo>
                      <a:pt x="903" y="155"/>
                    </a:lnTo>
                    <a:lnTo>
                      <a:pt x="823" y="174"/>
                    </a:lnTo>
                    <a:lnTo>
                      <a:pt x="746" y="198"/>
                    </a:lnTo>
                    <a:lnTo>
                      <a:pt x="672" y="230"/>
                    </a:lnTo>
                    <a:lnTo>
                      <a:pt x="601" y="268"/>
                    </a:lnTo>
                    <a:lnTo>
                      <a:pt x="533" y="311"/>
                    </a:lnTo>
                    <a:lnTo>
                      <a:pt x="471" y="360"/>
                    </a:lnTo>
                    <a:lnTo>
                      <a:pt x="412" y="414"/>
                    </a:lnTo>
                    <a:lnTo>
                      <a:pt x="358" y="472"/>
                    </a:lnTo>
                    <a:lnTo>
                      <a:pt x="309" y="535"/>
                    </a:lnTo>
                    <a:lnTo>
                      <a:pt x="267" y="602"/>
                    </a:lnTo>
                    <a:lnTo>
                      <a:pt x="229" y="673"/>
                    </a:lnTo>
                    <a:lnTo>
                      <a:pt x="198" y="746"/>
                    </a:lnTo>
                    <a:lnTo>
                      <a:pt x="172" y="823"/>
                    </a:lnTo>
                    <a:lnTo>
                      <a:pt x="154" y="904"/>
                    </a:lnTo>
                    <a:lnTo>
                      <a:pt x="143" y="986"/>
                    </a:lnTo>
                    <a:lnTo>
                      <a:pt x="139" y="1071"/>
                    </a:lnTo>
                    <a:lnTo>
                      <a:pt x="143" y="1155"/>
                    </a:lnTo>
                    <a:lnTo>
                      <a:pt x="154" y="1237"/>
                    </a:lnTo>
                    <a:lnTo>
                      <a:pt x="172" y="1317"/>
                    </a:lnTo>
                    <a:lnTo>
                      <a:pt x="198" y="1394"/>
                    </a:lnTo>
                    <a:lnTo>
                      <a:pt x="229" y="1468"/>
                    </a:lnTo>
                    <a:lnTo>
                      <a:pt x="267" y="1539"/>
                    </a:lnTo>
                    <a:lnTo>
                      <a:pt x="309" y="1607"/>
                    </a:lnTo>
                    <a:lnTo>
                      <a:pt x="358" y="1669"/>
                    </a:lnTo>
                    <a:lnTo>
                      <a:pt x="412" y="1728"/>
                    </a:lnTo>
                    <a:lnTo>
                      <a:pt x="471" y="1782"/>
                    </a:lnTo>
                    <a:lnTo>
                      <a:pt x="533" y="1831"/>
                    </a:lnTo>
                    <a:lnTo>
                      <a:pt x="601" y="1873"/>
                    </a:lnTo>
                    <a:lnTo>
                      <a:pt x="672" y="1911"/>
                    </a:lnTo>
                    <a:lnTo>
                      <a:pt x="746" y="1942"/>
                    </a:lnTo>
                    <a:lnTo>
                      <a:pt x="823" y="1968"/>
                    </a:lnTo>
                    <a:lnTo>
                      <a:pt x="903" y="1986"/>
                    </a:lnTo>
                    <a:lnTo>
                      <a:pt x="985" y="1997"/>
                    </a:lnTo>
                    <a:lnTo>
                      <a:pt x="1069" y="2001"/>
                    </a:lnTo>
                    <a:lnTo>
                      <a:pt x="1154" y="1997"/>
                    </a:lnTo>
                    <a:lnTo>
                      <a:pt x="1236" y="1986"/>
                    </a:lnTo>
                    <a:lnTo>
                      <a:pt x="1317" y="1968"/>
                    </a:lnTo>
                    <a:lnTo>
                      <a:pt x="1394" y="1942"/>
                    </a:lnTo>
                    <a:lnTo>
                      <a:pt x="1467" y="1911"/>
                    </a:lnTo>
                    <a:lnTo>
                      <a:pt x="1538" y="1873"/>
                    </a:lnTo>
                    <a:lnTo>
                      <a:pt x="1605" y="1831"/>
                    </a:lnTo>
                    <a:lnTo>
                      <a:pt x="1668" y="1782"/>
                    </a:lnTo>
                    <a:lnTo>
                      <a:pt x="1726" y="1728"/>
                    </a:lnTo>
                    <a:lnTo>
                      <a:pt x="1780" y="1669"/>
                    </a:lnTo>
                    <a:lnTo>
                      <a:pt x="1829" y="1607"/>
                    </a:lnTo>
                    <a:lnTo>
                      <a:pt x="1872" y="1539"/>
                    </a:lnTo>
                    <a:lnTo>
                      <a:pt x="1910" y="1468"/>
                    </a:lnTo>
                    <a:lnTo>
                      <a:pt x="1942" y="1394"/>
                    </a:lnTo>
                    <a:lnTo>
                      <a:pt x="1966" y="1317"/>
                    </a:lnTo>
                    <a:lnTo>
                      <a:pt x="1985" y="1237"/>
                    </a:lnTo>
                    <a:lnTo>
                      <a:pt x="1996" y="1155"/>
                    </a:lnTo>
                    <a:lnTo>
                      <a:pt x="2001" y="1071"/>
                    </a:lnTo>
                    <a:lnTo>
                      <a:pt x="1997" y="986"/>
                    </a:lnTo>
                    <a:lnTo>
                      <a:pt x="1986" y="904"/>
                    </a:lnTo>
                    <a:lnTo>
                      <a:pt x="1969" y="823"/>
                    </a:lnTo>
                    <a:lnTo>
                      <a:pt x="1944" y="746"/>
                    </a:lnTo>
                    <a:lnTo>
                      <a:pt x="1912" y="673"/>
                    </a:lnTo>
                    <a:lnTo>
                      <a:pt x="1876" y="602"/>
                    </a:lnTo>
                    <a:lnTo>
                      <a:pt x="1833" y="535"/>
                    </a:lnTo>
                    <a:lnTo>
                      <a:pt x="1784" y="472"/>
                    </a:lnTo>
                    <a:lnTo>
                      <a:pt x="1730" y="414"/>
                    </a:lnTo>
                    <a:lnTo>
                      <a:pt x="1671" y="360"/>
                    </a:lnTo>
                    <a:lnTo>
                      <a:pt x="1609" y="311"/>
                    </a:lnTo>
                    <a:lnTo>
                      <a:pt x="1542" y="268"/>
                    </a:lnTo>
                    <a:lnTo>
                      <a:pt x="1471" y="230"/>
                    </a:lnTo>
                    <a:lnTo>
                      <a:pt x="1396" y="198"/>
                    </a:lnTo>
                    <a:lnTo>
                      <a:pt x="1318" y="174"/>
                    </a:lnTo>
                    <a:lnTo>
                      <a:pt x="1237" y="155"/>
                    </a:lnTo>
                    <a:lnTo>
                      <a:pt x="1155" y="144"/>
                    </a:lnTo>
                    <a:lnTo>
                      <a:pt x="1069" y="139"/>
                    </a:lnTo>
                    <a:close/>
                    <a:moveTo>
                      <a:pt x="1069" y="0"/>
                    </a:moveTo>
                    <a:lnTo>
                      <a:pt x="1157" y="4"/>
                    </a:lnTo>
                    <a:lnTo>
                      <a:pt x="1243" y="15"/>
                    </a:lnTo>
                    <a:lnTo>
                      <a:pt x="1326" y="32"/>
                    </a:lnTo>
                    <a:lnTo>
                      <a:pt x="1407" y="55"/>
                    </a:lnTo>
                    <a:lnTo>
                      <a:pt x="1485" y="84"/>
                    </a:lnTo>
                    <a:lnTo>
                      <a:pt x="1561" y="120"/>
                    </a:lnTo>
                    <a:lnTo>
                      <a:pt x="1633" y="160"/>
                    </a:lnTo>
                    <a:lnTo>
                      <a:pt x="1702" y="207"/>
                    </a:lnTo>
                    <a:lnTo>
                      <a:pt x="1766" y="258"/>
                    </a:lnTo>
                    <a:lnTo>
                      <a:pt x="1826" y="314"/>
                    </a:lnTo>
                    <a:lnTo>
                      <a:pt x="1882" y="374"/>
                    </a:lnTo>
                    <a:lnTo>
                      <a:pt x="1933" y="438"/>
                    </a:lnTo>
                    <a:lnTo>
                      <a:pt x="1980" y="507"/>
                    </a:lnTo>
                    <a:lnTo>
                      <a:pt x="2020" y="579"/>
                    </a:lnTo>
                    <a:lnTo>
                      <a:pt x="2056" y="655"/>
                    </a:lnTo>
                    <a:lnTo>
                      <a:pt x="2085" y="733"/>
                    </a:lnTo>
                    <a:lnTo>
                      <a:pt x="2108" y="814"/>
                    </a:lnTo>
                    <a:lnTo>
                      <a:pt x="2125" y="897"/>
                    </a:lnTo>
                    <a:lnTo>
                      <a:pt x="2136" y="983"/>
                    </a:lnTo>
                    <a:lnTo>
                      <a:pt x="2140" y="1071"/>
                    </a:lnTo>
                    <a:lnTo>
                      <a:pt x="2136" y="1159"/>
                    </a:lnTo>
                    <a:lnTo>
                      <a:pt x="2125" y="1244"/>
                    </a:lnTo>
                    <a:lnTo>
                      <a:pt x="2108" y="1328"/>
                    </a:lnTo>
                    <a:lnTo>
                      <a:pt x="2085" y="1408"/>
                    </a:lnTo>
                    <a:lnTo>
                      <a:pt x="2056" y="1487"/>
                    </a:lnTo>
                    <a:lnTo>
                      <a:pt x="2020" y="1563"/>
                    </a:lnTo>
                    <a:lnTo>
                      <a:pt x="1980" y="1634"/>
                    </a:lnTo>
                    <a:lnTo>
                      <a:pt x="1933" y="1702"/>
                    </a:lnTo>
                    <a:lnTo>
                      <a:pt x="1882" y="1767"/>
                    </a:lnTo>
                    <a:lnTo>
                      <a:pt x="1826" y="1827"/>
                    </a:lnTo>
                    <a:lnTo>
                      <a:pt x="1766" y="1883"/>
                    </a:lnTo>
                    <a:lnTo>
                      <a:pt x="1702" y="1935"/>
                    </a:lnTo>
                    <a:lnTo>
                      <a:pt x="1633" y="1980"/>
                    </a:lnTo>
                    <a:lnTo>
                      <a:pt x="1561" y="2021"/>
                    </a:lnTo>
                    <a:lnTo>
                      <a:pt x="1485" y="2057"/>
                    </a:lnTo>
                    <a:lnTo>
                      <a:pt x="1407" y="2086"/>
                    </a:lnTo>
                    <a:lnTo>
                      <a:pt x="1326" y="2110"/>
                    </a:lnTo>
                    <a:lnTo>
                      <a:pt x="1243" y="2127"/>
                    </a:lnTo>
                    <a:lnTo>
                      <a:pt x="1157" y="2136"/>
                    </a:lnTo>
                    <a:lnTo>
                      <a:pt x="1069" y="2140"/>
                    </a:lnTo>
                    <a:lnTo>
                      <a:pt x="981" y="2136"/>
                    </a:lnTo>
                    <a:lnTo>
                      <a:pt x="896" y="2127"/>
                    </a:lnTo>
                    <a:lnTo>
                      <a:pt x="812" y="2110"/>
                    </a:lnTo>
                    <a:lnTo>
                      <a:pt x="732" y="2086"/>
                    </a:lnTo>
                    <a:lnTo>
                      <a:pt x="653" y="2057"/>
                    </a:lnTo>
                    <a:lnTo>
                      <a:pt x="577" y="2021"/>
                    </a:lnTo>
                    <a:lnTo>
                      <a:pt x="506" y="1980"/>
                    </a:lnTo>
                    <a:lnTo>
                      <a:pt x="438" y="1935"/>
                    </a:lnTo>
                    <a:lnTo>
                      <a:pt x="373" y="1883"/>
                    </a:lnTo>
                    <a:lnTo>
                      <a:pt x="313" y="1827"/>
                    </a:lnTo>
                    <a:lnTo>
                      <a:pt x="257" y="1767"/>
                    </a:lnTo>
                    <a:lnTo>
                      <a:pt x="205" y="1702"/>
                    </a:lnTo>
                    <a:lnTo>
                      <a:pt x="160" y="1634"/>
                    </a:lnTo>
                    <a:lnTo>
                      <a:pt x="119" y="1563"/>
                    </a:lnTo>
                    <a:lnTo>
                      <a:pt x="83" y="1487"/>
                    </a:lnTo>
                    <a:lnTo>
                      <a:pt x="54" y="1408"/>
                    </a:lnTo>
                    <a:lnTo>
                      <a:pt x="30" y="1328"/>
                    </a:lnTo>
                    <a:lnTo>
                      <a:pt x="13" y="1244"/>
                    </a:lnTo>
                    <a:lnTo>
                      <a:pt x="4" y="1159"/>
                    </a:lnTo>
                    <a:lnTo>
                      <a:pt x="0" y="1071"/>
                    </a:lnTo>
                    <a:lnTo>
                      <a:pt x="4" y="983"/>
                    </a:lnTo>
                    <a:lnTo>
                      <a:pt x="13" y="897"/>
                    </a:lnTo>
                    <a:lnTo>
                      <a:pt x="30" y="814"/>
                    </a:lnTo>
                    <a:lnTo>
                      <a:pt x="54" y="733"/>
                    </a:lnTo>
                    <a:lnTo>
                      <a:pt x="83" y="655"/>
                    </a:lnTo>
                    <a:lnTo>
                      <a:pt x="119" y="579"/>
                    </a:lnTo>
                    <a:lnTo>
                      <a:pt x="160" y="507"/>
                    </a:lnTo>
                    <a:lnTo>
                      <a:pt x="205" y="438"/>
                    </a:lnTo>
                    <a:lnTo>
                      <a:pt x="257" y="374"/>
                    </a:lnTo>
                    <a:lnTo>
                      <a:pt x="313" y="314"/>
                    </a:lnTo>
                    <a:lnTo>
                      <a:pt x="373" y="258"/>
                    </a:lnTo>
                    <a:lnTo>
                      <a:pt x="438" y="207"/>
                    </a:lnTo>
                    <a:lnTo>
                      <a:pt x="506" y="160"/>
                    </a:lnTo>
                    <a:lnTo>
                      <a:pt x="577" y="120"/>
                    </a:lnTo>
                    <a:lnTo>
                      <a:pt x="653" y="84"/>
                    </a:lnTo>
                    <a:lnTo>
                      <a:pt x="732" y="55"/>
                    </a:lnTo>
                    <a:lnTo>
                      <a:pt x="812" y="32"/>
                    </a:lnTo>
                    <a:lnTo>
                      <a:pt x="896" y="15"/>
                    </a:lnTo>
                    <a:lnTo>
                      <a:pt x="981" y="4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36" name="Freeform 60"/>
              <p:cNvSpPr>
                <a:spLocks noEditPoints="1"/>
              </p:cNvSpPr>
              <p:nvPr/>
            </p:nvSpPr>
            <p:spPr bwMode="auto">
              <a:xfrm>
                <a:off x="7816081" y="2697921"/>
                <a:ext cx="1492250" cy="2311400"/>
              </a:xfrm>
              <a:custGeom>
                <a:avLst/>
                <a:gdLst>
                  <a:gd name="T0" fmla="*/ 535 w 940"/>
                  <a:gd name="T1" fmla="*/ 1093 h 1456"/>
                  <a:gd name="T2" fmla="*/ 605 w 940"/>
                  <a:gd name="T3" fmla="*/ 1079 h 1456"/>
                  <a:gd name="T4" fmla="*/ 656 w 940"/>
                  <a:gd name="T5" fmla="*/ 1051 h 1456"/>
                  <a:gd name="T6" fmla="*/ 688 w 940"/>
                  <a:gd name="T7" fmla="*/ 1011 h 1456"/>
                  <a:gd name="T8" fmla="*/ 698 w 940"/>
                  <a:gd name="T9" fmla="*/ 963 h 1456"/>
                  <a:gd name="T10" fmla="*/ 691 w 940"/>
                  <a:gd name="T11" fmla="*/ 913 h 1456"/>
                  <a:gd name="T12" fmla="*/ 666 w 940"/>
                  <a:gd name="T13" fmla="*/ 875 h 1456"/>
                  <a:gd name="T14" fmla="*/ 616 w 940"/>
                  <a:gd name="T15" fmla="*/ 842 h 1456"/>
                  <a:gd name="T16" fmla="*/ 535 w 940"/>
                  <a:gd name="T17" fmla="*/ 814 h 1456"/>
                  <a:gd name="T18" fmla="*/ 409 w 940"/>
                  <a:gd name="T19" fmla="*/ 332 h 1456"/>
                  <a:gd name="T20" fmla="*/ 364 w 940"/>
                  <a:gd name="T21" fmla="*/ 343 h 1456"/>
                  <a:gd name="T22" fmla="*/ 326 w 940"/>
                  <a:gd name="T23" fmla="*/ 367 h 1456"/>
                  <a:gd name="T24" fmla="*/ 295 w 940"/>
                  <a:gd name="T25" fmla="*/ 406 h 1456"/>
                  <a:gd name="T26" fmla="*/ 284 w 940"/>
                  <a:gd name="T27" fmla="*/ 455 h 1456"/>
                  <a:gd name="T28" fmla="*/ 292 w 940"/>
                  <a:gd name="T29" fmla="*/ 503 h 1456"/>
                  <a:gd name="T30" fmla="*/ 317 w 940"/>
                  <a:gd name="T31" fmla="*/ 540 h 1456"/>
                  <a:gd name="T32" fmla="*/ 350 w 940"/>
                  <a:gd name="T33" fmla="*/ 563 h 1456"/>
                  <a:gd name="T34" fmla="*/ 402 w 940"/>
                  <a:gd name="T35" fmla="*/ 589 h 1456"/>
                  <a:gd name="T36" fmla="*/ 434 w 940"/>
                  <a:gd name="T37" fmla="*/ 330 h 1456"/>
                  <a:gd name="T38" fmla="*/ 545 w 940"/>
                  <a:gd name="T39" fmla="*/ 0 h 1456"/>
                  <a:gd name="T40" fmla="*/ 610 w 940"/>
                  <a:gd name="T41" fmla="*/ 95 h 1456"/>
                  <a:gd name="T42" fmla="*/ 733 w 940"/>
                  <a:gd name="T43" fmla="*/ 127 h 1456"/>
                  <a:gd name="T44" fmla="*/ 853 w 940"/>
                  <a:gd name="T45" fmla="*/ 182 h 1456"/>
                  <a:gd name="T46" fmla="*/ 796 w 940"/>
                  <a:gd name="T47" fmla="*/ 382 h 1456"/>
                  <a:gd name="T48" fmla="*/ 699 w 940"/>
                  <a:gd name="T49" fmla="*/ 326 h 1456"/>
                  <a:gd name="T50" fmla="*/ 598 w 940"/>
                  <a:gd name="T51" fmla="*/ 290 h 1456"/>
                  <a:gd name="T52" fmla="*/ 545 w 940"/>
                  <a:gd name="T53" fmla="*/ 609 h 1456"/>
                  <a:gd name="T54" fmla="*/ 613 w 940"/>
                  <a:gd name="T55" fmla="*/ 627 h 1456"/>
                  <a:gd name="T56" fmla="*/ 725 w 940"/>
                  <a:gd name="T57" fmla="*/ 666 h 1456"/>
                  <a:gd name="T58" fmla="*/ 812 w 940"/>
                  <a:gd name="T59" fmla="*/ 712 h 1456"/>
                  <a:gd name="T60" fmla="*/ 877 w 940"/>
                  <a:gd name="T61" fmla="*/ 768 h 1456"/>
                  <a:gd name="T62" fmla="*/ 918 w 940"/>
                  <a:gd name="T63" fmla="*/ 838 h 1456"/>
                  <a:gd name="T64" fmla="*/ 938 w 940"/>
                  <a:gd name="T65" fmla="*/ 923 h 1456"/>
                  <a:gd name="T66" fmla="*/ 938 w 940"/>
                  <a:gd name="T67" fmla="*/ 1022 h 1456"/>
                  <a:gd name="T68" fmla="*/ 913 w 940"/>
                  <a:gd name="T69" fmla="*/ 1111 h 1456"/>
                  <a:gd name="T70" fmla="*/ 866 w 940"/>
                  <a:gd name="T71" fmla="*/ 1189 h 1456"/>
                  <a:gd name="T72" fmla="*/ 795 w 940"/>
                  <a:gd name="T73" fmla="*/ 1253 h 1456"/>
                  <a:gd name="T74" fmla="*/ 706 w 940"/>
                  <a:gd name="T75" fmla="*/ 1298 h 1456"/>
                  <a:gd name="T76" fmla="*/ 604 w 940"/>
                  <a:gd name="T77" fmla="*/ 1324 h 1456"/>
                  <a:gd name="T78" fmla="*/ 545 w 940"/>
                  <a:gd name="T79" fmla="*/ 1456 h 1456"/>
                  <a:gd name="T80" fmla="*/ 434 w 940"/>
                  <a:gd name="T81" fmla="*/ 1325 h 1456"/>
                  <a:gd name="T82" fmla="*/ 298 w 940"/>
                  <a:gd name="T83" fmla="*/ 1300 h 1456"/>
                  <a:gd name="T84" fmla="*/ 172 w 940"/>
                  <a:gd name="T85" fmla="*/ 1251 h 1456"/>
                  <a:gd name="T86" fmla="*/ 56 w 940"/>
                  <a:gd name="T87" fmla="*/ 1180 h 1456"/>
                  <a:gd name="T88" fmla="*/ 131 w 940"/>
                  <a:gd name="T89" fmla="*/ 981 h 1456"/>
                  <a:gd name="T90" fmla="*/ 250 w 940"/>
                  <a:gd name="T91" fmla="*/ 1066 h 1456"/>
                  <a:gd name="T92" fmla="*/ 372 w 940"/>
                  <a:gd name="T93" fmla="*/ 1120 h 1456"/>
                  <a:gd name="T94" fmla="*/ 434 w 940"/>
                  <a:gd name="T95" fmla="*/ 795 h 1456"/>
                  <a:gd name="T96" fmla="*/ 314 w 940"/>
                  <a:gd name="T97" fmla="*/ 760 h 1456"/>
                  <a:gd name="T98" fmla="*/ 216 w 940"/>
                  <a:gd name="T99" fmla="*/ 718 h 1456"/>
                  <a:gd name="T100" fmla="*/ 140 w 940"/>
                  <a:gd name="T101" fmla="*/ 669 h 1456"/>
                  <a:gd name="T102" fmla="*/ 90 w 940"/>
                  <a:gd name="T103" fmla="*/ 609 h 1456"/>
                  <a:gd name="T104" fmla="*/ 58 w 940"/>
                  <a:gd name="T105" fmla="*/ 532 h 1456"/>
                  <a:gd name="T106" fmla="*/ 47 w 940"/>
                  <a:gd name="T107" fmla="*/ 442 h 1456"/>
                  <a:gd name="T108" fmla="*/ 59 w 940"/>
                  <a:gd name="T109" fmla="*/ 346 h 1456"/>
                  <a:gd name="T110" fmla="*/ 96 w 940"/>
                  <a:gd name="T111" fmla="*/ 263 h 1456"/>
                  <a:gd name="T112" fmla="*/ 155 w 940"/>
                  <a:gd name="T113" fmla="*/ 195 h 1456"/>
                  <a:gd name="T114" fmla="*/ 232 w 940"/>
                  <a:gd name="T115" fmla="*/ 141 h 1456"/>
                  <a:gd name="T116" fmla="*/ 325 w 940"/>
                  <a:gd name="T117" fmla="*/ 105 h 1456"/>
                  <a:gd name="T118" fmla="*/ 434 w 940"/>
                  <a:gd name="T119" fmla="*/ 88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40" h="1456">
                    <a:moveTo>
                      <a:pt x="535" y="814"/>
                    </a:moveTo>
                    <a:lnTo>
                      <a:pt x="535" y="1093"/>
                    </a:lnTo>
                    <a:lnTo>
                      <a:pt x="572" y="1088"/>
                    </a:lnTo>
                    <a:lnTo>
                      <a:pt x="605" y="1079"/>
                    </a:lnTo>
                    <a:lnTo>
                      <a:pt x="633" y="1067"/>
                    </a:lnTo>
                    <a:lnTo>
                      <a:pt x="656" y="1051"/>
                    </a:lnTo>
                    <a:lnTo>
                      <a:pt x="675" y="1032"/>
                    </a:lnTo>
                    <a:lnTo>
                      <a:pt x="688" y="1011"/>
                    </a:lnTo>
                    <a:lnTo>
                      <a:pt x="695" y="988"/>
                    </a:lnTo>
                    <a:lnTo>
                      <a:pt x="698" y="963"/>
                    </a:lnTo>
                    <a:lnTo>
                      <a:pt x="697" y="936"/>
                    </a:lnTo>
                    <a:lnTo>
                      <a:pt x="691" y="913"/>
                    </a:lnTo>
                    <a:lnTo>
                      <a:pt x="681" y="893"/>
                    </a:lnTo>
                    <a:lnTo>
                      <a:pt x="666" y="875"/>
                    </a:lnTo>
                    <a:lnTo>
                      <a:pt x="645" y="858"/>
                    </a:lnTo>
                    <a:lnTo>
                      <a:pt x="616" y="842"/>
                    </a:lnTo>
                    <a:lnTo>
                      <a:pt x="580" y="828"/>
                    </a:lnTo>
                    <a:lnTo>
                      <a:pt x="535" y="814"/>
                    </a:lnTo>
                    <a:close/>
                    <a:moveTo>
                      <a:pt x="434" y="330"/>
                    </a:moveTo>
                    <a:lnTo>
                      <a:pt x="409" y="332"/>
                    </a:lnTo>
                    <a:lnTo>
                      <a:pt x="386" y="335"/>
                    </a:lnTo>
                    <a:lnTo>
                      <a:pt x="364" y="343"/>
                    </a:lnTo>
                    <a:lnTo>
                      <a:pt x="344" y="352"/>
                    </a:lnTo>
                    <a:lnTo>
                      <a:pt x="326" y="367"/>
                    </a:lnTo>
                    <a:lnTo>
                      <a:pt x="308" y="386"/>
                    </a:lnTo>
                    <a:lnTo>
                      <a:pt x="295" y="406"/>
                    </a:lnTo>
                    <a:lnTo>
                      <a:pt x="287" y="430"/>
                    </a:lnTo>
                    <a:lnTo>
                      <a:pt x="284" y="455"/>
                    </a:lnTo>
                    <a:lnTo>
                      <a:pt x="287" y="481"/>
                    </a:lnTo>
                    <a:lnTo>
                      <a:pt x="292" y="503"/>
                    </a:lnTo>
                    <a:lnTo>
                      <a:pt x="301" y="521"/>
                    </a:lnTo>
                    <a:lnTo>
                      <a:pt x="317" y="540"/>
                    </a:lnTo>
                    <a:lnTo>
                      <a:pt x="331" y="551"/>
                    </a:lnTo>
                    <a:lnTo>
                      <a:pt x="350" y="563"/>
                    </a:lnTo>
                    <a:lnTo>
                      <a:pt x="374" y="576"/>
                    </a:lnTo>
                    <a:lnTo>
                      <a:pt x="402" y="589"/>
                    </a:lnTo>
                    <a:lnTo>
                      <a:pt x="434" y="600"/>
                    </a:lnTo>
                    <a:lnTo>
                      <a:pt x="434" y="330"/>
                    </a:lnTo>
                    <a:close/>
                    <a:moveTo>
                      <a:pt x="434" y="0"/>
                    </a:moveTo>
                    <a:lnTo>
                      <a:pt x="545" y="0"/>
                    </a:lnTo>
                    <a:lnTo>
                      <a:pt x="545" y="88"/>
                    </a:lnTo>
                    <a:lnTo>
                      <a:pt x="610" y="95"/>
                    </a:lnTo>
                    <a:lnTo>
                      <a:pt x="672" y="109"/>
                    </a:lnTo>
                    <a:lnTo>
                      <a:pt x="733" y="127"/>
                    </a:lnTo>
                    <a:lnTo>
                      <a:pt x="795" y="152"/>
                    </a:lnTo>
                    <a:lnTo>
                      <a:pt x="853" y="182"/>
                    </a:lnTo>
                    <a:lnTo>
                      <a:pt x="912" y="218"/>
                    </a:lnTo>
                    <a:lnTo>
                      <a:pt x="796" y="382"/>
                    </a:lnTo>
                    <a:lnTo>
                      <a:pt x="748" y="350"/>
                    </a:lnTo>
                    <a:lnTo>
                      <a:pt x="699" y="326"/>
                    </a:lnTo>
                    <a:lnTo>
                      <a:pt x="649" y="305"/>
                    </a:lnTo>
                    <a:lnTo>
                      <a:pt x="598" y="290"/>
                    </a:lnTo>
                    <a:lnTo>
                      <a:pt x="545" y="279"/>
                    </a:lnTo>
                    <a:lnTo>
                      <a:pt x="545" y="609"/>
                    </a:lnTo>
                    <a:lnTo>
                      <a:pt x="550" y="609"/>
                    </a:lnTo>
                    <a:lnTo>
                      <a:pt x="613" y="627"/>
                    </a:lnTo>
                    <a:lnTo>
                      <a:pt x="672" y="645"/>
                    </a:lnTo>
                    <a:lnTo>
                      <a:pt x="725" y="666"/>
                    </a:lnTo>
                    <a:lnTo>
                      <a:pt x="771" y="688"/>
                    </a:lnTo>
                    <a:lnTo>
                      <a:pt x="812" y="712"/>
                    </a:lnTo>
                    <a:lnTo>
                      <a:pt x="847" y="739"/>
                    </a:lnTo>
                    <a:lnTo>
                      <a:pt x="877" y="768"/>
                    </a:lnTo>
                    <a:lnTo>
                      <a:pt x="900" y="802"/>
                    </a:lnTo>
                    <a:lnTo>
                      <a:pt x="918" y="838"/>
                    </a:lnTo>
                    <a:lnTo>
                      <a:pt x="930" y="879"/>
                    </a:lnTo>
                    <a:lnTo>
                      <a:pt x="938" y="923"/>
                    </a:lnTo>
                    <a:lnTo>
                      <a:pt x="940" y="972"/>
                    </a:lnTo>
                    <a:lnTo>
                      <a:pt x="938" y="1022"/>
                    </a:lnTo>
                    <a:lnTo>
                      <a:pt x="928" y="1068"/>
                    </a:lnTo>
                    <a:lnTo>
                      <a:pt x="913" y="1111"/>
                    </a:lnTo>
                    <a:lnTo>
                      <a:pt x="892" y="1151"/>
                    </a:lnTo>
                    <a:lnTo>
                      <a:pt x="866" y="1189"/>
                    </a:lnTo>
                    <a:lnTo>
                      <a:pt x="834" y="1224"/>
                    </a:lnTo>
                    <a:lnTo>
                      <a:pt x="795" y="1253"/>
                    </a:lnTo>
                    <a:lnTo>
                      <a:pt x="753" y="1278"/>
                    </a:lnTo>
                    <a:lnTo>
                      <a:pt x="706" y="1298"/>
                    </a:lnTo>
                    <a:lnTo>
                      <a:pt x="656" y="1313"/>
                    </a:lnTo>
                    <a:lnTo>
                      <a:pt x="604" y="1324"/>
                    </a:lnTo>
                    <a:lnTo>
                      <a:pt x="545" y="1330"/>
                    </a:lnTo>
                    <a:lnTo>
                      <a:pt x="545" y="1456"/>
                    </a:lnTo>
                    <a:lnTo>
                      <a:pt x="434" y="1456"/>
                    </a:lnTo>
                    <a:lnTo>
                      <a:pt x="434" y="1325"/>
                    </a:lnTo>
                    <a:lnTo>
                      <a:pt x="365" y="1315"/>
                    </a:lnTo>
                    <a:lnTo>
                      <a:pt x="298" y="1300"/>
                    </a:lnTo>
                    <a:lnTo>
                      <a:pt x="234" y="1278"/>
                    </a:lnTo>
                    <a:lnTo>
                      <a:pt x="172" y="1251"/>
                    </a:lnTo>
                    <a:lnTo>
                      <a:pt x="113" y="1219"/>
                    </a:lnTo>
                    <a:lnTo>
                      <a:pt x="56" y="1180"/>
                    </a:lnTo>
                    <a:lnTo>
                      <a:pt x="0" y="1134"/>
                    </a:lnTo>
                    <a:lnTo>
                      <a:pt x="131" y="981"/>
                    </a:lnTo>
                    <a:lnTo>
                      <a:pt x="190" y="1028"/>
                    </a:lnTo>
                    <a:lnTo>
                      <a:pt x="250" y="1066"/>
                    </a:lnTo>
                    <a:lnTo>
                      <a:pt x="311" y="1096"/>
                    </a:lnTo>
                    <a:lnTo>
                      <a:pt x="372" y="1120"/>
                    </a:lnTo>
                    <a:lnTo>
                      <a:pt x="434" y="1134"/>
                    </a:lnTo>
                    <a:lnTo>
                      <a:pt x="434" y="795"/>
                    </a:lnTo>
                    <a:lnTo>
                      <a:pt x="371" y="778"/>
                    </a:lnTo>
                    <a:lnTo>
                      <a:pt x="314" y="760"/>
                    </a:lnTo>
                    <a:lnTo>
                      <a:pt x="262" y="739"/>
                    </a:lnTo>
                    <a:lnTo>
                      <a:pt x="216" y="718"/>
                    </a:lnTo>
                    <a:lnTo>
                      <a:pt x="175" y="695"/>
                    </a:lnTo>
                    <a:lnTo>
                      <a:pt x="140" y="669"/>
                    </a:lnTo>
                    <a:lnTo>
                      <a:pt x="112" y="641"/>
                    </a:lnTo>
                    <a:lnTo>
                      <a:pt x="90" y="609"/>
                    </a:lnTo>
                    <a:lnTo>
                      <a:pt x="71" y="573"/>
                    </a:lnTo>
                    <a:lnTo>
                      <a:pt x="58" y="532"/>
                    </a:lnTo>
                    <a:lnTo>
                      <a:pt x="49" y="490"/>
                    </a:lnTo>
                    <a:lnTo>
                      <a:pt x="47" y="442"/>
                    </a:lnTo>
                    <a:lnTo>
                      <a:pt x="51" y="392"/>
                    </a:lnTo>
                    <a:lnTo>
                      <a:pt x="59" y="346"/>
                    </a:lnTo>
                    <a:lnTo>
                      <a:pt x="74" y="302"/>
                    </a:lnTo>
                    <a:lnTo>
                      <a:pt x="96" y="263"/>
                    </a:lnTo>
                    <a:lnTo>
                      <a:pt x="122" y="228"/>
                    </a:lnTo>
                    <a:lnTo>
                      <a:pt x="155" y="195"/>
                    </a:lnTo>
                    <a:lnTo>
                      <a:pt x="191" y="165"/>
                    </a:lnTo>
                    <a:lnTo>
                      <a:pt x="232" y="141"/>
                    </a:lnTo>
                    <a:lnTo>
                      <a:pt x="276" y="121"/>
                    </a:lnTo>
                    <a:lnTo>
                      <a:pt x="325" y="105"/>
                    </a:lnTo>
                    <a:lnTo>
                      <a:pt x="377" y="94"/>
                    </a:lnTo>
                    <a:lnTo>
                      <a:pt x="434" y="88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533447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78" t="27381" r="22805" b="20265"/>
          <a:stretch/>
        </p:blipFill>
        <p:spPr bwMode="auto">
          <a:xfrm>
            <a:off x="5789612" y="220042"/>
            <a:ext cx="5372451" cy="594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45" t="27381" r="58039" b="20265"/>
          <a:stretch/>
        </p:blipFill>
        <p:spPr bwMode="auto">
          <a:xfrm>
            <a:off x="1133901" y="381000"/>
            <a:ext cx="4198511" cy="594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90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67" t="37103" r="37196" b="14394"/>
          <a:stretch/>
        </p:blipFill>
        <p:spPr bwMode="auto">
          <a:xfrm>
            <a:off x="989012" y="228600"/>
            <a:ext cx="1040733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306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144" y="1044740"/>
            <a:ext cx="3743441" cy="222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78" t="22065" r="51917" b="27935"/>
          <a:stretch/>
        </p:blipFill>
        <p:spPr bwMode="auto">
          <a:xfrm>
            <a:off x="5180012" y="128587"/>
            <a:ext cx="6000770" cy="39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47" t="44792" r="51384" b="37973"/>
          <a:stretch/>
        </p:blipFill>
        <p:spPr bwMode="auto">
          <a:xfrm>
            <a:off x="912812" y="4038600"/>
            <a:ext cx="10820400" cy="24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61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0012" y="838200"/>
            <a:ext cx="9416739" cy="553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3812" y="228600"/>
            <a:ext cx="3232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/>
              <a:t>Proyeksi Amerika </a:t>
            </a:r>
          </a:p>
        </p:txBody>
      </p:sp>
    </p:spTree>
    <p:extLst>
      <p:ext uri="{BB962C8B-B14F-4D97-AF65-F5344CB8AC3E}">
        <p14:creationId xmlns:p14="http://schemas.microsoft.com/office/powerpoint/2010/main" xmlns="" val="10787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230" y="332657"/>
            <a:ext cx="1325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/>
              <a:t>Tugas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412" y="914400"/>
            <a:ext cx="9416739" cy="551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0012" y="1676400"/>
            <a:ext cx="335949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150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7245" y="332657"/>
            <a:ext cx="1232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/>
              <a:t>Tugas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7613" y="990600"/>
            <a:ext cx="10439400" cy="5544616"/>
            <a:chOff x="-237699" y="1181380"/>
            <a:chExt cx="10523111" cy="554461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7699" y="1181380"/>
              <a:ext cx="10523111" cy="5544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237699" y="2095780"/>
              <a:ext cx="266700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xmlns="" val="185415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rId3"/>
          </p:cNvPr>
          <p:cNvSpPr/>
          <p:nvPr/>
        </p:nvSpPr>
        <p:spPr>
          <a:xfrm>
            <a:off x="2422004" y="3948710"/>
            <a:ext cx="7272808" cy="607065"/>
          </a:xfrm>
          <a:prstGeom prst="round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0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WASSALAM’ALAIKUM WARAHMATULLAHI WABAROKATUH</a:t>
            </a:r>
            <a:endParaRPr kumimoji="0" lang="es-UY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https://tse3.mm.bing.net/th?id=OIP.ifoFuil4BxpZbNGRveOVGAHaGi&amp;pid=Api&amp;P=0&amp;w=191&amp;h=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082" y="1268760"/>
            <a:ext cx="2714474" cy="24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38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2402" y="1676400"/>
            <a:ext cx="9165410" cy="2574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3600" dirty="0">
                <a:solidFill>
                  <a:schemeClr val="tx1"/>
                </a:solidFill>
              </a:rPr>
              <a:t>Gambar proyeksi adalah </a:t>
            </a:r>
            <a:r>
              <a:rPr lang="id-ID" sz="3600" b="1" dirty="0">
                <a:solidFill>
                  <a:srgbClr val="FF0000"/>
                </a:solidFill>
              </a:rPr>
              <a:t>gambar bayangan suatu benda</a:t>
            </a:r>
            <a:r>
              <a:rPr lang="id-ID" sz="3600" dirty="0">
                <a:solidFill>
                  <a:schemeClr val="tx1"/>
                </a:solidFill>
              </a:rPr>
              <a:t> yang berasal </a:t>
            </a:r>
            <a:r>
              <a:rPr lang="id-ID" sz="3600" b="1" dirty="0">
                <a:solidFill>
                  <a:srgbClr val="0070C0"/>
                </a:solidFill>
              </a:rPr>
              <a:t>dari benda nyata </a:t>
            </a:r>
            <a:r>
              <a:rPr lang="id-ID" sz="3600" dirty="0">
                <a:solidFill>
                  <a:schemeClr val="tx1"/>
                </a:solidFill>
              </a:rPr>
              <a:t>atau imajiner yang </a:t>
            </a:r>
            <a:r>
              <a:rPr lang="id-ID" sz="3600" b="1" dirty="0">
                <a:solidFill>
                  <a:srgbClr val="00B050"/>
                </a:solidFill>
              </a:rPr>
              <a:t>dituangkan dalam bidang gambar</a:t>
            </a:r>
            <a:r>
              <a:rPr lang="id-ID" sz="3600" dirty="0">
                <a:solidFill>
                  <a:schemeClr val="tx1"/>
                </a:solidFill>
              </a:rPr>
              <a:t> menurut cara-cara tertentu.</a:t>
            </a:r>
          </a:p>
          <a:p>
            <a:pPr marL="0" indent="0" algn="just">
              <a:buNone/>
            </a:pPr>
            <a:endParaRPr lang="id-ID" sz="3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241" y="274639"/>
            <a:ext cx="5865971" cy="711081"/>
          </a:xfrm>
        </p:spPr>
        <p:txBody>
          <a:bodyPr/>
          <a:lstStyle/>
          <a:p>
            <a:r>
              <a:rPr lang="id-ID" b="1" dirty="0"/>
              <a:t>Gambar proyeksi</a:t>
            </a:r>
            <a:r>
              <a:rPr lang="en-US" b="1" dirty="0"/>
              <a:t> ????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xmlns="" val="162956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12" y="228600"/>
            <a:ext cx="7389971" cy="711081"/>
          </a:xfrm>
        </p:spPr>
        <p:txBody>
          <a:bodyPr>
            <a:normAutofit/>
          </a:bodyPr>
          <a:lstStyle/>
          <a:p>
            <a:pPr algn="l"/>
            <a:r>
              <a:rPr lang="id-ID" sz="3200" b="1" dirty="0">
                <a:solidFill>
                  <a:schemeClr val="tx1"/>
                </a:solidFill>
              </a:rPr>
              <a:t>Jenis-jenis Gambar Proyeksi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49" t="14484" r="22136" b="7936"/>
          <a:stretch/>
        </p:blipFill>
        <p:spPr bwMode="auto">
          <a:xfrm>
            <a:off x="2055812" y="1371600"/>
            <a:ext cx="7926425" cy="476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371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1644" y="1371600"/>
            <a:ext cx="9605768" cy="4464496"/>
          </a:xfrm>
        </p:spPr>
        <p:txBody>
          <a:bodyPr>
            <a:normAutofit/>
          </a:bodyPr>
          <a:lstStyle/>
          <a:p>
            <a:r>
              <a:rPr lang="id-ID" sz="3200" b="1" dirty="0">
                <a:solidFill>
                  <a:schemeClr val="tx1"/>
                </a:solidFill>
              </a:rPr>
              <a:t>Menjelaskan bentuk benda tiga dimensi pada kertas gambar dalam bentuk dua dimensi</a:t>
            </a:r>
            <a:r>
              <a:rPr lang="id-ID" sz="3200" dirty="0">
                <a:solidFill>
                  <a:schemeClr val="tx1"/>
                </a:solidFill>
              </a:rPr>
              <a:t>, sehingga dapat diketahui letak, bentuk dan ukuran dari benda-benda tersebut.</a:t>
            </a:r>
          </a:p>
          <a:p>
            <a:r>
              <a:rPr lang="id-ID" sz="3200" b="1" dirty="0">
                <a:solidFill>
                  <a:schemeClr val="tx1"/>
                </a:solidFill>
              </a:rPr>
              <a:t>Sebagai sarana informasi dengan menjelaskan benda imajiner (khayalan penggambar) </a:t>
            </a:r>
            <a:r>
              <a:rPr lang="id-ID" sz="3200" dirty="0">
                <a:solidFill>
                  <a:schemeClr val="tx1"/>
                </a:solidFill>
              </a:rPr>
              <a:t>yang sebelumnya tidak digambarkan sedemikian rupa sehingga dipahami oleh orang lain.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441" y="274639"/>
            <a:ext cx="8075771" cy="711081"/>
          </a:xfrm>
        </p:spPr>
        <p:txBody>
          <a:bodyPr>
            <a:normAutofit/>
          </a:bodyPr>
          <a:lstStyle/>
          <a:p>
            <a:pPr algn="l"/>
            <a:r>
              <a:rPr lang="id-ID" sz="3200" b="1" dirty="0">
                <a:solidFill>
                  <a:schemeClr val="tx1"/>
                </a:solidFill>
              </a:rPr>
              <a:t>Jenis-jenis Gambar Proyeksi</a:t>
            </a:r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xmlns="" val="291553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5230" y="1588369"/>
            <a:ext cx="9814582" cy="29074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d-ID" sz="3200" dirty="0">
                <a:solidFill>
                  <a:schemeClr val="tx1"/>
                </a:solidFill>
              </a:rPr>
              <a:t>Proyeksi piktorial adalah </a:t>
            </a:r>
            <a:r>
              <a:rPr lang="id-ID" sz="3200" b="1" dirty="0">
                <a:solidFill>
                  <a:srgbClr val="0070C0"/>
                </a:solidFill>
              </a:rPr>
              <a:t>menampilkan gambar-gambar tiga dimensi pada sebuah bidang dua dimensi</a:t>
            </a:r>
            <a:r>
              <a:rPr lang="id-ID" sz="3200" dirty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id-ID" sz="3200" dirty="0">
                <a:solidFill>
                  <a:schemeClr val="tx1"/>
                </a:solidFill>
              </a:rPr>
              <a:t>Proyeksi ini menampilkan gambar benda yang mendekati bentuk dan ukuran yang sebenarnya secara tiga dimensi dengan pandangan tunggal.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612" y="381000"/>
            <a:ext cx="8445106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28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9212" y="228600"/>
            <a:ext cx="6729952" cy="108012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id-ID" sz="3200" b="1" dirty="0">
                <a:solidFill>
                  <a:schemeClr val="tx1"/>
                </a:solidFill>
              </a:rPr>
              <a:t>Isometri</a:t>
            </a:r>
          </a:p>
          <a:p>
            <a:pPr marL="0" indent="0">
              <a:buClrTx/>
              <a:buNone/>
            </a:pPr>
            <a:endParaRPr lang="id-ID" sz="3200" b="1" dirty="0">
              <a:solidFill>
                <a:schemeClr val="tx1"/>
              </a:solidFill>
            </a:endParaRPr>
          </a:p>
          <a:p>
            <a:pPr marL="0" indent="0">
              <a:buClrTx/>
              <a:buNone/>
            </a:pPr>
            <a:endParaRPr lang="id-ID" sz="32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18" t="29344" r="43842" b="23412"/>
          <a:stretch/>
        </p:blipFill>
        <p:spPr bwMode="auto">
          <a:xfrm>
            <a:off x="2360612" y="1295400"/>
            <a:ext cx="8534400" cy="499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917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8013" y="533400"/>
            <a:ext cx="2687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/>
              <a:t>Dimetri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5" t="29564" r="41100" b="57143"/>
          <a:stretch/>
        </p:blipFill>
        <p:spPr bwMode="auto">
          <a:xfrm>
            <a:off x="1522412" y="2209800"/>
            <a:ext cx="9854153" cy="17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96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1012" y="188641"/>
            <a:ext cx="8636639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11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262626"/>
      </a:dk2>
      <a:lt2>
        <a:srgbClr val="BCD978"/>
      </a:lt2>
      <a:accent1>
        <a:srgbClr val="0CB5A6"/>
      </a:accent1>
      <a:accent2>
        <a:srgbClr val="D08BBC"/>
      </a:accent2>
      <a:accent3>
        <a:srgbClr val="F9A34C"/>
      </a:accent3>
      <a:accent4>
        <a:srgbClr val="E6529B"/>
      </a:accent4>
      <a:accent5>
        <a:srgbClr val="888AC3"/>
      </a:accent5>
      <a:accent6>
        <a:srgbClr val="43B0E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6948</TotalTime>
  <Words>255</Words>
  <Application>Microsoft Office PowerPoint</Application>
  <PresentationFormat>Custom</PresentationFormat>
  <Paragraphs>47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Pert. 7</vt:lpstr>
      <vt:lpstr>Gambar proyeksi ????</vt:lpstr>
      <vt:lpstr>Jenis-jenis Gambar Proyeksi</vt:lpstr>
      <vt:lpstr>Jenis-jenis Gambar Proyeksi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CAPM Efficient Frontier Curve for PowerPoint</dc:title>
  <dc:creator>Julian</dc:creator>
  <cp:lastModifiedBy>HP</cp:lastModifiedBy>
  <cp:revision>347</cp:revision>
  <dcterms:created xsi:type="dcterms:W3CDTF">2013-09-12T13:05:01Z</dcterms:created>
  <dcterms:modified xsi:type="dcterms:W3CDTF">2020-11-16T05:23:36Z</dcterms:modified>
</cp:coreProperties>
</file>