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322" r:id="rId5"/>
    <p:sldId id="323" r:id="rId6"/>
    <p:sldId id="324" r:id="rId7"/>
    <p:sldId id="325" r:id="rId8"/>
    <p:sldId id="326" r:id="rId9"/>
    <p:sldId id="327" r:id="rId10"/>
  </p:sldIdLst>
  <p:sldSz cx="12188825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1" autoAdjust="0"/>
  </p:normalViewPr>
  <p:slideViewPr>
    <p:cSldViewPr showGuides="1">
      <p:cViewPr varScale="1">
        <p:scale>
          <a:sx n="70" d="100"/>
          <a:sy n="70" d="100"/>
        </p:scale>
        <p:origin x="660" y="72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F1A8BC-EF02-4A1F-B1C7-13748C0EAB64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B2405D-C553-4D96-97B7-8CD59C0E0D3C}">
      <dgm:prSet phldrT="[Text]"/>
      <dgm:spPr/>
      <dgm:t>
        <a:bodyPr/>
        <a:lstStyle/>
        <a:p>
          <a:r>
            <a:rPr lang="en-US" dirty="0"/>
            <a:t>Conditional Sentence</a:t>
          </a:r>
        </a:p>
      </dgm:t>
    </dgm:pt>
    <dgm:pt modelId="{AE44BBA0-4059-46FB-8207-4A27B4470A85}" type="parTrans" cxnId="{06D7192E-2598-48D5-802E-8662623472A8}">
      <dgm:prSet/>
      <dgm:spPr/>
      <dgm:t>
        <a:bodyPr/>
        <a:lstStyle/>
        <a:p>
          <a:endParaRPr lang="en-US"/>
        </a:p>
      </dgm:t>
    </dgm:pt>
    <dgm:pt modelId="{BF2B23DC-B5C7-404D-A02B-A697303D84F9}" type="sibTrans" cxnId="{06D7192E-2598-48D5-802E-8662623472A8}">
      <dgm:prSet/>
      <dgm:spPr/>
      <dgm:t>
        <a:bodyPr/>
        <a:lstStyle/>
        <a:p>
          <a:endParaRPr lang="en-US"/>
        </a:p>
      </dgm:t>
    </dgm:pt>
    <dgm:pt modelId="{00A8FEF5-394E-470E-A54F-2801B2C02C7F}">
      <dgm:prSet phldrT="[Text]"/>
      <dgm:spPr/>
      <dgm:t>
        <a:bodyPr/>
        <a:lstStyle/>
        <a:p>
          <a:r>
            <a:rPr lang="en-US" dirty="0"/>
            <a:t>Type 1</a:t>
          </a:r>
        </a:p>
      </dgm:t>
    </dgm:pt>
    <dgm:pt modelId="{E22801FA-1A8A-423F-B8B5-8770913DC248}" type="parTrans" cxnId="{83A16B7D-2E17-411A-9CE2-C514DDA696AF}">
      <dgm:prSet/>
      <dgm:spPr/>
      <dgm:t>
        <a:bodyPr/>
        <a:lstStyle/>
        <a:p>
          <a:endParaRPr lang="en-US"/>
        </a:p>
      </dgm:t>
    </dgm:pt>
    <dgm:pt modelId="{BE8B6848-883C-4B75-BE25-09FD3725635E}" type="sibTrans" cxnId="{83A16B7D-2E17-411A-9CE2-C514DDA696AF}">
      <dgm:prSet/>
      <dgm:spPr/>
      <dgm:t>
        <a:bodyPr/>
        <a:lstStyle/>
        <a:p>
          <a:endParaRPr lang="en-US"/>
        </a:p>
      </dgm:t>
    </dgm:pt>
    <dgm:pt modelId="{80FE87EA-DE25-409C-BD50-610F2274472E}">
      <dgm:prSet phldrT="[Text]"/>
      <dgm:spPr/>
      <dgm:t>
        <a:bodyPr/>
        <a:lstStyle/>
        <a:p>
          <a:r>
            <a:rPr lang="en-US" dirty="0"/>
            <a:t>Type 3</a:t>
          </a:r>
        </a:p>
      </dgm:t>
    </dgm:pt>
    <dgm:pt modelId="{5F2BD8EF-5AE1-40F4-A653-74E573E9B534}" type="parTrans" cxnId="{E289D80E-9325-4BC1-9332-895DD087AE78}">
      <dgm:prSet/>
      <dgm:spPr/>
      <dgm:t>
        <a:bodyPr/>
        <a:lstStyle/>
        <a:p>
          <a:endParaRPr lang="en-US"/>
        </a:p>
      </dgm:t>
    </dgm:pt>
    <dgm:pt modelId="{E09D0162-8F6A-4A52-A086-E7E9E6C71741}" type="sibTrans" cxnId="{E289D80E-9325-4BC1-9332-895DD087AE78}">
      <dgm:prSet/>
      <dgm:spPr/>
      <dgm:t>
        <a:bodyPr/>
        <a:lstStyle/>
        <a:p>
          <a:endParaRPr lang="en-US"/>
        </a:p>
      </dgm:t>
    </dgm:pt>
    <dgm:pt modelId="{BB38C99B-443A-4912-BD82-05BD3205E6BB}">
      <dgm:prSet phldrT="[Text]"/>
      <dgm:spPr/>
      <dgm:t>
        <a:bodyPr/>
        <a:lstStyle/>
        <a:p>
          <a:r>
            <a:rPr lang="en-US" dirty="0"/>
            <a:t>Type 2</a:t>
          </a:r>
        </a:p>
      </dgm:t>
    </dgm:pt>
    <dgm:pt modelId="{6354A8A8-717F-4E2F-94DB-2195E7615F56}" type="parTrans" cxnId="{A4B42F3B-4E55-4457-9DC3-7DB97C2D3427}">
      <dgm:prSet/>
      <dgm:spPr/>
      <dgm:t>
        <a:bodyPr/>
        <a:lstStyle/>
        <a:p>
          <a:endParaRPr lang="en-US"/>
        </a:p>
      </dgm:t>
    </dgm:pt>
    <dgm:pt modelId="{102BFF65-4CAE-46D5-8BB3-12C0834018E2}" type="sibTrans" cxnId="{A4B42F3B-4E55-4457-9DC3-7DB97C2D3427}">
      <dgm:prSet/>
      <dgm:spPr/>
      <dgm:t>
        <a:bodyPr/>
        <a:lstStyle/>
        <a:p>
          <a:endParaRPr lang="en-US"/>
        </a:p>
      </dgm:t>
    </dgm:pt>
    <dgm:pt modelId="{3973A4FC-6651-4F3F-9114-0FC34B69F580}" type="pres">
      <dgm:prSet presAssocID="{DBF1A8BC-EF02-4A1F-B1C7-13748C0EAB6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66BFEF7-895A-4B77-BE46-315BA63B312E}" type="pres">
      <dgm:prSet presAssocID="{D5B2405D-C553-4D96-97B7-8CD59C0E0D3C}" presName="singleCycle" presStyleCnt="0"/>
      <dgm:spPr/>
    </dgm:pt>
    <dgm:pt modelId="{5B59AA59-662D-4584-9FAC-DF0F71113977}" type="pres">
      <dgm:prSet presAssocID="{D5B2405D-C553-4D96-97B7-8CD59C0E0D3C}" presName="singleCenter" presStyleLbl="node1" presStyleIdx="0" presStyleCnt="4">
        <dgm:presLayoutVars>
          <dgm:chMax val="7"/>
          <dgm:chPref val="7"/>
        </dgm:presLayoutVars>
      </dgm:prSet>
      <dgm:spPr/>
    </dgm:pt>
    <dgm:pt modelId="{A631C19B-D742-4716-972F-B7D83167CA5A}" type="pres">
      <dgm:prSet presAssocID="{E22801FA-1A8A-423F-B8B5-8770913DC248}" presName="Name56" presStyleLbl="parChTrans1D2" presStyleIdx="0" presStyleCnt="3"/>
      <dgm:spPr/>
    </dgm:pt>
    <dgm:pt modelId="{0311590A-41E0-4FB1-883B-9D57BC58C913}" type="pres">
      <dgm:prSet presAssocID="{00A8FEF5-394E-470E-A54F-2801B2C02C7F}" presName="text0" presStyleLbl="node1" presStyleIdx="1" presStyleCnt="4" custScaleX="189692" custScaleY="58664">
        <dgm:presLayoutVars>
          <dgm:bulletEnabled val="1"/>
        </dgm:presLayoutVars>
      </dgm:prSet>
      <dgm:spPr/>
    </dgm:pt>
    <dgm:pt modelId="{96D17375-6FE2-4A3C-855F-B9187F4BBCF7}" type="pres">
      <dgm:prSet presAssocID="{5F2BD8EF-5AE1-40F4-A653-74E573E9B534}" presName="Name56" presStyleLbl="parChTrans1D2" presStyleIdx="1" presStyleCnt="3"/>
      <dgm:spPr/>
    </dgm:pt>
    <dgm:pt modelId="{04CED984-42DC-4337-97F1-969D4387D4A8}" type="pres">
      <dgm:prSet presAssocID="{80FE87EA-DE25-409C-BD50-610F2274472E}" presName="text0" presStyleLbl="node1" presStyleIdx="2" presStyleCnt="4" custScaleX="171753" custScaleY="70351">
        <dgm:presLayoutVars>
          <dgm:bulletEnabled val="1"/>
        </dgm:presLayoutVars>
      </dgm:prSet>
      <dgm:spPr/>
    </dgm:pt>
    <dgm:pt modelId="{8BA6FE6B-CCC4-43FE-B457-6E53EA84780B}" type="pres">
      <dgm:prSet presAssocID="{6354A8A8-717F-4E2F-94DB-2195E7615F56}" presName="Name56" presStyleLbl="parChTrans1D2" presStyleIdx="2" presStyleCnt="3"/>
      <dgm:spPr/>
    </dgm:pt>
    <dgm:pt modelId="{3F4F6B93-6BF1-4662-A8DC-ADD526399E6E}" type="pres">
      <dgm:prSet presAssocID="{BB38C99B-443A-4912-BD82-05BD3205E6BB}" presName="text0" presStyleLbl="node1" presStyleIdx="3" presStyleCnt="4" custScaleX="190379" custScaleY="70351">
        <dgm:presLayoutVars>
          <dgm:bulletEnabled val="1"/>
        </dgm:presLayoutVars>
      </dgm:prSet>
      <dgm:spPr/>
    </dgm:pt>
  </dgm:ptLst>
  <dgm:cxnLst>
    <dgm:cxn modelId="{86B4FC00-3229-42E3-88F1-C8E476AFD593}" type="presOf" srcId="{6354A8A8-717F-4E2F-94DB-2195E7615F56}" destId="{8BA6FE6B-CCC4-43FE-B457-6E53EA84780B}" srcOrd="0" destOrd="0" presId="urn:microsoft.com/office/officeart/2008/layout/RadialCluster"/>
    <dgm:cxn modelId="{E289D80E-9325-4BC1-9332-895DD087AE78}" srcId="{D5B2405D-C553-4D96-97B7-8CD59C0E0D3C}" destId="{80FE87EA-DE25-409C-BD50-610F2274472E}" srcOrd="1" destOrd="0" parTransId="{5F2BD8EF-5AE1-40F4-A653-74E573E9B534}" sibTransId="{E09D0162-8F6A-4A52-A086-E7E9E6C71741}"/>
    <dgm:cxn modelId="{06D7192E-2598-48D5-802E-8662623472A8}" srcId="{DBF1A8BC-EF02-4A1F-B1C7-13748C0EAB64}" destId="{D5B2405D-C553-4D96-97B7-8CD59C0E0D3C}" srcOrd="0" destOrd="0" parTransId="{AE44BBA0-4059-46FB-8207-4A27B4470A85}" sibTransId="{BF2B23DC-B5C7-404D-A02B-A697303D84F9}"/>
    <dgm:cxn modelId="{A4B42F3B-4E55-4457-9DC3-7DB97C2D3427}" srcId="{D5B2405D-C553-4D96-97B7-8CD59C0E0D3C}" destId="{BB38C99B-443A-4912-BD82-05BD3205E6BB}" srcOrd="2" destOrd="0" parTransId="{6354A8A8-717F-4E2F-94DB-2195E7615F56}" sibTransId="{102BFF65-4CAE-46D5-8BB3-12C0834018E2}"/>
    <dgm:cxn modelId="{80526A3C-6907-48BF-86D5-715B19B641EA}" type="presOf" srcId="{D5B2405D-C553-4D96-97B7-8CD59C0E0D3C}" destId="{5B59AA59-662D-4584-9FAC-DF0F71113977}" srcOrd="0" destOrd="0" presId="urn:microsoft.com/office/officeart/2008/layout/RadialCluster"/>
    <dgm:cxn modelId="{E876E646-0A38-4AFF-8124-1896794316C0}" type="presOf" srcId="{00A8FEF5-394E-470E-A54F-2801B2C02C7F}" destId="{0311590A-41E0-4FB1-883B-9D57BC58C913}" srcOrd="0" destOrd="0" presId="urn:microsoft.com/office/officeart/2008/layout/RadialCluster"/>
    <dgm:cxn modelId="{4B767F50-7B67-4992-AE7D-FF78B5C0D3EE}" type="presOf" srcId="{DBF1A8BC-EF02-4A1F-B1C7-13748C0EAB64}" destId="{3973A4FC-6651-4F3F-9114-0FC34B69F580}" srcOrd="0" destOrd="0" presId="urn:microsoft.com/office/officeart/2008/layout/RadialCluster"/>
    <dgm:cxn modelId="{AAD91579-EF68-43A3-A823-BDB3655B7AC0}" type="presOf" srcId="{5F2BD8EF-5AE1-40F4-A653-74E573E9B534}" destId="{96D17375-6FE2-4A3C-855F-B9187F4BBCF7}" srcOrd="0" destOrd="0" presId="urn:microsoft.com/office/officeart/2008/layout/RadialCluster"/>
    <dgm:cxn modelId="{83A16B7D-2E17-411A-9CE2-C514DDA696AF}" srcId="{D5B2405D-C553-4D96-97B7-8CD59C0E0D3C}" destId="{00A8FEF5-394E-470E-A54F-2801B2C02C7F}" srcOrd="0" destOrd="0" parTransId="{E22801FA-1A8A-423F-B8B5-8770913DC248}" sibTransId="{BE8B6848-883C-4B75-BE25-09FD3725635E}"/>
    <dgm:cxn modelId="{A80C5790-8F7E-47E9-BEAE-A736881B290D}" type="presOf" srcId="{E22801FA-1A8A-423F-B8B5-8770913DC248}" destId="{A631C19B-D742-4716-972F-B7D83167CA5A}" srcOrd="0" destOrd="0" presId="urn:microsoft.com/office/officeart/2008/layout/RadialCluster"/>
    <dgm:cxn modelId="{7FAEC091-C256-4A66-BD44-474AFD09A6F1}" type="presOf" srcId="{BB38C99B-443A-4912-BD82-05BD3205E6BB}" destId="{3F4F6B93-6BF1-4662-A8DC-ADD526399E6E}" srcOrd="0" destOrd="0" presId="urn:microsoft.com/office/officeart/2008/layout/RadialCluster"/>
    <dgm:cxn modelId="{19FABCC3-5A02-4C36-8A42-263302301DF2}" type="presOf" srcId="{80FE87EA-DE25-409C-BD50-610F2274472E}" destId="{04CED984-42DC-4337-97F1-969D4387D4A8}" srcOrd="0" destOrd="0" presId="urn:microsoft.com/office/officeart/2008/layout/RadialCluster"/>
    <dgm:cxn modelId="{0AFA437D-F6C1-4BFD-A0E1-A1D9B1871B11}" type="presParOf" srcId="{3973A4FC-6651-4F3F-9114-0FC34B69F580}" destId="{C66BFEF7-895A-4B77-BE46-315BA63B312E}" srcOrd="0" destOrd="0" presId="urn:microsoft.com/office/officeart/2008/layout/RadialCluster"/>
    <dgm:cxn modelId="{00EAB887-F1BC-4B1F-9C0C-04873789E54D}" type="presParOf" srcId="{C66BFEF7-895A-4B77-BE46-315BA63B312E}" destId="{5B59AA59-662D-4584-9FAC-DF0F71113977}" srcOrd="0" destOrd="0" presId="urn:microsoft.com/office/officeart/2008/layout/RadialCluster"/>
    <dgm:cxn modelId="{F3EBB688-B255-4EA0-A32D-DB0EAC201ABA}" type="presParOf" srcId="{C66BFEF7-895A-4B77-BE46-315BA63B312E}" destId="{A631C19B-D742-4716-972F-B7D83167CA5A}" srcOrd="1" destOrd="0" presId="urn:microsoft.com/office/officeart/2008/layout/RadialCluster"/>
    <dgm:cxn modelId="{D5BD9949-B96D-4DE0-B664-7898FF699990}" type="presParOf" srcId="{C66BFEF7-895A-4B77-BE46-315BA63B312E}" destId="{0311590A-41E0-4FB1-883B-9D57BC58C913}" srcOrd="2" destOrd="0" presId="urn:microsoft.com/office/officeart/2008/layout/RadialCluster"/>
    <dgm:cxn modelId="{9DB70C43-6999-4F2B-AEDB-8BF740B393BD}" type="presParOf" srcId="{C66BFEF7-895A-4B77-BE46-315BA63B312E}" destId="{96D17375-6FE2-4A3C-855F-B9187F4BBCF7}" srcOrd="3" destOrd="0" presId="urn:microsoft.com/office/officeart/2008/layout/RadialCluster"/>
    <dgm:cxn modelId="{A8EF094C-D579-4293-9533-C9866EDC846B}" type="presParOf" srcId="{C66BFEF7-895A-4B77-BE46-315BA63B312E}" destId="{04CED984-42DC-4337-97F1-969D4387D4A8}" srcOrd="4" destOrd="0" presId="urn:microsoft.com/office/officeart/2008/layout/RadialCluster"/>
    <dgm:cxn modelId="{C2F75BE0-CF38-4851-BCA2-03FEB70ADA93}" type="presParOf" srcId="{C66BFEF7-895A-4B77-BE46-315BA63B312E}" destId="{8BA6FE6B-CCC4-43FE-B457-6E53EA84780B}" srcOrd="5" destOrd="0" presId="urn:microsoft.com/office/officeart/2008/layout/RadialCluster"/>
    <dgm:cxn modelId="{DEA87BBE-AA26-4884-99D3-6011A0A61410}" type="presParOf" srcId="{C66BFEF7-895A-4B77-BE46-315BA63B312E}" destId="{3F4F6B93-6BF1-4662-A8DC-ADD526399E6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9AA59-662D-4584-9FAC-DF0F71113977}">
      <dsp:nvSpPr>
        <dsp:cNvPr id="0" name=""/>
        <dsp:cNvSpPr/>
      </dsp:nvSpPr>
      <dsp:spPr>
        <a:xfrm>
          <a:off x="4629055" y="2800268"/>
          <a:ext cx="182880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Conditional Sentence</a:t>
          </a:r>
        </a:p>
      </dsp:txBody>
      <dsp:txXfrm>
        <a:off x="4718330" y="2889543"/>
        <a:ext cx="1650250" cy="1650250"/>
      </dsp:txXfrm>
    </dsp:sp>
    <dsp:sp modelId="{A631C19B-D742-4716-972F-B7D83167CA5A}">
      <dsp:nvSpPr>
        <dsp:cNvPr id="0" name=""/>
        <dsp:cNvSpPr/>
      </dsp:nvSpPr>
      <dsp:spPr>
        <a:xfrm rot="16200000">
          <a:off x="4775420" y="2032233"/>
          <a:ext cx="15360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607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1590A-41E0-4FB1-883B-9D57BC58C913}">
      <dsp:nvSpPr>
        <dsp:cNvPr id="0" name=""/>
        <dsp:cNvSpPr/>
      </dsp:nvSpPr>
      <dsp:spPr>
        <a:xfrm>
          <a:off x="4381311" y="545389"/>
          <a:ext cx="2324288" cy="7188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Type 1</a:t>
          </a:r>
        </a:p>
      </dsp:txBody>
      <dsp:txXfrm>
        <a:off x="4416400" y="580478"/>
        <a:ext cx="2254110" cy="648629"/>
      </dsp:txXfrm>
    </dsp:sp>
    <dsp:sp modelId="{96D17375-6FE2-4A3C-855F-B9187F4BBCF7}">
      <dsp:nvSpPr>
        <dsp:cNvPr id="0" name=""/>
        <dsp:cNvSpPr/>
      </dsp:nvSpPr>
      <dsp:spPr>
        <a:xfrm rot="1800000">
          <a:off x="6398102" y="4465599"/>
          <a:ext cx="8920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00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CED984-42DC-4337-97F1-969D4387D4A8}">
      <dsp:nvSpPr>
        <dsp:cNvPr id="0" name=""/>
        <dsp:cNvSpPr/>
      </dsp:nvSpPr>
      <dsp:spPr>
        <a:xfrm>
          <a:off x="6924637" y="4688602"/>
          <a:ext cx="2104482" cy="862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Type 3</a:t>
          </a:r>
        </a:p>
      </dsp:txBody>
      <dsp:txXfrm>
        <a:off x="6966717" y="4730682"/>
        <a:ext cx="2020322" cy="777847"/>
      </dsp:txXfrm>
    </dsp:sp>
    <dsp:sp modelId="{8BA6FE6B-CCC4-43FE-B457-6E53EA84780B}">
      <dsp:nvSpPr>
        <dsp:cNvPr id="0" name=""/>
        <dsp:cNvSpPr/>
      </dsp:nvSpPr>
      <dsp:spPr>
        <a:xfrm rot="9000000">
          <a:off x="3796800" y="4465599"/>
          <a:ext cx="8920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00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F6B93-6BF1-4662-A8DC-ADD526399E6E}">
      <dsp:nvSpPr>
        <dsp:cNvPr id="0" name=""/>
        <dsp:cNvSpPr/>
      </dsp:nvSpPr>
      <dsp:spPr>
        <a:xfrm>
          <a:off x="1943679" y="4688602"/>
          <a:ext cx="2332706" cy="8620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Type 2</a:t>
          </a:r>
        </a:p>
      </dsp:txBody>
      <dsp:txXfrm>
        <a:off x="1985759" y="4730682"/>
        <a:ext cx="2248546" cy="777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11/12/2021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11/12/2021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/>
            </a:lvl1pPr>
          </a:lstStyle>
          <a:p>
            <a:fld id="{1D2498CD-A622-4ACC-98D8-8365C1B868F0}" type="datetime1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CF6B-193C-4CEB-9860-F1C5F0818FA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CBC3-4EDC-4C84-BDD0-15F2AD890B92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F3DB-CE40-42F4-BAF4-5D73D116009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A6E5-33C6-44C3-9324-1BC5DF93F43F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C1D9-07E1-4387-AF34-89EE2802766D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9E85B-B39A-43E9-82DE-E3279D984288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0C95-D35D-47FC-816D-E56328637043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163A7-695C-4C09-B334-6924060F5B71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6D02-49B3-41C1-9893-391F698AE757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AC91-90B4-40B7-917F-BAE86E369F96}" type="datetime1">
              <a:rPr lang="en-US" smtClean="0"/>
              <a:t>11/12/2021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AB525-F3F4-481A-B8D5-B732FA9EB082}" type="datetime1">
              <a:rPr lang="en-US" smtClean="0"/>
              <a:pPr/>
              <a:t>11/12/2021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9677398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CONDITIONAL SENTENCE</a:t>
            </a:r>
            <a:br>
              <a:rPr lang="en-US" dirty="0"/>
            </a:br>
            <a:r>
              <a:rPr lang="en-US" dirty="0"/>
              <a:t>(KALIMAT PENGANDAIAN)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advanced English grammar</a:t>
            </a: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83F5151-C86F-4754-8FD7-51B1102C36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634330"/>
              </p:ext>
            </p:extLst>
          </p:nvPr>
        </p:nvGraphicFramePr>
        <p:xfrm>
          <a:off x="608013" y="381000"/>
          <a:ext cx="10972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51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73261-FFA8-4251-B809-2BA2166F1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 1 (possible)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74DA7-7726-4A4B-9CDA-3A84CB9C1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(possible)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   If I have money, I will treat you</a:t>
            </a:r>
          </a:p>
          <a:p>
            <a:pPr marL="0" indent="0">
              <a:buNone/>
            </a:pPr>
            <a:r>
              <a:rPr lang="en-US" dirty="0"/>
              <a:t>   it is possible I treat you if I have money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1E7E880-1B34-45F4-A6D0-0A0DE595D10C}"/>
              </a:ext>
            </a:extLst>
          </p:cNvPr>
          <p:cNvSpPr/>
          <p:nvPr/>
        </p:nvSpPr>
        <p:spPr>
          <a:xfrm>
            <a:off x="2513012" y="2590799"/>
            <a:ext cx="6553200" cy="838201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If</a:t>
            </a:r>
            <a:r>
              <a:rPr lang="en-US" dirty="0"/>
              <a:t> Subject verb 1, Subject will verb 1</a:t>
            </a:r>
          </a:p>
          <a:p>
            <a:pPr algn="ctr"/>
            <a:r>
              <a:rPr lang="en-US" dirty="0"/>
              <a:t>Subject will verb 1 </a:t>
            </a:r>
            <a:r>
              <a:rPr lang="en-US" b="1" dirty="0"/>
              <a:t>if</a:t>
            </a:r>
            <a:r>
              <a:rPr lang="en-US" dirty="0"/>
              <a:t> Subject verb 1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B9E36311-AF0F-4DFB-8A33-8BA3D6E9AFD7}"/>
              </a:ext>
            </a:extLst>
          </p:cNvPr>
          <p:cNvSpPr/>
          <p:nvPr/>
        </p:nvSpPr>
        <p:spPr>
          <a:xfrm>
            <a:off x="3884612" y="4533900"/>
            <a:ext cx="304800" cy="266700"/>
          </a:xfrm>
          <a:prstGeom prst="down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D839-05F7-4375-A6AB-FF9C324A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 2 (</a:t>
            </a:r>
            <a:r>
              <a:rPr lang="en-US" dirty="0" err="1"/>
              <a:t>impposible</a:t>
            </a:r>
            <a:r>
              <a:rPr lang="en-US" dirty="0"/>
              <a:t>- present)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8177-D31A-44DF-BB7A-2A15F23DD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di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146A42-E7D7-45E1-BCF4-BB6592AF03A2}"/>
              </a:ext>
            </a:extLst>
          </p:cNvPr>
          <p:cNvSpPr/>
          <p:nvPr/>
        </p:nvSpPr>
        <p:spPr>
          <a:xfrm>
            <a:off x="2761632" y="3009898"/>
            <a:ext cx="6456979" cy="1104901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If</a:t>
            </a:r>
            <a:r>
              <a:rPr lang="en-US" dirty="0"/>
              <a:t> Subject Verb (were), subject would Verb 1</a:t>
            </a:r>
          </a:p>
          <a:p>
            <a:pPr algn="ctr"/>
            <a:r>
              <a:rPr lang="en-US" dirty="0"/>
              <a:t>Subject would verb 1 </a:t>
            </a:r>
            <a:r>
              <a:rPr lang="en-US" b="1" dirty="0"/>
              <a:t>if </a:t>
            </a:r>
            <a:r>
              <a:rPr lang="en-US" dirty="0"/>
              <a:t>subject verb (were)</a:t>
            </a:r>
          </a:p>
        </p:txBody>
      </p:sp>
    </p:spTree>
    <p:extLst>
      <p:ext uri="{BB962C8B-B14F-4D97-AF65-F5344CB8AC3E}">
        <p14:creationId xmlns:p14="http://schemas.microsoft.com/office/powerpoint/2010/main" val="69945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A3E12-B95F-4EFB-A345-3B27A795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6213" y="533401"/>
            <a:ext cx="9210592" cy="5486400"/>
          </a:xfrm>
        </p:spPr>
        <p:txBody>
          <a:bodyPr/>
          <a:lstStyle/>
          <a:p>
            <a:r>
              <a:rPr lang="en-US" dirty="0"/>
              <a:t>Example</a:t>
            </a:r>
          </a:p>
          <a:p>
            <a:r>
              <a:rPr lang="en-US" dirty="0"/>
              <a:t>I would buy a new car </a:t>
            </a:r>
            <a:r>
              <a:rPr lang="en-US" u="sng" dirty="0"/>
              <a:t>if</a:t>
            </a:r>
            <a:r>
              <a:rPr lang="en-US" dirty="0"/>
              <a:t> I had much money.</a:t>
            </a:r>
          </a:p>
          <a:p>
            <a:endParaRPr lang="en-US" dirty="0"/>
          </a:p>
          <a:p>
            <a:pPr marL="177800" indent="0">
              <a:buNone/>
            </a:pPr>
            <a:r>
              <a:rPr lang="en-US" dirty="0"/>
              <a:t>I don’t  buy a new car because I don’t have much money.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I were you, I would join Indonesian Idol.</a:t>
            </a:r>
          </a:p>
          <a:p>
            <a:endParaRPr lang="en-US" dirty="0"/>
          </a:p>
          <a:p>
            <a:pPr marL="177800" indent="0">
              <a:buNone/>
            </a:pPr>
            <a:r>
              <a:rPr lang="en-US" dirty="0"/>
              <a:t>I am not you so I don’t join Indonesian Idol.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390429AE-CB55-439D-A8BC-AE8AE3ABEC8B}"/>
              </a:ext>
            </a:extLst>
          </p:cNvPr>
          <p:cNvSpPr/>
          <p:nvPr/>
        </p:nvSpPr>
        <p:spPr>
          <a:xfrm>
            <a:off x="4799012" y="1524000"/>
            <a:ext cx="381000" cy="609600"/>
          </a:xfrm>
          <a:prstGeom prst="downArrow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7497AE7-8CE3-4168-A0C8-06B71EC746BE}"/>
              </a:ext>
            </a:extLst>
          </p:cNvPr>
          <p:cNvSpPr/>
          <p:nvPr/>
        </p:nvSpPr>
        <p:spPr>
          <a:xfrm>
            <a:off x="4760912" y="3771900"/>
            <a:ext cx="381000" cy="609600"/>
          </a:xfrm>
          <a:prstGeom prst="downArrow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3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4E60-4D41-427D-8D5D-03383046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 3 (Impossible- Past)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E417-EECD-4358-822B-576AC5D9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2" y="1904999"/>
            <a:ext cx="10744200" cy="4114801"/>
          </a:xfrm>
        </p:spPr>
        <p:txBody>
          <a:bodyPr/>
          <a:lstStyle/>
          <a:p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dimasa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pPr marL="231775" indent="0">
              <a:buNone/>
            </a:pPr>
            <a:r>
              <a:rPr lang="en-US" dirty="0"/>
              <a:t>If I had finished the homework, Mr. John wouldn’t have punished me.</a:t>
            </a:r>
          </a:p>
          <a:p>
            <a:pPr marL="231775" indent="0">
              <a:buNone/>
            </a:pPr>
            <a:endParaRPr lang="en-US" dirty="0"/>
          </a:p>
          <a:p>
            <a:pPr marL="231775" indent="0">
              <a:buNone/>
            </a:pPr>
            <a:r>
              <a:rPr lang="en-US" dirty="0"/>
              <a:t>I didn’t finished the homework so Mr. John punished me.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70AACC-B01F-4025-98DF-C8CDA0B3F3E2}"/>
              </a:ext>
            </a:extLst>
          </p:cNvPr>
          <p:cNvSpPr/>
          <p:nvPr/>
        </p:nvSpPr>
        <p:spPr>
          <a:xfrm>
            <a:off x="2360612" y="2438400"/>
            <a:ext cx="6781800" cy="838200"/>
          </a:xfrm>
          <a:prstGeom prst="round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If </a:t>
            </a:r>
            <a:r>
              <a:rPr lang="en-US" dirty="0"/>
              <a:t>subject had verb 3, subject would have verb 3</a:t>
            </a:r>
          </a:p>
          <a:p>
            <a:pPr algn="ctr"/>
            <a:r>
              <a:rPr lang="en-US" dirty="0"/>
              <a:t>Subject would have verb 3 </a:t>
            </a:r>
            <a:r>
              <a:rPr lang="en-US" b="1" dirty="0"/>
              <a:t>If </a:t>
            </a:r>
            <a:r>
              <a:rPr lang="en-US" dirty="0"/>
              <a:t>subject had verb 3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2C8DF6C3-D18A-4F19-B7B0-4CB050F147BA}"/>
              </a:ext>
            </a:extLst>
          </p:cNvPr>
          <p:cNvSpPr/>
          <p:nvPr/>
        </p:nvSpPr>
        <p:spPr>
          <a:xfrm>
            <a:off x="5370512" y="4648200"/>
            <a:ext cx="381000" cy="533400"/>
          </a:xfrm>
          <a:prstGeom prst="downArrow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8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ue atom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ue atom design slides.potx" id="{20958743-FA80-43E5-9586-B48EF2BE42B5}" vid="{6B9132C0-2E4C-4DF6-B21A-C2322474BD21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atom design slides</Template>
  <TotalTime>89</TotalTime>
  <Words>211</Words>
  <Application>Microsoft Office PowerPoint</Application>
  <PresentationFormat>Custom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Blue atom design template</vt:lpstr>
      <vt:lpstr>CONDITIONAL SENTENCE (KALIMAT PENGANDAIAN)</vt:lpstr>
      <vt:lpstr>PowerPoint Presentation</vt:lpstr>
      <vt:lpstr>Type 1 (possible) </vt:lpstr>
      <vt:lpstr>Type 2 (impposible- present)</vt:lpstr>
      <vt:lpstr>PowerPoint Presentation</vt:lpstr>
      <vt:lpstr>Type 3 (Impossible- Past)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 (KALIMAT PENGANDAIAN)</dc:title>
  <dc:creator>Administrator</dc:creator>
  <cp:lastModifiedBy>Administrator</cp:lastModifiedBy>
  <cp:revision>6</cp:revision>
  <dcterms:created xsi:type="dcterms:W3CDTF">2021-11-12T07:41:25Z</dcterms:created>
  <dcterms:modified xsi:type="dcterms:W3CDTF">2021-11-12T09:11:05Z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