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1"/>
  </p:notesMasterIdLst>
  <p:handoutMasterIdLst>
    <p:handoutMasterId r:id="rId12"/>
  </p:handoutMasterIdLst>
  <p:sldIdLst>
    <p:sldId id="322" r:id="rId5"/>
    <p:sldId id="323" r:id="rId6"/>
    <p:sldId id="324" r:id="rId7"/>
    <p:sldId id="325" r:id="rId8"/>
    <p:sldId id="326" r:id="rId9"/>
    <p:sldId id="327" r:id="rId10"/>
  </p:sldIdLst>
  <p:sldSz cx="12188825" cy="6858000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030">
          <p15:clr>
            <a:srgbClr val="A4A3A4"/>
          </p15:clr>
        </p15:guide>
        <p15:guide id="3" orient="horz" pos="1200">
          <p15:clr>
            <a:srgbClr val="A4A3A4"/>
          </p15:clr>
        </p15:guide>
        <p15:guide id="4" orient="horz" pos="1008">
          <p15:clr>
            <a:srgbClr val="A4A3A4"/>
          </p15:clr>
        </p15:guide>
        <p15:guide id="5" orient="horz" pos="3792">
          <p15:clr>
            <a:srgbClr val="A4A3A4"/>
          </p15:clr>
        </p15:guide>
        <p15:guide id="6" orient="horz">
          <p15:clr>
            <a:srgbClr val="A4A3A4"/>
          </p15:clr>
        </p15:guide>
        <p15:guide id="7" orient="horz" pos="3360">
          <p15:clr>
            <a:srgbClr val="A4A3A4"/>
          </p15:clr>
        </p15:guide>
        <p15:guide id="8" orient="horz" pos="3312">
          <p15:clr>
            <a:srgbClr val="A4A3A4"/>
          </p15:clr>
        </p15:guide>
        <p15:guide id="9" orient="horz" pos="240">
          <p15:clr>
            <a:srgbClr val="A4A3A4"/>
          </p15:clr>
        </p15:guide>
        <p15:guide id="10" orient="horz" pos="432">
          <p15:clr>
            <a:srgbClr val="A4A3A4"/>
          </p15:clr>
        </p15:guide>
        <p15:guide id="11" orient="horz" pos="2784">
          <p15:clr>
            <a:srgbClr val="A4A3A4"/>
          </p15:clr>
        </p15:guide>
        <p15:guide id="12" pos="3839">
          <p15:clr>
            <a:srgbClr val="A4A3A4"/>
          </p15:clr>
        </p15:guide>
        <p15:guide id="13" pos="959">
          <p15:clr>
            <a:srgbClr val="A4A3A4"/>
          </p15:clr>
        </p15:guide>
        <p15:guide id="14" pos="6143">
          <p15:clr>
            <a:srgbClr val="A4A3A4"/>
          </p15:clr>
        </p15:guide>
        <p15:guide id="15" pos="1247">
          <p15:clr>
            <a:srgbClr val="A4A3A4"/>
          </p15:clr>
        </p15:guide>
        <p15:guide id="16" pos="7007">
          <p15:clr>
            <a:srgbClr val="A4A3A4"/>
          </p15:clr>
        </p15:guide>
        <p15:guide id="17" pos="5855">
          <p15:clr>
            <a:srgbClr val="A4A3A4"/>
          </p15:clr>
        </p15:guide>
        <p15:guide id="18" pos="671">
          <p15:clr>
            <a:srgbClr val="A4A3A4"/>
          </p15:clr>
        </p15:guide>
        <p15:guide id="19" pos="7151">
          <p15:clr>
            <a:srgbClr val="A4A3A4"/>
          </p15:clr>
        </p15:guide>
        <p15:guide id="20" pos="31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581" autoAdjust="0"/>
  </p:normalViewPr>
  <p:slideViewPr>
    <p:cSldViewPr showGuides="1">
      <p:cViewPr varScale="1">
        <p:scale>
          <a:sx n="70" d="100"/>
          <a:sy n="70" d="100"/>
        </p:scale>
        <p:origin x="660" y="72"/>
      </p:cViewPr>
      <p:guideLst>
        <p:guide orient="horz" pos="2160"/>
        <p:guide orient="horz" pos="4030"/>
        <p:guide orient="horz" pos="1200"/>
        <p:guide orient="horz" pos="1008"/>
        <p:guide orient="horz" pos="3792"/>
        <p:guide orient="horz"/>
        <p:guide orient="horz" pos="3360"/>
        <p:guide orient="horz" pos="3312"/>
        <p:guide orient="horz" pos="240"/>
        <p:guide orient="horz" pos="432"/>
        <p:guide orient="horz" pos="2784"/>
        <p:guide pos="3839"/>
        <p:guide pos="959"/>
        <p:guide pos="6143"/>
        <p:guide pos="1247"/>
        <p:guide pos="7007"/>
        <p:guide pos="5855"/>
        <p:guide pos="671"/>
        <p:guide pos="7151"/>
        <p:guide pos="31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9" d="100"/>
          <a:sy n="79" d="100"/>
        </p:scale>
        <p:origin x="249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gs" Target="tags/tag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F1A8BC-EF02-4A1F-B1C7-13748C0EAB64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5B2405D-C553-4D96-97B7-8CD59C0E0D3C}">
      <dgm:prSet phldrT="[Text]"/>
      <dgm:spPr/>
      <dgm:t>
        <a:bodyPr/>
        <a:lstStyle/>
        <a:p>
          <a:r>
            <a:rPr lang="en-US" dirty="0"/>
            <a:t>Conditional Sentence</a:t>
          </a:r>
        </a:p>
      </dgm:t>
    </dgm:pt>
    <dgm:pt modelId="{AE44BBA0-4059-46FB-8207-4A27B4470A85}" type="parTrans" cxnId="{06D7192E-2598-48D5-802E-8662623472A8}">
      <dgm:prSet/>
      <dgm:spPr/>
      <dgm:t>
        <a:bodyPr/>
        <a:lstStyle/>
        <a:p>
          <a:endParaRPr lang="en-US"/>
        </a:p>
      </dgm:t>
    </dgm:pt>
    <dgm:pt modelId="{BF2B23DC-B5C7-404D-A02B-A697303D84F9}" type="sibTrans" cxnId="{06D7192E-2598-48D5-802E-8662623472A8}">
      <dgm:prSet/>
      <dgm:spPr/>
      <dgm:t>
        <a:bodyPr/>
        <a:lstStyle/>
        <a:p>
          <a:endParaRPr lang="en-US"/>
        </a:p>
      </dgm:t>
    </dgm:pt>
    <dgm:pt modelId="{00A8FEF5-394E-470E-A54F-2801B2C02C7F}">
      <dgm:prSet phldrT="[Text]"/>
      <dgm:spPr/>
      <dgm:t>
        <a:bodyPr/>
        <a:lstStyle/>
        <a:p>
          <a:r>
            <a:rPr lang="en-US" dirty="0"/>
            <a:t>Type 1</a:t>
          </a:r>
        </a:p>
      </dgm:t>
    </dgm:pt>
    <dgm:pt modelId="{E22801FA-1A8A-423F-B8B5-8770913DC248}" type="parTrans" cxnId="{83A16B7D-2E17-411A-9CE2-C514DDA696AF}">
      <dgm:prSet/>
      <dgm:spPr/>
      <dgm:t>
        <a:bodyPr/>
        <a:lstStyle/>
        <a:p>
          <a:endParaRPr lang="en-US"/>
        </a:p>
      </dgm:t>
    </dgm:pt>
    <dgm:pt modelId="{BE8B6848-883C-4B75-BE25-09FD3725635E}" type="sibTrans" cxnId="{83A16B7D-2E17-411A-9CE2-C514DDA696AF}">
      <dgm:prSet/>
      <dgm:spPr/>
      <dgm:t>
        <a:bodyPr/>
        <a:lstStyle/>
        <a:p>
          <a:endParaRPr lang="en-US"/>
        </a:p>
      </dgm:t>
    </dgm:pt>
    <dgm:pt modelId="{80FE87EA-DE25-409C-BD50-610F2274472E}">
      <dgm:prSet phldrT="[Text]"/>
      <dgm:spPr/>
      <dgm:t>
        <a:bodyPr/>
        <a:lstStyle/>
        <a:p>
          <a:r>
            <a:rPr lang="en-US" dirty="0"/>
            <a:t>Type 3</a:t>
          </a:r>
        </a:p>
      </dgm:t>
    </dgm:pt>
    <dgm:pt modelId="{5F2BD8EF-5AE1-40F4-A653-74E573E9B534}" type="parTrans" cxnId="{E289D80E-9325-4BC1-9332-895DD087AE78}">
      <dgm:prSet/>
      <dgm:spPr/>
      <dgm:t>
        <a:bodyPr/>
        <a:lstStyle/>
        <a:p>
          <a:endParaRPr lang="en-US"/>
        </a:p>
      </dgm:t>
    </dgm:pt>
    <dgm:pt modelId="{E09D0162-8F6A-4A52-A086-E7E9E6C71741}" type="sibTrans" cxnId="{E289D80E-9325-4BC1-9332-895DD087AE78}">
      <dgm:prSet/>
      <dgm:spPr/>
      <dgm:t>
        <a:bodyPr/>
        <a:lstStyle/>
        <a:p>
          <a:endParaRPr lang="en-US"/>
        </a:p>
      </dgm:t>
    </dgm:pt>
    <dgm:pt modelId="{BB38C99B-443A-4912-BD82-05BD3205E6BB}">
      <dgm:prSet phldrT="[Text]"/>
      <dgm:spPr/>
      <dgm:t>
        <a:bodyPr/>
        <a:lstStyle/>
        <a:p>
          <a:r>
            <a:rPr lang="en-US" dirty="0"/>
            <a:t>Type 2</a:t>
          </a:r>
        </a:p>
      </dgm:t>
    </dgm:pt>
    <dgm:pt modelId="{6354A8A8-717F-4E2F-94DB-2195E7615F56}" type="parTrans" cxnId="{A4B42F3B-4E55-4457-9DC3-7DB97C2D3427}">
      <dgm:prSet/>
      <dgm:spPr/>
      <dgm:t>
        <a:bodyPr/>
        <a:lstStyle/>
        <a:p>
          <a:endParaRPr lang="en-US"/>
        </a:p>
      </dgm:t>
    </dgm:pt>
    <dgm:pt modelId="{102BFF65-4CAE-46D5-8BB3-12C0834018E2}" type="sibTrans" cxnId="{A4B42F3B-4E55-4457-9DC3-7DB97C2D3427}">
      <dgm:prSet/>
      <dgm:spPr/>
      <dgm:t>
        <a:bodyPr/>
        <a:lstStyle/>
        <a:p>
          <a:endParaRPr lang="en-US"/>
        </a:p>
      </dgm:t>
    </dgm:pt>
    <dgm:pt modelId="{3973A4FC-6651-4F3F-9114-0FC34B69F580}" type="pres">
      <dgm:prSet presAssocID="{DBF1A8BC-EF02-4A1F-B1C7-13748C0EAB64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C66BFEF7-895A-4B77-BE46-315BA63B312E}" type="pres">
      <dgm:prSet presAssocID="{D5B2405D-C553-4D96-97B7-8CD59C0E0D3C}" presName="singleCycle" presStyleCnt="0"/>
      <dgm:spPr/>
    </dgm:pt>
    <dgm:pt modelId="{5B59AA59-662D-4584-9FAC-DF0F71113977}" type="pres">
      <dgm:prSet presAssocID="{D5B2405D-C553-4D96-97B7-8CD59C0E0D3C}" presName="singleCenter" presStyleLbl="node1" presStyleIdx="0" presStyleCnt="4">
        <dgm:presLayoutVars>
          <dgm:chMax val="7"/>
          <dgm:chPref val="7"/>
        </dgm:presLayoutVars>
      </dgm:prSet>
      <dgm:spPr/>
    </dgm:pt>
    <dgm:pt modelId="{A631C19B-D742-4716-972F-B7D83167CA5A}" type="pres">
      <dgm:prSet presAssocID="{E22801FA-1A8A-423F-B8B5-8770913DC248}" presName="Name56" presStyleLbl="parChTrans1D2" presStyleIdx="0" presStyleCnt="3"/>
      <dgm:spPr/>
    </dgm:pt>
    <dgm:pt modelId="{0311590A-41E0-4FB1-883B-9D57BC58C913}" type="pres">
      <dgm:prSet presAssocID="{00A8FEF5-394E-470E-A54F-2801B2C02C7F}" presName="text0" presStyleLbl="node1" presStyleIdx="1" presStyleCnt="4" custScaleX="189692" custScaleY="58664">
        <dgm:presLayoutVars>
          <dgm:bulletEnabled val="1"/>
        </dgm:presLayoutVars>
      </dgm:prSet>
      <dgm:spPr/>
    </dgm:pt>
    <dgm:pt modelId="{96D17375-6FE2-4A3C-855F-B9187F4BBCF7}" type="pres">
      <dgm:prSet presAssocID="{5F2BD8EF-5AE1-40F4-A653-74E573E9B534}" presName="Name56" presStyleLbl="parChTrans1D2" presStyleIdx="1" presStyleCnt="3"/>
      <dgm:spPr/>
    </dgm:pt>
    <dgm:pt modelId="{04CED984-42DC-4337-97F1-969D4387D4A8}" type="pres">
      <dgm:prSet presAssocID="{80FE87EA-DE25-409C-BD50-610F2274472E}" presName="text0" presStyleLbl="node1" presStyleIdx="2" presStyleCnt="4" custScaleX="171753" custScaleY="70351">
        <dgm:presLayoutVars>
          <dgm:bulletEnabled val="1"/>
        </dgm:presLayoutVars>
      </dgm:prSet>
      <dgm:spPr/>
    </dgm:pt>
    <dgm:pt modelId="{8BA6FE6B-CCC4-43FE-B457-6E53EA84780B}" type="pres">
      <dgm:prSet presAssocID="{6354A8A8-717F-4E2F-94DB-2195E7615F56}" presName="Name56" presStyleLbl="parChTrans1D2" presStyleIdx="2" presStyleCnt="3"/>
      <dgm:spPr/>
    </dgm:pt>
    <dgm:pt modelId="{3F4F6B93-6BF1-4662-A8DC-ADD526399E6E}" type="pres">
      <dgm:prSet presAssocID="{BB38C99B-443A-4912-BD82-05BD3205E6BB}" presName="text0" presStyleLbl="node1" presStyleIdx="3" presStyleCnt="4" custScaleX="190379" custScaleY="70351">
        <dgm:presLayoutVars>
          <dgm:bulletEnabled val="1"/>
        </dgm:presLayoutVars>
      </dgm:prSet>
      <dgm:spPr/>
    </dgm:pt>
  </dgm:ptLst>
  <dgm:cxnLst>
    <dgm:cxn modelId="{86B4FC00-3229-42E3-88F1-C8E476AFD593}" type="presOf" srcId="{6354A8A8-717F-4E2F-94DB-2195E7615F56}" destId="{8BA6FE6B-CCC4-43FE-B457-6E53EA84780B}" srcOrd="0" destOrd="0" presId="urn:microsoft.com/office/officeart/2008/layout/RadialCluster"/>
    <dgm:cxn modelId="{E289D80E-9325-4BC1-9332-895DD087AE78}" srcId="{D5B2405D-C553-4D96-97B7-8CD59C0E0D3C}" destId="{80FE87EA-DE25-409C-BD50-610F2274472E}" srcOrd="1" destOrd="0" parTransId="{5F2BD8EF-5AE1-40F4-A653-74E573E9B534}" sibTransId="{E09D0162-8F6A-4A52-A086-E7E9E6C71741}"/>
    <dgm:cxn modelId="{06D7192E-2598-48D5-802E-8662623472A8}" srcId="{DBF1A8BC-EF02-4A1F-B1C7-13748C0EAB64}" destId="{D5B2405D-C553-4D96-97B7-8CD59C0E0D3C}" srcOrd="0" destOrd="0" parTransId="{AE44BBA0-4059-46FB-8207-4A27B4470A85}" sibTransId="{BF2B23DC-B5C7-404D-A02B-A697303D84F9}"/>
    <dgm:cxn modelId="{A4B42F3B-4E55-4457-9DC3-7DB97C2D3427}" srcId="{D5B2405D-C553-4D96-97B7-8CD59C0E0D3C}" destId="{BB38C99B-443A-4912-BD82-05BD3205E6BB}" srcOrd="2" destOrd="0" parTransId="{6354A8A8-717F-4E2F-94DB-2195E7615F56}" sibTransId="{102BFF65-4CAE-46D5-8BB3-12C0834018E2}"/>
    <dgm:cxn modelId="{80526A3C-6907-48BF-86D5-715B19B641EA}" type="presOf" srcId="{D5B2405D-C553-4D96-97B7-8CD59C0E0D3C}" destId="{5B59AA59-662D-4584-9FAC-DF0F71113977}" srcOrd="0" destOrd="0" presId="urn:microsoft.com/office/officeart/2008/layout/RadialCluster"/>
    <dgm:cxn modelId="{E876E646-0A38-4AFF-8124-1896794316C0}" type="presOf" srcId="{00A8FEF5-394E-470E-A54F-2801B2C02C7F}" destId="{0311590A-41E0-4FB1-883B-9D57BC58C913}" srcOrd="0" destOrd="0" presId="urn:microsoft.com/office/officeart/2008/layout/RadialCluster"/>
    <dgm:cxn modelId="{4B767F50-7B67-4992-AE7D-FF78B5C0D3EE}" type="presOf" srcId="{DBF1A8BC-EF02-4A1F-B1C7-13748C0EAB64}" destId="{3973A4FC-6651-4F3F-9114-0FC34B69F580}" srcOrd="0" destOrd="0" presId="urn:microsoft.com/office/officeart/2008/layout/RadialCluster"/>
    <dgm:cxn modelId="{AAD91579-EF68-43A3-A823-BDB3655B7AC0}" type="presOf" srcId="{5F2BD8EF-5AE1-40F4-A653-74E573E9B534}" destId="{96D17375-6FE2-4A3C-855F-B9187F4BBCF7}" srcOrd="0" destOrd="0" presId="urn:microsoft.com/office/officeart/2008/layout/RadialCluster"/>
    <dgm:cxn modelId="{83A16B7D-2E17-411A-9CE2-C514DDA696AF}" srcId="{D5B2405D-C553-4D96-97B7-8CD59C0E0D3C}" destId="{00A8FEF5-394E-470E-A54F-2801B2C02C7F}" srcOrd="0" destOrd="0" parTransId="{E22801FA-1A8A-423F-B8B5-8770913DC248}" sibTransId="{BE8B6848-883C-4B75-BE25-09FD3725635E}"/>
    <dgm:cxn modelId="{A80C5790-8F7E-47E9-BEAE-A736881B290D}" type="presOf" srcId="{E22801FA-1A8A-423F-B8B5-8770913DC248}" destId="{A631C19B-D742-4716-972F-B7D83167CA5A}" srcOrd="0" destOrd="0" presId="urn:microsoft.com/office/officeart/2008/layout/RadialCluster"/>
    <dgm:cxn modelId="{7FAEC091-C256-4A66-BD44-474AFD09A6F1}" type="presOf" srcId="{BB38C99B-443A-4912-BD82-05BD3205E6BB}" destId="{3F4F6B93-6BF1-4662-A8DC-ADD526399E6E}" srcOrd="0" destOrd="0" presId="urn:microsoft.com/office/officeart/2008/layout/RadialCluster"/>
    <dgm:cxn modelId="{19FABCC3-5A02-4C36-8A42-263302301DF2}" type="presOf" srcId="{80FE87EA-DE25-409C-BD50-610F2274472E}" destId="{04CED984-42DC-4337-97F1-969D4387D4A8}" srcOrd="0" destOrd="0" presId="urn:microsoft.com/office/officeart/2008/layout/RadialCluster"/>
    <dgm:cxn modelId="{0AFA437D-F6C1-4BFD-A0E1-A1D9B1871B11}" type="presParOf" srcId="{3973A4FC-6651-4F3F-9114-0FC34B69F580}" destId="{C66BFEF7-895A-4B77-BE46-315BA63B312E}" srcOrd="0" destOrd="0" presId="urn:microsoft.com/office/officeart/2008/layout/RadialCluster"/>
    <dgm:cxn modelId="{00EAB887-F1BC-4B1F-9C0C-04873789E54D}" type="presParOf" srcId="{C66BFEF7-895A-4B77-BE46-315BA63B312E}" destId="{5B59AA59-662D-4584-9FAC-DF0F71113977}" srcOrd="0" destOrd="0" presId="urn:microsoft.com/office/officeart/2008/layout/RadialCluster"/>
    <dgm:cxn modelId="{F3EBB688-B255-4EA0-A32D-DB0EAC201ABA}" type="presParOf" srcId="{C66BFEF7-895A-4B77-BE46-315BA63B312E}" destId="{A631C19B-D742-4716-972F-B7D83167CA5A}" srcOrd="1" destOrd="0" presId="urn:microsoft.com/office/officeart/2008/layout/RadialCluster"/>
    <dgm:cxn modelId="{D5BD9949-B96D-4DE0-B664-7898FF699990}" type="presParOf" srcId="{C66BFEF7-895A-4B77-BE46-315BA63B312E}" destId="{0311590A-41E0-4FB1-883B-9D57BC58C913}" srcOrd="2" destOrd="0" presId="urn:microsoft.com/office/officeart/2008/layout/RadialCluster"/>
    <dgm:cxn modelId="{9DB70C43-6999-4F2B-AEDB-8BF740B393BD}" type="presParOf" srcId="{C66BFEF7-895A-4B77-BE46-315BA63B312E}" destId="{96D17375-6FE2-4A3C-855F-B9187F4BBCF7}" srcOrd="3" destOrd="0" presId="urn:microsoft.com/office/officeart/2008/layout/RadialCluster"/>
    <dgm:cxn modelId="{A8EF094C-D579-4293-9533-C9866EDC846B}" type="presParOf" srcId="{C66BFEF7-895A-4B77-BE46-315BA63B312E}" destId="{04CED984-42DC-4337-97F1-969D4387D4A8}" srcOrd="4" destOrd="0" presId="urn:microsoft.com/office/officeart/2008/layout/RadialCluster"/>
    <dgm:cxn modelId="{C2F75BE0-CF38-4851-BCA2-03FEB70ADA93}" type="presParOf" srcId="{C66BFEF7-895A-4B77-BE46-315BA63B312E}" destId="{8BA6FE6B-CCC4-43FE-B457-6E53EA84780B}" srcOrd="5" destOrd="0" presId="urn:microsoft.com/office/officeart/2008/layout/RadialCluster"/>
    <dgm:cxn modelId="{DEA87BBE-AA26-4884-99D3-6011A0A61410}" type="presParOf" srcId="{C66BFEF7-895A-4B77-BE46-315BA63B312E}" destId="{3F4F6B93-6BF1-4662-A8DC-ADD526399E6E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59AA59-662D-4584-9FAC-DF0F71113977}">
      <dsp:nvSpPr>
        <dsp:cNvPr id="0" name=""/>
        <dsp:cNvSpPr/>
      </dsp:nvSpPr>
      <dsp:spPr>
        <a:xfrm>
          <a:off x="4629055" y="2800268"/>
          <a:ext cx="1828800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Conditional Sentence</a:t>
          </a:r>
        </a:p>
      </dsp:txBody>
      <dsp:txXfrm>
        <a:off x="4718330" y="2889543"/>
        <a:ext cx="1650250" cy="1650250"/>
      </dsp:txXfrm>
    </dsp:sp>
    <dsp:sp modelId="{A631C19B-D742-4716-972F-B7D83167CA5A}">
      <dsp:nvSpPr>
        <dsp:cNvPr id="0" name=""/>
        <dsp:cNvSpPr/>
      </dsp:nvSpPr>
      <dsp:spPr>
        <a:xfrm rot="16200000">
          <a:off x="4775420" y="2032233"/>
          <a:ext cx="153607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36071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11590A-41E0-4FB1-883B-9D57BC58C913}">
      <dsp:nvSpPr>
        <dsp:cNvPr id="0" name=""/>
        <dsp:cNvSpPr/>
      </dsp:nvSpPr>
      <dsp:spPr>
        <a:xfrm>
          <a:off x="4381311" y="545389"/>
          <a:ext cx="2324288" cy="7188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Type 1</a:t>
          </a:r>
        </a:p>
      </dsp:txBody>
      <dsp:txXfrm>
        <a:off x="4416400" y="580478"/>
        <a:ext cx="2254110" cy="648629"/>
      </dsp:txXfrm>
    </dsp:sp>
    <dsp:sp modelId="{96D17375-6FE2-4A3C-855F-B9187F4BBCF7}">
      <dsp:nvSpPr>
        <dsp:cNvPr id="0" name=""/>
        <dsp:cNvSpPr/>
      </dsp:nvSpPr>
      <dsp:spPr>
        <a:xfrm rot="1800000">
          <a:off x="6398102" y="4465599"/>
          <a:ext cx="89200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92008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CED984-42DC-4337-97F1-969D4387D4A8}">
      <dsp:nvSpPr>
        <dsp:cNvPr id="0" name=""/>
        <dsp:cNvSpPr/>
      </dsp:nvSpPr>
      <dsp:spPr>
        <a:xfrm>
          <a:off x="6924637" y="4688602"/>
          <a:ext cx="2104482" cy="8620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Type 3</a:t>
          </a:r>
        </a:p>
      </dsp:txBody>
      <dsp:txXfrm>
        <a:off x="6966717" y="4730682"/>
        <a:ext cx="2020322" cy="777847"/>
      </dsp:txXfrm>
    </dsp:sp>
    <dsp:sp modelId="{8BA6FE6B-CCC4-43FE-B457-6E53EA84780B}">
      <dsp:nvSpPr>
        <dsp:cNvPr id="0" name=""/>
        <dsp:cNvSpPr/>
      </dsp:nvSpPr>
      <dsp:spPr>
        <a:xfrm rot="9000000">
          <a:off x="3796800" y="4465599"/>
          <a:ext cx="89200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92008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4F6B93-6BF1-4662-A8DC-ADD526399E6E}">
      <dsp:nvSpPr>
        <dsp:cNvPr id="0" name=""/>
        <dsp:cNvSpPr/>
      </dsp:nvSpPr>
      <dsp:spPr>
        <a:xfrm>
          <a:off x="1943679" y="4688602"/>
          <a:ext cx="2332706" cy="8620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Type 2</a:t>
          </a:r>
        </a:p>
      </dsp:txBody>
      <dsp:txXfrm>
        <a:off x="1985759" y="4730682"/>
        <a:ext cx="2248546" cy="7778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88EAF-6ECA-4616-85EF-35AA19C641F3}" type="datetimeFigureOut">
              <a:rPr lang="en-US"/>
              <a:t>11/12/2021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F912AB-2776-42F2-A957-313FC7EFEDB9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32065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2D7A-D230-4F91-BD59-0A39C2703BA8}" type="datetimeFigureOut">
              <a:rPr lang="en-US"/>
              <a:t>11/12/2021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199CD-3E1B-4AE6-990F-76F925F5EA9F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76579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199CD-3E1B-4AE6-990F-76F925F5EA9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955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4" y="1828800"/>
            <a:ext cx="8229600" cy="2895600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6600" b="1" cap="none" spc="0">
                <a:ln w="9525"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3" y="4800600"/>
            <a:ext cx="8229600" cy="1219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b="1" cap="all" spc="200" baseline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100"/>
            </a:lvl1pPr>
          </a:lstStyle>
          <a:p>
            <a:fld id="{1D2498CD-A622-4ACC-98D8-8365C1B868F0}" type="datetime1">
              <a:rPr lang="en-US" smtClean="0"/>
              <a:pPr/>
              <a:t>11/12/2021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100"/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fld id="{2A013F82-EE5E-44EE-A61D-E31C6657F2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807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2CF6B-193C-4CEB-9860-F1C5F0818FA3}" type="datetime1">
              <a:rPr lang="en-US" smtClean="0"/>
              <a:t>11/12/2021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95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2412" y="381001"/>
            <a:ext cx="1524001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2412" y="381001"/>
            <a:ext cx="7391399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6CBC3-4EDC-4C84-BDD0-15F2AD890B92}" type="datetime1">
              <a:rPr lang="en-US" smtClean="0"/>
              <a:t>11/12/2021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305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F3DB-CE40-42F4-BAF4-5D73D1160093}" type="datetime1">
              <a:rPr lang="en-US" smtClean="0"/>
              <a:t>11/12/2021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807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614" y="2514600"/>
            <a:ext cx="8692399" cy="2819400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4800" b="0" cap="none" baseline="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3" y="5410200"/>
            <a:ext cx="8687333" cy="6096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000" cap="all" spc="2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CA6E5-33C6-44C3-9324-1BC5DF93F43F}" type="datetime1">
              <a:rPr lang="en-US" smtClean="0"/>
              <a:t>11/12/2021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672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2" y="381000"/>
            <a:ext cx="9144002" cy="1371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4781" y="1905001"/>
            <a:ext cx="4419599" cy="41148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9183" y="1905001"/>
            <a:ext cx="4419600" cy="41148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9C1D9-07E1-4387-AF34-89EE2802766D}" type="datetime1">
              <a:rPr lang="en-US" smtClean="0"/>
              <a:t>11/12/2021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894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2" y="381000"/>
            <a:ext cx="9144002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1" y="1905000"/>
            <a:ext cx="4416552" cy="762000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000" b="0" cap="all" spc="2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1" y="2743201"/>
            <a:ext cx="4416552" cy="3276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1" y="1905000"/>
            <a:ext cx="4416552" cy="762000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000" b="0" cap="all" spc="2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1" y="2743201"/>
            <a:ext cx="4416552" cy="3276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E85B-B39A-43E9-82DE-E3279D984288}" type="datetime1">
              <a:rPr lang="en-US" smtClean="0"/>
              <a:t>11/12/2021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993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70C95-D35D-47FC-816D-E56328637043}" type="datetime1">
              <a:rPr lang="en-US" smtClean="0"/>
              <a:t>11/12/2021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58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163A7-695C-4C09-B334-6924060F5B71}" type="datetime1">
              <a:rPr lang="en-US" smtClean="0"/>
              <a:t>11/12/2021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9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604" y="1905000"/>
            <a:ext cx="3596607" cy="2667000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3600" b="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1414" y="685800"/>
            <a:ext cx="6400800" cy="5334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4648200"/>
            <a:ext cx="3581399" cy="13716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B6D02-49B3-41C1-9893-391F698AE757}" type="datetime1">
              <a:rPr lang="en-US" smtClean="0"/>
              <a:t>11/12/2021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569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604" y="1905000"/>
            <a:ext cx="3596607" cy="266700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3600" b="0" i="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951414" y="685800"/>
            <a:ext cx="6400799" cy="5334000"/>
          </a:xfrm>
          <a:solidFill>
            <a:schemeClr val="bg2"/>
          </a:solidFill>
          <a:ln w="76200">
            <a:solidFill>
              <a:schemeClr val="tx1"/>
            </a:solidFill>
            <a:miter lim="800000"/>
          </a:ln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4648200"/>
            <a:ext cx="3581399" cy="13716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1AC91-90B4-40B7-917F-BAE86E369F96}" type="datetime1">
              <a:rPr lang="en-US" smtClean="0"/>
              <a:t>11/12/2021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15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3" y="381000"/>
            <a:ext cx="9144001" cy="13716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4999"/>
            <a:ext cx="9134391" cy="4114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0"/>
            <a:ext cx="6553199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6422" y="6400800"/>
            <a:ext cx="1449389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AB525-F3F4-481A-B8D5-B732FA9EB082}" type="datetime1">
              <a:rPr lang="en-US" smtClean="0"/>
              <a:pPr/>
              <a:t>11/12/2021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8211" y="6400800"/>
            <a:ext cx="838201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13F82-EE5E-44EE-A61D-E31C6657F2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3442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 cap="none" spc="0" baseline="0">
          <a:ln w="9525">
            <a:noFill/>
            <a:prstDash val="solid"/>
          </a:ln>
          <a:solidFill>
            <a:schemeClr val="accent5"/>
          </a:solidFill>
          <a:effectLst/>
          <a:latin typeface="+mj-lt"/>
          <a:ea typeface="+mj-ea"/>
          <a:cs typeface="+mj-cs"/>
        </a:defRPr>
      </a:lvl1pPr>
    </p:titleStyle>
    <p:bodyStyle>
      <a:lvl1pPr marL="223838" indent="-223838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SzPct val="10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63550" indent="-231775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82625" indent="-219075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57250" indent="-174625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030288" indent="-17303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38074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15544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4" y="1828800"/>
            <a:ext cx="9677398" cy="2895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CONDITIONAL SENTENCE</a:t>
            </a:r>
            <a:br>
              <a:rPr lang="en-US" dirty="0"/>
            </a:br>
            <a:r>
              <a:rPr lang="en-US" dirty="0"/>
              <a:t>(KALIMAT PENGANDAIAN)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advanced English grammar</a:t>
            </a:r>
          </a:p>
        </p:txBody>
      </p:sp>
    </p:spTree>
    <p:extLst>
      <p:ext uri="{BB962C8B-B14F-4D97-AF65-F5344CB8AC3E}">
        <p14:creationId xmlns:p14="http://schemas.microsoft.com/office/powerpoint/2010/main" val="4214489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83F5151-C86F-4754-8FD7-51B1102C36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9634330"/>
              </p:ext>
            </p:extLst>
          </p:nvPr>
        </p:nvGraphicFramePr>
        <p:xfrm>
          <a:off x="608013" y="381000"/>
          <a:ext cx="10972800" cy="60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0513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73261-FFA8-4251-B809-2BA2166F1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Type 1 (possible)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74DA7-7726-4A4B-9CDA-3A84CB9C1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dirty="0" err="1"/>
              <a:t>kemungkinan</a:t>
            </a:r>
            <a:r>
              <a:rPr lang="en-US" dirty="0"/>
              <a:t> (possible)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Example:</a:t>
            </a:r>
          </a:p>
          <a:p>
            <a:pPr marL="0" indent="0">
              <a:buNone/>
            </a:pPr>
            <a:r>
              <a:rPr lang="en-US" dirty="0"/>
              <a:t>   If I have money, I will treat you</a:t>
            </a:r>
          </a:p>
          <a:p>
            <a:pPr marL="0" indent="0">
              <a:buNone/>
            </a:pPr>
            <a:r>
              <a:rPr lang="en-US" dirty="0"/>
              <a:t>   it is possible I treat you if I have money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1E7E880-1B34-45F4-A6D0-0A0DE595D10C}"/>
              </a:ext>
            </a:extLst>
          </p:cNvPr>
          <p:cNvSpPr/>
          <p:nvPr/>
        </p:nvSpPr>
        <p:spPr>
          <a:xfrm>
            <a:off x="2513012" y="2590799"/>
            <a:ext cx="6553200" cy="838201"/>
          </a:xfrm>
          <a:prstGeom prst="round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If</a:t>
            </a:r>
            <a:r>
              <a:rPr lang="en-US" dirty="0"/>
              <a:t> Subject verb 1, Subject will verb 1</a:t>
            </a:r>
          </a:p>
          <a:p>
            <a:pPr algn="ctr"/>
            <a:r>
              <a:rPr lang="en-US" dirty="0"/>
              <a:t>Subject will verb 1 </a:t>
            </a:r>
            <a:r>
              <a:rPr lang="en-US" b="1" dirty="0"/>
              <a:t>if</a:t>
            </a:r>
            <a:r>
              <a:rPr lang="en-US" dirty="0"/>
              <a:t> Subject verb 1</a:t>
            </a: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B9E36311-AF0F-4DFB-8A33-8BA3D6E9AFD7}"/>
              </a:ext>
            </a:extLst>
          </p:cNvPr>
          <p:cNvSpPr/>
          <p:nvPr/>
        </p:nvSpPr>
        <p:spPr>
          <a:xfrm>
            <a:off x="3884612" y="4533900"/>
            <a:ext cx="304800" cy="266700"/>
          </a:xfrm>
          <a:prstGeom prst="downArrow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28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6D839-05F7-4375-A6AB-FF9C324A6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Type 2 (</a:t>
            </a:r>
            <a:r>
              <a:rPr lang="en-US" dirty="0" err="1"/>
              <a:t>impposible</a:t>
            </a:r>
            <a:r>
              <a:rPr lang="en-US" dirty="0"/>
              <a:t>- present)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18177-D31A-44DF-BB7A-2A15F23DD7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di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sekarang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F146A42-E7D7-45E1-BCF4-BB6592AF03A2}"/>
              </a:ext>
            </a:extLst>
          </p:cNvPr>
          <p:cNvSpPr/>
          <p:nvPr/>
        </p:nvSpPr>
        <p:spPr>
          <a:xfrm>
            <a:off x="2761632" y="3009898"/>
            <a:ext cx="6456979" cy="1104901"/>
          </a:xfrm>
          <a:prstGeom prst="round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If</a:t>
            </a:r>
            <a:r>
              <a:rPr lang="en-US" dirty="0"/>
              <a:t> Subject Verb (were), subject would Verb 1</a:t>
            </a:r>
          </a:p>
          <a:p>
            <a:pPr algn="ctr"/>
            <a:r>
              <a:rPr lang="en-US" dirty="0"/>
              <a:t>Subject would verb 1 </a:t>
            </a:r>
            <a:r>
              <a:rPr lang="en-US" b="1" dirty="0"/>
              <a:t>if </a:t>
            </a:r>
            <a:r>
              <a:rPr lang="en-US" dirty="0"/>
              <a:t>subject verb (were)</a:t>
            </a:r>
          </a:p>
        </p:txBody>
      </p:sp>
    </p:spTree>
    <p:extLst>
      <p:ext uri="{BB962C8B-B14F-4D97-AF65-F5344CB8AC3E}">
        <p14:creationId xmlns:p14="http://schemas.microsoft.com/office/powerpoint/2010/main" val="699456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A3E12-B95F-4EFB-A345-3B27A795C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6213" y="533401"/>
            <a:ext cx="9210592" cy="5486400"/>
          </a:xfrm>
        </p:spPr>
        <p:txBody>
          <a:bodyPr/>
          <a:lstStyle/>
          <a:p>
            <a:r>
              <a:rPr lang="en-US" dirty="0"/>
              <a:t>Example</a:t>
            </a:r>
          </a:p>
          <a:p>
            <a:r>
              <a:rPr lang="en-US" dirty="0"/>
              <a:t>I would buy a new car </a:t>
            </a:r>
            <a:r>
              <a:rPr lang="en-US" u="sng" dirty="0"/>
              <a:t>if</a:t>
            </a:r>
            <a:r>
              <a:rPr lang="en-US" dirty="0"/>
              <a:t> I had much money.</a:t>
            </a:r>
          </a:p>
          <a:p>
            <a:endParaRPr lang="en-US" dirty="0"/>
          </a:p>
          <a:p>
            <a:pPr marL="177800" indent="0">
              <a:buNone/>
            </a:pPr>
            <a:r>
              <a:rPr lang="en-US" dirty="0"/>
              <a:t>I don’t  buy a new car because I don’t have much money.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If I were you, I would join Indonesian Idol.</a:t>
            </a:r>
          </a:p>
          <a:p>
            <a:endParaRPr lang="en-US" dirty="0"/>
          </a:p>
          <a:p>
            <a:pPr marL="177800" indent="0">
              <a:buNone/>
            </a:pPr>
            <a:r>
              <a:rPr lang="en-US" dirty="0"/>
              <a:t>I am not you so I don’t join Indonesian Idol.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390429AE-CB55-439D-A8BC-AE8AE3ABEC8B}"/>
              </a:ext>
            </a:extLst>
          </p:cNvPr>
          <p:cNvSpPr/>
          <p:nvPr/>
        </p:nvSpPr>
        <p:spPr>
          <a:xfrm>
            <a:off x="4799012" y="1524000"/>
            <a:ext cx="381000" cy="609600"/>
          </a:xfrm>
          <a:prstGeom prst="downArrow">
            <a:avLst/>
          </a:prstGeom>
          <a:solidFill>
            <a:schemeClr val="accent1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F7497AE7-8CE3-4168-A0C8-06B71EC746BE}"/>
              </a:ext>
            </a:extLst>
          </p:cNvPr>
          <p:cNvSpPr/>
          <p:nvPr/>
        </p:nvSpPr>
        <p:spPr>
          <a:xfrm>
            <a:off x="4760912" y="3771900"/>
            <a:ext cx="381000" cy="609600"/>
          </a:xfrm>
          <a:prstGeom prst="downArrow">
            <a:avLst/>
          </a:prstGeom>
          <a:solidFill>
            <a:schemeClr val="accent1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734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C4E60-4D41-427D-8D5D-033830467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Type 3 (Impossible- Past)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4E417-EECD-4358-822B-576AC5D94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812" y="1904999"/>
            <a:ext cx="10744200" cy="4114801"/>
          </a:xfrm>
        </p:spPr>
        <p:txBody>
          <a:bodyPr/>
          <a:lstStyle/>
          <a:p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dimasa</a:t>
            </a:r>
            <a:r>
              <a:rPr lang="en-US" dirty="0"/>
              <a:t> </a:t>
            </a:r>
            <a:r>
              <a:rPr lang="en-US" dirty="0" err="1"/>
              <a:t>lalu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Example:</a:t>
            </a:r>
          </a:p>
          <a:p>
            <a:pPr marL="231775" indent="0">
              <a:buNone/>
            </a:pPr>
            <a:r>
              <a:rPr lang="en-US" dirty="0"/>
              <a:t>If I had finished the homework, Mr. John wouldn’t have punished me.</a:t>
            </a:r>
          </a:p>
          <a:p>
            <a:pPr marL="231775" indent="0">
              <a:buNone/>
            </a:pPr>
            <a:endParaRPr lang="en-US" dirty="0"/>
          </a:p>
          <a:p>
            <a:pPr marL="231775" indent="0">
              <a:buNone/>
            </a:pPr>
            <a:r>
              <a:rPr lang="en-US" dirty="0"/>
              <a:t>I didn’t finished the homework so Mr. John punished me.</a:t>
            </a:r>
          </a:p>
          <a:p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770AACC-B01F-4025-98DF-C8CDA0B3F3E2}"/>
              </a:ext>
            </a:extLst>
          </p:cNvPr>
          <p:cNvSpPr/>
          <p:nvPr/>
        </p:nvSpPr>
        <p:spPr>
          <a:xfrm>
            <a:off x="2360612" y="2438400"/>
            <a:ext cx="6781800" cy="838200"/>
          </a:xfrm>
          <a:prstGeom prst="round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If </a:t>
            </a:r>
            <a:r>
              <a:rPr lang="en-US" dirty="0"/>
              <a:t>subject had verb 3, subject would have verb 3</a:t>
            </a:r>
          </a:p>
          <a:p>
            <a:pPr algn="ctr"/>
            <a:r>
              <a:rPr lang="en-US" dirty="0"/>
              <a:t>Subject would have verb 3 </a:t>
            </a:r>
            <a:r>
              <a:rPr lang="en-US" b="1" dirty="0"/>
              <a:t>If </a:t>
            </a:r>
            <a:r>
              <a:rPr lang="en-US" dirty="0"/>
              <a:t>subject had verb 3</a:t>
            </a: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2C8DF6C3-D18A-4F19-B7B0-4CB050F147BA}"/>
              </a:ext>
            </a:extLst>
          </p:cNvPr>
          <p:cNvSpPr/>
          <p:nvPr/>
        </p:nvSpPr>
        <p:spPr>
          <a:xfrm>
            <a:off x="5370512" y="4648200"/>
            <a:ext cx="381000" cy="533400"/>
          </a:xfrm>
          <a:prstGeom prst="downArrow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086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Blue atom design templat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ue atom design slides.potx" id="{20958743-FA80-43E5-9586-B48EF2BE42B5}" vid="{6B9132C0-2E4C-4DF6-B21A-C2322474BD21}"/>
    </a:ext>
  </a:extLst>
</a:theme>
</file>

<file path=ppt/theme/theme2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049C11C-71DC-49B6-ACD8-27E3AE088D14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40262f94-9f35-4ac3-9a90-690165a166b7"/>
    <ds:schemaRef ds:uri="a4f35948-e619-41b3-aa29-22878b09cfd2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1F78577-2839-4BFF-9EC7-673BD8FEBD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875BD71-4A33-4FB7-88CA-777C4D9E6EE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Blue atom design slides</Template>
  <TotalTime>89</TotalTime>
  <Words>211</Words>
  <Application>Microsoft Office PowerPoint</Application>
  <PresentationFormat>Custom</PresentationFormat>
  <Paragraphs>41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Century Gothic</vt:lpstr>
      <vt:lpstr>Blue atom design template</vt:lpstr>
      <vt:lpstr>CONDITIONAL SENTENCE (KALIMAT PENGANDAIAN)</vt:lpstr>
      <vt:lpstr>PowerPoint Presentation</vt:lpstr>
      <vt:lpstr>Type 1 (possible) </vt:lpstr>
      <vt:lpstr>Type 2 (impposible- present)</vt:lpstr>
      <vt:lpstr>PowerPoint Presentation</vt:lpstr>
      <vt:lpstr>Type 3 (Impossible- Past)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CONDITIONAL SENTENCE (KALIMAT PENGANDAIAN)</dc:title>
  <dc:creator>Administrator</dc:creator>
  <cp:lastModifiedBy>Administrator</cp:lastModifiedBy>
  <cp:revision>6</cp:revision>
  <dcterms:created xsi:type="dcterms:W3CDTF">2021-11-12T07:41:25Z</dcterms:created>
  <dcterms:modified xsi:type="dcterms:W3CDTF">2021-11-12T09:11:05Z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74069000</vt:r8>
  </property>
  <property fmtid="{D5CDD505-2E9C-101B-9397-08002B2CF9AE}" pid="3" name="HiddenCategoryTags">
    <vt:lpwstr/>
  </property>
  <property fmtid="{D5CDD505-2E9C-101B-9397-08002B2CF9AE}" pid="4" name="InternalTags">
    <vt:lpwstr/>
  </property>
  <property fmtid="{D5CDD505-2E9C-101B-9397-08002B2CF9AE}" pid="5" name="CategoryTags">
    <vt:lpwstr/>
  </property>
  <property fmtid="{D5CDD505-2E9C-101B-9397-08002B2CF9AE}" pid="6" name="Applications">
    <vt:lpwstr/>
  </property>
  <property fmtid="{D5CDD505-2E9C-101B-9397-08002B2CF9AE}" pid="7" name="CampaignTags">
    <vt:lpwstr/>
  </property>
  <property fmtid="{D5CDD505-2E9C-101B-9397-08002B2CF9AE}" pid="8" name="ScenarioTags">
    <vt:lpwstr/>
  </property>
  <property fmtid="{D5CDD505-2E9C-101B-9397-08002B2CF9AE}" pid="9" name="ContentTypeId">
    <vt:lpwstr>0x010100AA3F7D94069FF64A86F7DFF56D60E3BE</vt:lpwstr>
  </property>
  <property fmtid="{D5CDD505-2E9C-101B-9397-08002B2CF9AE}" pid="10" name="FeatureTags">
    <vt:lpwstr/>
  </property>
  <property fmtid="{D5CDD505-2E9C-101B-9397-08002B2CF9AE}" pid="11" name="LocalizationTags">
    <vt:lpwstr/>
  </property>
</Properties>
</file>