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handoutMasterIdLst>
    <p:handoutMasterId r:id="rId15"/>
  </p:handoutMasterIdLst>
  <p:sldIdLst>
    <p:sldId id="256" r:id="rId5"/>
    <p:sldId id="274" r:id="rId6"/>
    <p:sldId id="257" r:id="rId7"/>
    <p:sldId id="270" r:id="rId8"/>
    <p:sldId id="271" r:id="rId9"/>
    <p:sldId id="275" r:id="rId10"/>
    <p:sldId id="276" r:id="rId11"/>
    <p:sldId id="277" r:id="rId12"/>
    <p:sldId id="273" r:id="rId1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9EE586-8C84-3871-54F8-2DD9DA234B38}" v="1434" dt="2024-10-12T05:29:10.391"/>
  </p1510:revLst>
</p1510:revInfo>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274" autoAdjust="0"/>
  </p:normalViewPr>
  <p:slideViewPr>
    <p:cSldViewPr>
      <p:cViewPr varScale="1">
        <p:scale>
          <a:sx n="66" d="100"/>
          <a:sy n="66" d="100"/>
        </p:scale>
        <p:origin x="596" y="32"/>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Krisdiana S.Pd M.Hum" userId="S::amy.krisdiana.ocm2@virtualeducationacademy.or.id::773c8a73-7320-4fe6-8105-a188633b28d0" providerId="AD" clId="Web-{C79EE586-8C84-3871-54F8-2DD9DA234B38}"/>
    <pc:docChg chg="addSld delSld modSld">
      <pc:chgData name="Amy Krisdiana S.Pd M.Hum" userId="S::amy.krisdiana.ocm2@virtualeducationacademy.or.id::773c8a73-7320-4fe6-8105-a188633b28d0" providerId="AD" clId="Web-{C79EE586-8C84-3871-54F8-2DD9DA234B38}" dt="2024-10-12T05:29:10.391" v="1313" actId="20577"/>
      <pc:docMkLst>
        <pc:docMk/>
      </pc:docMkLst>
      <pc:sldChg chg="modSp">
        <pc:chgData name="Amy Krisdiana S.Pd M.Hum" userId="S::amy.krisdiana.ocm2@virtualeducationacademy.or.id::773c8a73-7320-4fe6-8105-a188633b28d0" providerId="AD" clId="Web-{C79EE586-8C84-3871-54F8-2DD9DA234B38}" dt="2024-10-12T04:35:28.463" v="10" actId="20577"/>
        <pc:sldMkLst>
          <pc:docMk/>
          <pc:sldMk cId="1920111014" sldId="256"/>
        </pc:sldMkLst>
        <pc:spChg chg="mod">
          <ac:chgData name="Amy Krisdiana S.Pd M.Hum" userId="S::amy.krisdiana.ocm2@virtualeducationacademy.or.id::773c8a73-7320-4fe6-8105-a188633b28d0" providerId="AD" clId="Web-{C79EE586-8C84-3871-54F8-2DD9DA234B38}" dt="2024-10-12T04:35:28.463" v="10" actId="20577"/>
          <ac:spMkLst>
            <pc:docMk/>
            <pc:sldMk cId="1920111014" sldId="256"/>
            <ac:spMk id="2" creationId="{00000000-0000-0000-0000-000000000000}"/>
          </ac:spMkLst>
        </pc:spChg>
        <pc:spChg chg="mod">
          <ac:chgData name="Amy Krisdiana S.Pd M.Hum" userId="S::amy.krisdiana.ocm2@virtualeducationacademy.or.id::773c8a73-7320-4fe6-8105-a188633b28d0" providerId="AD" clId="Web-{C79EE586-8C84-3871-54F8-2DD9DA234B38}" dt="2024-10-12T04:34:55.649" v="9" actId="20577"/>
          <ac:spMkLst>
            <pc:docMk/>
            <pc:sldMk cId="1920111014" sldId="256"/>
            <ac:spMk id="3" creationId="{00000000-0000-0000-0000-000000000000}"/>
          </ac:spMkLst>
        </pc:spChg>
      </pc:sldChg>
      <pc:sldChg chg="addSp delSp modSp">
        <pc:chgData name="Amy Krisdiana S.Pd M.Hum" userId="S::amy.krisdiana.ocm2@virtualeducationacademy.or.id::773c8a73-7320-4fe6-8105-a188633b28d0" providerId="AD" clId="Web-{C79EE586-8C84-3871-54F8-2DD9DA234B38}" dt="2024-10-12T04:48:19.011" v="154" actId="20577"/>
        <pc:sldMkLst>
          <pc:docMk/>
          <pc:sldMk cId="2128536031" sldId="257"/>
        </pc:sldMkLst>
        <pc:spChg chg="add mod">
          <ac:chgData name="Amy Krisdiana S.Pd M.Hum" userId="S::amy.krisdiana.ocm2@virtualeducationacademy.or.id::773c8a73-7320-4fe6-8105-a188633b28d0" providerId="AD" clId="Web-{C79EE586-8C84-3871-54F8-2DD9DA234B38}" dt="2024-10-12T04:48:19.011" v="154" actId="20577"/>
          <ac:spMkLst>
            <pc:docMk/>
            <pc:sldMk cId="2128536031" sldId="257"/>
            <ac:spMk id="2" creationId="{D3C23FC0-E298-94B0-0F09-5CDCB3ABC83B}"/>
          </ac:spMkLst>
        </pc:spChg>
        <pc:spChg chg="add mod">
          <ac:chgData name="Amy Krisdiana S.Pd M.Hum" userId="S::amy.krisdiana.ocm2@virtualeducationacademy.or.id::773c8a73-7320-4fe6-8105-a188633b28d0" providerId="AD" clId="Web-{C79EE586-8C84-3871-54F8-2DD9DA234B38}" dt="2024-10-12T04:42:04.962" v="71" actId="1076"/>
          <ac:spMkLst>
            <pc:docMk/>
            <pc:sldMk cId="2128536031" sldId="257"/>
            <ac:spMk id="4" creationId="{2AC93B6C-7FC8-8E5D-CC13-A1A78EEF9A68}"/>
          </ac:spMkLst>
        </pc:spChg>
        <pc:spChg chg="add mod">
          <ac:chgData name="Amy Krisdiana S.Pd M.Hum" userId="S::amy.krisdiana.ocm2@virtualeducationacademy.or.id::773c8a73-7320-4fe6-8105-a188633b28d0" providerId="AD" clId="Web-{C79EE586-8C84-3871-54F8-2DD9DA234B38}" dt="2024-10-12T04:47:39.213" v="144" actId="14100"/>
          <ac:spMkLst>
            <pc:docMk/>
            <pc:sldMk cId="2128536031" sldId="257"/>
            <ac:spMk id="7" creationId="{7F66C7DE-91DD-A061-BF44-1CDDE1D530AE}"/>
          </ac:spMkLst>
        </pc:spChg>
        <pc:spChg chg="add mod">
          <ac:chgData name="Amy Krisdiana S.Pd M.Hum" userId="S::amy.krisdiana.ocm2@virtualeducationacademy.or.id::773c8a73-7320-4fe6-8105-a188633b28d0" providerId="AD" clId="Web-{C79EE586-8C84-3871-54F8-2DD9DA234B38}" dt="2024-10-12T04:47:59.229" v="147" actId="20577"/>
          <ac:spMkLst>
            <pc:docMk/>
            <pc:sldMk cId="2128536031" sldId="257"/>
            <ac:spMk id="8" creationId="{BAF4B4B3-D9EC-33F5-92F4-A67DB2E975E0}"/>
          </ac:spMkLst>
        </pc:spChg>
        <pc:spChg chg="add mod">
          <ac:chgData name="Amy Krisdiana S.Pd M.Hum" userId="S::amy.krisdiana.ocm2@virtualeducationacademy.or.id::773c8a73-7320-4fe6-8105-a188633b28d0" providerId="AD" clId="Web-{C79EE586-8C84-3871-54F8-2DD9DA234B38}" dt="2024-10-12T04:48:05.198" v="153" actId="20577"/>
          <ac:spMkLst>
            <pc:docMk/>
            <pc:sldMk cId="2128536031" sldId="257"/>
            <ac:spMk id="9" creationId="{85B153B3-8448-0FB3-2C8F-F4E7BC289018}"/>
          </ac:spMkLst>
        </pc:spChg>
        <pc:spChg chg="mod">
          <ac:chgData name="Amy Krisdiana S.Pd M.Hum" userId="S::amy.krisdiana.ocm2@virtualeducationacademy.or.id::773c8a73-7320-4fe6-8105-a188633b28d0" providerId="AD" clId="Web-{C79EE586-8C84-3871-54F8-2DD9DA234B38}" dt="2024-10-12T04:38:23.406" v="21" actId="20577"/>
          <ac:spMkLst>
            <pc:docMk/>
            <pc:sldMk cId="2128536031" sldId="257"/>
            <ac:spMk id="13" creationId="{00000000-0000-0000-0000-000000000000}"/>
          </ac:spMkLst>
        </pc:spChg>
        <pc:spChg chg="del mod">
          <ac:chgData name="Amy Krisdiana S.Pd M.Hum" userId="S::amy.krisdiana.ocm2@virtualeducationacademy.or.id::773c8a73-7320-4fe6-8105-a188633b28d0" providerId="AD" clId="Web-{C79EE586-8C84-3871-54F8-2DD9DA234B38}" dt="2024-10-12T04:39:15.456" v="26"/>
          <ac:spMkLst>
            <pc:docMk/>
            <pc:sldMk cId="2128536031" sldId="257"/>
            <ac:spMk id="14" creationId="{00000000-0000-0000-0000-000000000000}"/>
          </ac:spMkLst>
        </pc:spChg>
        <pc:cxnChg chg="add mod">
          <ac:chgData name="Amy Krisdiana S.Pd M.Hum" userId="S::amy.krisdiana.ocm2@virtualeducationacademy.or.id::773c8a73-7320-4fe6-8105-a188633b28d0" providerId="AD" clId="Web-{C79EE586-8C84-3871-54F8-2DD9DA234B38}" dt="2024-10-12T04:43:16.375" v="81" actId="1076"/>
          <ac:cxnSpMkLst>
            <pc:docMk/>
            <pc:sldMk cId="2128536031" sldId="257"/>
            <ac:cxnSpMk id="3" creationId="{2AF284A5-04F7-8EDA-10F6-3B6986F071B6}"/>
          </ac:cxnSpMkLst>
        </pc:cxnChg>
        <pc:cxnChg chg="add mod">
          <ac:chgData name="Amy Krisdiana S.Pd M.Hum" userId="S::amy.krisdiana.ocm2@virtualeducationacademy.or.id::773c8a73-7320-4fe6-8105-a188633b28d0" providerId="AD" clId="Web-{C79EE586-8C84-3871-54F8-2DD9DA234B38}" dt="2024-10-12T04:43:34.907" v="83" actId="1076"/>
          <ac:cxnSpMkLst>
            <pc:docMk/>
            <pc:sldMk cId="2128536031" sldId="257"/>
            <ac:cxnSpMk id="5" creationId="{DBC081B1-843E-800E-E805-1F4098ADDF23}"/>
          </ac:cxnSpMkLst>
        </pc:cxnChg>
        <pc:cxnChg chg="add mod">
          <ac:chgData name="Amy Krisdiana S.Pd M.Hum" userId="S::amy.krisdiana.ocm2@virtualeducationacademy.or.id::773c8a73-7320-4fe6-8105-a188633b28d0" providerId="AD" clId="Web-{C79EE586-8C84-3871-54F8-2DD9DA234B38}" dt="2024-10-12T04:44:08.768" v="86" actId="14100"/>
          <ac:cxnSpMkLst>
            <pc:docMk/>
            <pc:sldMk cId="2128536031" sldId="257"/>
            <ac:cxnSpMk id="6" creationId="{4B27039A-8A0B-7A6E-90C1-7CD76B531FCA}"/>
          </ac:cxnSpMkLst>
        </pc:cxnChg>
      </pc:sldChg>
      <pc:sldChg chg="del">
        <pc:chgData name="Amy Krisdiana S.Pd M.Hum" userId="S::amy.krisdiana.ocm2@virtualeducationacademy.or.id::773c8a73-7320-4fe6-8105-a188633b28d0" providerId="AD" clId="Web-{C79EE586-8C84-3871-54F8-2DD9DA234B38}" dt="2024-10-12T05:16:31.496" v="775"/>
        <pc:sldMkLst>
          <pc:docMk/>
          <pc:sldMk cId="3847750985" sldId="258"/>
        </pc:sldMkLst>
      </pc:sldChg>
      <pc:sldChg chg="del">
        <pc:chgData name="Amy Krisdiana S.Pd M.Hum" userId="S::amy.krisdiana.ocm2@virtualeducationacademy.or.id::773c8a73-7320-4fe6-8105-a188633b28d0" providerId="AD" clId="Web-{C79EE586-8C84-3871-54F8-2DD9DA234B38}" dt="2024-10-12T05:16:33.371" v="776"/>
        <pc:sldMkLst>
          <pc:docMk/>
          <pc:sldMk cId="4135151317" sldId="260"/>
        </pc:sldMkLst>
      </pc:sldChg>
      <pc:sldChg chg="del">
        <pc:chgData name="Amy Krisdiana S.Pd M.Hum" userId="S::amy.krisdiana.ocm2@virtualeducationacademy.or.id::773c8a73-7320-4fe6-8105-a188633b28d0" providerId="AD" clId="Web-{C79EE586-8C84-3871-54F8-2DD9DA234B38}" dt="2024-10-12T05:16:34.543" v="777"/>
        <pc:sldMkLst>
          <pc:docMk/>
          <pc:sldMk cId="2215894925" sldId="261"/>
        </pc:sldMkLst>
      </pc:sldChg>
      <pc:sldChg chg="del">
        <pc:chgData name="Amy Krisdiana S.Pd M.Hum" userId="S::amy.krisdiana.ocm2@virtualeducationacademy.or.id::773c8a73-7320-4fe6-8105-a188633b28d0" providerId="AD" clId="Web-{C79EE586-8C84-3871-54F8-2DD9DA234B38}" dt="2024-10-12T05:16:36.356" v="778"/>
        <pc:sldMkLst>
          <pc:docMk/>
          <pc:sldMk cId="465021443" sldId="262"/>
        </pc:sldMkLst>
      </pc:sldChg>
      <pc:sldChg chg="del">
        <pc:chgData name="Amy Krisdiana S.Pd M.Hum" userId="S::amy.krisdiana.ocm2@virtualeducationacademy.or.id::773c8a73-7320-4fe6-8105-a188633b28d0" providerId="AD" clId="Web-{C79EE586-8C84-3871-54F8-2DD9DA234B38}" dt="2024-10-12T05:16:40.543" v="779"/>
        <pc:sldMkLst>
          <pc:docMk/>
          <pc:sldMk cId="1797304117" sldId="263"/>
        </pc:sldMkLst>
      </pc:sldChg>
      <pc:sldChg chg="del">
        <pc:chgData name="Amy Krisdiana S.Pd M.Hum" userId="S::amy.krisdiana.ocm2@virtualeducationacademy.or.id::773c8a73-7320-4fe6-8105-a188633b28d0" providerId="AD" clId="Web-{C79EE586-8C84-3871-54F8-2DD9DA234B38}" dt="2024-10-12T05:16:46.528" v="780"/>
        <pc:sldMkLst>
          <pc:docMk/>
          <pc:sldMk cId="1160959328" sldId="266"/>
        </pc:sldMkLst>
      </pc:sldChg>
      <pc:sldChg chg="addSp delSp modSp del">
        <pc:chgData name="Amy Krisdiana S.Pd M.Hum" userId="S::amy.krisdiana.ocm2@virtualeducationacademy.or.id::773c8a73-7320-4fe6-8105-a188633b28d0" providerId="AD" clId="Web-{C79EE586-8C84-3871-54F8-2DD9DA234B38}" dt="2024-10-12T04:51:55.269" v="178"/>
        <pc:sldMkLst>
          <pc:docMk/>
          <pc:sldMk cId="3965807363" sldId="267"/>
        </pc:sldMkLst>
        <pc:spChg chg="mod">
          <ac:chgData name="Amy Krisdiana S.Pd M.Hum" userId="S::amy.krisdiana.ocm2@virtualeducationacademy.or.id::773c8a73-7320-4fe6-8105-a188633b28d0" providerId="AD" clId="Web-{C79EE586-8C84-3871-54F8-2DD9DA234B38}" dt="2024-10-12T04:50:50.783" v="168" actId="20577"/>
          <ac:spMkLst>
            <pc:docMk/>
            <pc:sldMk cId="3965807363" sldId="267"/>
            <ac:spMk id="2" creationId="{00000000-0000-0000-0000-000000000000}"/>
          </ac:spMkLst>
        </pc:spChg>
        <pc:spChg chg="add mod">
          <ac:chgData name="Amy Krisdiana S.Pd M.Hum" userId="S::amy.krisdiana.ocm2@virtualeducationacademy.or.id::773c8a73-7320-4fe6-8105-a188633b28d0" providerId="AD" clId="Web-{C79EE586-8C84-3871-54F8-2DD9DA234B38}" dt="2024-10-12T04:51:43.956" v="177" actId="20577"/>
          <ac:spMkLst>
            <pc:docMk/>
            <pc:sldMk cId="3965807363" sldId="267"/>
            <ac:spMk id="4" creationId="{749BC7DF-E222-1952-07BD-66E0CDCFAAE7}"/>
          </ac:spMkLst>
        </pc:spChg>
        <pc:graphicFrameChg chg="del">
          <ac:chgData name="Amy Krisdiana S.Pd M.Hum" userId="S::amy.krisdiana.ocm2@virtualeducationacademy.or.id::773c8a73-7320-4fe6-8105-a188633b28d0" providerId="AD" clId="Web-{C79EE586-8C84-3871-54F8-2DD9DA234B38}" dt="2024-10-12T04:50:54.064" v="169"/>
          <ac:graphicFrameMkLst>
            <pc:docMk/>
            <pc:sldMk cId="3965807363" sldId="267"/>
            <ac:graphicFrameMk id="6" creationId="{00000000-0000-0000-0000-000000000000}"/>
          </ac:graphicFrameMkLst>
        </pc:graphicFrameChg>
      </pc:sldChg>
      <pc:sldChg chg="del">
        <pc:chgData name="Amy Krisdiana S.Pd M.Hum" userId="S::amy.krisdiana.ocm2@virtualeducationacademy.or.id::773c8a73-7320-4fe6-8105-a188633b28d0" providerId="AD" clId="Web-{C79EE586-8C84-3871-54F8-2DD9DA234B38}" dt="2024-10-12T05:16:28.184" v="773"/>
        <pc:sldMkLst>
          <pc:docMk/>
          <pc:sldMk cId="223730991" sldId="268"/>
        </pc:sldMkLst>
      </pc:sldChg>
      <pc:sldChg chg="del">
        <pc:chgData name="Amy Krisdiana S.Pd M.Hum" userId="S::amy.krisdiana.ocm2@virtualeducationacademy.or.id::773c8a73-7320-4fe6-8105-a188633b28d0" providerId="AD" clId="Web-{C79EE586-8C84-3871-54F8-2DD9DA234B38}" dt="2024-10-12T05:16:29.887" v="774"/>
        <pc:sldMkLst>
          <pc:docMk/>
          <pc:sldMk cId="1989555738" sldId="269"/>
        </pc:sldMkLst>
      </pc:sldChg>
      <pc:sldChg chg="addSp delSp modSp new">
        <pc:chgData name="Amy Krisdiana S.Pd M.Hum" userId="S::amy.krisdiana.ocm2@virtualeducationacademy.or.id::773c8a73-7320-4fe6-8105-a188633b28d0" providerId="AD" clId="Web-{C79EE586-8C84-3871-54F8-2DD9DA234B38}" dt="2024-10-12T05:03:13.420" v="633"/>
        <pc:sldMkLst>
          <pc:docMk/>
          <pc:sldMk cId="2090314134" sldId="270"/>
        </pc:sldMkLst>
        <pc:spChg chg="mod">
          <ac:chgData name="Amy Krisdiana S.Pd M.Hum" userId="S::amy.krisdiana.ocm2@virtualeducationacademy.or.id::773c8a73-7320-4fe6-8105-a188633b28d0" providerId="AD" clId="Web-{C79EE586-8C84-3871-54F8-2DD9DA234B38}" dt="2024-10-12T04:52:25.708" v="181" actId="20577"/>
          <ac:spMkLst>
            <pc:docMk/>
            <pc:sldMk cId="2090314134" sldId="270"/>
            <ac:spMk id="2" creationId="{7DBB6B2D-7709-E6B5-3587-1280D62EEF22}"/>
          </ac:spMkLst>
        </pc:spChg>
        <pc:spChg chg="del">
          <ac:chgData name="Amy Krisdiana S.Pd M.Hum" userId="S::amy.krisdiana.ocm2@virtualeducationacademy.or.id::773c8a73-7320-4fe6-8105-a188633b28d0" providerId="AD" clId="Web-{C79EE586-8C84-3871-54F8-2DD9DA234B38}" dt="2024-10-12T04:55:10.761" v="182"/>
          <ac:spMkLst>
            <pc:docMk/>
            <pc:sldMk cId="2090314134" sldId="270"/>
            <ac:spMk id="3" creationId="{5BEA6687-4421-A672-C082-C953886C39B0}"/>
          </ac:spMkLst>
        </pc:spChg>
        <pc:spChg chg="add">
          <ac:chgData name="Amy Krisdiana S.Pd M.Hum" userId="S::amy.krisdiana.ocm2@virtualeducationacademy.or.id::773c8a73-7320-4fe6-8105-a188633b28d0" providerId="AD" clId="Web-{C79EE586-8C84-3871-54F8-2DD9DA234B38}" dt="2024-10-12T04:58:58.395" v="393"/>
          <ac:spMkLst>
            <pc:docMk/>
            <pc:sldMk cId="2090314134" sldId="270"/>
            <ac:spMk id="5" creationId="{4F8C0F3C-A80F-24FC-A666-1FE695450A91}"/>
          </ac:spMkLst>
        </pc:spChg>
        <pc:spChg chg="add mod">
          <ac:chgData name="Amy Krisdiana S.Pd M.Hum" userId="S::amy.krisdiana.ocm2@virtualeducationacademy.or.id::773c8a73-7320-4fe6-8105-a188633b28d0" providerId="AD" clId="Web-{C79EE586-8C84-3871-54F8-2DD9DA234B38}" dt="2024-10-12T05:01:00.353" v="428" actId="1076"/>
          <ac:spMkLst>
            <pc:docMk/>
            <pc:sldMk cId="2090314134" sldId="270"/>
            <ac:spMk id="6" creationId="{AED64BD1-8D8B-0B20-0532-96D59CAE6B4E}"/>
          </ac:spMkLst>
        </pc:spChg>
        <pc:spChg chg="add mod">
          <ac:chgData name="Amy Krisdiana S.Pd M.Hum" userId="S::amy.krisdiana.ocm2@virtualeducationacademy.or.id::773c8a73-7320-4fe6-8105-a188633b28d0" providerId="AD" clId="Web-{C79EE586-8C84-3871-54F8-2DD9DA234B38}" dt="2024-10-12T05:02:02.917" v="519" actId="20577"/>
          <ac:spMkLst>
            <pc:docMk/>
            <pc:sldMk cId="2090314134" sldId="270"/>
            <ac:spMk id="7" creationId="{F70C74F7-ADA2-2F40-9E22-E88423317E52}"/>
          </ac:spMkLst>
        </pc:spChg>
        <pc:graphicFrameChg chg="add mod ord modGraphic">
          <ac:chgData name="Amy Krisdiana S.Pd M.Hum" userId="S::amy.krisdiana.ocm2@virtualeducationacademy.or.id::773c8a73-7320-4fe6-8105-a188633b28d0" providerId="AD" clId="Web-{C79EE586-8C84-3871-54F8-2DD9DA234B38}" dt="2024-10-12T05:03:13.420" v="633"/>
          <ac:graphicFrameMkLst>
            <pc:docMk/>
            <pc:sldMk cId="2090314134" sldId="270"/>
            <ac:graphicFrameMk id="4" creationId="{43CF4DE0-D7EB-D81C-678D-69A67CCA14AE}"/>
          </ac:graphicFrameMkLst>
        </pc:graphicFrameChg>
      </pc:sldChg>
      <pc:sldChg chg="addSp modSp new">
        <pc:chgData name="Amy Krisdiana S.Pd M.Hum" userId="S::amy.krisdiana.ocm2@virtualeducationacademy.or.id::773c8a73-7320-4fe6-8105-a188633b28d0" providerId="AD" clId="Web-{C79EE586-8C84-3871-54F8-2DD9DA234B38}" dt="2024-10-12T05:16:11.605" v="771" actId="1076"/>
        <pc:sldMkLst>
          <pc:docMk/>
          <pc:sldMk cId="1103568898" sldId="271"/>
        </pc:sldMkLst>
        <pc:spChg chg="mod">
          <ac:chgData name="Amy Krisdiana S.Pd M.Hum" userId="S::amy.krisdiana.ocm2@virtualeducationacademy.or.id::773c8a73-7320-4fe6-8105-a188633b28d0" providerId="AD" clId="Web-{C79EE586-8C84-3871-54F8-2DD9DA234B38}" dt="2024-10-12T05:03:53.546" v="637" actId="20577"/>
          <ac:spMkLst>
            <pc:docMk/>
            <pc:sldMk cId="1103568898" sldId="271"/>
            <ac:spMk id="2" creationId="{53B6483D-2E91-3BD2-D210-D3BE4F5FEE24}"/>
          </ac:spMkLst>
        </pc:spChg>
        <pc:spChg chg="mod">
          <ac:chgData name="Amy Krisdiana S.Pd M.Hum" userId="S::amy.krisdiana.ocm2@virtualeducationacademy.or.id::773c8a73-7320-4fe6-8105-a188633b28d0" providerId="AD" clId="Web-{C79EE586-8C84-3871-54F8-2DD9DA234B38}" dt="2024-10-12T05:10:12.732" v="722" actId="20577"/>
          <ac:spMkLst>
            <pc:docMk/>
            <pc:sldMk cId="1103568898" sldId="271"/>
            <ac:spMk id="3" creationId="{08857F88-5CE0-9055-848F-8859C00F4E7E}"/>
          </ac:spMkLst>
        </pc:spChg>
        <pc:spChg chg="add mod">
          <ac:chgData name="Amy Krisdiana S.Pd M.Hum" userId="S::amy.krisdiana.ocm2@virtualeducationacademy.or.id::773c8a73-7320-4fe6-8105-a188633b28d0" providerId="AD" clId="Web-{C79EE586-8C84-3871-54F8-2DD9DA234B38}" dt="2024-10-12T05:10:34.233" v="725" actId="1076"/>
          <ac:spMkLst>
            <pc:docMk/>
            <pc:sldMk cId="1103568898" sldId="271"/>
            <ac:spMk id="4" creationId="{27F50F7D-BCDE-1685-5CDC-973E57B9AEE6}"/>
          </ac:spMkLst>
        </pc:spChg>
        <pc:spChg chg="add mod">
          <ac:chgData name="Amy Krisdiana S.Pd M.Hum" userId="S::amy.krisdiana.ocm2@virtualeducationacademy.or.id::773c8a73-7320-4fe6-8105-a188633b28d0" providerId="AD" clId="Web-{C79EE586-8C84-3871-54F8-2DD9DA234B38}" dt="2024-10-12T05:15:12.352" v="761" actId="1076"/>
          <ac:spMkLst>
            <pc:docMk/>
            <pc:sldMk cId="1103568898" sldId="271"/>
            <ac:spMk id="5" creationId="{E0BABB5D-25B5-E737-BA1C-EA7384260DA7}"/>
          </ac:spMkLst>
        </pc:spChg>
        <pc:spChg chg="add mod">
          <ac:chgData name="Amy Krisdiana S.Pd M.Hum" userId="S::amy.krisdiana.ocm2@virtualeducationacademy.or.id::773c8a73-7320-4fe6-8105-a188633b28d0" providerId="AD" clId="Web-{C79EE586-8C84-3871-54F8-2DD9DA234B38}" dt="2024-10-12T05:10:47.780" v="729" actId="1076"/>
          <ac:spMkLst>
            <pc:docMk/>
            <pc:sldMk cId="1103568898" sldId="271"/>
            <ac:spMk id="6" creationId="{DF4E2F7C-953F-C39A-D610-833D93C73D38}"/>
          </ac:spMkLst>
        </pc:spChg>
        <pc:spChg chg="add mod">
          <ac:chgData name="Amy Krisdiana S.Pd M.Hum" userId="S::amy.krisdiana.ocm2@virtualeducationacademy.or.id::773c8a73-7320-4fe6-8105-a188633b28d0" providerId="AD" clId="Web-{C79EE586-8C84-3871-54F8-2DD9DA234B38}" dt="2024-10-12T05:11:09.140" v="733" actId="1076"/>
          <ac:spMkLst>
            <pc:docMk/>
            <pc:sldMk cId="1103568898" sldId="271"/>
            <ac:spMk id="7" creationId="{86303FB9-F325-F8EF-04BB-792B11AAE1DB}"/>
          </ac:spMkLst>
        </pc:spChg>
        <pc:spChg chg="add mod">
          <ac:chgData name="Amy Krisdiana S.Pd M.Hum" userId="S::amy.krisdiana.ocm2@virtualeducationacademy.or.id::773c8a73-7320-4fe6-8105-a188633b28d0" providerId="AD" clId="Web-{C79EE586-8C84-3871-54F8-2DD9DA234B38}" dt="2024-10-12T05:13:09.707" v="738" actId="1076"/>
          <ac:spMkLst>
            <pc:docMk/>
            <pc:sldMk cId="1103568898" sldId="271"/>
            <ac:spMk id="8" creationId="{C63B5CD5-8D0E-6D75-07C5-A10FA265CC2C}"/>
          </ac:spMkLst>
        </pc:spChg>
        <pc:spChg chg="add mod">
          <ac:chgData name="Amy Krisdiana S.Pd M.Hum" userId="S::amy.krisdiana.ocm2@virtualeducationacademy.or.id::773c8a73-7320-4fe6-8105-a188633b28d0" providerId="AD" clId="Web-{C79EE586-8C84-3871-54F8-2DD9DA234B38}" dt="2024-10-12T05:13:21.598" v="740" actId="1076"/>
          <ac:spMkLst>
            <pc:docMk/>
            <pc:sldMk cId="1103568898" sldId="271"/>
            <ac:spMk id="9" creationId="{D061BF7B-B273-DD76-538F-3A3D4B4BDD26}"/>
          </ac:spMkLst>
        </pc:spChg>
        <pc:spChg chg="add mod">
          <ac:chgData name="Amy Krisdiana S.Pd M.Hum" userId="S::amy.krisdiana.ocm2@virtualeducationacademy.or.id::773c8a73-7320-4fe6-8105-a188633b28d0" providerId="AD" clId="Web-{C79EE586-8C84-3871-54F8-2DD9DA234B38}" dt="2024-10-12T05:13:49.443" v="751" actId="1076"/>
          <ac:spMkLst>
            <pc:docMk/>
            <pc:sldMk cId="1103568898" sldId="271"/>
            <ac:spMk id="10" creationId="{55980124-3BA6-FB77-741C-61EA18032EB2}"/>
          </ac:spMkLst>
        </pc:spChg>
        <pc:spChg chg="add mod">
          <ac:chgData name="Amy Krisdiana S.Pd M.Hum" userId="S::amy.krisdiana.ocm2@virtualeducationacademy.or.id::773c8a73-7320-4fe6-8105-a188633b28d0" providerId="AD" clId="Web-{C79EE586-8C84-3871-54F8-2DD9DA234B38}" dt="2024-10-12T05:14:02.990" v="753" actId="1076"/>
          <ac:spMkLst>
            <pc:docMk/>
            <pc:sldMk cId="1103568898" sldId="271"/>
            <ac:spMk id="11" creationId="{E7BF7ACA-F4C4-6188-7A0D-E64C47389751}"/>
          </ac:spMkLst>
        </pc:spChg>
        <pc:spChg chg="add mod">
          <ac:chgData name="Amy Krisdiana S.Pd M.Hum" userId="S::amy.krisdiana.ocm2@virtualeducationacademy.or.id::773c8a73-7320-4fe6-8105-a188633b28d0" providerId="AD" clId="Web-{C79EE586-8C84-3871-54F8-2DD9DA234B38}" dt="2024-10-12T05:15:34.572" v="763" actId="1076"/>
          <ac:spMkLst>
            <pc:docMk/>
            <pc:sldMk cId="1103568898" sldId="271"/>
            <ac:spMk id="12" creationId="{455EEF2E-B8C8-90D3-AAB7-F734AAED1F34}"/>
          </ac:spMkLst>
        </pc:spChg>
        <pc:spChg chg="add mod">
          <ac:chgData name="Amy Krisdiana S.Pd M.Hum" userId="S::amy.krisdiana.ocm2@virtualeducationacademy.or.id::773c8a73-7320-4fe6-8105-a188633b28d0" providerId="AD" clId="Web-{C79EE586-8C84-3871-54F8-2DD9DA234B38}" dt="2024-10-12T05:15:43.994" v="765" actId="1076"/>
          <ac:spMkLst>
            <pc:docMk/>
            <pc:sldMk cId="1103568898" sldId="271"/>
            <ac:spMk id="13" creationId="{A9462A9B-DE96-1071-C280-BA11274E7620}"/>
          </ac:spMkLst>
        </pc:spChg>
        <pc:spChg chg="add mod">
          <ac:chgData name="Amy Krisdiana S.Pd M.Hum" userId="S::amy.krisdiana.ocm2@virtualeducationacademy.or.id::773c8a73-7320-4fe6-8105-a188633b28d0" providerId="AD" clId="Web-{C79EE586-8C84-3871-54F8-2DD9DA234B38}" dt="2024-10-12T05:16:03.464" v="769" actId="1076"/>
          <ac:spMkLst>
            <pc:docMk/>
            <pc:sldMk cId="1103568898" sldId="271"/>
            <ac:spMk id="14" creationId="{2F6E41E6-0419-DA6B-6DD2-7C12E5BCCD91}"/>
          </ac:spMkLst>
        </pc:spChg>
        <pc:spChg chg="add mod">
          <ac:chgData name="Amy Krisdiana S.Pd M.Hum" userId="S::amy.krisdiana.ocm2@virtualeducationacademy.or.id::773c8a73-7320-4fe6-8105-a188633b28d0" providerId="AD" clId="Web-{C79EE586-8C84-3871-54F8-2DD9DA234B38}" dt="2024-10-12T05:16:11.605" v="771" actId="1076"/>
          <ac:spMkLst>
            <pc:docMk/>
            <pc:sldMk cId="1103568898" sldId="271"/>
            <ac:spMk id="15" creationId="{A464E573-D8F2-CA64-84B1-E9139FC9028D}"/>
          </ac:spMkLst>
        </pc:spChg>
      </pc:sldChg>
      <pc:sldChg chg="addSp delSp modSp new">
        <pc:chgData name="Amy Krisdiana S.Pd M.Hum" userId="S::amy.krisdiana.ocm2@virtualeducationacademy.or.id::773c8a73-7320-4fe6-8105-a188633b28d0" providerId="AD" clId="Web-{C79EE586-8C84-3871-54F8-2DD9DA234B38}" dt="2024-10-12T05:28:11.295" v="1307"/>
        <pc:sldMkLst>
          <pc:docMk/>
          <pc:sldMk cId="3961654354" sldId="272"/>
        </pc:sldMkLst>
        <pc:spChg chg="mod">
          <ac:chgData name="Amy Krisdiana S.Pd M.Hum" userId="S::amy.krisdiana.ocm2@virtualeducationacademy.or.id::773c8a73-7320-4fe6-8105-a188633b28d0" providerId="AD" clId="Web-{C79EE586-8C84-3871-54F8-2DD9DA234B38}" dt="2024-10-12T05:18:45.532" v="792" actId="20577"/>
          <ac:spMkLst>
            <pc:docMk/>
            <pc:sldMk cId="3961654354" sldId="272"/>
            <ac:spMk id="2" creationId="{9DD77988-B460-5D0C-2299-066EE1F2BD20}"/>
          </ac:spMkLst>
        </pc:spChg>
        <pc:spChg chg="del">
          <ac:chgData name="Amy Krisdiana S.Pd M.Hum" userId="S::amy.krisdiana.ocm2@virtualeducationacademy.or.id::773c8a73-7320-4fe6-8105-a188633b28d0" providerId="AD" clId="Web-{C79EE586-8C84-3871-54F8-2DD9DA234B38}" dt="2024-10-12T05:18:55.595" v="793"/>
          <ac:spMkLst>
            <pc:docMk/>
            <pc:sldMk cId="3961654354" sldId="272"/>
            <ac:spMk id="3" creationId="{06580331-580C-34B6-7F29-918612917BBD}"/>
          </ac:spMkLst>
        </pc:spChg>
        <pc:graphicFrameChg chg="add mod ord modGraphic">
          <ac:chgData name="Amy Krisdiana S.Pd M.Hum" userId="S::amy.krisdiana.ocm2@virtualeducationacademy.or.id::773c8a73-7320-4fe6-8105-a188633b28d0" providerId="AD" clId="Web-{C79EE586-8C84-3871-54F8-2DD9DA234B38}" dt="2024-10-12T05:28:11.295" v="1307"/>
          <ac:graphicFrameMkLst>
            <pc:docMk/>
            <pc:sldMk cId="3961654354" sldId="272"/>
            <ac:graphicFrameMk id="4" creationId="{3296FCDF-4DE9-D84C-77DA-D972DAADE804}"/>
          </ac:graphicFrameMkLst>
        </pc:graphicFrameChg>
      </pc:sldChg>
      <pc:sldChg chg="new del">
        <pc:chgData name="Amy Krisdiana S.Pd M.Hum" userId="S::amy.krisdiana.ocm2@virtualeducationacademy.or.id::773c8a73-7320-4fe6-8105-a188633b28d0" providerId="AD" clId="Web-{C79EE586-8C84-3871-54F8-2DD9DA234B38}" dt="2024-10-12T05:28:30.562" v="1309"/>
        <pc:sldMkLst>
          <pc:docMk/>
          <pc:sldMk cId="1365267602" sldId="273"/>
        </pc:sldMkLst>
      </pc:sldChg>
      <pc:sldChg chg="delSp modSp new">
        <pc:chgData name="Amy Krisdiana S.Pd M.Hum" userId="S::amy.krisdiana.ocm2@virtualeducationacademy.or.id::773c8a73-7320-4fe6-8105-a188633b28d0" providerId="AD" clId="Web-{C79EE586-8C84-3871-54F8-2DD9DA234B38}" dt="2024-10-12T05:29:10.391" v="1313" actId="20577"/>
        <pc:sldMkLst>
          <pc:docMk/>
          <pc:sldMk cId="3928390611" sldId="273"/>
        </pc:sldMkLst>
        <pc:spChg chg="mod">
          <ac:chgData name="Amy Krisdiana S.Pd M.Hum" userId="S::amy.krisdiana.ocm2@virtualeducationacademy.or.id::773c8a73-7320-4fe6-8105-a188633b28d0" providerId="AD" clId="Web-{C79EE586-8C84-3871-54F8-2DD9DA234B38}" dt="2024-10-12T05:29:10.391" v="1313" actId="20577"/>
          <ac:spMkLst>
            <pc:docMk/>
            <pc:sldMk cId="3928390611" sldId="273"/>
            <ac:spMk id="2" creationId="{B52556B0-C6D9-BD3A-34C1-CCBABF269E9A}"/>
          </ac:spMkLst>
        </pc:spChg>
        <pc:spChg chg="del">
          <ac:chgData name="Amy Krisdiana S.Pd M.Hum" userId="S::amy.krisdiana.ocm2@virtualeducationacademy.or.id::773c8a73-7320-4fe6-8105-a188633b28d0" providerId="AD" clId="Web-{C79EE586-8C84-3871-54F8-2DD9DA234B38}" dt="2024-10-12T05:29:02.547" v="1312"/>
          <ac:spMkLst>
            <pc:docMk/>
            <pc:sldMk cId="3928390611" sldId="273"/>
            <ac:spMk id="3" creationId="{6E34FB2E-EE1C-C9F2-77ED-F67CE0A34F9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10/19/2024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10/19/2024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106865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01030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927647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044871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871008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9AFE8FB1-0A7A-443E-AAF7-31D4FA1AA312}"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86826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AFE8FB1-0A7A-443E-AAF7-31D4FA1AA312}" type="datetimeFigureOut">
              <a:rPr lang="en-US" smtClean="0"/>
              <a:t>10/19/2024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67542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AFE8FB1-0A7A-443E-AAF7-31D4FA1AA312}" type="datetimeFigureOut">
              <a:rPr lang="en-US" smtClean="0"/>
              <a:t>10/19/2024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89087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10/19/2024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61343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461699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819491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smtClean="0"/>
              <a:pPr/>
              <a:t>10/19/2024</a:t>
            </a:fld>
            <a:endParaRPr lang="en-US"/>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27180594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userDrawn="1">
          <p15:clr>
            <a:srgbClr val="F26B43"/>
          </p15:clr>
        </p15:guide>
        <p15:guide id="4"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PASSIVE VOICE</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t>Advanced English Grammar</a:t>
            </a:r>
          </a:p>
        </p:txBody>
      </p:sp>
      <p:pic>
        <p:nvPicPr>
          <p:cNvPr id="5" name="Picture 4">
            <a:extLst>
              <a:ext uri="{FF2B5EF4-FFF2-40B4-BE49-F238E27FC236}">
                <a16:creationId xmlns:a16="http://schemas.microsoft.com/office/drawing/2014/main" id="{D719276B-A172-4C22-B0DF-33C897DE8D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7745" y="47626"/>
            <a:ext cx="1162410" cy="1143000"/>
          </a:xfrm>
          <a:prstGeom prst="rect">
            <a:avLst/>
          </a:prstGeom>
        </p:spPr>
      </p:pic>
      <p:pic>
        <p:nvPicPr>
          <p:cNvPr id="7" name="Picture 6">
            <a:extLst>
              <a:ext uri="{FF2B5EF4-FFF2-40B4-BE49-F238E27FC236}">
                <a16:creationId xmlns:a16="http://schemas.microsoft.com/office/drawing/2014/main" id="{4E19415B-7905-413B-A175-C43790D0F5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1418" y="47626"/>
            <a:ext cx="1166327" cy="1143000"/>
          </a:xfrm>
          <a:prstGeom prst="rect">
            <a:avLst/>
          </a:prstGeom>
        </p:spPr>
      </p:pic>
      <p:pic>
        <p:nvPicPr>
          <p:cNvPr id="9" name="Picture 8">
            <a:extLst>
              <a:ext uri="{FF2B5EF4-FFF2-40B4-BE49-F238E27FC236}">
                <a16:creationId xmlns:a16="http://schemas.microsoft.com/office/drawing/2014/main" id="{11CCAEE3-4365-4D04-8046-4EDF14845C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5412" y="47626"/>
            <a:ext cx="2824075" cy="1153495"/>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FE06F-A519-4EAB-8486-E1145A9E789E}"/>
              </a:ext>
            </a:extLst>
          </p:cNvPr>
          <p:cNvSpPr>
            <a:spLocks noGrp="1"/>
          </p:cNvSpPr>
          <p:nvPr>
            <p:ph type="title"/>
          </p:nvPr>
        </p:nvSpPr>
        <p:spPr/>
        <p:txBody>
          <a:bodyPr/>
          <a:lstStyle/>
          <a:p>
            <a:pPr algn="ctr"/>
            <a:r>
              <a:rPr lang="en-US" dirty="0"/>
              <a:t>PASSIVE VOICE</a:t>
            </a:r>
            <a:endParaRPr lang="en-ID" dirty="0"/>
          </a:p>
        </p:txBody>
      </p:sp>
      <p:sp>
        <p:nvSpPr>
          <p:cNvPr id="3" name="Content Placeholder 2">
            <a:extLst>
              <a:ext uri="{FF2B5EF4-FFF2-40B4-BE49-F238E27FC236}">
                <a16:creationId xmlns:a16="http://schemas.microsoft.com/office/drawing/2014/main" id="{E090406E-2276-4583-BECD-94E176C719E8}"/>
              </a:ext>
            </a:extLst>
          </p:cNvPr>
          <p:cNvSpPr>
            <a:spLocks noGrp="1"/>
          </p:cNvSpPr>
          <p:nvPr>
            <p:ph idx="1"/>
          </p:nvPr>
        </p:nvSpPr>
        <p:spPr/>
        <p:txBody>
          <a:bodyPr/>
          <a:lstStyle/>
          <a:p>
            <a:pPr algn="just"/>
            <a:r>
              <a:rPr lang="en-US" dirty="0"/>
              <a:t>A grammatical construction where the object of an action becomes the subject of the sentence. In the passive voice, the focus is on the action being performed rather than on the person or thing performing the action.</a:t>
            </a:r>
            <a:endParaRPr lang="en-ID" dirty="0"/>
          </a:p>
        </p:txBody>
      </p:sp>
    </p:spTree>
    <p:extLst>
      <p:ext uri="{BB962C8B-B14F-4D97-AF65-F5344CB8AC3E}">
        <p14:creationId xmlns:p14="http://schemas.microsoft.com/office/powerpoint/2010/main" val="177014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a:t>Passive Voice</a:t>
            </a:r>
          </a:p>
        </p:txBody>
      </p:sp>
      <p:sp>
        <p:nvSpPr>
          <p:cNvPr id="2" name="Rectangle: Diagonal Corners Rounded 1">
            <a:extLst>
              <a:ext uri="{FF2B5EF4-FFF2-40B4-BE49-F238E27FC236}">
                <a16:creationId xmlns:a16="http://schemas.microsoft.com/office/drawing/2014/main" id="{D3C23FC0-E298-94B0-0F09-5CDCB3ABC83B}"/>
              </a:ext>
            </a:extLst>
          </p:cNvPr>
          <p:cNvSpPr/>
          <p:nvPr/>
        </p:nvSpPr>
        <p:spPr>
          <a:xfrm>
            <a:off x="1303408" y="1919126"/>
            <a:ext cx="4227258" cy="1018624"/>
          </a:xfrm>
          <a:prstGeom prst="round2Diag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be + Verb 3 (past participle)</a:t>
            </a:r>
          </a:p>
        </p:txBody>
      </p:sp>
      <p:cxnSp>
        <p:nvCxnSpPr>
          <p:cNvPr id="3" name="Connector: Elbow 2">
            <a:extLst>
              <a:ext uri="{FF2B5EF4-FFF2-40B4-BE49-F238E27FC236}">
                <a16:creationId xmlns:a16="http://schemas.microsoft.com/office/drawing/2014/main" id="{2AF284A5-04F7-8EDA-10F6-3B6986F071B6}"/>
              </a:ext>
            </a:extLst>
          </p:cNvPr>
          <p:cNvCxnSpPr/>
          <p:nvPr/>
        </p:nvCxnSpPr>
        <p:spPr>
          <a:xfrm>
            <a:off x="2415137" y="3437771"/>
            <a:ext cx="914399" cy="914399"/>
          </a:xfrm>
          <a:prstGeom prst="bentConnector3">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AC93B6C-7FC8-8E5D-CC13-A1A78EEF9A68}"/>
              </a:ext>
            </a:extLst>
          </p:cNvPr>
          <p:cNvSpPr txBox="1"/>
          <p:nvPr/>
        </p:nvSpPr>
        <p:spPr>
          <a:xfrm>
            <a:off x="1868478" y="3214879"/>
            <a:ext cx="717897" cy="5355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3200" dirty="0"/>
              <a:t>be</a:t>
            </a:r>
          </a:p>
        </p:txBody>
      </p:sp>
      <p:cxnSp>
        <p:nvCxnSpPr>
          <p:cNvPr id="5" name="Straight Arrow Connector 4">
            <a:extLst>
              <a:ext uri="{FF2B5EF4-FFF2-40B4-BE49-F238E27FC236}">
                <a16:creationId xmlns:a16="http://schemas.microsoft.com/office/drawing/2014/main" id="{DBC081B1-843E-800E-E805-1F4098ADDF23}"/>
              </a:ext>
            </a:extLst>
          </p:cNvPr>
          <p:cNvCxnSpPr/>
          <p:nvPr/>
        </p:nvCxnSpPr>
        <p:spPr>
          <a:xfrm flipV="1">
            <a:off x="2422493" y="3442751"/>
            <a:ext cx="935234" cy="2779"/>
          </a:xfrm>
          <a:prstGeom prst="straightConnector1">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cxnSp>
        <p:nvCxnSpPr>
          <p:cNvPr id="6" name="Connector: Elbow 5">
            <a:extLst>
              <a:ext uri="{FF2B5EF4-FFF2-40B4-BE49-F238E27FC236}">
                <a16:creationId xmlns:a16="http://schemas.microsoft.com/office/drawing/2014/main" id="{4B27039A-8A0B-7A6E-90C1-7CD76B531FCA}"/>
              </a:ext>
            </a:extLst>
          </p:cNvPr>
          <p:cNvCxnSpPr/>
          <p:nvPr/>
        </p:nvCxnSpPr>
        <p:spPr>
          <a:xfrm>
            <a:off x="2416633" y="3439074"/>
            <a:ext cx="924816" cy="1716931"/>
          </a:xfrm>
          <a:prstGeom prst="bentConnector3">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F66C7DE-91DD-A061-BF44-1CDDE1D530AE}"/>
              </a:ext>
            </a:extLst>
          </p:cNvPr>
          <p:cNvSpPr txBox="1"/>
          <p:nvPr/>
        </p:nvSpPr>
        <p:spPr>
          <a:xfrm>
            <a:off x="3354907" y="3220390"/>
            <a:ext cx="4092211" cy="4801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800" dirty="0"/>
              <a:t>Verb 1 = be (am, is, are)</a:t>
            </a:r>
          </a:p>
        </p:txBody>
      </p:sp>
      <p:sp>
        <p:nvSpPr>
          <p:cNvPr id="8" name="TextBox 7">
            <a:extLst>
              <a:ext uri="{FF2B5EF4-FFF2-40B4-BE49-F238E27FC236}">
                <a16:creationId xmlns:a16="http://schemas.microsoft.com/office/drawing/2014/main" id="{BAF4B4B3-D9EC-33F5-92F4-A67DB2E975E0}"/>
              </a:ext>
            </a:extLst>
          </p:cNvPr>
          <p:cNvSpPr txBox="1"/>
          <p:nvPr/>
        </p:nvSpPr>
        <p:spPr>
          <a:xfrm>
            <a:off x="3356484" y="4116723"/>
            <a:ext cx="3029596" cy="4801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800" dirty="0"/>
              <a:t>Verb 2 = was/ were</a:t>
            </a:r>
          </a:p>
        </p:txBody>
      </p:sp>
      <p:sp>
        <p:nvSpPr>
          <p:cNvPr id="9" name="TextBox 8">
            <a:extLst>
              <a:ext uri="{FF2B5EF4-FFF2-40B4-BE49-F238E27FC236}">
                <a16:creationId xmlns:a16="http://schemas.microsoft.com/office/drawing/2014/main" id="{85B153B3-8448-0FB3-2C8F-F4E7BC289018}"/>
              </a:ext>
            </a:extLst>
          </p:cNvPr>
          <p:cNvSpPr txBox="1"/>
          <p:nvPr/>
        </p:nvSpPr>
        <p:spPr>
          <a:xfrm>
            <a:off x="3354907" y="4919256"/>
            <a:ext cx="3029596" cy="4801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800" dirty="0"/>
              <a:t>Verb 3 = been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B6B2D-7709-E6B5-3587-1280D62EEF22}"/>
              </a:ext>
            </a:extLst>
          </p:cNvPr>
          <p:cNvSpPr>
            <a:spLocks noGrp="1"/>
          </p:cNvSpPr>
          <p:nvPr>
            <p:ph type="title"/>
          </p:nvPr>
        </p:nvSpPr>
        <p:spPr/>
        <p:txBody>
          <a:bodyPr/>
          <a:lstStyle/>
          <a:p>
            <a:pPr algn="ctr"/>
            <a:r>
              <a:rPr lang="en-US" dirty="0"/>
              <a:t>PASSIVE VOICE</a:t>
            </a:r>
          </a:p>
        </p:txBody>
      </p:sp>
      <p:graphicFrame>
        <p:nvGraphicFramePr>
          <p:cNvPr id="4" name="Content Placeholder 3">
            <a:extLst>
              <a:ext uri="{FF2B5EF4-FFF2-40B4-BE49-F238E27FC236}">
                <a16:creationId xmlns:a16="http://schemas.microsoft.com/office/drawing/2014/main" id="{43CF4DE0-D7EB-D81C-678D-69A67CCA14AE}"/>
              </a:ext>
            </a:extLst>
          </p:cNvPr>
          <p:cNvGraphicFramePr>
            <a:graphicFrameLocks noGrp="1"/>
          </p:cNvGraphicFramePr>
          <p:nvPr>
            <p:ph idx="1"/>
            <p:extLst>
              <p:ext uri="{D42A27DB-BD31-4B8C-83A1-F6EECF244321}">
                <p14:modId xmlns:p14="http://schemas.microsoft.com/office/powerpoint/2010/main" val="1748430462"/>
              </p:ext>
            </p:extLst>
          </p:nvPr>
        </p:nvGraphicFramePr>
        <p:xfrm>
          <a:off x="379412" y="1600200"/>
          <a:ext cx="11352213" cy="4023360"/>
        </p:xfrm>
        <a:graphic>
          <a:graphicData uri="http://schemas.openxmlformats.org/drawingml/2006/table">
            <a:tbl>
              <a:tblPr firstRow="1" bandRow="1">
                <a:tableStyleId>{6E25E649-3F16-4E02-A733-19D2CDBF48F0}</a:tableStyleId>
              </a:tblPr>
              <a:tblGrid>
                <a:gridCol w="5484319">
                  <a:extLst>
                    <a:ext uri="{9D8B030D-6E8A-4147-A177-3AD203B41FA5}">
                      <a16:colId xmlns:a16="http://schemas.microsoft.com/office/drawing/2014/main" val="2799443706"/>
                    </a:ext>
                  </a:extLst>
                </a:gridCol>
                <a:gridCol w="5867894">
                  <a:extLst>
                    <a:ext uri="{9D8B030D-6E8A-4147-A177-3AD203B41FA5}">
                      <a16:colId xmlns:a16="http://schemas.microsoft.com/office/drawing/2014/main" val="389542250"/>
                    </a:ext>
                  </a:extLst>
                </a:gridCol>
              </a:tblGrid>
              <a:tr h="370840">
                <a:tc>
                  <a:txBody>
                    <a:bodyPr/>
                    <a:lstStyle/>
                    <a:p>
                      <a:r>
                        <a:rPr lang="en-US" sz="2400" dirty="0"/>
                        <a:t>Active Sentence</a:t>
                      </a:r>
                    </a:p>
                  </a:txBody>
                  <a:tcPr/>
                </a:tc>
                <a:tc>
                  <a:txBody>
                    <a:bodyPr/>
                    <a:lstStyle/>
                    <a:p>
                      <a:r>
                        <a:rPr lang="en-US" sz="2400" dirty="0"/>
                        <a:t>Passive Sentence</a:t>
                      </a:r>
                    </a:p>
                  </a:txBody>
                  <a:tcPr/>
                </a:tc>
                <a:extLst>
                  <a:ext uri="{0D108BD9-81ED-4DB2-BD59-A6C34878D82A}">
                    <a16:rowId xmlns:a16="http://schemas.microsoft.com/office/drawing/2014/main" val="2063932392"/>
                  </a:ext>
                </a:extLst>
              </a:tr>
              <a:tr h="370840">
                <a:tc>
                  <a:txBody>
                    <a:bodyPr/>
                    <a:lstStyle/>
                    <a:p>
                      <a:r>
                        <a:rPr lang="en-US" sz="2400" dirty="0"/>
                        <a:t>Simple Present (verb 1)</a:t>
                      </a:r>
                    </a:p>
                  </a:txBody>
                  <a:tcPr/>
                </a:tc>
                <a:tc>
                  <a:txBody>
                    <a:bodyPr/>
                    <a:lstStyle/>
                    <a:p>
                      <a:r>
                        <a:rPr lang="en-US" sz="2400" dirty="0"/>
                        <a:t> am, is, are + verb 3</a:t>
                      </a:r>
                    </a:p>
                  </a:txBody>
                  <a:tcPr/>
                </a:tc>
                <a:extLst>
                  <a:ext uri="{0D108BD9-81ED-4DB2-BD59-A6C34878D82A}">
                    <a16:rowId xmlns:a16="http://schemas.microsoft.com/office/drawing/2014/main" val="3393010144"/>
                  </a:ext>
                </a:extLst>
              </a:tr>
              <a:tr h="370840">
                <a:tc>
                  <a:txBody>
                    <a:bodyPr/>
                    <a:lstStyle/>
                    <a:p>
                      <a:r>
                        <a:rPr lang="en-US" sz="2400" dirty="0"/>
                        <a:t>Simple Past (verb 2)</a:t>
                      </a:r>
                    </a:p>
                  </a:txBody>
                  <a:tcPr/>
                </a:tc>
                <a:tc>
                  <a:txBody>
                    <a:bodyPr/>
                    <a:lstStyle/>
                    <a:p>
                      <a:r>
                        <a:rPr lang="en-US" sz="2400" dirty="0"/>
                        <a:t>was, were + verb 3</a:t>
                      </a:r>
                    </a:p>
                  </a:txBody>
                  <a:tcPr/>
                </a:tc>
                <a:extLst>
                  <a:ext uri="{0D108BD9-81ED-4DB2-BD59-A6C34878D82A}">
                    <a16:rowId xmlns:a16="http://schemas.microsoft.com/office/drawing/2014/main" val="2594840202"/>
                  </a:ext>
                </a:extLst>
              </a:tr>
              <a:tr h="370840">
                <a:tc>
                  <a:txBody>
                    <a:bodyPr/>
                    <a:lstStyle/>
                    <a:p>
                      <a:r>
                        <a:rPr lang="en-US" sz="2400" dirty="0"/>
                        <a:t>Present Continuous   </a:t>
                      </a:r>
                      <a:r>
                        <a:rPr lang="en-US" sz="2400" u="none" dirty="0"/>
                        <a:t>am, is, are + verb </a:t>
                      </a:r>
                      <a:r>
                        <a:rPr lang="en-US" sz="2400" u="none" dirty="0" err="1"/>
                        <a:t>ing</a:t>
                      </a:r>
                      <a:endParaRPr lang="en-US" sz="2400" u="none" dirty="0"/>
                    </a:p>
                  </a:txBody>
                  <a:tcPr/>
                </a:tc>
                <a:tc>
                  <a:txBody>
                    <a:bodyPr/>
                    <a:lstStyle/>
                    <a:p>
                      <a:r>
                        <a:rPr lang="en-US" sz="2400" u="none" dirty="0"/>
                        <a:t>am, is, are + being+ verb 3</a:t>
                      </a:r>
                    </a:p>
                  </a:txBody>
                  <a:tcPr/>
                </a:tc>
                <a:extLst>
                  <a:ext uri="{0D108BD9-81ED-4DB2-BD59-A6C34878D82A}">
                    <a16:rowId xmlns:a16="http://schemas.microsoft.com/office/drawing/2014/main" val="11733233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Past Continuous    was, were + verb </a:t>
                      </a:r>
                      <a:r>
                        <a:rPr lang="en-US" sz="2400" dirty="0" err="1"/>
                        <a:t>ing</a:t>
                      </a:r>
                      <a:endParaRPr lang="en-US" sz="2400" dirty="0"/>
                    </a:p>
                  </a:txBody>
                  <a:tcPr/>
                </a:tc>
                <a:tc>
                  <a:txBody>
                    <a:bodyPr/>
                    <a:lstStyle/>
                    <a:p>
                      <a:r>
                        <a:rPr lang="en-US" sz="2400" dirty="0"/>
                        <a:t>was, were + being + verb 3</a:t>
                      </a:r>
                    </a:p>
                  </a:txBody>
                  <a:tcPr/>
                </a:tc>
                <a:extLst>
                  <a:ext uri="{0D108BD9-81ED-4DB2-BD59-A6C34878D82A}">
                    <a16:rowId xmlns:a16="http://schemas.microsoft.com/office/drawing/2014/main" val="1400648699"/>
                  </a:ext>
                </a:extLst>
              </a:tr>
              <a:tr h="370840">
                <a:tc>
                  <a:txBody>
                    <a:bodyPr/>
                    <a:lstStyle/>
                    <a:p>
                      <a:r>
                        <a:rPr lang="en-US" sz="2400" dirty="0"/>
                        <a:t>Present </a:t>
                      </a:r>
                      <a:r>
                        <a:rPr lang="en-US" sz="2400" u="none" dirty="0"/>
                        <a:t>Perfect    have, has + verb 3</a:t>
                      </a:r>
                    </a:p>
                  </a:txBody>
                  <a:tcPr/>
                </a:tc>
                <a:tc>
                  <a:txBody>
                    <a:bodyPr/>
                    <a:lstStyle/>
                    <a:p>
                      <a:r>
                        <a:rPr lang="en-US" sz="2400" u="none" dirty="0"/>
                        <a:t>have, has + been + verb 3</a:t>
                      </a:r>
                    </a:p>
                  </a:txBody>
                  <a:tcPr/>
                </a:tc>
                <a:extLst>
                  <a:ext uri="{0D108BD9-81ED-4DB2-BD59-A6C34878D82A}">
                    <a16:rowId xmlns:a16="http://schemas.microsoft.com/office/drawing/2014/main" val="287218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Past Perfect                had + verb 3</a:t>
                      </a:r>
                    </a:p>
                  </a:txBody>
                  <a:tcPr/>
                </a:tc>
                <a:tc>
                  <a:txBody>
                    <a:bodyPr/>
                    <a:lstStyle/>
                    <a:p>
                      <a:r>
                        <a:rPr lang="en-US" sz="2400" dirty="0"/>
                        <a:t> had + been + verb 3</a:t>
                      </a:r>
                    </a:p>
                  </a:txBody>
                  <a:tcPr/>
                </a:tc>
                <a:extLst>
                  <a:ext uri="{0D108BD9-81ED-4DB2-BD59-A6C34878D82A}">
                    <a16:rowId xmlns:a16="http://schemas.microsoft.com/office/drawing/2014/main" val="1464980521"/>
                  </a:ext>
                </a:extLst>
              </a:tr>
              <a:tr h="370840">
                <a:tc>
                  <a:txBody>
                    <a:bodyPr/>
                    <a:lstStyle/>
                    <a:p>
                      <a:r>
                        <a:rPr lang="en-US" sz="2400" dirty="0"/>
                        <a:t>Modal Aux   (can, could, may, might, shall, should, will, would, must)</a:t>
                      </a:r>
                    </a:p>
                  </a:txBody>
                  <a:tcPr/>
                </a:tc>
                <a:tc>
                  <a:txBody>
                    <a:bodyPr/>
                    <a:lstStyle/>
                    <a:p>
                      <a:r>
                        <a:rPr lang="en-US" sz="2400" dirty="0"/>
                        <a:t>Modal aux + be+ verb 3</a:t>
                      </a:r>
                    </a:p>
                  </a:txBody>
                  <a:tcPr/>
                </a:tc>
                <a:extLst>
                  <a:ext uri="{0D108BD9-81ED-4DB2-BD59-A6C34878D82A}">
                    <a16:rowId xmlns:a16="http://schemas.microsoft.com/office/drawing/2014/main" val="3804911710"/>
                  </a:ext>
                </a:extLst>
              </a:tr>
            </a:tbl>
          </a:graphicData>
        </a:graphic>
      </p:graphicFrame>
      <p:sp>
        <p:nvSpPr>
          <p:cNvPr id="5" name="TextBox 4">
            <a:extLst>
              <a:ext uri="{FF2B5EF4-FFF2-40B4-BE49-F238E27FC236}">
                <a16:creationId xmlns:a16="http://schemas.microsoft.com/office/drawing/2014/main" id="{4F8C0F3C-A80F-24FC-A666-1FE695450A91}"/>
              </a:ext>
            </a:extLst>
          </p:cNvPr>
          <p:cNvSpPr txBox="1"/>
          <p:nvPr/>
        </p:nvSpPr>
        <p:spPr>
          <a:xfrm>
            <a:off x="4761372" y="3090988"/>
            <a:ext cx="1280106" cy="468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endParaRPr lang="en-US" sz="2400"/>
          </a:p>
        </p:txBody>
      </p:sp>
    </p:spTree>
    <p:extLst>
      <p:ext uri="{BB962C8B-B14F-4D97-AF65-F5344CB8AC3E}">
        <p14:creationId xmlns:p14="http://schemas.microsoft.com/office/powerpoint/2010/main" val="2090314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6483D-2E91-3BD2-D210-D3BE4F5FEE24}"/>
              </a:ext>
            </a:extLst>
          </p:cNvPr>
          <p:cNvSpPr>
            <a:spLocks noGrp="1"/>
          </p:cNvSpPr>
          <p:nvPr>
            <p:ph type="title"/>
          </p:nvPr>
        </p:nvSpPr>
        <p:spPr/>
        <p:txBody>
          <a:bodyPr/>
          <a:lstStyle/>
          <a:p>
            <a:pPr algn="ctr"/>
            <a:r>
              <a:rPr lang="en-US" dirty="0"/>
              <a:t>PASSIVE VOICE</a:t>
            </a:r>
          </a:p>
        </p:txBody>
      </p:sp>
      <p:sp>
        <p:nvSpPr>
          <p:cNvPr id="3" name="Content Placeholder 2">
            <a:extLst>
              <a:ext uri="{FF2B5EF4-FFF2-40B4-BE49-F238E27FC236}">
                <a16:creationId xmlns:a16="http://schemas.microsoft.com/office/drawing/2014/main" id="{08857F88-5CE0-9055-848F-8859C00F4E7E}"/>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endParaRPr lang="en-US" dirty="0"/>
          </a:p>
          <a:p>
            <a:pPr marL="0" indent="0">
              <a:buNone/>
            </a:pPr>
            <a:r>
              <a:rPr lang="en-US" dirty="0"/>
              <a:t>Active       :    Marry    helped   the boy</a:t>
            </a:r>
          </a:p>
          <a:p>
            <a:pPr marL="0" indent="0">
              <a:buNone/>
            </a:pPr>
            <a:endParaRPr lang="en-US" dirty="0"/>
          </a:p>
          <a:p>
            <a:pPr marL="0" indent="0">
              <a:buNone/>
            </a:pPr>
            <a:r>
              <a:rPr lang="en-US" dirty="0"/>
              <a:t>Passive    :     The boy      was helped    by Marry</a:t>
            </a:r>
          </a:p>
        </p:txBody>
      </p:sp>
      <p:sp>
        <p:nvSpPr>
          <p:cNvPr id="4" name="Right Brace 3">
            <a:extLst>
              <a:ext uri="{FF2B5EF4-FFF2-40B4-BE49-F238E27FC236}">
                <a16:creationId xmlns:a16="http://schemas.microsoft.com/office/drawing/2014/main" id="{27F50F7D-BCDE-1685-5CDC-973E57B9AEE6}"/>
              </a:ext>
            </a:extLst>
          </p:cNvPr>
          <p:cNvSpPr/>
          <p:nvPr/>
        </p:nvSpPr>
        <p:spPr>
          <a:xfrm rot="-5400000">
            <a:off x="3434819" y="2383285"/>
            <a:ext cx="155448" cy="914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e 4">
            <a:extLst>
              <a:ext uri="{FF2B5EF4-FFF2-40B4-BE49-F238E27FC236}">
                <a16:creationId xmlns:a16="http://schemas.microsoft.com/office/drawing/2014/main" id="{E0BABB5D-25B5-E737-BA1C-EA7384260DA7}"/>
              </a:ext>
            </a:extLst>
          </p:cNvPr>
          <p:cNvSpPr/>
          <p:nvPr/>
        </p:nvSpPr>
        <p:spPr>
          <a:xfrm rot="-5400000">
            <a:off x="4528150" y="2383285"/>
            <a:ext cx="155448" cy="914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DF4E2F7C-953F-C39A-D610-833D93C73D38}"/>
              </a:ext>
            </a:extLst>
          </p:cNvPr>
          <p:cNvSpPr/>
          <p:nvPr/>
        </p:nvSpPr>
        <p:spPr>
          <a:xfrm rot="-5400000">
            <a:off x="5548911" y="2383285"/>
            <a:ext cx="155448" cy="914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a:extLst>
              <a:ext uri="{FF2B5EF4-FFF2-40B4-BE49-F238E27FC236}">
                <a16:creationId xmlns:a16="http://schemas.microsoft.com/office/drawing/2014/main" id="{86303FB9-F325-F8EF-04BB-792B11AAE1DB}"/>
              </a:ext>
            </a:extLst>
          </p:cNvPr>
          <p:cNvSpPr/>
          <p:nvPr/>
        </p:nvSpPr>
        <p:spPr>
          <a:xfrm rot="5400000">
            <a:off x="3590932" y="4220893"/>
            <a:ext cx="155448" cy="914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ight Brace 7">
            <a:extLst>
              <a:ext uri="{FF2B5EF4-FFF2-40B4-BE49-F238E27FC236}">
                <a16:creationId xmlns:a16="http://schemas.microsoft.com/office/drawing/2014/main" id="{C63B5CD5-8D0E-6D75-07C5-A10FA265CC2C}"/>
              </a:ext>
            </a:extLst>
          </p:cNvPr>
          <p:cNvSpPr/>
          <p:nvPr/>
        </p:nvSpPr>
        <p:spPr>
          <a:xfrm rot="5400000">
            <a:off x="5204909" y="4045496"/>
            <a:ext cx="71388" cy="1298736"/>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a:extLst>
              <a:ext uri="{FF2B5EF4-FFF2-40B4-BE49-F238E27FC236}">
                <a16:creationId xmlns:a16="http://schemas.microsoft.com/office/drawing/2014/main" id="{D061BF7B-B273-DD76-538F-3A3D4B4BDD26}"/>
              </a:ext>
            </a:extLst>
          </p:cNvPr>
          <p:cNvSpPr/>
          <p:nvPr/>
        </p:nvSpPr>
        <p:spPr>
          <a:xfrm rot="5400000">
            <a:off x="6641704" y="4268935"/>
            <a:ext cx="155448" cy="914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55980124-3BA6-FB77-741C-61EA18032EB2}"/>
              </a:ext>
            </a:extLst>
          </p:cNvPr>
          <p:cNvSpPr txBox="1"/>
          <p:nvPr/>
        </p:nvSpPr>
        <p:spPr>
          <a:xfrm>
            <a:off x="2973275" y="2173589"/>
            <a:ext cx="1398999"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subject</a:t>
            </a:r>
          </a:p>
        </p:txBody>
      </p:sp>
      <p:sp>
        <p:nvSpPr>
          <p:cNvPr id="11" name="TextBox 10">
            <a:extLst>
              <a:ext uri="{FF2B5EF4-FFF2-40B4-BE49-F238E27FC236}">
                <a16:creationId xmlns:a16="http://schemas.microsoft.com/office/drawing/2014/main" id="{E7BF7ACA-F4C4-6188-7A0D-E64C47389751}"/>
              </a:ext>
            </a:extLst>
          </p:cNvPr>
          <p:cNvSpPr txBox="1"/>
          <p:nvPr/>
        </p:nvSpPr>
        <p:spPr>
          <a:xfrm>
            <a:off x="3045798" y="4803890"/>
            <a:ext cx="1398999"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subject</a:t>
            </a:r>
          </a:p>
        </p:txBody>
      </p:sp>
      <p:sp>
        <p:nvSpPr>
          <p:cNvPr id="12" name="TextBox 11">
            <a:extLst>
              <a:ext uri="{FF2B5EF4-FFF2-40B4-BE49-F238E27FC236}">
                <a16:creationId xmlns:a16="http://schemas.microsoft.com/office/drawing/2014/main" id="{455EEF2E-B8C8-90D3-AAB7-F734AAED1F34}"/>
              </a:ext>
            </a:extLst>
          </p:cNvPr>
          <p:cNvSpPr txBox="1"/>
          <p:nvPr/>
        </p:nvSpPr>
        <p:spPr>
          <a:xfrm>
            <a:off x="5188885" y="2166336"/>
            <a:ext cx="1092773"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object</a:t>
            </a:r>
          </a:p>
        </p:txBody>
      </p:sp>
      <p:sp>
        <p:nvSpPr>
          <p:cNvPr id="13" name="TextBox 12">
            <a:extLst>
              <a:ext uri="{FF2B5EF4-FFF2-40B4-BE49-F238E27FC236}">
                <a16:creationId xmlns:a16="http://schemas.microsoft.com/office/drawing/2014/main" id="{A9462A9B-DE96-1071-C280-BA11274E7620}"/>
              </a:ext>
            </a:extLst>
          </p:cNvPr>
          <p:cNvSpPr txBox="1"/>
          <p:nvPr/>
        </p:nvSpPr>
        <p:spPr>
          <a:xfrm>
            <a:off x="6258306" y="4832669"/>
            <a:ext cx="1092773"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object</a:t>
            </a:r>
          </a:p>
        </p:txBody>
      </p:sp>
      <p:sp>
        <p:nvSpPr>
          <p:cNvPr id="14" name="TextBox 13">
            <a:extLst>
              <a:ext uri="{FF2B5EF4-FFF2-40B4-BE49-F238E27FC236}">
                <a16:creationId xmlns:a16="http://schemas.microsoft.com/office/drawing/2014/main" id="{2F6E41E6-0419-DA6B-6DD2-7C12E5BCCD91}"/>
              </a:ext>
            </a:extLst>
          </p:cNvPr>
          <p:cNvSpPr txBox="1"/>
          <p:nvPr/>
        </p:nvSpPr>
        <p:spPr>
          <a:xfrm>
            <a:off x="4220943" y="2166179"/>
            <a:ext cx="764941"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verb</a:t>
            </a:r>
          </a:p>
        </p:txBody>
      </p:sp>
      <p:sp>
        <p:nvSpPr>
          <p:cNvPr id="15" name="TextBox 14">
            <a:extLst>
              <a:ext uri="{FF2B5EF4-FFF2-40B4-BE49-F238E27FC236}">
                <a16:creationId xmlns:a16="http://schemas.microsoft.com/office/drawing/2014/main" id="{A464E573-D8F2-CA64-84B1-E9139FC9028D}"/>
              </a:ext>
            </a:extLst>
          </p:cNvPr>
          <p:cNvSpPr txBox="1"/>
          <p:nvPr/>
        </p:nvSpPr>
        <p:spPr>
          <a:xfrm>
            <a:off x="4810028" y="4808491"/>
            <a:ext cx="764941" cy="4247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400" dirty="0"/>
              <a:t>verb</a:t>
            </a:r>
          </a:p>
        </p:txBody>
      </p:sp>
    </p:spTree>
    <p:extLst>
      <p:ext uri="{BB962C8B-B14F-4D97-AF65-F5344CB8AC3E}">
        <p14:creationId xmlns:p14="http://schemas.microsoft.com/office/powerpoint/2010/main" val="110356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8F6A4-E5C3-4016-BF54-0B4A725BB3FE}"/>
              </a:ext>
            </a:extLst>
          </p:cNvPr>
          <p:cNvSpPr>
            <a:spLocks noGrp="1"/>
          </p:cNvSpPr>
          <p:nvPr>
            <p:ph type="title"/>
          </p:nvPr>
        </p:nvSpPr>
        <p:spPr/>
        <p:txBody>
          <a:bodyPr>
            <a:normAutofit/>
          </a:bodyPr>
          <a:lstStyle/>
          <a:p>
            <a:pPr algn="ctr"/>
            <a:r>
              <a:rPr lang="en-ID" b="1" dirty="0">
                <a:effectLst/>
                <a:ea typeface="Times New Roman" panose="02020603050405020304" pitchFamily="18" charset="0"/>
                <a:cs typeface="Times New Roman" panose="02020603050405020304" pitchFamily="18" charset="0"/>
              </a:rPr>
              <a:t>Practice Questions: Passive Voice</a:t>
            </a:r>
            <a:endParaRPr lang="en-ID" dirty="0"/>
          </a:p>
        </p:txBody>
      </p:sp>
      <p:sp>
        <p:nvSpPr>
          <p:cNvPr id="3" name="Content Placeholder 2">
            <a:extLst>
              <a:ext uri="{FF2B5EF4-FFF2-40B4-BE49-F238E27FC236}">
                <a16:creationId xmlns:a16="http://schemas.microsoft.com/office/drawing/2014/main" id="{AAC40333-06E3-4C85-96B9-9C52D85804FA}"/>
              </a:ext>
            </a:extLst>
          </p:cNvPr>
          <p:cNvSpPr>
            <a:spLocks noGrp="1"/>
          </p:cNvSpPr>
          <p:nvPr>
            <p:ph idx="1"/>
          </p:nvPr>
        </p:nvSpPr>
        <p:spPr/>
        <p:txBody>
          <a:bodyPr>
            <a:normAutofit fontScale="92500" lnSpcReduction="10000"/>
          </a:bodyPr>
          <a:lstStyle/>
          <a:p>
            <a:pPr algn="just">
              <a:lnSpc>
                <a:spcPct val="150000"/>
              </a:lnSpc>
            </a:pPr>
            <a:r>
              <a:rPr lang="en-ID" sz="1800" dirty="0">
                <a:effectLst/>
                <a:latin typeface="+mj-lt"/>
                <a:ea typeface="Times New Roman" panose="02020603050405020304" pitchFamily="18" charset="0"/>
                <a:cs typeface="Times New Roman" panose="02020603050405020304" pitchFamily="18" charset="0"/>
              </a:rPr>
              <a:t>Identify whether the following sentences are written in passive or active voice. If the sentence is in passive voice, underline the verb and the subject, and identify the actor (if mentioned).</a:t>
            </a:r>
            <a:endParaRPr lang="en-ID" sz="18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The results of the experiment were published in the journal last month.</a:t>
            </a:r>
            <a:endParaRPr lang="en-ID" sz="20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We measured the temperature of the solution every five minutes.</a:t>
            </a:r>
            <a:endParaRPr lang="en-ID" sz="20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The vaccine was developed by a team of scientists over several years.</a:t>
            </a:r>
            <a:endParaRPr lang="en-ID" sz="20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The researchers conducted a survey to gather data.</a:t>
            </a:r>
            <a:endParaRPr lang="en-ID" sz="20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The samples were </a:t>
            </a:r>
            <a:r>
              <a:rPr lang="en-ID" sz="2000" dirty="0" err="1">
                <a:effectLst/>
                <a:latin typeface="Berlin Sans FB" panose="020E0602020502020306" pitchFamily="34" charset="0"/>
                <a:ea typeface="Times New Roman" panose="02020603050405020304" pitchFamily="18" charset="0"/>
                <a:cs typeface="Times New Roman" panose="02020603050405020304" pitchFamily="18" charset="0"/>
              </a:rPr>
              <a:t>analyzed</a:t>
            </a:r>
            <a:r>
              <a:rPr lang="en-ID" sz="2000" dirty="0">
                <a:effectLst/>
                <a:latin typeface="Berlin Sans FB" panose="020E0602020502020306" pitchFamily="34" charset="0"/>
                <a:ea typeface="Times New Roman" panose="02020603050405020304" pitchFamily="18" charset="0"/>
                <a:cs typeface="Times New Roman" panose="02020603050405020304" pitchFamily="18" charset="0"/>
              </a:rPr>
              <a:t> using a spectrometer.</a:t>
            </a:r>
            <a:endParaRPr lang="en-ID" sz="2000" dirty="0">
              <a:effectLst/>
              <a:latin typeface="Berlin Sans FB" panose="020E0602020502020306"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1653766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3C9AD-5DFF-49A3-AC47-22BF0460BB1A}"/>
              </a:ext>
            </a:extLst>
          </p:cNvPr>
          <p:cNvSpPr>
            <a:spLocks noGrp="1"/>
          </p:cNvSpPr>
          <p:nvPr>
            <p:ph type="title"/>
          </p:nvPr>
        </p:nvSpPr>
        <p:spPr/>
        <p:txBody>
          <a:bodyPr>
            <a:normAutofit/>
          </a:bodyPr>
          <a:lstStyle/>
          <a:p>
            <a:pPr algn="ctr">
              <a:lnSpc>
                <a:spcPct val="107000"/>
              </a:lnSpc>
              <a:spcAft>
                <a:spcPts val="800"/>
              </a:spcAft>
            </a:pPr>
            <a:r>
              <a:rPr lang="en-ID" b="1" dirty="0">
                <a:effectLst/>
                <a:ea typeface="Times New Roman" panose="02020603050405020304" pitchFamily="18" charset="0"/>
                <a:cs typeface="Times New Roman" panose="02020603050405020304" pitchFamily="18" charset="0"/>
              </a:rPr>
              <a:t>Converting Active Voice to Passive Voice</a:t>
            </a:r>
            <a:endParaRPr lang="en-ID"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9D300B6-E143-45D0-83F6-BC458CEEA740}"/>
              </a:ext>
            </a:extLst>
          </p:cNvPr>
          <p:cNvSpPr>
            <a:spLocks noGrp="1"/>
          </p:cNvSpPr>
          <p:nvPr>
            <p:ph idx="1"/>
          </p:nvPr>
        </p:nvSpPr>
        <p:spPr>
          <a:xfrm>
            <a:off x="1522414" y="1905000"/>
            <a:ext cx="9753598" cy="4572000"/>
          </a:xfrm>
        </p:spPr>
        <p:txBody>
          <a:bodyPr>
            <a:normAutofit fontScale="92500" lnSpcReduction="10000"/>
          </a:bodyPr>
          <a:lstStyle/>
          <a:p>
            <a:pPr>
              <a:lnSpc>
                <a:spcPct val="160000"/>
              </a:lnSpc>
              <a:spcAft>
                <a:spcPts val="800"/>
              </a:spcAft>
            </a:pPr>
            <a:r>
              <a:rPr lang="en-ID" sz="1800" b="1" dirty="0">
                <a:effectLst/>
                <a:latin typeface="+mj-lt"/>
                <a:ea typeface="Times New Roman" panose="02020603050405020304" pitchFamily="18" charset="0"/>
                <a:cs typeface="Times New Roman" panose="02020603050405020304" pitchFamily="18" charset="0"/>
              </a:rPr>
              <a:t>Instruction:</a:t>
            </a:r>
            <a:br>
              <a:rPr lang="en-ID" sz="1800" dirty="0">
                <a:effectLst/>
                <a:latin typeface="+mj-lt"/>
                <a:ea typeface="Times New Roman" panose="02020603050405020304" pitchFamily="18" charset="0"/>
                <a:cs typeface="Times New Roman" panose="02020603050405020304" pitchFamily="18" charset="0"/>
              </a:rPr>
            </a:br>
            <a:r>
              <a:rPr lang="en-ID" sz="1800" dirty="0">
                <a:effectLst/>
                <a:latin typeface="+mj-lt"/>
                <a:ea typeface="Times New Roman" panose="02020603050405020304" pitchFamily="18" charset="0"/>
                <a:cs typeface="Times New Roman" panose="02020603050405020304" pitchFamily="18" charset="0"/>
              </a:rPr>
              <a:t>Rewrite the following sentences in passive voice, paying attention to the correct verb forms and structures.</a:t>
            </a:r>
            <a:endParaRPr lang="en-ID" sz="18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The team discovered a new antibiotic compound.</a:t>
            </a:r>
            <a:endParaRPr lang="en-ID" sz="22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We will present the findings at the conference next month.</a:t>
            </a:r>
            <a:endParaRPr lang="en-ID" sz="22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Scientists observed the </a:t>
            </a:r>
            <a:r>
              <a:rPr lang="en-ID" sz="2200" dirty="0" err="1">
                <a:effectLst/>
                <a:latin typeface="Berlin Sans FB" panose="020E0602020502020306" pitchFamily="34" charset="0"/>
                <a:ea typeface="Times New Roman" panose="02020603050405020304" pitchFamily="18" charset="0"/>
                <a:cs typeface="Times New Roman" panose="02020603050405020304" pitchFamily="18" charset="0"/>
              </a:rPr>
              <a:t>behavior</a:t>
            </a: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 of the animals in their natural habitat.</a:t>
            </a:r>
            <a:endParaRPr lang="en-ID" sz="22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The editor reviewed the manuscript carefully.</a:t>
            </a:r>
            <a:endParaRPr lang="en-ID" sz="2200" dirty="0">
              <a:effectLst/>
              <a:latin typeface="Berlin Sans FB" panose="020E0602020502020306"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200" dirty="0">
                <a:effectLst/>
                <a:latin typeface="Berlin Sans FB" panose="020E0602020502020306" pitchFamily="34" charset="0"/>
                <a:ea typeface="Times New Roman" panose="02020603050405020304" pitchFamily="18" charset="0"/>
                <a:cs typeface="Times New Roman" panose="02020603050405020304" pitchFamily="18" charset="0"/>
              </a:rPr>
              <a:t>The researchers collected data from 100 participants in the study.</a:t>
            </a:r>
            <a:endParaRPr lang="en-ID" sz="2200" dirty="0">
              <a:effectLst/>
              <a:latin typeface="Berlin Sans FB" panose="020E0602020502020306"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3826505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965FD-CB8E-4045-96D1-FB54CA6EBF8B}"/>
              </a:ext>
            </a:extLst>
          </p:cNvPr>
          <p:cNvSpPr>
            <a:spLocks noGrp="1"/>
          </p:cNvSpPr>
          <p:nvPr>
            <p:ph type="title"/>
          </p:nvPr>
        </p:nvSpPr>
        <p:spPr/>
        <p:txBody>
          <a:bodyPr>
            <a:normAutofit/>
          </a:bodyPr>
          <a:lstStyle/>
          <a:p>
            <a:pPr algn="ctr"/>
            <a:r>
              <a:rPr lang="en-ID" b="1" dirty="0">
                <a:effectLst/>
                <a:ea typeface="Times New Roman" panose="02020603050405020304" pitchFamily="18" charset="0"/>
                <a:cs typeface="Times New Roman" panose="02020603050405020304" pitchFamily="18" charset="0"/>
              </a:rPr>
              <a:t>Converting Passive Voice to Active Voice</a:t>
            </a:r>
            <a:endParaRPr lang="en-ID" dirty="0"/>
          </a:p>
        </p:txBody>
      </p:sp>
      <p:sp>
        <p:nvSpPr>
          <p:cNvPr id="3" name="Content Placeholder 2">
            <a:extLst>
              <a:ext uri="{FF2B5EF4-FFF2-40B4-BE49-F238E27FC236}">
                <a16:creationId xmlns:a16="http://schemas.microsoft.com/office/drawing/2014/main" id="{364C2497-E30B-42E4-B77C-B9C3E3771EBF}"/>
              </a:ext>
            </a:extLst>
          </p:cNvPr>
          <p:cNvSpPr>
            <a:spLocks noGrp="1"/>
          </p:cNvSpPr>
          <p:nvPr>
            <p:ph idx="1"/>
          </p:nvPr>
        </p:nvSpPr>
        <p:spPr/>
        <p:txBody>
          <a:bodyPr>
            <a:normAutofit fontScale="85000" lnSpcReduction="10000"/>
          </a:bodyPr>
          <a:lstStyle/>
          <a:p>
            <a:pPr>
              <a:lnSpc>
                <a:spcPct val="160000"/>
              </a:lnSpc>
              <a:spcAft>
                <a:spcPts val="800"/>
              </a:spcAft>
            </a:pPr>
            <a:r>
              <a:rPr lang="en-ID" sz="1800" b="1" dirty="0">
                <a:effectLst/>
                <a:latin typeface="+mj-lt"/>
                <a:ea typeface="Times New Roman" panose="02020603050405020304" pitchFamily="18" charset="0"/>
                <a:cs typeface="Times New Roman" panose="02020603050405020304" pitchFamily="18" charset="0"/>
              </a:rPr>
              <a:t>Instruction:</a:t>
            </a:r>
            <a:br>
              <a:rPr lang="en-ID" sz="1800" dirty="0">
                <a:effectLst/>
                <a:latin typeface="+mj-lt"/>
                <a:ea typeface="Times New Roman" panose="02020603050405020304" pitchFamily="18" charset="0"/>
                <a:cs typeface="Times New Roman" panose="02020603050405020304" pitchFamily="18" charset="0"/>
              </a:rPr>
            </a:br>
            <a:r>
              <a:rPr lang="en-ID" sz="1800" dirty="0">
                <a:effectLst/>
                <a:latin typeface="+mj-lt"/>
                <a:ea typeface="Times New Roman" panose="02020603050405020304" pitchFamily="18" charset="0"/>
                <a:cs typeface="Times New Roman" panose="02020603050405020304" pitchFamily="18" charset="0"/>
              </a:rPr>
              <a:t>Rewrite the following sentences in active voice, ensuring the actor is clearly identified where necessary.</a:t>
            </a:r>
            <a:endParaRPr lang="en-ID" sz="18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000" dirty="0">
                <a:effectLst/>
                <a:latin typeface="+mj-lt"/>
                <a:ea typeface="Times New Roman" panose="02020603050405020304" pitchFamily="18" charset="0"/>
                <a:cs typeface="Times New Roman" panose="02020603050405020304" pitchFamily="18" charset="0"/>
              </a:rPr>
              <a:t>The data were </a:t>
            </a:r>
            <a:r>
              <a:rPr lang="en-ID" sz="2000" dirty="0" err="1">
                <a:effectLst/>
                <a:latin typeface="+mj-lt"/>
                <a:ea typeface="Times New Roman" panose="02020603050405020304" pitchFamily="18" charset="0"/>
                <a:cs typeface="Times New Roman" panose="02020603050405020304" pitchFamily="18" charset="0"/>
              </a:rPr>
              <a:t>analyzed</a:t>
            </a:r>
            <a:r>
              <a:rPr lang="en-ID" sz="2000" dirty="0">
                <a:effectLst/>
                <a:latin typeface="+mj-lt"/>
                <a:ea typeface="Times New Roman" panose="02020603050405020304" pitchFamily="18" charset="0"/>
                <a:cs typeface="Times New Roman" panose="02020603050405020304" pitchFamily="18" charset="0"/>
              </a:rPr>
              <a:t> using statistical software.</a:t>
            </a:r>
            <a:endParaRPr lang="en-ID" sz="20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000" dirty="0">
                <a:effectLst/>
                <a:latin typeface="+mj-lt"/>
                <a:ea typeface="Times New Roman" panose="02020603050405020304" pitchFamily="18" charset="0"/>
                <a:cs typeface="Times New Roman" panose="02020603050405020304" pitchFamily="18" charset="0"/>
              </a:rPr>
              <a:t>The experiment was designed to test the hypothesis.</a:t>
            </a:r>
            <a:endParaRPr lang="en-ID" sz="20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000" dirty="0">
                <a:effectLst/>
                <a:latin typeface="+mj-lt"/>
                <a:ea typeface="Times New Roman" panose="02020603050405020304" pitchFamily="18" charset="0"/>
                <a:cs typeface="Times New Roman" panose="02020603050405020304" pitchFamily="18" charset="0"/>
              </a:rPr>
              <a:t>The samples were stored at -80°C until they were needed.</a:t>
            </a:r>
            <a:endParaRPr lang="en-ID" sz="20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000" dirty="0">
                <a:effectLst/>
                <a:latin typeface="+mj-lt"/>
                <a:ea typeface="Times New Roman" panose="02020603050405020304" pitchFamily="18" charset="0"/>
                <a:cs typeface="Times New Roman" panose="02020603050405020304" pitchFamily="18" charset="0"/>
              </a:rPr>
              <a:t>The paper was submitted to the journal for peer review.</a:t>
            </a:r>
            <a:endParaRPr lang="en-ID" sz="2000" dirty="0">
              <a:effectLst/>
              <a:latin typeface="+mj-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D" sz="2000" dirty="0">
                <a:effectLst/>
                <a:latin typeface="+mj-lt"/>
                <a:ea typeface="Times New Roman" panose="02020603050405020304" pitchFamily="18" charset="0"/>
                <a:cs typeface="Times New Roman" panose="02020603050405020304" pitchFamily="18" charset="0"/>
              </a:rPr>
              <a:t>The vaccine was administered to the patients by the medical team.</a:t>
            </a:r>
            <a:endParaRPr lang="en-ID" sz="2000" dirty="0">
              <a:effectLst/>
              <a:latin typeface="+mj-lt"/>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4215659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556B0-C6D9-BD3A-34C1-CCBABF269E9A}"/>
              </a:ext>
            </a:extLst>
          </p:cNvPr>
          <p:cNvSpPr>
            <a:spLocks noGrp="1"/>
          </p:cNvSpPr>
          <p:nvPr>
            <p:ph type="title"/>
          </p:nvPr>
        </p:nvSpPr>
        <p:spPr/>
        <p:txBody>
          <a:bodyPr/>
          <a:lstStyle/>
          <a:p>
            <a:pPr algn="ctr"/>
            <a:r>
              <a:rPr lang="en-US" dirty="0"/>
              <a:t>THANK YOU</a:t>
            </a:r>
            <a:endParaRPr lang="en-US"/>
          </a:p>
        </p:txBody>
      </p:sp>
    </p:spTree>
    <p:extLst>
      <p:ext uri="{BB962C8B-B14F-4D97-AF65-F5344CB8AC3E}">
        <p14:creationId xmlns:p14="http://schemas.microsoft.com/office/powerpoint/2010/main" val="392839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Custom" id="{37DB63F3-72C7-4A67-82CB-DE1EC68F0B1F}" vid="{1DDF8815-C24B-4878-AB18-C1C7DB7407AA}"/>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5FC92C0-A33F-467F-A65D-AA0CE0BD2B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A52FF4-E484-4953-8434-9402E3BE0AB5}">
  <ds:schemaRefs>
    <ds:schemaRef ds:uri="http://schemas.microsoft.com/sharepoint/v3/contenttype/forms"/>
  </ds:schemaRefs>
</ds:datastoreItem>
</file>

<file path=customXml/itemProps3.xml><?xml version="1.0" encoding="utf-8"?>
<ds:datastoreItem xmlns:ds="http://schemas.openxmlformats.org/officeDocument/2006/customXml" ds:itemID="{682B82EB-80D3-4DDB-9A53-0D22163B57B3}">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Custom</Template>
  <TotalTime>119</TotalTime>
  <Words>480</Words>
  <Application>Microsoft Office PowerPoint</Application>
  <PresentationFormat>Custom</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Berlin Sans FB</vt:lpstr>
      <vt:lpstr>Consolas</vt:lpstr>
      <vt:lpstr>Corbel</vt:lpstr>
      <vt:lpstr>Custom</vt:lpstr>
      <vt:lpstr>PASSIVE VOICE</vt:lpstr>
      <vt:lpstr>PASSIVE VOICE</vt:lpstr>
      <vt:lpstr>Passive Voice</vt:lpstr>
      <vt:lpstr>PASSIVE VOICE</vt:lpstr>
      <vt:lpstr>PASSIVE VOICE</vt:lpstr>
      <vt:lpstr>Practice Questions: Passive Voice</vt:lpstr>
      <vt:lpstr>Converting Active Voice to Passive Voice</vt:lpstr>
      <vt:lpstr>Converting Passive Voice to Active Voice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VOICE</dc:title>
  <dc:creator/>
  <cp:lastModifiedBy>LENOVO</cp:lastModifiedBy>
  <cp:revision>261</cp:revision>
  <dcterms:created xsi:type="dcterms:W3CDTF">2024-10-12T04:29:48Z</dcterms:created>
  <dcterms:modified xsi:type="dcterms:W3CDTF">2024-10-19T14:03:51Z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