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72" r:id="rId4"/>
    <p:sldId id="273" r:id="rId5"/>
    <p:sldId id="274" r:id="rId6"/>
    <p:sldId id="271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04/12/2023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1745673"/>
            <a:ext cx="9144000" cy="3366654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QUERY DATABASE DAN TABLE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2E942-30AF-41C3-8031-695E0A8D356D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800C7-61B3-41DA-B303-CF785911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DDFF0316-758C-40FA-8786-F20EF8818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2B9B3-16E9-4155-98F8-82CB250D1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D6AD91A-67EC-40B4-885D-970899BC7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MASUK KE DALAM DB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107" y="2405575"/>
            <a:ext cx="7638757" cy="29145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ID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nama_database</a:t>
            </a: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buNone/>
            </a:pPr>
            <a:r>
              <a:rPr lang="en-ID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0" indent="0">
              <a:buNone/>
            </a:pPr>
            <a:r>
              <a:rPr lang="en-ID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use </a:t>
            </a:r>
            <a:r>
              <a:rPr lang="en-ID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Database changed</a:t>
            </a:r>
            <a:endParaRPr lang="en-ID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644169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MEMBUAT 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250830"/>
            <a:ext cx="9678573" cy="3263705"/>
          </a:xfrm>
        </p:spPr>
        <p:txBody>
          <a:bodyPr numCol="1">
            <a:normAutofit fontScale="92500" lnSpcReduction="10000"/>
          </a:bodyPr>
          <a:lstStyle/>
          <a:p>
            <a:pPr marL="0" indent="0" defTabSz="771525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TABLE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field-1 type(length), field-2 type(length), field-3 type(length), …… ….(….));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create table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data_diri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(no int(3),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varchar(35),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alamat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varchar(60), email varchar(40),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no_telepon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varchar(15), sex char(1));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 OK, 0 rows affected (0.08 sec)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978152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MEMBUAT 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250830"/>
            <a:ext cx="9678573" cy="3263705"/>
          </a:xfrm>
        </p:spPr>
        <p:txBody>
          <a:bodyPr numCol="1">
            <a:normAutofit fontScale="92500" lnSpcReduction="10000"/>
          </a:bodyPr>
          <a:lstStyle/>
          <a:p>
            <a:pPr marL="0" indent="0" defTabSz="771525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TABLE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field-1 type(length), field-2 type(length), field-3 type(length), …… ….(….));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create table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data_diri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(no int(3),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varchar(35),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alamat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varchar(60), email varchar(40),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no_telepon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varchar(15), sex char(1));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 OK, 0 rows affected (0.08 sec)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111479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 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250830"/>
            <a:ext cx="9678573" cy="3263705"/>
          </a:xfrm>
        </p:spPr>
        <p:txBody>
          <a:bodyPr numCol="1">
            <a:normAutofit/>
          </a:bodyPr>
          <a:lstStyle/>
          <a:p>
            <a:pPr marL="0" indent="0" defTabSz="771525">
              <a:lnSpc>
                <a:spcPct val="110000"/>
              </a:lnSpc>
              <a:buNone/>
            </a:pP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SHOW TABLES;</a:t>
            </a:r>
          </a:p>
          <a:p>
            <a:pPr marL="0" indent="0" defTabSz="771525">
              <a:lnSpc>
                <a:spcPct val="110000"/>
              </a:lnSpc>
              <a:buNone/>
            </a:pPr>
            <a:endParaRPr lang="en-ID" sz="3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079E56-7A55-40E4-A329-7DDF5F5E4FD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45" y="3204722"/>
            <a:ext cx="5706110" cy="2447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928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LIHAT STRUKTUR 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250830"/>
            <a:ext cx="9678573" cy="3263705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DESC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/ ASC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76BC76-6B71-479E-B0F7-29A3FFC50D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550" y="2896599"/>
            <a:ext cx="8163951" cy="2827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169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HAPUS 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250830"/>
            <a:ext cx="9678573" cy="3263705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ID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DROP TABLE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drop table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data_diri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 OK, 0 rows affected (0.03 sec)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837926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PRIMARY KEY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1" y="2250830"/>
            <a:ext cx="4201552" cy="3263705"/>
          </a:xfrm>
        </p:spPr>
        <p:txBody>
          <a:bodyPr numCol="1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TABLE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field-1 type(length)PRIMARY KEY, field-2 type(length), …… ….(….));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A391E3-DA51-4222-9EB3-F97B4B2C8B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44" y="2250830"/>
            <a:ext cx="5709431" cy="3295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1897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PRIMARY KEY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1" y="2250830"/>
            <a:ext cx="4201552" cy="3263705"/>
          </a:xfrm>
        </p:spPr>
        <p:txBody>
          <a:bodyPr numCol="1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TABLE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nama_tabel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field-1 type(length)PRIMARY KEY, field-2 type(length), …… ….(….));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A391E3-DA51-4222-9EB3-F97B4B2C8B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44" y="2250830"/>
            <a:ext cx="5709431" cy="3295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5543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LATIHAN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F29126B-1009-4916-AF8C-245E617A4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59C0FB7-5EE9-4D03-AF9E-40FA4055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63E76003-E917-4FA9-8F07-8108C8796B7B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/>
              <a:t>Andi Prayudi, S.Pd., M.Kom</a:t>
            </a:r>
          </a:p>
        </p:txBody>
      </p:sp>
      <p:graphicFrame>
        <p:nvGraphicFramePr>
          <p:cNvPr id="21" name="Table 10">
            <a:extLst>
              <a:ext uri="{FF2B5EF4-FFF2-40B4-BE49-F238E27FC236}">
                <a16:creationId xmlns:a16="http://schemas.microsoft.com/office/drawing/2014/main" id="{A993B72D-8F8B-4B3E-BA67-EB78E0FD7D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676414"/>
              </p:ext>
            </p:extLst>
          </p:nvPr>
        </p:nvGraphicFramePr>
        <p:xfrm>
          <a:off x="838200" y="1521316"/>
          <a:ext cx="514056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r>
                        <a:rPr lang="id-ID"/>
                        <a:t>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PTI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PGSD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graphicFrame>
        <p:nvGraphicFramePr>
          <p:cNvPr id="22" name="Table 10">
            <a:extLst>
              <a:ext uri="{FF2B5EF4-FFF2-40B4-BE49-F238E27FC236}">
                <a16:creationId xmlns:a16="http://schemas.microsoft.com/office/drawing/2014/main" id="{2743599C-80EB-431A-88EC-62703363F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8942705"/>
              </p:ext>
            </p:extLst>
          </p:nvPr>
        </p:nvGraphicFramePr>
        <p:xfrm>
          <a:off x="6424833" y="2098007"/>
          <a:ext cx="514056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Nidn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namaDosen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0827059402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ANDI PRAYUDI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PTI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0828028902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HIDAYAT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PGSD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6D51E6C9-F7CE-4E2E-A692-20C73DA16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3516474"/>
              </p:ext>
            </p:extLst>
          </p:nvPr>
        </p:nvGraphicFramePr>
        <p:xfrm>
          <a:off x="2025748" y="4122471"/>
          <a:ext cx="756724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742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2574956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80216">
                  <a:extLst>
                    <a:ext uri="{9D8B030D-6E8A-4147-A177-3AD203B41FA5}">
                      <a16:colId xmlns:a16="http://schemas.microsoft.com/office/drawing/2014/main" val="3623038459"/>
                    </a:ext>
                  </a:extLst>
                </a:gridCol>
                <a:gridCol w="1511331">
                  <a:extLst>
                    <a:ext uri="{9D8B030D-6E8A-4147-A177-3AD203B41FA5}">
                      <a16:colId xmlns:a16="http://schemas.microsoft.com/office/drawing/2014/main" val="2660737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kodeMk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nidn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MKKPTI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0827059402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MKKPGSD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0828028902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C92D272-035F-453D-89A7-6FB5B7D938A2}"/>
              </a:ext>
            </a:extLst>
          </p:cNvPr>
          <p:cNvSpPr txBox="1"/>
          <p:nvPr/>
        </p:nvSpPr>
        <p:spPr>
          <a:xfrm>
            <a:off x="838198" y="1062625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mahasiswa</a:t>
            </a:r>
            <a:endParaRPr lang="en-ID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8E4422-5F42-4E94-8C39-9666914E6BA9}"/>
              </a:ext>
            </a:extLst>
          </p:cNvPr>
          <p:cNvSpPr txBox="1"/>
          <p:nvPr/>
        </p:nvSpPr>
        <p:spPr>
          <a:xfrm>
            <a:off x="6392593" y="1661207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dosen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5EC752-1217-407A-99B6-9EFE7BE0CD87}"/>
              </a:ext>
            </a:extLst>
          </p:cNvPr>
          <p:cNvSpPr txBox="1"/>
          <p:nvPr/>
        </p:nvSpPr>
        <p:spPr>
          <a:xfrm>
            <a:off x="6392594" y="353476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matakuliah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2445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 SQL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05147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Bahasa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kueri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terstruktur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(SQL)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bahasa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pemrograman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menyimpan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memproses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relasional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relasional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menyimpan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baris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mewakili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yang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antara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data. Anda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menyimpan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memperbarui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menghapus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mencari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mengambil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data. Anda juga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memelihara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mengoptimalkan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performa</a:t>
            </a:r>
            <a:r>
              <a:rPr lang="en-ID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data.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PEMBAGIAN SQL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05147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Definition Language (DDL)</a:t>
            </a:r>
          </a:p>
          <a:p>
            <a:pPr marL="534988" indent="0">
              <a:lnSpc>
                <a:spcPct val="12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Query-query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mendefinisikan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skema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2"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Manipulation Language (DML)</a:t>
            </a:r>
          </a:p>
          <a:p>
            <a:pPr marL="534988" indent="0">
              <a:lnSpc>
                <a:spcPct val="120000"/>
              </a:lnSpc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Query-query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manajemen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80833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Definition Language(DDL)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05147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Menurut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Ladjamudin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2004), DDL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perintah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berfungsi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mendefinisikan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atribut-atribut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endParaRPr lang="en-ID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batasan-batasan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Yang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termasuk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DDL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CREATE, ALTER dan DROP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95430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Manipulation Language (DML)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0" y="2268668"/>
            <a:ext cx="9623955" cy="348501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Menurut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Ladjamudin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2004), DML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perintah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berfungsi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memanipulasi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misalnya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pengambilan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penyisipan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pengubahan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penghapusan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Yang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termasuk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DML 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SELECT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data), INSERT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menambah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data), DELETE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menghapus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data) dan UPDATE (</a:t>
            </a:r>
            <a:r>
              <a:rPr lang="en-ID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mengubah</a:t>
            </a:r>
            <a:r>
              <a:rPr lang="en-ID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17229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MEMBUAT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1" y="2268668"/>
            <a:ext cx="7865494" cy="3051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CREATE DATABASE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nama_database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0" indent="0"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create database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 OK, 1 row affected (0.11 sec)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670299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1" y="2268668"/>
            <a:ext cx="7865494" cy="3051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SHOW DATABASES;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9DF0EA-6805-4135-8069-D065DFC56B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2" y="2268668"/>
            <a:ext cx="3889375" cy="3114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514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828800"/>
            <a:ext cx="10795782" cy="41077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HAPUS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1" y="2602523"/>
            <a:ext cx="7865494" cy="271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DROP DATABASE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nama_database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drop database </a:t>
            </a:r>
            <a:r>
              <a:rPr lang="en-ID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r>
              <a:rPr lang="en-ID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Query OK, 0 rows affected (0.02 sec)</a:t>
            </a:r>
          </a:p>
          <a:p>
            <a:pPr marL="0" indent="0">
              <a:buNone/>
            </a:pP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01422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TABLE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E174F0-3DF7-431A-A376-220EF018BE2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4682" y="2224486"/>
            <a:ext cx="8152702" cy="33862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804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3400</TotalTime>
  <Words>669</Words>
  <Application>Microsoft Office PowerPoint</Application>
  <PresentationFormat>Widescreen</PresentationFormat>
  <Paragraphs>110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Office Theme</vt:lpstr>
      <vt:lpstr>QUERY DATABASE DAN TABLE</vt:lpstr>
      <vt:lpstr>DEFINISI SQL</vt:lpstr>
      <vt:lpstr>PEMBAGIAN SQL</vt:lpstr>
      <vt:lpstr>Data Definition Language(DDL)</vt:lpstr>
      <vt:lpstr>Data Manipulation Language (DML)</vt:lpstr>
      <vt:lpstr>MEMBUAT DATABASE</vt:lpstr>
      <vt:lpstr>TAMPIL DATABASE</vt:lpstr>
      <vt:lpstr>HAPUS DATABASE</vt:lpstr>
      <vt:lpstr>TABLE</vt:lpstr>
      <vt:lpstr>MASUK KE DALAM DB</vt:lpstr>
      <vt:lpstr>MEMBUAT TABLE</vt:lpstr>
      <vt:lpstr>MEMBUAT TABLE</vt:lpstr>
      <vt:lpstr>TAMPIL TABLE</vt:lpstr>
      <vt:lpstr>LIHAT STRUKTUR TABLE</vt:lpstr>
      <vt:lpstr>HAPUS TABLE</vt:lpstr>
      <vt:lpstr>PRIMARY KEY</vt:lpstr>
      <vt:lpstr>PRIMARY KEY</vt:lpstr>
      <vt:lpstr>LATIHAN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87</cp:revision>
  <dcterms:created xsi:type="dcterms:W3CDTF">2020-11-18T05:18:16Z</dcterms:created>
  <dcterms:modified xsi:type="dcterms:W3CDTF">2023-12-04T05:46:21Z</dcterms:modified>
</cp:coreProperties>
</file>