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/>
    <p:restoredTop sz="94689"/>
  </p:normalViewPr>
  <p:slideViewPr>
    <p:cSldViewPr>
      <p:cViewPr varScale="1">
        <p:scale>
          <a:sx n="132" d="100"/>
          <a:sy n="132" d="100"/>
        </p:scale>
        <p:origin x="92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9B0A-B477-E84A-93A8-18753A99C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70" y="295275"/>
            <a:ext cx="5165407" cy="276999"/>
          </a:xfrm>
        </p:spPr>
        <p:txBody>
          <a:bodyPr/>
          <a:lstStyle/>
          <a:p>
            <a:pPr algn="ctr"/>
            <a:r>
              <a:rPr lang="en-US" dirty="0"/>
              <a:t>Service Sequence in Restaurant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25D0C-74FF-1149-AA7D-890378EA016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1540" y="3724275"/>
            <a:ext cx="4253865" cy="492443"/>
          </a:xfrm>
        </p:spPr>
        <p:txBody>
          <a:bodyPr/>
          <a:lstStyle/>
          <a:p>
            <a:pPr algn="ctr"/>
            <a:r>
              <a:rPr lang="en-US" sz="1600" dirty="0"/>
              <a:t>Oleh : </a:t>
            </a:r>
          </a:p>
          <a:p>
            <a:pPr algn="ctr"/>
            <a:r>
              <a:rPr lang="en-US" sz="1600" dirty="0"/>
              <a:t>Andreas </a:t>
            </a:r>
            <a:r>
              <a:rPr lang="en-US" sz="1600" dirty="0" err="1"/>
              <a:t>Suwandi</a:t>
            </a:r>
            <a:r>
              <a:rPr lang="en-US" sz="1600" dirty="0"/>
              <a:t> , </a:t>
            </a:r>
            <a:r>
              <a:rPr lang="en-US" sz="1600" dirty="0" err="1"/>
              <a:t>M.Pd</a:t>
            </a:r>
            <a:endParaRPr lang="en-US" sz="1600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9EF1F0BE-1FF9-974A-B83A-BDCFC44363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2" y="676275"/>
            <a:ext cx="453072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9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</Words>
  <Application>Microsoft Macintosh PowerPoint</Application>
  <PresentationFormat>Custom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Calibri</vt:lpstr>
      <vt:lpstr>Office Theme</vt:lpstr>
      <vt:lpstr>Service Sequence in Restaurant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Sequence in Restaurant </dc:title>
  <cp:lastModifiedBy>Microsoft Office User</cp:lastModifiedBy>
  <cp:revision>1</cp:revision>
  <dcterms:created xsi:type="dcterms:W3CDTF">2023-08-24T04:03:32Z</dcterms:created>
  <dcterms:modified xsi:type="dcterms:W3CDTF">2023-08-24T04:10:38Z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LastSaved">
    <vt:filetime>2023-08-24T00:00:00Z</vt:filetime>
  </property>
</Properties>
</file>