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6070600" cy="4552950"/>
  <p:notesSz cx="6070600" cy="4552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0"/>
    <p:restoredTop sz="94689"/>
  </p:normalViewPr>
  <p:slideViewPr>
    <p:cSldViewPr>
      <p:cViewPr varScale="1">
        <p:scale>
          <a:sx n="132" d="100"/>
          <a:sy n="132" d="100"/>
        </p:scale>
        <p:origin x="920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5771" y="1411414"/>
            <a:ext cx="5165407" cy="956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1542" y="2549652"/>
            <a:ext cx="4253865" cy="1138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3847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29629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847" y="182118"/>
            <a:ext cx="5469255" cy="7284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847" y="1047178"/>
            <a:ext cx="5469255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66163" y="4234243"/>
            <a:ext cx="1944624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3847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75404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49B0A-B477-E84A-93A8-18753A99C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770" y="295275"/>
            <a:ext cx="5165407" cy="276999"/>
          </a:xfrm>
        </p:spPr>
        <p:txBody>
          <a:bodyPr/>
          <a:lstStyle/>
          <a:p>
            <a:pPr algn="ctr"/>
            <a:r>
              <a:rPr lang="en-US" dirty="0"/>
              <a:t>Service Sequence in Restaurant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25D0C-74FF-1149-AA7D-890378EA016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11540" y="3724275"/>
            <a:ext cx="4253865" cy="492443"/>
          </a:xfrm>
        </p:spPr>
        <p:txBody>
          <a:bodyPr/>
          <a:lstStyle/>
          <a:p>
            <a:pPr algn="ctr"/>
            <a:r>
              <a:rPr lang="en-US" sz="1600" dirty="0"/>
              <a:t>Oleh : </a:t>
            </a:r>
          </a:p>
          <a:p>
            <a:pPr algn="ctr"/>
            <a:r>
              <a:rPr lang="en-US" sz="1600" dirty="0"/>
              <a:t>Andreas </a:t>
            </a:r>
            <a:r>
              <a:rPr lang="en-US" sz="1600" dirty="0" err="1"/>
              <a:t>Suwandi</a:t>
            </a:r>
            <a:r>
              <a:rPr lang="en-US" sz="1600" dirty="0"/>
              <a:t> , </a:t>
            </a:r>
            <a:r>
              <a:rPr lang="en-US" sz="1600" dirty="0" err="1"/>
              <a:t>M.Pd</a:t>
            </a:r>
            <a:endParaRPr lang="en-US" sz="1600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9EF1F0BE-1FF9-974A-B83A-BDCFC443636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572" y="676275"/>
            <a:ext cx="4530728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9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9052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6290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19240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20574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26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12</Words>
  <Application>Microsoft Macintosh PowerPoint</Application>
  <PresentationFormat>Custom</PresentationFormat>
  <Paragraphs>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Calibri</vt:lpstr>
      <vt:lpstr>Office Theme</vt:lpstr>
      <vt:lpstr>Service Sequence in Restaurant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Sequence in Restaurant </dc:title>
  <cp:lastModifiedBy>Microsoft Office User</cp:lastModifiedBy>
  <cp:revision>1</cp:revision>
  <dcterms:created xsi:type="dcterms:W3CDTF">2023-08-24T04:03:32Z</dcterms:created>
  <dcterms:modified xsi:type="dcterms:W3CDTF">2023-08-24T04:10:38Z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2023-08-24T00:00:00Z</vt:filetime>
  </property>
  <property fmtid="{D5CDD505-2E9C-101B-9397-08002B2CF9AE}" pid="3" name="LastSaved">
    <vt:filetime>2023-08-24T00:00:00Z</vt:filetime>
  </property>
</Properties>
</file>