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0" r:id="rId1"/>
    <p:sldMasterId id="2147483702" r:id="rId2"/>
    <p:sldMasterId id="2147483710" r:id="rId3"/>
  </p:sldMasterIdLst>
  <p:sldIdLst>
    <p:sldId id="27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7" r:id="rId22"/>
  </p:sldIdLst>
  <p:sldSz cx="10058400" cy="7772400"/>
  <p:notesSz cx="10058400" cy="7772400"/>
  <p:defaultTextStyle>
    <a:defPPr>
      <a:defRPr lang="en-US"/>
    </a:defPPr>
    <a:lvl1pPr marL="0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3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7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72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5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0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51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28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97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9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59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3"/>
            <a:extLst>
              <a:ext uri="{FF2B5EF4-FFF2-40B4-BE49-F238E27FC236}">
                <a16:creationId xmlns:a16="http://schemas.microsoft.com/office/drawing/2014/main" xmlns="" id="{72B42CB9-BE78-4971-938A-E6BEC37BF121}"/>
              </a:ext>
            </a:extLst>
          </p:cNvPr>
          <p:cNvSpPr txBox="1"/>
          <p:nvPr userDrawn="1"/>
        </p:nvSpPr>
        <p:spPr>
          <a:xfrm>
            <a:off x="281941" y="7310083"/>
            <a:ext cx="9646798" cy="296491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algn="r" defTabSz="1018578"/>
            <a:r>
              <a:rPr lang="en-US" altLang="ko-KR" sz="1200" spc="334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200" spc="334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200" spc="334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200" i="1" spc="334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200" i="1" spc="334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xmlns="" id="{FB595962-5060-4C00-974B-8859CA1C986F}"/>
              </a:ext>
            </a:extLst>
          </p:cNvPr>
          <p:cNvSpPr txBox="1"/>
          <p:nvPr userDrawn="1"/>
        </p:nvSpPr>
        <p:spPr>
          <a:xfrm>
            <a:off x="3" y="7297884"/>
            <a:ext cx="1028578" cy="488339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algn="r" defTabSz="1018578"/>
            <a:r>
              <a:rPr lang="en-US" altLang="ko-KR" sz="12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2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499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3"/>
            <a:extLst>
              <a:ext uri="{FF2B5EF4-FFF2-40B4-BE49-F238E27FC236}">
                <a16:creationId xmlns:a16="http://schemas.microsoft.com/office/drawing/2014/main" xmlns="" id="{B359887E-7AFA-45E7-B934-13098E35628A}"/>
              </a:ext>
            </a:extLst>
          </p:cNvPr>
          <p:cNvSpPr txBox="1"/>
          <p:nvPr userDrawn="1"/>
        </p:nvSpPr>
        <p:spPr>
          <a:xfrm>
            <a:off x="8900161" y="7350224"/>
            <a:ext cx="1028578" cy="488339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algn="r" defTabSz="1018578"/>
            <a:r>
              <a:rPr lang="en-US" altLang="ko-KR" sz="12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2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458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F3660F3E-CC98-4298-B994-1F6112C68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1"/>
            <a:ext cx="8675370" cy="1502305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xmlns="" id="{32EE5C97-BF09-4B7E-B89B-2DC7EB379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xmlns="" id="{6899AAC2-E74E-448D-B0C8-C85ED4BCE0AE}"/>
              </a:ext>
            </a:extLst>
          </p:cNvPr>
          <p:cNvSpPr txBox="1"/>
          <p:nvPr userDrawn="1"/>
        </p:nvSpPr>
        <p:spPr>
          <a:xfrm>
            <a:off x="281941" y="7310083"/>
            <a:ext cx="9646798" cy="296491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algn="r" defTabSz="1018578"/>
            <a:r>
              <a:rPr lang="en-US" altLang="ko-KR" sz="1200" spc="334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200" spc="334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200" spc="334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200" i="1" spc="334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200" i="1" spc="334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xmlns="" id="{B57C84C1-0D98-42BD-8B07-F10677599F2A}"/>
              </a:ext>
            </a:extLst>
          </p:cNvPr>
          <p:cNvSpPr txBox="1"/>
          <p:nvPr userDrawn="1"/>
        </p:nvSpPr>
        <p:spPr>
          <a:xfrm>
            <a:off x="3" y="7297884"/>
            <a:ext cx="1028578" cy="488339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algn="r" defTabSz="1018578"/>
            <a:r>
              <a:rPr lang="en-US" altLang="ko-KR" sz="12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2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749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0106416A-C158-4B88-826E-C061CDB44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1"/>
            <a:ext cx="8675370" cy="1502305"/>
          </a:xfrm>
          <a:prstGeom prst="rect">
            <a:avLst/>
          </a:prstGeom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xmlns="" id="{89C5FDCC-AC02-42FE-8155-C04F11A66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xmlns="" id="{BC4FFCFB-A60A-4100-B16F-CF61E470F94C}"/>
              </a:ext>
            </a:extLst>
          </p:cNvPr>
          <p:cNvSpPr txBox="1"/>
          <p:nvPr userDrawn="1"/>
        </p:nvSpPr>
        <p:spPr>
          <a:xfrm>
            <a:off x="281941" y="7310083"/>
            <a:ext cx="9646798" cy="296491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algn="r" defTabSz="1018578"/>
            <a:r>
              <a:rPr lang="en-US" altLang="ko-KR" sz="1200" spc="334" dirty="0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200" spc="334" dirty="0" err="1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200" spc="334" dirty="0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200" i="1" spc="334" dirty="0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200" i="1" spc="334" dirty="0">
              <a:solidFill>
                <a:srgbClr val="3282B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xmlns="" id="{8E7761A8-FF6D-44F6-8465-CF72313C2666}"/>
              </a:ext>
            </a:extLst>
          </p:cNvPr>
          <p:cNvSpPr txBox="1"/>
          <p:nvPr userDrawn="1"/>
        </p:nvSpPr>
        <p:spPr>
          <a:xfrm>
            <a:off x="3" y="7297884"/>
            <a:ext cx="1028578" cy="488339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algn="r" defTabSz="1018578"/>
            <a:r>
              <a:rPr lang="en-US" altLang="ko-KR" sz="12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2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81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A008B7D-F18E-4882-B2A9-D05C19643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42" y="255191"/>
            <a:ext cx="9537520" cy="1621463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D37E37D-B865-4E43-A56C-B697A2D15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309" y="1994500"/>
            <a:ext cx="4614805" cy="5322669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B2B3BDFF-C51D-43E2-B278-15F091511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8293" y="1994501"/>
            <a:ext cx="4614805" cy="5322669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xmlns="" id="{9475D6DE-B5F0-497E-9AF7-742A85C66376}"/>
              </a:ext>
            </a:extLst>
          </p:cNvPr>
          <p:cNvSpPr txBox="1"/>
          <p:nvPr userDrawn="1"/>
        </p:nvSpPr>
        <p:spPr>
          <a:xfrm>
            <a:off x="255307" y="7435008"/>
            <a:ext cx="9646798" cy="296491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defTabSz="1018578"/>
            <a:r>
              <a:rPr lang="en-US" altLang="ko-KR" sz="1200" spc="334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200" spc="334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200" spc="334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200" i="1" spc="334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200" i="1" spc="334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hlinkClick r:id="rId3"/>
            <a:extLst>
              <a:ext uri="{FF2B5EF4-FFF2-40B4-BE49-F238E27FC236}">
                <a16:creationId xmlns:a16="http://schemas.microsoft.com/office/drawing/2014/main" xmlns="" id="{E7580CBA-1364-43CD-924D-C99A166BC27E}"/>
              </a:ext>
            </a:extLst>
          </p:cNvPr>
          <p:cNvSpPr txBox="1"/>
          <p:nvPr userDrawn="1"/>
        </p:nvSpPr>
        <p:spPr>
          <a:xfrm>
            <a:off x="8873529" y="7435009"/>
            <a:ext cx="1028578" cy="488339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algn="r" defTabSz="1018578"/>
            <a:r>
              <a:rPr lang="en-US" altLang="ko-KR" sz="12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2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631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9462DA18-AEF6-4273-99B2-DEF09D737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1"/>
            <a:ext cx="8675370" cy="1502305"/>
          </a:xfrm>
          <a:prstGeom prst="rect">
            <a:avLst/>
          </a:prstGeom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FA15DFDE-26EE-4DE0-B9DD-68DB4DE3C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  <a:prstGeom prst="rect">
            <a:avLst/>
          </a:prstGeom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DF1F02C7-2631-463A-BFCD-4C87F0CDE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  <a:prstGeom prst="rect">
            <a:avLst/>
          </a:prstGeom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xmlns="" id="{A7B7BB2E-E133-4CA4-A7D1-101B8F7A04BE}"/>
              </a:ext>
            </a:extLst>
          </p:cNvPr>
          <p:cNvSpPr txBox="1"/>
          <p:nvPr userDrawn="1"/>
        </p:nvSpPr>
        <p:spPr>
          <a:xfrm>
            <a:off x="281941" y="7310083"/>
            <a:ext cx="9646798" cy="296491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algn="r" defTabSz="1018578"/>
            <a:r>
              <a:rPr lang="en-US" altLang="ko-KR" sz="1200" spc="334" dirty="0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200" spc="334" dirty="0" err="1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200" spc="334" dirty="0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200" i="1" spc="334" dirty="0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200" i="1" spc="334" dirty="0">
              <a:solidFill>
                <a:srgbClr val="013659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xmlns="" id="{BC866DBA-927C-48DB-9F49-752981A2DF8B}"/>
              </a:ext>
            </a:extLst>
          </p:cNvPr>
          <p:cNvSpPr txBox="1"/>
          <p:nvPr userDrawn="1"/>
        </p:nvSpPr>
        <p:spPr>
          <a:xfrm>
            <a:off x="3" y="7297884"/>
            <a:ext cx="1028578" cy="488339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algn="r" defTabSz="1018578"/>
            <a:r>
              <a:rPr lang="en-US" altLang="ko-KR" sz="12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2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70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AFFB5B8-275F-4541-94CB-C7A723310F6D}"/>
              </a:ext>
            </a:extLst>
          </p:cNvPr>
          <p:cNvSpPr/>
          <p:nvPr userDrawn="1"/>
        </p:nvSpPr>
        <p:spPr>
          <a:xfrm rot="20330711">
            <a:off x="5356472" y="-332312"/>
            <a:ext cx="193721" cy="8437021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ctr"/>
          <a:lstStyle/>
          <a:p>
            <a:pPr algn="ctr" defTabSz="1018578"/>
            <a:endParaRPr lang="ko-KR" altLang="en-US" sz="2000">
              <a:solidFill>
                <a:prstClr val="white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2A91EB93-1A80-4108-9845-8CEBD98D597C}"/>
              </a:ext>
            </a:extLst>
          </p:cNvPr>
          <p:cNvSpPr/>
          <p:nvPr userDrawn="1"/>
        </p:nvSpPr>
        <p:spPr>
          <a:xfrm rot="20330711">
            <a:off x="4932342" y="-152639"/>
            <a:ext cx="193721" cy="3104895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ctr"/>
          <a:lstStyle/>
          <a:p>
            <a:pPr algn="ctr" defTabSz="1018578"/>
            <a:endParaRPr lang="ko-KR" altLang="en-US" sz="2000">
              <a:solidFill>
                <a:prstClr val="white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5854642" y="5179690"/>
            <a:ext cx="193721" cy="3104895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ctr"/>
          <a:lstStyle/>
          <a:p>
            <a:pPr algn="ctr" defTabSz="1018578"/>
            <a:endParaRPr lang="ko-KR" altLang="en-US" sz="2000">
              <a:solidFill>
                <a:prstClr val="white"/>
              </a:solidFill>
            </a:endParaRP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xmlns="" id="{EE374240-B393-42BB-9A32-4142BF566D70}"/>
              </a:ext>
            </a:extLst>
          </p:cNvPr>
          <p:cNvSpPr txBox="1"/>
          <p:nvPr userDrawn="1"/>
        </p:nvSpPr>
        <p:spPr>
          <a:xfrm>
            <a:off x="281941" y="7310083"/>
            <a:ext cx="9646798" cy="296491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algn="r" defTabSz="1018578"/>
            <a:r>
              <a:rPr lang="en-US" altLang="ko-KR" sz="1200" spc="334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200" spc="334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200" spc="334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200" i="1" spc="334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200" i="1" spc="334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xmlns="" id="{F4E6020E-DA59-40F3-980B-E8673B2A7F31}"/>
              </a:ext>
            </a:extLst>
          </p:cNvPr>
          <p:cNvSpPr txBox="1"/>
          <p:nvPr userDrawn="1"/>
        </p:nvSpPr>
        <p:spPr>
          <a:xfrm>
            <a:off x="3" y="7297884"/>
            <a:ext cx="1028578" cy="488339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algn="r" defTabSz="1018578"/>
            <a:r>
              <a:rPr lang="en-US" altLang="ko-KR" sz="12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2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2379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3"/>
            <a:extLst>
              <a:ext uri="{FF2B5EF4-FFF2-40B4-BE49-F238E27FC236}">
                <a16:creationId xmlns:a16="http://schemas.microsoft.com/office/drawing/2014/main" xmlns="" id="{72B42CB9-BE78-4971-938A-E6BEC37BF121}"/>
              </a:ext>
            </a:extLst>
          </p:cNvPr>
          <p:cNvSpPr txBox="1"/>
          <p:nvPr userDrawn="1"/>
        </p:nvSpPr>
        <p:spPr>
          <a:xfrm>
            <a:off x="281941" y="7310082"/>
            <a:ext cx="9646798" cy="29649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r" defTabSz="1018697"/>
            <a:r>
              <a:rPr lang="en-US" altLang="ko-KR" sz="1200" spc="334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200" spc="334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200" spc="334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200" i="1" spc="334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200" i="1" spc="334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xmlns="" id="{FB595962-5060-4C00-974B-8859CA1C986F}"/>
              </a:ext>
            </a:extLst>
          </p:cNvPr>
          <p:cNvSpPr txBox="1"/>
          <p:nvPr userDrawn="1"/>
        </p:nvSpPr>
        <p:spPr>
          <a:xfrm>
            <a:off x="2" y="7297883"/>
            <a:ext cx="1028578" cy="48833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r" defTabSz="1018697"/>
            <a:r>
              <a:rPr lang="en-US" altLang="ko-KR" sz="12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2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40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50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3"/>
            <a:extLst>
              <a:ext uri="{FF2B5EF4-FFF2-40B4-BE49-F238E27FC236}">
                <a16:creationId xmlns:a16="http://schemas.microsoft.com/office/drawing/2014/main" xmlns="" id="{B359887E-7AFA-45E7-B934-13098E35628A}"/>
              </a:ext>
            </a:extLst>
          </p:cNvPr>
          <p:cNvSpPr txBox="1"/>
          <p:nvPr userDrawn="1"/>
        </p:nvSpPr>
        <p:spPr>
          <a:xfrm>
            <a:off x="8900161" y="7350222"/>
            <a:ext cx="1028578" cy="48833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r" defTabSz="1018697"/>
            <a:r>
              <a:rPr lang="en-US" altLang="ko-KR" sz="12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2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68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F3660F3E-CC98-4298-B994-1F6112C68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xmlns="" id="{32EE5C97-BF09-4B7E-B89B-2DC7EB379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xmlns="" id="{6899AAC2-E74E-448D-B0C8-C85ED4BCE0AE}"/>
              </a:ext>
            </a:extLst>
          </p:cNvPr>
          <p:cNvSpPr txBox="1"/>
          <p:nvPr userDrawn="1"/>
        </p:nvSpPr>
        <p:spPr>
          <a:xfrm>
            <a:off x="281941" y="7310082"/>
            <a:ext cx="9646798" cy="29649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r" defTabSz="1018697"/>
            <a:r>
              <a:rPr lang="en-US" altLang="ko-KR" sz="1200" spc="334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200" spc="334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200" spc="334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200" i="1" spc="334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200" i="1" spc="334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xmlns="" id="{B57C84C1-0D98-42BD-8B07-F10677599F2A}"/>
              </a:ext>
            </a:extLst>
          </p:cNvPr>
          <p:cNvSpPr txBox="1"/>
          <p:nvPr userDrawn="1"/>
        </p:nvSpPr>
        <p:spPr>
          <a:xfrm>
            <a:off x="2" y="7297883"/>
            <a:ext cx="1028578" cy="48833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r" defTabSz="1018697"/>
            <a:r>
              <a:rPr lang="en-US" altLang="ko-KR" sz="12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2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514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0106416A-C158-4B88-826E-C061CDB44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xmlns="" id="{89C5FDCC-AC02-42FE-8155-C04F11A66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xmlns="" id="{BC4FFCFB-A60A-4100-B16F-CF61E470F94C}"/>
              </a:ext>
            </a:extLst>
          </p:cNvPr>
          <p:cNvSpPr txBox="1"/>
          <p:nvPr userDrawn="1"/>
        </p:nvSpPr>
        <p:spPr>
          <a:xfrm>
            <a:off x="281941" y="7310082"/>
            <a:ext cx="9646798" cy="29649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r" defTabSz="1018697"/>
            <a:r>
              <a:rPr lang="en-US" altLang="ko-KR" sz="1200" spc="334" dirty="0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200" spc="334" dirty="0" err="1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200" spc="334" dirty="0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200" i="1" spc="334" dirty="0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200" i="1" spc="334" dirty="0">
              <a:solidFill>
                <a:srgbClr val="3282B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xmlns="" id="{8E7761A8-FF6D-44F6-8465-CF72313C2666}"/>
              </a:ext>
            </a:extLst>
          </p:cNvPr>
          <p:cNvSpPr txBox="1"/>
          <p:nvPr userDrawn="1"/>
        </p:nvSpPr>
        <p:spPr>
          <a:xfrm>
            <a:off x="2" y="7297883"/>
            <a:ext cx="1028578" cy="48833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r" defTabSz="1018697"/>
            <a:r>
              <a:rPr lang="en-US" altLang="ko-KR" sz="12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2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19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A008B7D-F18E-4882-B2A9-D05C19643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42" y="255190"/>
            <a:ext cx="9537520" cy="1621463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D37E37D-B865-4E43-A56C-B697A2D15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308" y="1994499"/>
            <a:ext cx="4614805" cy="5322669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B2B3BDFF-C51D-43E2-B278-15F091511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8292" y="1994500"/>
            <a:ext cx="4614805" cy="5322669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xmlns="" id="{9475D6DE-B5F0-497E-9AF7-742A85C66376}"/>
              </a:ext>
            </a:extLst>
          </p:cNvPr>
          <p:cNvSpPr txBox="1"/>
          <p:nvPr userDrawn="1"/>
        </p:nvSpPr>
        <p:spPr>
          <a:xfrm>
            <a:off x="255307" y="7435007"/>
            <a:ext cx="9646798" cy="29649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defTabSz="1018697"/>
            <a:r>
              <a:rPr lang="en-US" altLang="ko-KR" sz="1200" spc="334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200" spc="334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200" spc="334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200" i="1" spc="334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200" i="1" spc="334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hlinkClick r:id="rId3"/>
            <a:extLst>
              <a:ext uri="{FF2B5EF4-FFF2-40B4-BE49-F238E27FC236}">
                <a16:creationId xmlns:a16="http://schemas.microsoft.com/office/drawing/2014/main" xmlns="" id="{E7580CBA-1364-43CD-924D-C99A166BC27E}"/>
              </a:ext>
            </a:extLst>
          </p:cNvPr>
          <p:cNvSpPr txBox="1"/>
          <p:nvPr userDrawn="1"/>
        </p:nvSpPr>
        <p:spPr>
          <a:xfrm>
            <a:off x="8873528" y="7435008"/>
            <a:ext cx="1028578" cy="48833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r" defTabSz="1018697"/>
            <a:r>
              <a:rPr lang="en-US" altLang="ko-KR" sz="12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2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15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9462DA18-AEF6-4273-99B2-DEF09D737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FA15DFDE-26EE-4DE0-B9DD-68DB4DE3C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DF1F02C7-2631-463A-BFCD-4C87F0CDE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xmlns="" id="{A7B7BB2E-E133-4CA4-A7D1-101B8F7A04BE}"/>
              </a:ext>
            </a:extLst>
          </p:cNvPr>
          <p:cNvSpPr txBox="1"/>
          <p:nvPr userDrawn="1"/>
        </p:nvSpPr>
        <p:spPr>
          <a:xfrm>
            <a:off x="281941" y="7310082"/>
            <a:ext cx="9646798" cy="29649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r" defTabSz="1018697"/>
            <a:r>
              <a:rPr lang="en-US" altLang="ko-KR" sz="1200" spc="334" dirty="0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200" spc="334" dirty="0" err="1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200" spc="334" dirty="0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200" i="1" spc="334" dirty="0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200" i="1" spc="334" dirty="0">
              <a:solidFill>
                <a:srgbClr val="013659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xmlns="" id="{BC866DBA-927C-48DB-9F49-752981A2DF8B}"/>
              </a:ext>
            </a:extLst>
          </p:cNvPr>
          <p:cNvSpPr txBox="1"/>
          <p:nvPr userDrawn="1"/>
        </p:nvSpPr>
        <p:spPr>
          <a:xfrm>
            <a:off x="2" y="7297883"/>
            <a:ext cx="1028578" cy="48833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r" defTabSz="1018697"/>
            <a:r>
              <a:rPr lang="en-US" altLang="ko-KR" sz="12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2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642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AFFB5B8-275F-4541-94CB-C7A723310F6D}"/>
              </a:ext>
            </a:extLst>
          </p:cNvPr>
          <p:cNvSpPr/>
          <p:nvPr userDrawn="1"/>
        </p:nvSpPr>
        <p:spPr>
          <a:xfrm rot="20330711">
            <a:off x="5356471" y="-332312"/>
            <a:ext cx="193721" cy="8437021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 defTabSz="1018697"/>
            <a:endParaRPr lang="ko-KR" altLang="en-US" sz="2000">
              <a:solidFill>
                <a:prstClr val="white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2A91EB93-1A80-4108-9845-8CEBD98D597C}"/>
              </a:ext>
            </a:extLst>
          </p:cNvPr>
          <p:cNvSpPr/>
          <p:nvPr userDrawn="1"/>
        </p:nvSpPr>
        <p:spPr>
          <a:xfrm rot="20330711">
            <a:off x="4932341" y="-152640"/>
            <a:ext cx="193721" cy="3104895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 defTabSz="1018697"/>
            <a:endParaRPr lang="ko-KR" altLang="en-US" sz="2000">
              <a:solidFill>
                <a:prstClr val="white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5854642" y="5179689"/>
            <a:ext cx="193721" cy="3104895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 defTabSz="1018697"/>
            <a:endParaRPr lang="ko-KR" altLang="en-US" sz="2000">
              <a:solidFill>
                <a:prstClr val="white"/>
              </a:solidFill>
            </a:endParaRP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xmlns="" id="{EE374240-B393-42BB-9A32-4142BF566D70}"/>
              </a:ext>
            </a:extLst>
          </p:cNvPr>
          <p:cNvSpPr txBox="1"/>
          <p:nvPr userDrawn="1"/>
        </p:nvSpPr>
        <p:spPr>
          <a:xfrm>
            <a:off x="281941" y="7310082"/>
            <a:ext cx="9646798" cy="29649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r" defTabSz="1018697"/>
            <a:r>
              <a:rPr lang="en-US" altLang="ko-KR" sz="1200" spc="334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200" spc="334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200" spc="334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200" i="1" spc="334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200" i="1" spc="334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xmlns="" id="{F4E6020E-DA59-40F3-980B-E8673B2A7F31}"/>
              </a:ext>
            </a:extLst>
          </p:cNvPr>
          <p:cNvSpPr txBox="1"/>
          <p:nvPr userDrawn="1"/>
        </p:nvSpPr>
        <p:spPr>
          <a:xfrm>
            <a:off x="2" y="7297883"/>
            <a:ext cx="1028578" cy="48833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r" defTabSz="1018697"/>
            <a:r>
              <a:rPr lang="en-US" altLang="ko-KR" sz="12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2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327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8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3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7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0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7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4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4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9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2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2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2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352" indent="0">
              <a:buNone/>
              <a:defRPr sz="2200" b="1"/>
            </a:lvl2pPr>
            <a:lvl3pPr marL="1018705" indent="0">
              <a:buNone/>
              <a:defRPr sz="2000" b="1"/>
            </a:lvl3pPr>
            <a:lvl4pPr marL="1528058" indent="0">
              <a:buNone/>
              <a:defRPr sz="1800" b="1"/>
            </a:lvl4pPr>
            <a:lvl5pPr marL="2037411" indent="0">
              <a:buNone/>
              <a:defRPr sz="1800" b="1"/>
            </a:lvl5pPr>
            <a:lvl6pPr marL="2546764" indent="0">
              <a:buNone/>
              <a:defRPr sz="1800" b="1"/>
            </a:lvl6pPr>
            <a:lvl7pPr marL="3056116" indent="0">
              <a:buNone/>
              <a:defRPr sz="1800" b="1"/>
            </a:lvl7pPr>
            <a:lvl8pPr marL="3565469" indent="0">
              <a:buNone/>
              <a:defRPr sz="1800" b="1"/>
            </a:lvl8pPr>
            <a:lvl9pPr marL="407482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352" indent="0">
              <a:buNone/>
              <a:defRPr sz="2200" b="1"/>
            </a:lvl2pPr>
            <a:lvl3pPr marL="1018705" indent="0">
              <a:buNone/>
              <a:defRPr sz="2000" b="1"/>
            </a:lvl3pPr>
            <a:lvl4pPr marL="1528058" indent="0">
              <a:buNone/>
              <a:defRPr sz="1800" b="1"/>
            </a:lvl4pPr>
            <a:lvl5pPr marL="2037411" indent="0">
              <a:buNone/>
              <a:defRPr sz="1800" b="1"/>
            </a:lvl5pPr>
            <a:lvl6pPr marL="2546764" indent="0">
              <a:buNone/>
              <a:defRPr sz="1800" b="1"/>
            </a:lvl6pPr>
            <a:lvl7pPr marL="3056116" indent="0">
              <a:buNone/>
              <a:defRPr sz="1800" b="1"/>
            </a:lvl7pPr>
            <a:lvl8pPr marL="3565469" indent="0">
              <a:buNone/>
              <a:defRPr sz="1800" b="1"/>
            </a:lvl8pPr>
            <a:lvl9pPr marL="407482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2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5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8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352" indent="0">
              <a:buNone/>
              <a:defRPr sz="1300"/>
            </a:lvl2pPr>
            <a:lvl3pPr marL="1018705" indent="0">
              <a:buNone/>
              <a:defRPr sz="1100"/>
            </a:lvl3pPr>
            <a:lvl4pPr marL="1528058" indent="0">
              <a:buNone/>
              <a:defRPr sz="1000"/>
            </a:lvl4pPr>
            <a:lvl5pPr marL="2037411" indent="0">
              <a:buNone/>
              <a:defRPr sz="1000"/>
            </a:lvl5pPr>
            <a:lvl6pPr marL="2546764" indent="0">
              <a:buNone/>
              <a:defRPr sz="1000"/>
            </a:lvl6pPr>
            <a:lvl7pPr marL="3056116" indent="0">
              <a:buNone/>
              <a:defRPr sz="1000"/>
            </a:lvl7pPr>
            <a:lvl8pPr marL="3565469" indent="0">
              <a:buNone/>
              <a:defRPr sz="1000"/>
            </a:lvl8pPr>
            <a:lvl9pPr marL="407482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6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352" indent="0">
              <a:buNone/>
              <a:defRPr sz="3100"/>
            </a:lvl2pPr>
            <a:lvl3pPr marL="1018705" indent="0">
              <a:buNone/>
              <a:defRPr sz="2700"/>
            </a:lvl3pPr>
            <a:lvl4pPr marL="1528058" indent="0">
              <a:buNone/>
              <a:defRPr sz="2200"/>
            </a:lvl4pPr>
            <a:lvl5pPr marL="2037411" indent="0">
              <a:buNone/>
              <a:defRPr sz="2200"/>
            </a:lvl5pPr>
            <a:lvl6pPr marL="2546764" indent="0">
              <a:buNone/>
              <a:defRPr sz="2200"/>
            </a:lvl6pPr>
            <a:lvl7pPr marL="3056116" indent="0">
              <a:buNone/>
              <a:defRPr sz="2200"/>
            </a:lvl7pPr>
            <a:lvl8pPr marL="3565469" indent="0">
              <a:buNone/>
              <a:defRPr sz="2200"/>
            </a:lvl8pPr>
            <a:lvl9pPr marL="4074821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352" indent="0">
              <a:buNone/>
              <a:defRPr sz="1300"/>
            </a:lvl2pPr>
            <a:lvl3pPr marL="1018705" indent="0">
              <a:buNone/>
              <a:defRPr sz="1100"/>
            </a:lvl3pPr>
            <a:lvl4pPr marL="1528058" indent="0">
              <a:buNone/>
              <a:defRPr sz="1000"/>
            </a:lvl4pPr>
            <a:lvl5pPr marL="2037411" indent="0">
              <a:buNone/>
              <a:defRPr sz="1000"/>
            </a:lvl5pPr>
            <a:lvl6pPr marL="2546764" indent="0">
              <a:buNone/>
              <a:defRPr sz="1000"/>
            </a:lvl6pPr>
            <a:lvl7pPr marL="3056116" indent="0">
              <a:buNone/>
              <a:defRPr sz="1000"/>
            </a:lvl7pPr>
            <a:lvl8pPr marL="3565469" indent="0">
              <a:buNone/>
              <a:defRPr sz="1000"/>
            </a:lvl8pPr>
            <a:lvl9pPr marL="407482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6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70" tIns="50935" rIns="101870" bIns="5093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horz" lIns="101870" tIns="50935" rIns="101870" bIns="509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70" tIns="50935" rIns="101870" bIns="5093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70" tIns="50935" rIns="101870" bIns="5093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70" tIns="50935" rIns="101870" bIns="5093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2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101870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15" indent="-382015" algn="l" defTabSz="101870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698" indent="-318346" algn="l" defTabSz="101870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382" indent="-254676" algn="l" defTabSz="101870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734" indent="-254676" algn="l" defTabSz="101870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087" indent="-254676" algn="l" defTabSz="101870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440" indent="-254676" algn="l" defTabSz="101870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793" indent="-254676" algn="l" defTabSz="101870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145" indent="-254676" algn="l" defTabSz="101870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498" indent="-254676" algn="l" defTabSz="101870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52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05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058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411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764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116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469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821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87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txStyles>
    <p:titleStyle>
      <a:lvl1pPr algn="l" defTabSz="1018731" rtl="0" eaLnBrk="1" latinLnBrk="0" hangingPunct="1">
        <a:lnSpc>
          <a:spcPct val="90000"/>
        </a:lnSpc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683" indent="-254683" algn="l" defTabSz="1018731" rtl="0" eaLnBrk="1" latinLnBrk="0" hangingPunct="1">
        <a:lnSpc>
          <a:spcPct val="90000"/>
        </a:lnSpc>
        <a:spcBef>
          <a:spcPts val="1114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64048" indent="-254683" algn="l" defTabSz="1018731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414" indent="-254683" algn="l" defTabSz="1018731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779" indent="-254683" algn="l" defTabSz="1018731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144" indent="-254683" algn="l" defTabSz="1018731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510" indent="-254683" algn="l" defTabSz="1018731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875" indent="-254683" algn="l" defTabSz="1018731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241" indent="-254683" algn="l" defTabSz="1018731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606" indent="-254683" algn="l" defTabSz="1018731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7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67" algn="l" defTabSz="10187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31" algn="l" defTabSz="10187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097" algn="l" defTabSz="10187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461" algn="l" defTabSz="10187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828" algn="l" defTabSz="10187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192" algn="l" defTabSz="10187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558" algn="l" defTabSz="10187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924" algn="l" defTabSz="10187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27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txStyles>
    <p:titleStyle>
      <a:lvl1pPr algn="l" defTabSz="1018850" rtl="0" eaLnBrk="1" latinLnBrk="0" hangingPunct="1">
        <a:lnSpc>
          <a:spcPct val="90000"/>
        </a:lnSpc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12" indent="-254712" algn="l" defTabSz="1018850" rtl="0" eaLnBrk="1" latinLnBrk="0" hangingPunct="1">
        <a:lnSpc>
          <a:spcPct val="90000"/>
        </a:lnSpc>
        <a:spcBef>
          <a:spcPts val="1114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64138" indent="-254712" algn="l" defTabSz="1018850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62" indent="-254712" algn="l" defTabSz="1018850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87" indent="-254712" algn="l" defTabSz="1018850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413" indent="-254712" algn="l" defTabSz="1018850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838" indent="-254712" algn="l" defTabSz="1018850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263" indent="-254712" algn="l" defTabSz="1018850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687" indent="-254712" algn="l" defTabSz="1018850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113" indent="-254712" algn="l" defTabSz="1018850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26" algn="l" defTabSz="10188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50" algn="l" defTabSz="10188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76" algn="l" defTabSz="10188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99" algn="l" defTabSz="10188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126" algn="l" defTabSz="10188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549" algn="l" defTabSz="10188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975" algn="l" defTabSz="10188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400" algn="l" defTabSz="10188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21F751-3C5B-4561-AD14-8637C5B66736}"/>
              </a:ext>
            </a:extLst>
          </p:cNvPr>
          <p:cNvSpPr txBox="1"/>
          <p:nvPr/>
        </p:nvSpPr>
        <p:spPr>
          <a:xfrm>
            <a:off x="3352801" y="4346564"/>
            <a:ext cx="6413466" cy="1046441"/>
          </a:xfrm>
          <a:prstGeom prst="rect">
            <a:avLst/>
          </a:prstGeom>
          <a:noFill/>
        </p:spPr>
        <p:txBody>
          <a:bodyPr wrap="square" lIns="101858" tIns="50929" rIns="101858" bIns="50929" rtlCol="0" anchor="ctr">
            <a:spAutoFit/>
          </a:bodyPr>
          <a:lstStyle/>
          <a:p>
            <a:pPr algn="r" defTabSz="1018459"/>
            <a:r>
              <a:rPr lang="en-US" altLang="ko-KR" sz="6000" dirty="0">
                <a:solidFill>
                  <a:prstClr val="white"/>
                </a:solidFill>
                <a:latin typeface="Montserrat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Telekomunikasi</a:t>
            </a:r>
            <a:endParaRPr lang="ko-KR" altLang="en-US" sz="6000" dirty="0">
              <a:solidFill>
                <a:prstClr val="white"/>
              </a:solidFill>
              <a:latin typeface="Montserrat" panose="02000505000000020004" pitchFamily="2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F166F6B-B975-4F3C-BCF2-9971086140FB}"/>
              </a:ext>
            </a:extLst>
          </p:cNvPr>
          <p:cNvSpPr txBox="1"/>
          <p:nvPr/>
        </p:nvSpPr>
        <p:spPr>
          <a:xfrm>
            <a:off x="3810001" y="6278824"/>
            <a:ext cx="5935861" cy="518363"/>
          </a:xfrm>
          <a:prstGeom prst="rect">
            <a:avLst/>
          </a:prstGeom>
          <a:noFill/>
        </p:spPr>
        <p:txBody>
          <a:bodyPr wrap="square" lIns="101858" tIns="50929" rIns="101858" bIns="50929" rtlCol="0" anchor="ctr">
            <a:spAutoFit/>
          </a:bodyPr>
          <a:lstStyle/>
          <a:p>
            <a:pPr algn="r" defTabSz="1018459"/>
            <a:r>
              <a:rPr lang="en-US" altLang="ko-KR" sz="2700" dirty="0">
                <a:solidFill>
                  <a:prstClr val="white"/>
                </a:solidFill>
                <a:latin typeface="Montserrat" panose="02000505000000020004" pitchFamily="2" charset="0"/>
                <a:cs typeface="Arial" pitchFamily="34" charset="0"/>
              </a:rPr>
              <a:t>PULSE CODE MODULATION</a:t>
            </a:r>
            <a:endParaRPr lang="ko-KR" altLang="en-US" sz="2700" dirty="0">
              <a:solidFill>
                <a:prstClr val="white"/>
              </a:solidFill>
              <a:latin typeface="Montserrat" panose="02000505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2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" y="1295400"/>
            <a:ext cx="7543800" cy="48006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7391401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1" y="767208"/>
            <a:ext cx="6934200" cy="56335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787908"/>
            <a:ext cx="7620000" cy="58414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807720"/>
            <a:ext cx="7620000" cy="57454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922274"/>
            <a:ext cx="6934200" cy="524992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6934200" cy="55625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612649"/>
            <a:ext cx="7696200" cy="51023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87908"/>
            <a:ext cx="8305800" cy="50032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691C40-340A-44BC-A6B3-C3A20A9ED913}"/>
              </a:ext>
            </a:extLst>
          </p:cNvPr>
          <p:cNvSpPr txBox="1"/>
          <p:nvPr/>
        </p:nvSpPr>
        <p:spPr>
          <a:xfrm>
            <a:off x="369807" y="4006365"/>
            <a:ext cx="6838712" cy="1127904"/>
          </a:xfrm>
          <a:prstGeom prst="rect">
            <a:avLst/>
          </a:prstGeom>
          <a:noFill/>
        </p:spPr>
        <p:txBody>
          <a:bodyPr wrap="square" lIns="101870" tIns="50935" rIns="101870" bIns="50935" rtlCol="0" anchor="ctr">
            <a:spAutoFit/>
          </a:bodyPr>
          <a:lstStyle/>
          <a:p>
            <a:pPr defTabSz="1018578"/>
            <a:r>
              <a:rPr lang="en-US" altLang="ko-KR" sz="6500" dirty="0" err="1">
                <a:solidFill>
                  <a:prstClr val="white"/>
                </a:solidFill>
                <a:latin typeface="Montserrat" panose="02000505000000020004" pitchFamily="2" charset="0"/>
                <a:cs typeface="Arial" pitchFamily="34" charset="0"/>
              </a:rPr>
              <a:t>Terimakasih</a:t>
            </a:r>
            <a:endParaRPr lang="ko-KR" altLang="en-US" sz="6500" dirty="0">
              <a:solidFill>
                <a:prstClr val="white"/>
              </a:solidFill>
              <a:latin typeface="Montserrat" panose="02000505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86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3429001"/>
            <a:ext cx="6873240" cy="462915"/>
            <a:chOff x="1607898" y="645069"/>
            <a:chExt cx="6873240" cy="462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7898" y="645069"/>
              <a:ext cx="6873014" cy="46228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8996" y="663829"/>
              <a:ext cx="6821043" cy="41160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442913" y="4081668"/>
            <a:ext cx="1560195" cy="592455"/>
            <a:chOff x="3162526" y="1505126"/>
            <a:chExt cx="1560195" cy="5924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2526" y="1505126"/>
              <a:ext cx="1559921" cy="59212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178936" y="1528318"/>
              <a:ext cx="128905" cy="528955"/>
            </a:xfrm>
            <a:custGeom>
              <a:avLst/>
              <a:gdLst/>
              <a:ahLst/>
              <a:cxnLst/>
              <a:rect l="l" t="t" r="r" b="b"/>
              <a:pathLst>
                <a:path w="128904" h="528955">
                  <a:moveTo>
                    <a:pt x="103504" y="0"/>
                  </a:moveTo>
                  <a:lnTo>
                    <a:pt x="96392" y="0"/>
                  </a:lnTo>
                  <a:lnTo>
                    <a:pt x="90042" y="0"/>
                  </a:lnTo>
                  <a:lnTo>
                    <a:pt x="76708" y="762"/>
                  </a:lnTo>
                  <a:lnTo>
                    <a:pt x="48593" y="38195"/>
                  </a:lnTo>
                  <a:lnTo>
                    <a:pt x="30164" y="85538"/>
                  </a:lnTo>
                  <a:lnTo>
                    <a:pt x="16001" y="133223"/>
                  </a:lnTo>
                  <a:lnTo>
                    <a:pt x="6250" y="181604"/>
                  </a:lnTo>
                  <a:lnTo>
                    <a:pt x="968" y="230632"/>
                  </a:lnTo>
                  <a:lnTo>
                    <a:pt x="0" y="263779"/>
                  </a:lnTo>
                  <a:lnTo>
                    <a:pt x="238" y="280548"/>
                  </a:lnTo>
                  <a:lnTo>
                    <a:pt x="3810" y="330073"/>
                  </a:lnTo>
                  <a:lnTo>
                    <a:pt x="11900" y="378561"/>
                  </a:lnTo>
                  <a:lnTo>
                    <a:pt x="24479" y="426465"/>
                  </a:lnTo>
                  <a:lnTo>
                    <a:pt x="41620" y="473652"/>
                  </a:lnTo>
                  <a:lnTo>
                    <a:pt x="64007" y="521716"/>
                  </a:lnTo>
                  <a:lnTo>
                    <a:pt x="104901" y="528955"/>
                  </a:lnTo>
                  <a:lnTo>
                    <a:pt x="111125" y="528574"/>
                  </a:lnTo>
                  <a:lnTo>
                    <a:pt x="120014" y="527050"/>
                  </a:lnTo>
                  <a:lnTo>
                    <a:pt x="123443" y="525780"/>
                  </a:lnTo>
                  <a:lnTo>
                    <a:pt x="127762" y="522605"/>
                  </a:lnTo>
                  <a:lnTo>
                    <a:pt x="128904" y="520700"/>
                  </a:lnTo>
                  <a:lnTo>
                    <a:pt x="128904" y="516128"/>
                  </a:lnTo>
                  <a:lnTo>
                    <a:pt x="128270" y="513461"/>
                  </a:lnTo>
                  <a:lnTo>
                    <a:pt x="115575" y="480615"/>
                  </a:lnTo>
                  <a:lnTo>
                    <a:pt x="105489" y="450659"/>
                  </a:lnTo>
                  <a:lnTo>
                    <a:pt x="89662" y="389890"/>
                  </a:lnTo>
                  <a:lnTo>
                    <a:pt x="79946" y="327469"/>
                  </a:lnTo>
                  <a:lnTo>
                    <a:pt x="76708" y="263144"/>
                  </a:lnTo>
                  <a:lnTo>
                    <a:pt x="77515" y="230929"/>
                  </a:lnTo>
                  <a:lnTo>
                    <a:pt x="83941" y="167596"/>
                  </a:lnTo>
                  <a:lnTo>
                    <a:pt x="96698" y="105882"/>
                  </a:lnTo>
                  <a:lnTo>
                    <a:pt x="115645" y="45977"/>
                  </a:lnTo>
                  <a:lnTo>
                    <a:pt x="128397" y="14097"/>
                  </a:lnTo>
                  <a:lnTo>
                    <a:pt x="128650" y="11811"/>
                  </a:lnTo>
                  <a:lnTo>
                    <a:pt x="109347" y="381"/>
                  </a:lnTo>
                  <a:lnTo>
                    <a:pt x="103504" y="0"/>
                  </a:lnTo>
                  <a:close/>
                </a:path>
              </a:pathLst>
            </a:custGeom>
            <a:solidFill>
              <a:srgbClr val="F3F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78936" y="1528318"/>
              <a:ext cx="128905" cy="528955"/>
            </a:xfrm>
            <a:custGeom>
              <a:avLst/>
              <a:gdLst/>
              <a:ahLst/>
              <a:cxnLst/>
              <a:rect l="l" t="t" r="r" b="b"/>
              <a:pathLst>
                <a:path w="128904" h="528955">
                  <a:moveTo>
                    <a:pt x="96392" y="0"/>
                  </a:moveTo>
                  <a:lnTo>
                    <a:pt x="103504" y="0"/>
                  </a:lnTo>
                  <a:lnTo>
                    <a:pt x="109347" y="381"/>
                  </a:lnTo>
                  <a:lnTo>
                    <a:pt x="113918" y="1143"/>
                  </a:lnTo>
                  <a:lnTo>
                    <a:pt x="118490" y="1778"/>
                  </a:lnTo>
                  <a:lnTo>
                    <a:pt x="122047" y="2794"/>
                  </a:lnTo>
                  <a:lnTo>
                    <a:pt x="124333" y="4191"/>
                  </a:lnTo>
                  <a:lnTo>
                    <a:pt x="126746" y="5587"/>
                  </a:lnTo>
                  <a:lnTo>
                    <a:pt x="128142" y="7366"/>
                  </a:lnTo>
                  <a:lnTo>
                    <a:pt x="128397" y="9525"/>
                  </a:lnTo>
                  <a:lnTo>
                    <a:pt x="128650" y="11811"/>
                  </a:lnTo>
                  <a:lnTo>
                    <a:pt x="128397" y="14097"/>
                  </a:lnTo>
                  <a:lnTo>
                    <a:pt x="127380" y="16764"/>
                  </a:lnTo>
                  <a:lnTo>
                    <a:pt x="115645" y="45977"/>
                  </a:lnTo>
                  <a:lnTo>
                    <a:pt x="105410" y="75691"/>
                  </a:lnTo>
                  <a:lnTo>
                    <a:pt x="89535" y="136525"/>
                  </a:lnTo>
                  <a:lnTo>
                    <a:pt x="79930" y="199072"/>
                  </a:lnTo>
                  <a:lnTo>
                    <a:pt x="76708" y="263144"/>
                  </a:lnTo>
                  <a:lnTo>
                    <a:pt x="77517" y="295556"/>
                  </a:lnTo>
                  <a:lnTo>
                    <a:pt x="83994" y="358905"/>
                  </a:lnTo>
                  <a:lnTo>
                    <a:pt x="96855" y="420417"/>
                  </a:lnTo>
                  <a:lnTo>
                    <a:pt x="115575" y="480615"/>
                  </a:lnTo>
                  <a:lnTo>
                    <a:pt x="127126" y="510286"/>
                  </a:lnTo>
                  <a:lnTo>
                    <a:pt x="128270" y="513461"/>
                  </a:lnTo>
                  <a:lnTo>
                    <a:pt x="128904" y="516128"/>
                  </a:lnTo>
                  <a:lnTo>
                    <a:pt x="128904" y="518414"/>
                  </a:lnTo>
                  <a:lnTo>
                    <a:pt x="128904" y="520700"/>
                  </a:lnTo>
                  <a:lnTo>
                    <a:pt x="104901" y="528955"/>
                  </a:lnTo>
                  <a:lnTo>
                    <a:pt x="97027" y="528955"/>
                  </a:lnTo>
                  <a:lnTo>
                    <a:pt x="91439" y="528955"/>
                  </a:lnTo>
                  <a:lnTo>
                    <a:pt x="63373" y="520319"/>
                  </a:lnTo>
                  <a:lnTo>
                    <a:pt x="55614" y="504842"/>
                  </a:lnTo>
                  <a:lnTo>
                    <a:pt x="35432" y="457962"/>
                  </a:lnTo>
                  <a:lnTo>
                    <a:pt x="19788" y="410563"/>
                  </a:lnTo>
                  <a:lnTo>
                    <a:pt x="8715" y="362473"/>
                  </a:lnTo>
                  <a:lnTo>
                    <a:pt x="2143" y="313660"/>
                  </a:lnTo>
                  <a:lnTo>
                    <a:pt x="0" y="263779"/>
                  </a:lnTo>
                  <a:lnTo>
                    <a:pt x="240" y="247157"/>
                  </a:lnTo>
                  <a:lnTo>
                    <a:pt x="3937" y="197866"/>
                  </a:lnTo>
                  <a:lnTo>
                    <a:pt x="12259" y="149270"/>
                  </a:lnTo>
                  <a:lnTo>
                    <a:pt x="25003" y="101377"/>
                  </a:lnTo>
                  <a:lnTo>
                    <a:pt x="41959" y="53935"/>
                  </a:lnTo>
                  <a:lnTo>
                    <a:pt x="63373" y="6858"/>
                  </a:lnTo>
                  <a:lnTo>
                    <a:pt x="63754" y="5969"/>
                  </a:lnTo>
                  <a:lnTo>
                    <a:pt x="71119" y="2032"/>
                  </a:lnTo>
                  <a:lnTo>
                    <a:pt x="73533" y="1270"/>
                  </a:lnTo>
                  <a:lnTo>
                    <a:pt x="76708" y="762"/>
                  </a:lnTo>
                  <a:lnTo>
                    <a:pt x="80772" y="508"/>
                  </a:lnTo>
                  <a:lnTo>
                    <a:pt x="84836" y="254"/>
                  </a:lnTo>
                  <a:lnTo>
                    <a:pt x="90042" y="0"/>
                  </a:lnTo>
                  <a:lnTo>
                    <a:pt x="96392" y="0"/>
                  </a:lnTo>
                  <a:close/>
                </a:path>
              </a:pathLst>
            </a:custGeom>
            <a:ln w="12700">
              <a:solidFill>
                <a:srgbClr val="044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73119" y="1554480"/>
              <a:ext cx="1109344" cy="41033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45964" y="1528318"/>
              <a:ext cx="128905" cy="528955"/>
            </a:xfrm>
            <a:custGeom>
              <a:avLst/>
              <a:gdLst/>
              <a:ahLst/>
              <a:cxnLst/>
              <a:rect l="l" t="t" r="r" b="b"/>
              <a:pathLst>
                <a:path w="128904" h="528955">
                  <a:moveTo>
                    <a:pt x="38988" y="0"/>
                  </a:moveTo>
                  <a:lnTo>
                    <a:pt x="32765" y="0"/>
                  </a:lnTo>
                  <a:lnTo>
                    <a:pt x="25400" y="0"/>
                  </a:lnTo>
                  <a:lnTo>
                    <a:pt x="19558" y="381"/>
                  </a:lnTo>
                  <a:lnTo>
                    <a:pt x="254" y="11811"/>
                  </a:lnTo>
                  <a:lnTo>
                    <a:pt x="508" y="14097"/>
                  </a:lnTo>
                  <a:lnTo>
                    <a:pt x="13406" y="45977"/>
                  </a:lnTo>
                  <a:lnTo>
                    <a:pt x="23717" y="75692"/>
                  </a:lnTo>
                  <a:lnTo>
                    <a:pt x="39624" y="136525"/>
                  </a:lnTo>
                  <a:lnTo>
                    <a:pt x="49228" y="199072"/>
                  </a:lnTo>
                  <a:lnTo>
                    <a:pt x="52450" y="263144"/>
                  </a:lnTo>
                  <a:lnTo>
                    <a:pt x="51641" y="295578"/>
                  </a:lnTo>
                  <a:lnTo>
                    <a:pt x="45164" y="359066"/>
                  </a:lnTo>
                  <a:lnTo>
                    <a:pt x="32281" y="420792"/>
                  </a:lnTo>
                  <a:lnTo>
                    <a:pt x="13422" y="480851"/>
                  </a:lnTo>
                  <a:lnTo>
                    <a:pt x="635" y="513461"/>
                  </a:lnTo>
                  <a:lnTo>
                    <a:pt x="0" y="516128"/>
                  </a:lnTo>
                  <a:lnTo>
                    <a:pt x="0" y="520700"/>
                  </a:lnTo>
                  <a:lnTo>
                    <a:pt x="1143" y="522605"/>
                  </a:lnTo>
                  <a:lnTo>
                    <a:pt x="5461" y="525780"/>
                  </a:lnTo>
                  <a:lnTo>
                    <a:pt x="8762" y="527050"/>
                  </a:lnTo>
                  <a:lnTo>
                    <a:pt x="17780" y="528574"/>
                  </a:lnTo>
                  <a:lnTo>
                    <a:pt x="24002" y="528955"/>
                  </a:lnTo>
                  <a:lnTo>
                    <a:pt x="42545" y="528828"/>
                  </a:lnTo>
                  <a:lnTo>
                    <a:pt x="65786" y="520319"/>
                  </a:lnTo>
                  <a:lnTo>
                    <a:pt x="73596" y="504842"/>
                  </a:lnTo>
                  <a:lnTo>
                    <a:pt x="93599" y="457962"/>
                  </a:lnTo>
                  <a:lnTo>
                    <a:pt x="109118" y="410563"/>
                  </a:lnTo>
                  <a:lnTo>
                    <a:pt x="120189" y="362473"/>
                  </a:lnTo>
                  <a:lnTo>
                    <a:pt x="126761" y="313660"/>
                  </a:lnTo>
                  <a:lnTo>
                    <a:pt x="128905" y="263779"/>
                  </a:lnTo>
                  <a:lnTo>
                    <a:pt x="127904" y="230610"/>
                  </a:lnTo>
                  <a:lnTo>
                    <a:pt x="119903" y="165320"/>
                  </a:lnTo>
                  <a:lnTo>
                    <a:pt x="103897" y="101405"/>
                  </a:lnTo>
                  <a:lnTo>
                    <a:pt x="80363" y="38246"/>
                  </a:lnTo>
                  <a:lnTo>
                    <a:pt x="62230" y="3429"/>
                  </a:lnTo>
                  <a:lnTo>
                    <a:pt x="51943" y="762"/>
                  </a:lnTo>
                  <a:lnTo>
                    <a:pt x="38988" y="0"/>
                  </a:lnTo>
                  <a:close/>
                </a:path>
              </a:pathLst>
            </a:custGeom>
            <a:solidFill>
              <a:srgbClr val="F3F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45964" y="1528318"/>
              <a:ext cx="128905" cy="528955"/>
            </a:xfrm>
            <a:custGeom>
              <a:avLst/>
              <a:gdLst/>
              <a:ahLst/>
              <a:cxnLst/>
              <a:rect l="l" t="t" r="r" b="b"/>
              <a:pathLst>
                <a:path w="128904" h="528955">
                  <a:moveTo>
                    <a:pt x="32765" y="0"/>
                  </a:moveTo>
                  <a:lnTo>
                    <a:pt x="38988" y="0"/>
                  </a:lnTo>
                  <a:lnTo>
                    <a:pt x="43942" y="254"/>
                  </a:lnTo>
                  <a:lnTo>
                    <a:pt x="48006" y="508"/>
                  </a:lnTo>
                  <a:lnTo>
                    <a:pt x="51943" y="762"/>
                  </a:lnTo>
                  <a:lnTo>
                    <a:pt x="55245" y="1270"/>
                  </a:lnTo>
                  <a:lnTo>
                    <a:pt x="57785" y="2032"/>
                  </a:lnTo>
                  <a:lnTo>
                    <a:pt x="60325" y="2667"/>
                  </a:lnTo>
                  <a:lnTo>
                    <a:pt x="80363" y="38246"/>
                  </a:lnTo>
                  <a:lnTo>
                    <a:pt x="103897" y="101405"/>
                  </a:lnTo>
                  <a:lnTo>
                    <a:pt x="119903" y="165320"/>
                  </a:lnTo>
                  <a:lnTo>
                    <a:pt x="127904" y="230610"/>
                  </a:lnTo>
                  <a:lnTo>
                    <a:pt x="128905" y="263779"/>
                  </a:lnTo>
                  <a:lnTo>
                    <a:pt x="128666" y="280548"/>
                  </a:lnTo>
                  <a:lnTo>
                    <a:pt x="125095" y="330073"/>
                  </a:lnTo>
                  <a:lnTo>
                    <a:pt x="117004" y="378561"/>
                  </a:lnTo>
                  <a:lnTo>
                    <a:pt x="104441" y="426466"/>
                  </a:lnTo>
                  <a:lnTo>
                    <a:pt x="87502" y="473652"/>
                  </a:lnTo>
                  <a:lnTo>
                    <a:pt x="65786" y="520319"/>
                  </a:lnTo>
                  <a:lnTo>
                    <a:pt x="65277" y="521716"/>
                  </a:lnTo>
                  <a:lnTo>
                    <a:pt x="46482" y="528447"/>
                  </a:lnTo>
                  <a:lnTo>
                    <a:pt x="42545" y="528828"/>
                  </a:lnTo>
                  <a:lnTo>
                    <a:pt x="37719" y="528955"/>
                  </a:lnTo>
                  <a:lnTo>
                    <a:pt x="32131" y="528955"/>
                  </a:lnTo>
                  <a:lnTo>
                    <a:pt x="24002" y="528955"/>
                  </a:lnTo>
                  <a:lnTo>
                    <a:pt x="17780" y="528574"/>
                  </a:lnTo>
                  <a:lnTo>
                    <a:pt x="13335" y="527812"/>
                  </a:lnTo>
                  <a:lnTo>
                    <a:pt x="8762" y="527050"/>
                  </a:lnTo>
                  <a:lnTo>
                    <a:pt x="5461" y="525780"/>
                  </a:lnTo>
                  <a:lnTo>
                    <a:pt x="3301" y="524256"/>
                  </a:lnTo>
                  <a:lnTo>
                    <a:pt x="1143" y="522605"/>
                  </a:lnTo>
                  <a:lnTo>
                    <a:pt x="0" y="520700"/>
                  </a:lnTo>
                  <a:lnTo>
                    <a:pt x="0" y="518414"/>
                  </a:lnTo>
                  <a:lnTo>
                    <a:pt x="0" y="516128"/>
                  </a:lnTo>
                  <a:lnTo>
                    <a:pt x="635" y="513461"/>
                  </a:lnTo>
                  <a:lnTo>
                    <a:pt x="1777" y="510286"/>
                  </a:lnTo>
                  <a:lnTo>
                    <a:pt x="13422" y="480851"/>
                  </a:lnTo>
                  <a:lnTo>
                    <a:pt x="23590" y="451024"/>
                  </a:lnTo>
                  <a:lnTo>
                    <a:pt x="39497" y="390144"/>
                  </a:lnTo>
                  <a:lnTo>
                    <a:pt x="49212" y="327548"/>
                  </a:lnTo>
                  <a:lnTo>
                    <a:pt x="52450" y="263144"/>
                  </a:lnTo>
                  <a:lnTo>
                    <a:pt x="51643" y="230929"/>
                  </a:lnTo>
                  <a:lnTo>
                    <a:pt x="45217" y="167596"/>
                  </a:lnTo>
                  <a:lnTo>
                    <a:pt x="32456" y="105882"/>
                  </a:lnTo>
                  <a:lnTo>
                    <a:pt x="13406" y="45977"/>
                  </a:lnTo>
                  <a:lnTo>
                    <a:pt x="1524" y="16764"/>
                  </a:lnTo>
                  <a:lnTo>
                    <a:pt x="508" y="14097"/>
                  </a:lnTo>
                  <a:lnTo>
                    <a:pt x="254" y="11811"/>
                  </a:lnTo>
                  <a:lnTo>
                    <a:pt x="508" y="9525"/>
                  </a:lnTo>
                  <a:lnTo>
                    <a:pt x="762" y="7366"/>
                  </a:lnTo>
                  <a:lnTo>
                    <a:pt x="2159" y="5587"/>
                  </a:lnTo>
                  <a:lnTo>
                    <a:pt x="4699" y="4191"/>
                  </a:lnTo>
                  <a:lnTo>
                    <a:pt x="7112" y="2794"/>
                  </a:lnTo>
                  <a:lnTo>
                    <a:pt x="10668" y="1778"/>
                  </a:lnTo>
                  <a:lnTo>
                    <a:pt x="15112" y="1143"/>
                  </a:lnTo>
                  <a:lnTo>
                    <a:pt x="19558" y="381"/>
                  </a:lnTo>
                  <a:lnTo>
                    <a:pt x="25400" y="0"/>
                  </a:lnTo>
                  <a:lnTo>
                    <a:pt x="32765" y="0"/>
                  </a:lnTo>
                  <a:close/>
                </a:path>
              </a:pathLst>
            </a:custGeom>
            <a:ln w="12700">
              <a:solidFill>
                <a:srgbClr val="044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1" y="838200"/>
            <a:ext cx="70104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1" y="767208"/>
            <a:ext cx="7010400" cy="57097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1" y="787910"/>
            <a:ext cx="7391401" cy="60700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1" y="1066800"/>
            <a:ext cx="7238999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1" y="1138425"/>
            <a:ext cx="7467600" cy="51861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75438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762" y="304800"/>
            <a:ext cx="7777163" cy="5638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5</Words>
  <Application>Microsoft Office PowerPoint</Application>
  <PresentationFormat>Custom</PresentationFormat>
  <Paragraphs>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Slide Master</vt:lpstr>
      <vt:lpstr>3_Slide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HP64bit</dc:creator>
  <cp:lastModifiedBy>Asus</cp:lastModifiedBy>
  <cp:revision>4</cp:revision>
  <dcterms:created xsi:type="dcterms:W3CDTF">2022-07-11T02:10:00Z</dcterms:created>
  <dcterms:modified xsi:type="dcterms:W3CDTF">2022-07-13T23:22:17Z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2022-07-11T00:00:00Z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2022-07-11T00:00:00Z</vt:filetime>
  </property>
</Properties>
</file>