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9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>
      <p:cViewPr varScale="1">
        <p:scale>
          <a:sx n="98" d="100"/>
          <a:sy n="98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3B57-A78B-4172-A984-8E1E1C1755C9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4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3B57-A78B-4172-A984-8E1E1C1755C9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2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3B57-A78B-4172-A984-8E1E1C1755C9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8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765" y="1527512"/>
            <a:ext cx="11618259" cy="48288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3B57-A78B-4172-A984-8E1E1C1755C9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5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3B57-A78B-4172-A984-8E1E1C1755C9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7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3B57-A78B-4172-A984-8E1E1C1755C9}" type="datetimeFigureOut">
              <a:rPr lang="en-US" smtClean="0"/>
              <a:t>10/1/19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6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3B57-A78B-4172-A984-8E1E1C1755C9}" type="datetimeFigureOut">
              <a:rPr lang="en-US" smtClean="0"/>
              <a:t>10/1/19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9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3B57-A78B-4172-A984-8E1E1C1755C9}" type="datetimeFigureOut">
              <a:rPr lang="en-US" smtClean="0"/>
              <a:t>10/1/19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1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3B57-A78B-4172-A984-8E1E1C1755C9}" type="datetimeFigureOut">
              <a:rPr lang="en-US" smtClean="0"/>
              <a:t>10/1/19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55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3B57-A78B-4172-A984-8E1E1C1755C9}" type="datetimeFigureOut">
              <a:rPr lang="en-US" smtClean="0"/>
              <a:t>10/1/19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8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3B57-A78B-4172-A984-8E1E1C1755C9}" type="datetimeFigureOut">
              <a:rPr lang="en-US" smtClean="0"/>
              <a:t>10/1/19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92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458820"/>
            <a:ext cx="12192000" cy="489752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5976" y="519953"/>
            <a:ext cx="8807824" cy="887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27512"/>
            <a:ext cx="10515600" cy="4828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23B57-A78B-4172-A984-8E1E1C1755C9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854824" cy="4286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1" y="15875"/>
            <a:ext cx="81534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7" descr="Logo UBD Baru.JPG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8F6F7"/>
              </a:clrFrom>
              <a:clrTo>
                <a:srgbClr val="F8F6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548679"/>
            <a:ext cx="2286072" cy="85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0" y="6411445"/>
            <a:ext cx="8794376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/>
              <a:t>Fakultas</a:t>
            </a:r>
            <a:r>
              <a:rPr lang="en-US" sz="2000" dirty="0"/>
              <a:t> </a:t>
            </a:r>
            <a:r>
              <a:rPr lang="en-US" sz="2000" dirty="0" err="1"/>
              <a:t>Ilmu</a:t>
            </a:r>
            <a:r>
              <a:rPr lang="en-US" sz="2000" dirty="0"/>
              <a:t> </a:t>
            </a:r>
            <a:r>
              <a:rPr lang="en-US" sz="2000" dirty="0" err="1"/>
              <a:t>Komputer</a:t>
            </a:r>
            <a:r>
              <a:rPr lang="en-US" sz="2000" dirty="0"/>
              <a:t> </a:t>
            </a:r>
            <a:r>
              <a:rPr lang="en-US" sz="2000" dirty="0" err="1"/>
              <a:t>Universitas</a:t>
            </a:r>
            <a:r>
              <a:rPr lang="en-US" sz="2000" dirty="0"/>
              <a:t> </a:t>
            </a:r>
            <a:r>
              <a:rPr lang="en-US" sz="2000" dirty="0" err="1"/>
              <a:t>Bina</a:t>
            </a:r>
            <a:r>
              <a:rPr lang="en-US" sz="2000" dirty="0"/>
              <a:t> </a:t>
            </a:r>
            <a:r>
              <a:rPr lang="en-US" sz="2000" dirty="0" err="1"/>
              <a:t>Darma</a:t>
            </a:r>
            <a:endParaRPr lang="en-US" sz="20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009529" y="6407712"/>
            <a:ext cx="3182471" cy="4286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Find us for Quality</a:t>
            </a:r>
          </a:p>
        </p:txBody>
      </p:sp>
    </p:spTree>
    <p:extLst>
      <p:ext uri="{BB962C8B-B14F-4D97-AF65-F5344CB8AC3E}">
        <p14:creationId xmlns:p14="http://schemas.microsoft.com/office/powerpoint/2010/main" val="102899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rduino.cc/en/Serial/ReadBytesUntil" TargetMode="External"/><Relationship Id="rId4" Type="http://schemas.openxmlformats.org/officeDocument/2006/relationships/hyperlink" Target="http://arduino.cc/en/Serial/SetTimeout" TargetMode="External"/><Relationship Id="rId5" Type="http://schemas.openxmlformats.org/officeDocument/2006/relationships/hyperlink" Target="http://arduino.cc/en/Serial/Write" TargetMode="External"/><Relationship Id="rId6" Type="http://schemas.openxmlformats.org/officeDocument/2006/relationships/hyperlink" Target="http://arduino.cc/en/Reference/SerialEven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duino.cc/en/Serial/ReadByte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rduino.cc/en/Serial/Available" TargetMode="External"/><Relationship Id="rId4" Type="http://schemas.openxmlformats.org/officeDocument/2006/relationships/hyperlink" Target="http://arduino.cc/en/Serial/Begin" TargetMode="External"/><Relationship Id="rId5" Type="http://schemas.openxmlformats.org/officeDocument/2006/relationships/hyperlink" Target="http://arduino.cc/en/Serial/End" TargetMode="External"/><Relationship Id="rId6" Type="http://schemas.openxmlformats.org/officeDocument/2006/relationships/hyperlink" Target="http://arduino.cc/en/Serial/Find" TargetMode="External"/><Relationship Id="rId7" Type="http://schemas.openxmlformats.org/officeDocument/2006/relationships/hyperlink" Target="http://arduino.cc/en/Serial/FindUntil" TargetMode="External"/><Relationship Id="rId8" Type="http://schemas.openxmlformats.org/officeDocument/2006/relationships/hyperlink" Target="http://arduino.cc/en/Serial/Flush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duino.cc/en/Serial/IfSeria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rduino.cc/en/Serial/ParseInt" TargetMode="External"/><Relationship Id="rId4" Type="http://schemas.openxmlformats.org/officeDocument/2006/relationships/hyperlink" Target="http://arduino.cc/en/Serial/Peek" TargetMode="External"/><Relationship Id="rId5" Type="http://schemas.openxmlformats.org/officeDocument/2006/relationships/hyperlink" Target="http://arduino.cc/en/Serial/Print" TargetMode="External"/><Relationship Id="rId6" Type="http://schemas.openxmlformats.org/officeDocument/2006/relationships/hyperlink" Target="http://arduino.cc/en/Serial/Println" TargetMode="External"/><Relationship Id="rId7" Type="http://schemas.openxmlformats.org/officeDocument/2006/relationships/hyperlink" Target="http://arduino.cc/en/Serial/Read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duino.cc/en/Serial/ParseFloa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Serial </a:t>
            </a:r>
            <a:r>
              <a:rPr lang="en-US" dirty="0" err="1" smtClean="0"/>
              <a:t>Komunikasi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304780" y="3677912"/>
            <a:ext cx="4087660" cy="1966586"/>
          </a:xfrm>
        </p:spPr>
        <p:txBody>
          <a:bodyPr>
            <a:normAutofit fontScale="70000" lnSpcReduction="20000"/>
          </a:bodyPr>
          <a:lstStyle/>
          <a:p>
            <a:r>
              <a:rPr lang="en-US" sz="3600" b="1" dirty="0" smtClean="0"/>
              <a:t>Tim </a:t>
            </a:r>
            <a:r>
              <a:rPr lang="en-US" sz="3600" b="1" dirty="0" err="1" smtClean="0"/>
              <a:t>Dosen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Pengampu</a:t>
            </a:r>
            <a:r>
              <a:rPr lang="en-US" sz="3600" b="1" dirty="0" smtClean="0"/>
              <a:t>: </a:t>
            </a:r>
          </a:p>
          <a:p>
            <a:pPr marL="457200" indent="-457200" algn="l">
              <a:buAutoNum type="arabicPeriod"/>
            </a:pPr>
            <a:r>
              <a:rPr lang="en-US" b="1" dirty="0" smtClean="0"/>
              <a:t>Ari </a:t>
            </a:r>
            <a:r>
              <a:rPr lang="en-US" b="1" dirty="0" err="1"/>
              <a:t>Muzakir</a:t>
            </a:r>
            <a:r>
              <a:rPr lang="en-US" b="1" dirty="0"/>
              <a:t>, </a:t>
            </a:r>
            <a:r>
              <a:rPr lang="en-US" b="1" dirty="0" err="1"/>
              <a:t>S.Kom</a:t>
            </a:r>
            <a:r>
              <a:rPr lang="en-US" b="1" dirty="0"/>
              <a:t>., M.Cs </a:t>
            </a:r>
            <a:endParaRPr lang="en-US" b="1" dirty="0" smtClean="0"/>
          </a:p>
          <a:p>
            <a:pPr marL="457200" indent="-457200" algn="l">
              <a:buAutoNum type="arabicPeriod"/>
            </a:pPr>
            <a:r>
              <a:rPr lang="en-US" b="1" dirty="0" smtClean="0"/>
              <a:t>Ahmad </a:t>
            </a:r>
            <a:r>
              <a:rPr lang="en-US" b="1" dirty="0" err="1"/>
              <a:t>Mutatkin</a:t>
            </a:r>
            <a:r>
              <a:rPr lang="en-US" b="1" dirty="0"/>
              <a:t> </a:t>
            </a:r>
            <a:r>
              <a:rPr lang="en-US" b="1" dirty="0" err="1"/>
              <a:t>Bakti</a:t>
            </a:r>
            <a:r>
              <a:rPr lang="en-US" b="1" dirty="0"/>
              <a:t> , M.M., </a:t>
            </a:r>
            <a:r>
              <a:rPr lang="en-US" b="1" dirty="0" err="1" smtClean="0"/>
              <a:t>M.Kom</a:t>
            </a:r>
            <a:r>
              <a:rPr lang="en-US" b="1" dirty="0" smtClean="0"/>
              <a:t> </a:t>
            </a:r>
          </a:p>
          <a:p>
            <a:pPr marL="457200" indent="-457200" algn="l">
              <a:buAutoNum type="arabicPeriod"/>
            </a:pPr>
            <a:r>
              <a:rPr lang="en-US" b="1" dirty="0" smtClean="0"/>
              <a:t>Ahmad </a:t>
            </a:r>
            <a:r>
              <a:rPr lang="en-US" b="1" dirty="0" err="1"/>
              <a:t>Syazili</a:t>
            </a:r>
            <a:r>
              <a:rPr lang="en-US" b="1" dirty="0"/>
              <a:t>, </a:t>
            </a:r>
            <a:r>
              <a:rPr lang="en-US" b="1" dirty="0" err="1" smtClean="0"/>
              <a:t>M.Kom</a:t>
            </a:r>
            <a:endParaRPr lang="en-US" b="1" dirty="0" smtClean="0"/>
          </a:p>
          <a:p>
            <a:pPr marL="457200" indent="-457200" algn="l">
              <a:buAutoNum type="arabicPeriod"/>
            </a:pPr>
            <a:r>
              <a:rPr lang="en-US" b="1" dirty="0" err="1" smtClean="0"/>
              <a:t>Misinem</a:t>
            </a:r>
            <a:r>
              <a:rPr lang="en-US" b="1" dirty="0" smtClean="0"/>
              <a:t> </a:t>
            </a:r>
            <a:r>
              <a:rPr lang="en-US" b="1" dirty="0"/>
              <a:t>, </a:t>
            </a:r>
            <a:r>
              <a:rPr lang="en-US" b="1" dirty="0" err="1"/>
              <a:t>S.Kom</a:t>
            </a:r>
            <a:r>
              <a:rPr lang="en-US" b="1" dirty="0"/>
              <a:t>., </a:t>
            </a:r>
            <a:r>
              <a:rPr lang="en-US" b="1" dirty="0" err="1" smtClean="0"/>
              <a:t>M.Si</a:t>
            </a:r>
            <a:endParaRPr lang="en-US" b="1" dirty="0" smtClean="0"/>
          </a:p>
          <a:p>
            <a:pPr marL="457200" indent="-457200" algn="l">
              <a:buAutoNum type="arabicPeriod"/>
            </a:pPr>
            <a:r>
              <a:rPr lang="en-US" b="1" dirty="0" err="1" smtClean="0"/>
              <a:t>Heri</a:t>
            </a:r>
            <a:r>
              <a:rPr lang="en-US" b="1" dirty="0" smtClean="0"/>
              <a:t> </a:t>
            </a:r>
            <a:r>
              <a:rPr lang="en-US" b="1" dirty="0" err="1"/>
              <a:t>Suroyo</a:t>
            </a:r>
            <a:r>
              <a:rPr lang="en-US" b="1" dirty="0"/>
              <a:t>, </a:t>
            </a:r>
            <a:r>
              <a:rPr lang="en-US" b="1" dirty="0" err="1"/>
              <a:t>S.Si</a:t>
            </a:r>
            <a:r>
              <a:rPr lang="en-US" b="1" dirty="0"/>
              <a:t>., </a:t>
            </a:r>
            <a:r>
              <a:rPr lang="en-US" b="1" dirty="0" err="1" smtClean="0"/>
              <a:t>M.Kom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4471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err="1"/>
              <a:t>Serial.</a:t>
            </a:r>
            <a:r>
              <a:rPr lang="en-US" dirty="0" err="1">
                <a:hlinkClick r:id="rId2"/>
              </a:rPr>
              <a:t>readBytes</a:t>
            </a:r>
            <a:r>
              <a:rPr lang="en-US" dirty="0"/>
              <a:t>(): </a:t>
            </a:r>
            <a:r>
              <a:rPr lang="en-US" dirty="0" err="1"/>
              <a:t>membaca</a:t>
            </a:r>
            <a:r>
              <a:rPr lang="en-US" dirty="0"/>
              <a:t> data byte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diterima</a:t>
            </a:r>
            <a:endParaRPr lang="en-US" dirty="0"/>
          </a:p>
          <a:p>
            <a:pPr fontAlgn="base"/>
            <a:r>
              <a:rPr lang="en-US" dirty="0" err="1"/>
              <a:t>Serial.</a:t>
            </a:r>
            <a:r>
              <a:rPr lang="en-US" dirty="0" err="1">
                <a:hlinkClick r:id="rId3"/>
              </a:rPr>
              <a:t>readBytesUntil</a:t>
            </a:r>
            <a:r>
              <a:rPr lang="en-US" dirty="0"/>
              <a:t>()</a:t>
            </a:r>
          </a:p>
          <a:p>
            <a:pPr fontAlgn="base"/>
            <a:r>
              <a:rPr lang="en-US" dirty="0" err="1"/>
              <a:t>Serial.</a:t>
            </a:r>
            <a:r>
              <a:rPr lang="en-US" dirty="0" err="1">
                <a:hlinkClick r:id="rId4"/>
              </a:rPr>
              <a:t>setTimeout</a:t>
            </a:r>
            <a:r>
              <a:rPr lang="en-US" dirty="0"/>
              <a:t>(): </a:t>
            </a:r>
            <a:r>
              <a:rPr lang="en-US" dirty="0" err="1"/>
              <a:t>mengeset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dirty="0" err="1"/>
              <a:t>maksimum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 </a:t>
            </a:r>
            <a:r>
              <a:rPr lang="en-US" dirty="0" err="1"/>
              <a:t>tunggu</a:t>
            </a:r>
            <a:r>
              <a:rPr lang="en-US" dirty="0"/>
              <a:t>(timeout)  </a:t>
            </a:r>
            <a:r>
              <a:rPr lang="en-US" dirty="0" err="1"/>
              <a:t>transmisi</a:t>
            </a:r>
            <a:r>
              <a:rPr lang="en-US" dirty="0"/>
              <a:t> data.</a:t>
            </a:r>
          </a:p>
          <a:p>
            <a:pPr fontAlgn="base"/>
            <a:r>
              <a:rPr lang="en-US" dirty="0" err="1"/>
              <a:t>Serial.</a:t>
            </a:r>
            <a:r>
              <a:rPr lang="en-US" dirty="0" err="1">
                <a:hlinkClick r:id="rId5"/>
              </a:rPr>
              <a:t>write</a:t>
            </a:r>
            <a:r>
              <a:rPr lang="en-US" dirty="0"/>
              <a:t>() : </a:t>
            </a:r>
            <a:r>
              <a:rPr lang="en-US" dirty="0" err="1"/>
              <a:t>mengirim</a:t>
            </a:r>
            <a:r>
              <a:rPr lang="en-US" dirty="0"/>
              <a:t> data byte (</a:t>
            </a:r>
            <a:r>
              <a:rPr lang="en-US" dirty="0" err="1"/>
              <a:t>numerik</a:t>
            </a:r>
            <a:r>
              <a:rPr lang="en-US" dirty="0"/>
              <a:t>)</a:t>
            </a:r>
          </a:p>
          <a:p>
            <a:pPr fontAlgn="base"/>
            <a:r>
              <a:rPr lang="en-US" dirty="0" err="1"/>
              <a:t>Serial.</a:t>
            </a:r>
            <a:r>
              <a:rPr lang="en-US" dirty="0" err="1">
                <a:hlinkClick r:id="rId6"/>
              </a:rPr>
              <a:t>serialEvent</a:t>
            </a:r>
            <a:r>
              <a:rPr lang="en-US" dirty="0"/>
              <a:t>():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dipanggil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data </a:t>
            </a:r>
            <a:r>
              <a:rPr lang="en-US" dirty="0" err="1"/>
              <a:t>datang</a:t>
            </a:r>
            <a:r>
              <a:rPr lang="en-US" dirty="0"/>
              <a:t>/</a:t>
            </a:r>
            <a:r>
              <a:rPr lang="en-US" dirty="0" err="1"/>
              <a:t>diterima.berlaku</a:t>
            </a:r>
            <a:r>
              <a:rPr lang="en-US" dirty="0"/>
              <a:t> </a:t>
            </a:r>
            <a:r>
              <a:rPr lang="en-US" dirty="0" err="1"/>
              <a:t>spt</a:t>
            </a:r>
            <a:r>
              <a:rPr lang="en-US" dirty="0"/>
              <a:t> </a:t>
            </a:r>
            <a:r>
              <a:rPr lang="en-US" dirty="0" err="1"/>
              <a:t>interupsi</a:t>
            </a:r>
            <a:r>
              <a:rPr lang="en-US" dirty="0"/>
              <a:t> serial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86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 Serial </a:t>
            </a:r>
            <a:r>
              <a:rPr lang="en-US" dirty="0" err="1" smtClean="0"/>
              <a:t>pada</a:t>
            </a:r>
            <a:r>
              <a:rPr lang="en-US" dirty="0" smtClean="0"/>
              <a:t> IDE Arduino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19" y="1467484"/>
            <a:ext cx="9753600" cy="494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2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program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mengirimkan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1703" y="2056686"/>
            <a:ext cx="910377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void setup()</a:t>
            </a:r>
          </a:p>
          <a:p>
            <a:pPr fontAlgn="base"/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fontAlgn="base"/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Serial.begin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(9600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 fontAlgn="base"/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 fontAlgn="base"/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 </a:t>
            </a:r>
          </a:p>
          <a:p>
            <a:pPr fontAlgn="base"/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void loop()</a:t>
            </a:r>
          </a:p>
          <a:p>
            <a:pPr fontAlgn="base"/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fontAlgn="base"/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	if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(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Serial.available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())</a:t>
            </a:r>
          </a:p>
          <a:p>
            <a:pPr fontAlgn="base"/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fontAlgn="base"/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	char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datachar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Serial.read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fontAlgn="base"/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 fontAlgn="base"/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	delay(1000)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fontAlgn="base"/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serial.print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datachar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)// data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yg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diterima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dikirim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kembali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.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fontAlgn="base"/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462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Diskusi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smtClean="0"/>
              <a:t>Implementasi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02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</a:t>
            </a:r>
            <a:r>
              <a:rPr lang="en-US" dirty="0" err="1" smtClean="0"/>
              <a:t>Outcame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﻿</a:t>
            </a:r>
            <a:r>
              <a:rPr lang="en-US" dirty="0" err="1"/>
              <a:t>Memiliki</a:t>
            </a:r>
            <a:r>
              <a:rPr lang="en-US" dirty="0"/>
              <a:t>	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serial </a:t>
            </a:r>
            <a:r>
              <a:rPr lang="en-US" dirty="0" err="1" smtClean="0"/>
              <a:t>komunikasi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r>
              <a:rPr lang="en-US" dirty="0" smtClean="0"/>
              <a:t> microcontroller.</a:t>
            </a:r>
          </a:p>
          <a:p>
            <a:endParaRPr lang="en-US" dirty="0"/>
          </a:p>
          <a:p>
            <a:r>
              <a:rPr lang="en-US" dirty="0" err="1" smtClean="0"/>
              <a:t>Topik</a:t>
            </a:r>
            <a:r>
              <a:rPr lang="en-US" dirty="0" smtClean="0"/>
              <a:t>:</a:t>
            </a:r>
          </a:p>
          <a:p>
            <a:pPr>
              <a:buFont typeface="Wingdings" charset="2"/>
              <a:buChar char="Ø"/>
            </a:pPr>
            <a:r>
              <a:rPr lang="en-US" dirty="0"/>
              <a:t>﻿</a:t>
            </a:r>
            <a:r>
              <a:rPr lang="en-US" dirty="0" err="1" smtClean="0"/>
              <a:t>Komunikasi</a:t>
            </a:r>
            <a:r>
              <a:rPr lang="en-US" dirty="0" smtClean="0"/>
              <a:t> serial</a:t>
            </a:r>
            <a:r>
              <a:rPr lang="en-US" dirty="0"/>
              <a:t>	</a:t>
            </a:r>
            <a:r>
              <a:rPr lang="en-US" dirty="0" err="1" smtClean="0"/>
              <a:t>dan</a:t>
            </a:r>
            <a:r>
              <a:rPr lang="en-US" dirty="0" smtClean="0"/>
              <a:t> parallel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/>
              <a:t>	serial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RS232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Serial Peripheral Interface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USB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0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8B685B-76D8-D44D-882B-852F02C99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B08920-C397-BA43-8519-3494B40F2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/>
              <a:t>data serial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board </a:t>
            </a:r>
            <a:r>
              <a:rPr lang="en-US" dirty="0" err="1"/>
              <a:t>arduino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lain. </a:t>
            </a:r>
            <a:endParaRPr lang="en-US" dirty="0" smtClean="0"/>
          </a:p>
          <a:p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/>
              <a:t>board </a:t>
            </a:r>
            <a:r>
              <a:rPr lang="en-US" dirty="0" err="1"/>
              <a:t>arduino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sedikitnya</a:t>
            </a:r>
            <a:r>
              <a:rPr lang="en-US" dirty="0"/>
              <a:t> 1 </a:t>
            </a:r>
            <a:r>
              <a:rPr lang="en-US" dirty="0" err="1"/>
              <a:t>buah</a:t>
            </a:r>
            <a:r>
              <a:rPr lang="en-US" dirty="0"/>
              <a:t> port serial yang juga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UART </a:t>
            </a:r>
            <a:r>
              <a:rPr lang="en-US" dirty="0" err="1"/>
              <a:t>atau</a:t>
            </a:r>
            <a:r>
              <a:rPr lang="en-US" dirty="0"/>
              <a:t> USART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/>
              <a:t>data serial </a:t>
            </a:r>
            <a:r>
              <a:rPr lang="en-US" dirty="0" err="1"/>
              <a:t>menggunakan</a:t>
            </a:r>
            <a:r>
              <a:rPr lang="en-US" dirty="0"/>
              <a:t> 2 </a:t>
            </a:r>
            <a:r>
              <a:rPr lang="en-US" dirty="0" err="1"/>
              <a:t>buah</a:t>
            </a:r>
            <a:r>
              <a:rPr lang="en-US" dirty="0"/>
              <a:t> pin </a:t>
            </a:r>
            <a:r>
              <a:rPr lang="en-US" dirty="0" err="1"/>
              <a:t>yaitu</a:t>
            </a:r>
            <a:r>
              <a:rPr lang="en-US" dirty="0"/>
              <a:t> pin RX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data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ppin</a:t>
            </a:r>
            <a:r>
              <a:rPr lang="en-US" dirty="0"/>
              <a:t> TX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mengirimkan</a:t>
            </a:r>
            <a:r>
              <a:rPr lang="en-US" dirty="0"/>
              <a:t> data. 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/>
              <a:t>board </a:t>
            </a:r>
            <a:r>
              <a:rPr lang="en-US" dirty="0" err="1"/>
              <a:t>arduino</a:t>
            </a:r>
            <a:r>
              <a:rPr lang="en-US" dirty="0"/>
              <a:t> pin RX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pin0 </a:t>
            </a:r>
            <a:r>
              <a:rPr lang="en-US" dirty="0" err="1"/>
              <a:t>dan</a:t>
            </a:r>
            <a:r>
              <a:rPr lang="en-US" dirty="0"/>
              <a:t> pin TX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pin1. </a:t>
            </a:r>
            <a:endParaRPr lang="en-US" dirty="0" smtClean="0"/>
          </a:p>
          <a:p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/>
              <a:t>board </a:t>
            </a:r>
            <a:r>
              <a:rPr lang="en-US" dirty="0" err="1"/>
              <a:t>arduino</a:t>
            </a:r>
            <a:r>
              <a:rPr lang="en-US" dirty="0"/>
              <a:t> </a:t>
            </a:r>
            <a:r>
              <a:rPr lang="en-US" dirty="0" err="1"/>
              <a:t>dikonfigurasikan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berkomunikasi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serial,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pin0 </a:t>
            </a:r>
            <a:r>
              <a:rPr lang="en-US" dirty="0" err="1"/>
              <a:t>dan</a:t>
            </a:r>
            <a:r>
              <a:rPr lang="en-US" dirty="0"/>
              <a:t> pin1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pin input/output digital.</a:t>
            </a:r>
          </a:p>
        </p:txBody>
      </p:sp>
    </p:spTree>
    <p:extLst>
      <p:ext uri="{BB962C8B-B14F-4D97-AF65-F5344CB8AC3E}">
        <p14:creationId xmlns:p14="http://schemas.microsoft.com/office/powerpoint/2010/main" val="1347533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mengirim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arduino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PC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PC  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satunya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paling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Serial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board Arduino</a:t>
            </a:r>
            <a:r>
              <a:rPr lang="en-US" dirty="0" smtClean="0"/>
              <a:t>.</a:t>
            </a:r>
          </a:p>
          <a:p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ketahuai</a:t>
            </a:r>
            <a:r>
              <a:rPr lang="en-US" dirty="0"/>
              <a:t>  </a:t>
            </a:r>
            <a:r>
              <a:rPr lang="en-US" dirty="0" err="1"/>
              <a:t>pemrograman</a:t>
            </a:r>
            <a:r>
              <a:rPr lang="en-US" dirty="0"/>
              <a:t> sketch </a:t>
            </a:r>
            <a:r>
              <a:rPr lang="en-US" dirty="0" err="1"/>
              <a:t>arduino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C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 </a:t>
            </a:r>
            <a:r>
              <a:rPr lang="en-US" dirty="0" err="1"/>
              <a:t>librarynya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C++  </a:t>
            </a:r>
            <a:r>
              <a:rPr lang="en-US" dirty="0" err="1"/>
              <a:t>yg</a:t>
            </a:r>
            <a:r>
              <a:rPr lang="en-US" dirty="0"/>
              <a:t>  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pemrograman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(Class).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sy</a:t>
            </a:r>
            <a:r>
              <a:rPr lang="en-US" dirty="0"/>
              <a:t> </a:t>
            </a:r>
            <a:r>
              <a:rPr lang="en-US" dirty="0" err="1"/>
              <a:t>sarankan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sebaiknya</a:t>
            </a:r>
            <a:r>
              <a:rPr lang="en-US" dirty="0"/>
              <a:t> </a:t>
            </a:r>
            <a:r>
              <a:rPr lang="en-US" dirty="0" err="1"/>
              <a:t>mengetahuai</a:t>
            </a:r>
            <a:r>
              <a:rPr lang="en-US" dirty="0"/>
              <a:t>  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dasar-dasar</a:t>
            </a:r>
            <a:r>
              <a:rPr lang="en-US" dirty="0"/>
              <a:t> </a:t>
            </a:r>
            <a:r>
              <a:rPr lang="en-US" dirty="0" err="1"/>
              <a:t>pemrograman</a:t>
            </a:r>
            <a:r>
              <a:rPr lang="en-US" dirty="0"/>
              <a:t> </a:t>
            </a:r>
            <a:r>
              <a:rPr lang="en-US" dirty="0" err="1"/>
              <a:t>berorientasi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Pemrograman</a:t>
            </a:r>
            <a:r>
              <a:rPr lang="en-US" dirty="0" smtClean="0"/>
              <a:t> </a:t>
            </a:r>
            <a:r>
              <a:rPr lang="en-US" dirty="0"/>
              <a:t>code  </a:t>
            </a:r>
            <a:r>
              <a:rPr lang="en-US" dirty="0" err="1"/>
              <a:t>arduino</a:t>
            </a:r>
            <a:r>
              <a:rPr lang="en-US" dirty="0"/>
              <a:t> (sketch)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serial </a:t>
            </a:r>
            <a:r>
              <a:rPr lang="en-US" dirty="0" err="1"/>
              <a:t>menjadi</a:t>
            </a:r>
            <a:r>
              <a:rPr lang="en-US" dirty="0"/>
              <a:t>  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  </a:t>
            </a:r>
            <a:r>
              <a:rPr lang="en-US" dirty="0" err="1"/>
              <a:t>dlm</a:t>
            </a:r>
            <a:r>
              <a:rPr lang="en-US" dirty="0"/>
              <a:t> class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Serial . Instance  </a:t>
            </a:r>
            <a:r>
              <a:rPr lang="en-US" dirty="0" err="1"/>
              <a:t>dari</a:t>
            </a:r>
            <a:r>
              <a:rPr lang="en-US" dirty="0"/>
              <a:t> class  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serial  (</a:t>
            </a:r>
            <a:r>
              <a:rPr lang="en-US" dirty="0" err="1"/>
              <a:t>objek</a:t>
            </a:r>
            <a:r>
              <a:rPr lang="en-US" dirty="0"/>
              <a:t>)  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dibuatkan</a:t>
            </a:r>
            <a:r>
              <a:rPr lang="en-US" dirty="0"/>
              <a:t> </a:t>
            </a:r>
            <a:r>
              <a:rPr lang="en-US" dirty="0" err="1"/>
              <a:t>namanya</a:t>
            </a:r>
            <a:r>
              <a:rPr lang="en-US" dirty="0"/>
              <a:t> Serial . 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arduino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 port serial </a:t>
            </a:r>
            <a:r>
              <a:rPr lang="en-US" dirty="0" err="1"/>
              <a:t>misal</a:t>
            </a:r>
            <a:r>
              <a:rPr lang="en-US" dirty="0"/>
              <a:t> </a:t>
            </a:r>
            <a:r>
              <a:rPr lang="en-US" dirty="0" err="1"/>
              <a:t>arduino</a:t>
            </a:r>
            <a:r>
              <a:rPr lang="en-US" dirty="0"/>
              <a:t>  mega256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serialnya</a:t>
            </a:r>
            <a:r>
              <a:rPr lang="en-US" dirty="0"/>
              <a:t>  </a:t>
            </a:r>
            <a:r>
              <a:rPr lang="en-US" dirty="0" err="1"/>
              <a:t>adalah</a:t>
            </a:r>
            <a:r>
              <a:rPr lang="en-US" dirty="0"/>
              <a:t>  Serial1, Serial2, Serial3.</a:t>
            </a:r>
          </a:p>
        </p:txBody>
      </p:sp>
    </p:spTree>
    <p:extLst>
      <p:ext uri="{BB962C8B-B14F-4D97-AF65-F5344CB8AC3E}">
        <p14:creationId xmlns:p14="http://schemas.microsoft.com/office/powerpoint/2010/main" val="33630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 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 </a:t>
            </a:r>
            <a:r>
              <a:rPr lang="en-US" dirty="0" err="1"/>
              <a:t>pada</a:t>
            </a:r>
            <a:r>
              <a:rPr lang="en-US" dirty="0"/>
              <a:t> library </a:t>
            </a:r>
            <a:r>
              <a:rPr lang="en-US" dirty="0" err="1"/>
              <a:t>arduino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 :   </a:t>
            </a:r>
            <a:r>
              <a:rPr lang="en-US" dirty="0" err="1"/>
              <a:t>namaobjek.namafungsi</a:t>
            </a:r>
            <a:endParaRPr lang="en-US" dirty="0"/>
          </a:p>
          <a:p>
            <a:pPr fontAlgn="base"/>
            <a:r>
              <a:rPr lang="en-US" dirty="0" err="1"/>
              <a:t>contoh</a:t>
            </a:r>
            <a:r>
              <a:rPr lang="en-US" dirty="0"/>
              <a:t> :  </a:t>
            </a:r>
            <a:r>
              <a:rPr lang="en-US" dirty="0" err="1"/>
              <a:t>Serial.read</a:t>
            </a:r>
            <a:r>
              <a:rPr lang="en-US" dirty="0"/>
              <a:t>()  , </a:t>
            </a:r>
            <a:r>
              <a:rPr lang="en-US" dirty="0" err="1"/>
              <a:t>artinya</a:t>
            </a:r>
            <a:r>
              <a:rPr lang="en-US" dirty="0"/>
              <a:t>  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memanggil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read() </a:t>
            </a:r>
            <a:r>
              <a:rPr lang="en-US" dirty="0" err="1"/>
              <a:t>dari</a:t>
            </a:r>
            <a:r>
              <a:rPr lang="en-US" dirty="0"/>
              <a:t>  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bernama</a:t>
            </a:r>
            <a:r>
              <a:rPr lang="en-US" dirty="0"/>
              <a:t> Serial .</a:t>
            </a:r>
          </a:p>
          <a:p>
            <a:pPr fontAlgn="base"/>
            <a:r>
              <a:rPr lang="en-US" dirty="0"/>
              <a:t>Data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dikirim</a:t>
            </a:r>
            <a:r>
              <a:rPr lang="en-US" dirty="0"/>
              <a:t>  </a:t>
            </a:r>
            <a:r>
              <a:rPr lang="en-US" dirty="0" err="1"/>
              <a:t>ke</a:t>
            </a:r>
            <a:r>
              <a:rPr lang="en-US" dirty="0"/>
              <a:t> serial port  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dikirim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buffer </a:t>
            </a:r>
            <a:r>
              <a:rPr lang="en-US" dirty="0" err="1"/>
              <a:t>pengirim</a:t>
            </a:r>
            <a:r>
              <a:rPr lang="en-US" dirty="0"/>
              <a:t> (</a:t>
            </a:r>
            <a:r>
              <a:rPr lang="en-US" dirty="0" err="1"/>
              <a:t>Tx</a:t>
            </a:r>
            <a:r>
              <a:rPr lang="en-US" dirty="0"/>
              <a:t> buffer)  </a:t>
            </a:r>
            <a:r>
              <a:rPr lang="en-US" dirty="0" err="1"/>
              <a:t>begitupun</a:t>
            </a:r>
            <a:r>
              <a:rPr lang="en-US" dirty="0"/>
              <a:t> data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 </a:t>
            </a:r>
            <a:r>
              <a:rPr lang="en-US" dirty="0" err="1"/>
              <a:t>adalah</a:t>
            </a:r>
            <a:r>
              <a:rPr lang="en-US" dirty="0"/>
              <a:t> data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 </a:t>
            </a:r>
            <a:r>
              <a:rPr lang="en-US" dirty="0" err="1"/>
              <a:t>dari</a:t>
            </a:r>
            <a:r>
              <a:rPr lang="en-US" dirty="0"/>
              <a:t>  buffer </a:t>
            </a:r>
            <a:r>
              <a:rPr lang="en-US" dirty="0" err="1"/>
              <a:t>penerima</a:t>
            </a:r>
            <a:r>
              <a:rPr lang="en-US" dirty="0"/>
              <a:t> (RX buffer).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452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6882" y="1527512"/>
            <a:ext cx="6247810" cy="4828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Data yang </a:t>
            </a:r>
            <a:r>
              <a:rPr lang="en-US" dirty="0" err="1"/>
              <a:t>dikirm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arduino</a:t>
            </a:r>
            <a:r>
              <a:rPr lang="en-US" dirty="0"/>
              <a:t>  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ASCII. </a:t>
            </a:r>
            <a:r>
              <a:rPr lang="en-US" dirty="0" err="1"/>
              <a:t>Misalnya</a:t>
            </a:r>
            <a:r>
              <a:rPr lang="en-US" dirty="0"/>
              <a:t>  program </a:t>
            </a:r>
            <a:r>
              <a:rPr lang="en-US" dirty="0" err="1"/>
              <a:t>arduino</a:t>
            </a:r>
            <a:r>
              <a:rPr lang="en-US" dirty="0"/>
              <a:t>  </a:t>
            </a:r>
            <a:r>
              <a:rPr lang="en-US" dirty="0" err="1"/>
              <a:t>mengirim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 A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dikirim</a:t>
            </a:r>
            <a:r>
              <a:rPr lang="en-US" dirty="0"/>
              <a:t> </a:t>
            </a:r>
            <a:r>
              <a:rPr lang="en-US" dirty="0" err="1"/>
              <a:t>sebenarnya</a:t>
            </a:r>
            <a:r>
              <a:rPr lang="en-US" dirty="0"/>
              <a:t> </a:t>
            </a:r>
            <a:r>
              <a:rPr lang="en-US" dirty="0" err="1"/>
              <a:t>adalah</a:t>
            </a:r>
            <a:r>
              <a:rPr lang="en-US" dirty="0"/>
              <a:t> 1 byte code </a:t>
            </a:r>
            <a:r>
              <a:rPr lang="en-US" dirty="0" err="1"/>
              <a:t>ascii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65 .  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mengirim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123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sebetulnya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dikirm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3 byte data </a:t>
            </a:r>
            <a:r>
              <a:rPr lang="en-US" dirty="0" err="1"/>
              <a:t>ascii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49, 48, </a:t>
            </a:r>
            <a:r>
              <a:rPr lang="en-US" dirty="0" err="1"/>
              <a:t>dan</a:t>
            </a:r>
            <a:r>
              <a:rPr lang="en-US" dirty="0"/>
              <a:t> 50 .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86" y="1527512"/>
            <a:ext cx="54229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21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b="0" dirty="0" err="1"/>
              <a:t>tabel</a:t>
            </a:r>
            <a:r>
              <a:rPr lang="en-US" b="0" dirty="0"/>
              <a:t> ASCII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0894" y="1527512"/>
            <a:ext cx="5331759" cy="482883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Karena</a:t>
            </a:r>
            <a:r>
              <a:rPr lang="en-US" dirty="0"/>
              <a:t> data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arduino</a:t>
            </a:r>
            <a:r>
              <a:rPr lang="en-US" dirty="0"/>
              <a:t>  juga  </a:t>
            </a:r>
            <a:r>
              <a:rPr lang="en-US" dirty="0" err="1"/>
              <a:t>dlm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ASCII (char)  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data </a:t>
            </a:r>
            <a:r>
              <a:rPr lang="en-US" dirty="0" err="1"/>
              <a:t>ASCIIpada</a:t>
            </a:r>
            <a:r>
              <a:rPr lang="en-US" dirty="0"/>
              <a:t> program sketch </a:t>
            </a:r>
            <a:r>
              <a:rPr lang="en-US" dirty="0" err="1"/>
              <a:t>arduino</a:t>
            </a:r>
            <a:r>
              <a:rPr lang="en-US" dirty="0"/>
              <a:t>.  Data ASCII </a:t>
            </a:r>
            <a:r>
              <a:rPr lang="en-US" dirty="0" err="1"/>
              <a:t>dari</a:t>
            </a:r>
            <a:r>
              <a:rPr lang="en-US" dirty="0"/>
              <a:t> buffer serial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dirubah</a:t>
            </a:r>
            <a:r>
              <a:rPr lang="en-US" dirty="0"/>
              <a:t> </a:t>
            </a:r>
            <a:r>
              <a:rPr lang="en-US" dirty="0" err="1"/>
              <a:t>dulu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numerik</a:t>
            </a:r>
            <a:r>
              <a:rPr lang="en-US" dirty="0"/>
              <a:t>/</a:t>
            </a:r>
            <a:r>
              <a:rPr lang="en-US" dirty="0" err="1"/>
              <a:t>bilangan</a:t>
            </a:r>
            <a:r>
              <a:rPr lang="en-US" dirty="0"/>
              <a:t> (</a:t>
            </a:r>
            <a:r>
              <a:rPr lang="en-US" dirty="0" err="1"/>
              <a:t>int</a:t>
            </a:r>
            <a:r>
              <a:rPr lang="en-US" dirty="0"/>
              <a:t>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65" y="1440814"/>
            <a:ext cx="6286500" cy="491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Fungsi</a:t>
            </a:r>
            <a:r>
              <a:rPr lang="en-US" sz="3600" dirty="0"/>
              <a:t> </a:t>
            </a:r>
            <a:r>
              <a:rPr lang="en-US" sz="3600" dirty="0" err="1"/>
              <a:t>fungsi</a:t>
            </a:r>
            <a:r>
              <a:rPr lang="en-US" sz="3600" dirty="0"/>
              <a:t>  </a:t>
            </a:r>
            <a:r>
              <a:rPr lang="en-US" sz="3600" dirty="0" err="1"/>
              <a:t>yg</a:t>
            </a:r>
            <a:r>
              <a:rPr lang="en-US" sz="3600" dirty="0"/>
              <a:t> </a:t>
            </a:r>
            <a:r>
              <a:rPr lang="en-US" sz="3600" dirty="0" err="1"/>
              <a:t>tersedia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komunikasi</a:t>
            </a:r>
            <a:r>
              <a:rPr lang="en-US" sz="3600" dirty="0"/>
              <a:t> serial </a:t>
            </a:r>
            <a:r>
              <a:rPr lang="en-US" sz="3600" dirty="0" smtClean="0"/>
              <a:t>Arduino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dirty="0">
                <a:hlinkClick r:id="rId2"/>
              </a:rPr>
              <a:t>if (Serial)</a:t>
            </a:r>
            <a:r>
              <a:rPr lang="en-US" dirty="0"/>
              <a:t> :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mengecek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Port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siap</a:t>
            </a:r>
            <a:endParaRPr lang="en-US" dirty="0"/>
          </a:p>
          <a:p>
            <a:pPr fontAlgn="base"/>
            <a:r>
              <a:rPr lang="en-US" dirty="0" err="1"/>
              <a:t>Serial.</a:t>
            </a:r>
            <a:r>
              <a:rPr lang="en-US" dirty="0" err="1">
                <a:hlinkClick r:id="rId3"/>
              </a:rPr>
              <a:t>available</a:t>
            </a:r>
            <a:r>
              <a:rPr lang="en-US" dirty="0"/>
              <a:t>() :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mengecek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data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di buffer </a:t>
            </a:r>
            <a:r>
              <a:rPr lang="en-US" dirty="0" err="1"/>
              <a:t>penerima</a:t>
            </a:r>
            <a:endParaRPr lang="en-US" dirty="0"/>
          </a:p>
          <a:p>
            <a:pPr fontAlgn="base"/>
            <a:r>
              <a:rPr lang="en-US" dirty="0" err="1"/>
              <a:t>Serial.</a:t>
            </a:r>
            <a:r>
              <a:rPr lang="en-US" dirty="0" err="1">
                <a:hlinkClick r:id="rId4"/>
              </a:rPr>
              <a:t>begin</a:t>
            </a:r>
            <a:r>
              <a:rPr lang="en-US" dirty="0"/>
              <a:t>() :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mengeset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transmisi</a:t>
            </a:r>
            <a:r>
              <a:rPr lang="en-US" dirty="0"/>
              <a:t> data</a:t>
            </a:r>
          </a:p>
          <a:p>
            <a:pPr fontAlgn="base"/>
            <a:r>
              <a:rPr lang="en-US" dirty="0" err="1"/>
              <a:t>serial.</a:t>
            </a:r>
            <a:r>
              <a:rPr lang="en-US" dirty="0" err="1">
                <a:hlinkClick r:id="rId5"/>
              </a:rPr>
              <a:t>end</a:t>
            </a:r>
            <a:r>
              <a:rPr lang="en-US" dirty="0"/>
              <a:t>() :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menon-aktifkan</a:t>
            </a:r>
            <a:r>
              <a:rPr lang="en-US" dirty="0"/>
              <a:t> pin </a:t>
            </a:r>
            <a:r>
              <a:rPr lang="en-US" dirty="0" err="1"/>
              <a:t>rx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tx</a:t>
            </a:r>
            <a:r>
              <a:rPr lang="en-US" dirty="0"/>
              <a:t> </a:t>
            </a:r>
            <a:r>
              <a:rPr lang="en-US" dirty="0" err="1"/>
              <a:t>sbg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serial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sbg</a:t>
            </a:r>
            <a:r>
              <a:rPr lang="en-US" dirty="0"/>
              <a:t> pin I/O</a:t>
            </a:r>
          </a:p>
          <a:p>
            <a:pPr fontAlgn="base"/>
            <a:r>
              <a:rPr lang="en-US" dirty="0" err="1"/>
              <a:t>Serial.</a:t>
            </a:r>
            <a:r>
              <a:rPr lang="en-US" dirty="0" err="1">
                <a:hlinkClick r:id="rId6"/>
              </a:rPr>
              <a:t>find</a:t>
            </a:r>
            <a:r>
              <a:rPr lang="en-US" dirty="0"/>
              <a:t>() : </a:t>
            </a:r>
            <a:r>
              <a:rPr lang="en-US" dirty="0" err="1"/>
              <a:t>mencari</a:t>
            </a:r>
            <a:r>
              <a:rPr lang="en-US" dirty="0"/>
              <a:t> string </a:t>
            </a:r>
            <a:r>
              <a:rPr lang="en-US" dirty="0" err="1"/>
              <a:t>dlm</a:t>
            </a:r>
            <a:r>
              <a:rPr lang="en-US" dirty="0"/>
              <a:t> buffer data</a:t>
            </a:r>
          </a:p>
          <a:p>
            <a:pPr fontAlgn="base"/>
            <a:r>
              <a:rPr lang="en-US" dirty="0" err="1"/>
              <a:t>S</a:t>
            </a:r>
            <a:r>
              <a:rPr lang="en-US" dirty="0" err="1">
                <a:hlinkClick r:id="rId7"/>
              </a:rPr>
              <a:t>erial.findUntil</a:t>
            </a:r>
            <a:r>
              <a:rPr lang="en-US" dirty="0"/>
              <a:t>(): </a:t>
            </a:r>
            <a:r>
              <a:rPr lang="en-US" dirty="0" err="1"/>
              <a:t>mencari</a:t>
            </a:r>
            <a:r>
              <a:rPr lang="en-US" dirty="0"/>
              <a:t> buffer data </a:t>
            </a:r>
            <a:r>
              <a:rPr lang="en-US" dirty="0" err="1"/>
              <a:t>sampai</a:t>
            </a:r>
            <a:r>
              <a:rPr lang="en-US" dirty="0"/>
              <a:t> data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/terminator 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ditemukan</a:t>
            </a:r>
            <a:endParaRPr lang="en-US" dirty="0"/>
          </a:p>
          <a:p>
            <a:pPr fontAlgn="base"/>
            <a:r>
              <a:rPr lang="en-US" dirty="0" err="1"/>
              <a:t>Serial.</a:t>
            </a:r>
            <a:r>
              <a:rPr lang="en-US" dirty="0" err="1">
                <a:hlinkClick r:id="rId8"/>
              </a:rPr>
              <a:t>flush</a:t>
            </a:r>
            <a:r>
              <a:rPr lang="en-US" dirty="0"/>
              <a:t>(): </a:t>
            </a:r>
            <a:r>
              <a:rPr lang="en-US" dirty="0" err="1"/>
              <a:t>menunggu</a:t>
            </a:r>
            <a:r>
              <a:rPr lang="en-US" dirty="0"/>
              <a:t> data </a:t>
            </a:r>
            <a:r>
              <a:rPr lang="en-US" dirty="0" err="1"/>
              <a:t>terkirim</a:t>
            </a:r>
            <a:r>
              <a:rPr lang="en-US" dirty="0"/>
              <a:t> </a:t>
            </a:r>
            <a:r>
              <a:rPr lang="en-US" dirty="0" err="1" smtClean="0"/>
              <a:t>semua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935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err="1"/>
              <a:t>Serial.</a:t>
            </a:r>
            <a:r>
              <a:rPr lang="en-US" dirty="0" err="1">
                <a:hlinkClick r:id="rId2"/>
              </a:rPr>
              <a:t>parseFloat</a:t>
            </a:r>
            <a:r>
              <a:rPr lang="en-US" dirty="0"/>
              <a:t>(): </a:t>
            </a:r>
            <a:r>
              <a:rPr lang="en-US" dirty="0" err="1"/>
              <a:t>mengambil</a:t>
            </a:r>
            <a:r>
              <a:rPr lang="en-US" dirty="0"/>
              <a:t> data float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data di buffer serial.</a:t>
            </a:r>
          </a:p>
          <a:p>
            <a:pPr fontAlgn="base"/>
            <a:r>
              <a:rPr lang="en-US" dirty="0" err="1"/>
              <a:t>serial.</a:t>
            </a:r>
            <a:r>
              <a:rPr lang="en-US" dirty="0" err="1">
                <a:hlinkClick r:id="rId3"/>
              </a:rPr>
              <a:t>parseInt</a:t>
            </a:r>
            <a:r>
              <a:rPr lang="en-US" dirty="0"/>
              <a:t>(): </a:t>
            </a:r>
            <a:r>
              <a:rPr lang="en-US" dirty="0" err="1"/>
              <a:t>mengambil</a:t>
            </a:r>
            <a:r>
              <a:rPr lang="en-US" dirty="0"/>
              <a:t> data integer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data di buffer serial.</a:t>
            </a:r>
          </a:p>
          <a:p>
            <a:pPr fontAlgn="base"/>
            <a:r>
              <a:rPr lang="en-US" dirty="0" err="1"/>
              <a:t>Serial.</a:t>
            </a:r>
            <a:r>
              <a:rPr lang="en-US" dirty="0" err="1">
                <a:hlinkClick r:id="rId4"/>
              </a:rPr>
              <a:t>peek</a:t>
            </a:r>
            <a:r>
              <a:rPr lang="en-US" dirty="0"/>
              <a:t>(): </a:t>
            </a:r>
            <a:r>
              <a:rPr lang="en-US" dirty="0" err="1"/>
              <a:t>mengambil</a:t>
            </a:r>
            <a:r>
              <a:rPr lang="en-US" dirty="0"/>
              <a:t> data </a:t>
            </a:r>
            <a:r>
              <a:rPr lang="en-US" dirty="0" err="1"/>
              <a:t>berikutnya</a:t>
            </a:r>
            <a:r>
              <a:rPr lang="en-US" dirty="0"/>
              <a:t> di </a:t>
            </a:r>
            <a:r>
              <a:rPr lang="en-US" dirty="0" err="1"/>
              <a:t>bufer</a:t>
            </a:r>
            <a:r>
              <a:rPr lang="en-US" dirty="0"/>
              <a:t> </a:t>
            </a:r>
            <a:r>
              <a:rPr lang="en-US" dirty="0" err="1"/>
              <a:t>penerima</a:t>
            </a:r>
            <a:endParaRPr lang="en-US" dirty="0"/>
          </a:p>
          <a:p>
            <a:pPr fontAlgn="base"/>
            <a:r>
              <a:rPr lang="en-US" dirty="0" err="1"/>
              <a:t>Serial.</a:t>
            </a:r>
            <a:r>
              <a:rPr lang="en-US" dirty="0" err="1">
                <a:hlinkClick r:id="rId5"/>
              </a:rPr>
              <a:t>print</a:t>
            </a:r>
            <a:r>
              <a:rPr lang="en-US" dirty="0"/>
              <a:t>() : </a:t>
            </a:r>
            <a:r>
              <a:rPr lang="en-US" dirty="0" err="1"/>
              <a:t>mengirim</a:t>
            </a:r>
            <a:r>
              <a:rPr lang="en-US" dirty="0"/>
              <a:t> data ASCII</a:t>
            </a:r>
          </a:p>
          <a:p>
            <a:pPr fontAlgn="base"/>
            <a:r>
              <a:rPr lang="en-US" dirty="0" err="1"/>
              <a:t>Serial.</a:t>
            </a:r>
            <a:r>
              <a:rPr lang="en-US" dirty="0" err="1">
                <a:hlinkClick r:id="rId6"/>
              </a:rPr>
              <a:t>println</a:t>
            </a:r>
            <a:r>
              <a:rPr lang="en-US" dirty="0"/>
              <a:t>() : </a:t>
            </a:r>
            <a:r>
              <a:rPr lang="en-US" dirty="0" err="1"/>
              <a:t>mengirimdata</a:t>
            </a:r>
            <a:r>
              <a:rPr lang="en-US" dirty="0"/>
              <a:t> ASCII + CR,LF (</a:t>
            </a:r>
            <a:r>
              <a:rPr lang="en-US" dirty="0" err="1"/>
              <a:t>kode</a:t>
            </a:r>
            <a:r>
              <a:rPr lang="en-US" dirty="0"/>
              <a:t> enter)</a:t>
            </a:r>
          </a:p>
          <a:p>
            <a:pPr fontAlgn="base"/>
            <a:r>
              <a:rPr lang="en-US" dirty="0" err="1"/>
              <a:t>Serial.</a:t>
            </a:r>
            <a:r>
              <a:rPr lang="en-US" dirty="0" err="1">
                <a:hlinkClick r:id="rId7"/>
              </a:rPr>
              <a:t>read</a:t>
            </a:r>
            <a:r>
              <a:rPr lang="en-US" dirty="0"/>
              <a:t>(): </a:t>
            </a:r>
            <a:r>
              <a:rPr lang="en-US" dirty="0" err="1"/>
              <a:t>membaca</a:t>
            </a:r>
            <a:r>
              <a:rPr lang="en-US" dirty="0"/>
              <a:t> data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 smtClean="0"/>
              <a:t>diterima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35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209</Words>
  <Application>Microsoft Macintosh PowerPoint</Application>
  <PresentationFormat>Widescreen</PresentationFormat>
  <Paragraphs>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Calibri Light</vt:lpstr>
      <vt:lpstr>Courier New</vt:lpstr>
      <vt:lpstr>Wingdings</vt:lpstr>
      <vt:lpstr>Arial</vt:lpstr>
      <vt:lpstr>Office Theme</vt:lpstr>
      <vt:lpstr>Serial Komunikasi</vt:lpstr>
      <vt:lpstr>Learning Outcame</vt:lpstr>
      <vt:lpstr>Intro</vt:lpstr>
      <vt:lpstr>PowerPoint Presentation</vt:lpstr>
      <vt:lpstr>PowerPoint Presentation</vt:lpstr>
      <vt:lpstr>PowerPoint Presentation</vt:lpstr>
      <vt:lpstr>Contoh tabel ASCII</vt:lpstr>
      <vt:lpstr>Fungsi fungsi  yg tersedia untuk komunikasi serial Arduino</vt:lpstr>
      <vt:lpstr>PowerPoint Presentation</vt:lpstr>
      <vt:lpstr>PowerPoint Presentation</vt:lpstr>
      <vt:lpstr>Menu Serial pada IDE Arduino</vt:lpstr>
      <vt:lpstr>Contoh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 Muzakir</dc:creator>
  <cp:lastModifiedBy>Microsoft Office User</cp:lastModifiedBy>
  <cp:revision>15</cp:revision>
  <dcterms:created xsi:type="dcterms:W3CDTF">2018-10-09T05:54:09Z</dcterms:created>
  <dcterms:modified xsi:type="dcterms:W3CDTF">2019-10-01T05:41:48Z</dcterms:modified>
</cp:coreProperties>
</file>