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1FC9-A53A-407C-A71D-BA8E4D91C33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949C-4F57-4C7D-AC80-DD558E83D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59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1FC9-A53A-407C-A71D-BA8E4D91C33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949C-4F57-4C7D-AC80-DD558E83D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86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1FC9-A53A-407C-A71D-BA8E4D91C33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949C-4F57-4C7D-AC80-DD558E83D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13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1FC9-A53A-407C-A71D-BA8E4D91C33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949C-4F57-4C7D-AC80-DD558E83D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501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1FC9-A53A-407C-A71D-BA8E4D91C33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949C-4F57-4C7D-AC80-DD558E83D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1FC9-A53A-407C-A71D-BA8E4D91C33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949C-4F57-4C7D-AC80-DD558E83D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57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1FC9-A53A-407C-A71D-BA8E4D91C33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949C-4F57-4C7D-AC80-DD558E83D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937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1FC9-A53A-407C-A71D-BA8E4D91C33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949C-4F57-4C7D-AC80-DD558E83D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14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1FC9-A53A-407C-A71D-BA8E4D91C33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949C-4F57-4C7D-AC80-DD558E83D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30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1FC9-A53A-407C-A71D-BA8E4D91C33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949C-4F57-4C7D-AC80-DD558E83D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2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1FC9-A53A-407C-A71D-BA8E4D91C33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949C-4F57-4C7D-AC80-DD558E83D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21FC9-A53A-407C-A71D-BA8E4D91C332}" type="datetimeFigureOut">
              <a:rPr lang="en-US" smtClean="0"/>
              <a:t>10/24/2020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2949C-4F57-4C7D-AC80-DD558E83D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5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PSIKOANALISA (BAGIAN AWAL)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52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PERKEMBANGAN PSIKOANALISA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709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PENGARUH ANTESEDEN TERHADAP PSIKOANALISA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psikoanalisa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spekulasi-spekulasi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fenomena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sadar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psikopatologi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evolusioner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066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SIGMUND FREUD (1856-1939) DAN PERKEMBANGAN PSIKOANALISIS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Lahir</a:t>
            </a:r>
            <a:r>
              <a:rPr lang="en-US" dirty="0" smtClean="0"/>
              <a:t> di Freiberg 6 Mei 1856</a:t>
            </a:r>
          </a:p>
          <a:p>
            <a:r>
              <a:rPr lang="en-US" dirty="0" err="1" smtClean="0"/>
              <a:t>Memulai</a:t>
            </a:r>
            <a:r>
              <a:rPr lang="en-US" dirty="0" smtClean="0"/>
              <a:t> </a:t>
            </a:r>
            <a:r>
              <a:rPr lang="en-US" dirty="0" err="1" smtClean="0"/>
              <a:t>studynya</a:t>
            </a:r>
            <a:r>
              <a:rPr lang="en-US" dirty="0" smtClean="0"/>
              <a:t> di </a:t>
            </a:r>
            <a:r>
              <a:rPr lang="en-US" dirty="0" err="1" smtClean="0"/>
              <a:t>Universitas</a:t>
            </a:r>
            <a:r>
              <a:rPr lang="en-US" dirty="0" smtClean="0"/>
              <a:t> WINA yang </a:t>
            </a:r>
            <a:r>
              <a:rPr lang="en-US" dirty="0" err="1" smtClean="0"/>
              <a:t>berkonsentrasi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biologi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bertahun-tahun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eksperiemen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kokain</a:t>
            </a:r>
            <a:r>
              <a:rPr lang="en-US" dirty="0" smtClean="0"/>
              <a:t>. </a:t>
            </a:r>
            <a:r>
              <a:rPr lang="en-US" dirty="0" err="1" smtClean="0"/>
              <a:t>Namun</a:t>
            </a:r>
            <a:r>
              <a:rPr lang="en-US" dirty="0" smtClean="0"/>
              <a:t> yang </a:t>
            </a:r>
            <a:r>
              <a:rPr lang="en-US" dirty="0" err="1" smtClean="0"/>
              <a:t>memperoleh</a:t>
            </a:r>
            <a:r>
              <a:rPr lang="en-US" dirty="0" smtClean="0"/>
              <a:t>  </a:t>
            </a:r>
            <a:r>
              <a:rPr lang="en-US" dirty="0" err="1" smtClean="0"/>
              <a:t>ketenaran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kokain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Carl </a:t>
            </a:r>
            <a:r>
              <a:rPr lang="en-US" dirty="0" err="1" smtClean="0"/>
              <a:t>Koller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rekan</a:t>
            </a:r>
            <a:r>
              <a:rPr lang="en-US" dirty="0" smtClean="0"/>
              <a:t> </a:t>
            </a:r>
            <a:r>
              <a:rPr lang="en-US" dirty="0" err="1" smtClean="0"/>
              <a:t>medisnya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1881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gelar</a:t>
            </a:r>
            <a:r>
              <a:rPr lang="en-US" dirty="0" smtClean="0"/>
              <a:t> M.D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neurog</a:t>
            </a:r>
            <a:r>
              <a:rPr lang="en-US" dirty="0" smtClean="0"/>
              <a:t> </a:t>
            </a:r>
            <a:r>
              <a:rPr lang="en-US" dirty="0" err="1" smtClean="0"/>
              <a:t>klinis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999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PEKEMBANGAN PSIKOANALISA FREUD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Kasus</a:t>
            </a:r>
            <a:r>
              <a:rPr lang="en-US" dirty="0" smtClean="0"/>
              <a:t> Anna O(</a:t>
            </a:r>
            <a:r>
              <a:rPr lang="en-US" dirty="0" err="1" smtClean="0"/>
              <a:t>kasus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vital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psikoanalisai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Josef </a:t>
            </a:r>
            <a:r>
              <a:rPr lang="en-US" dirty="0" err="1" smtClean="0"/>
              <a:t>Breur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Seksual</a:t>
            </a:r>
            <a:r>
              <a:rPr lang="en-US" dirty="0" smtClean="0"/>
              <a:t> Neurosis (Charcot </a:t>
            </a:r>
            <a:r>
              <a:rPr lang="en-US" dirty="0" err="1" smtClean="0"/>
              <a:t>mengemukakan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kesulitan-kesulitan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pasien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seksual</a:t>
            </a:r>
            <a:r>
              <a:rPr lang="en-US" dirty="0" smtClean="0"/>
              <a:t>),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tekhnik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hypnosis, </a:t>
            </a:r>
            <a:r>
              <a:rPr lang="en-US" dirty="0" err="1" smtClean="0"/>
              <a:t>katarsis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asosiasi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Histeria</a:t>
            </a:r>
            <a:endParaRPr lang="en-US" dirty="0" smtClean="0"/>
          </a:p>
          <a:p>
            <a:r>
              <a:rPr lang="en-US" dirty="0" err="1" smtClean="0"/>
              <a:t>Kontroversi</a:t>
            </a:r>
            <a:r>
              <a:rPr lang="en-US" dirty="0" smtClean="0"/>
              <a:t> </a:t>
            </a:r>
            <a:r>
              <a:rPr lang="en-US" dirty="0" err="1" smtClean="0"/>
              <a:t>seduksi</a:t>
            </a:r>
            <a:r>
              <a:rPr lang="en-US" dirty="0" smtClean="0"/>
              <a:t> masa </a:t>
            </a:r>
            <a:r>
              <a:rPr lang="en-US" dirty="0" err="1" smtClean="0"/>
              <a:t>kanak-kanak</a:t>
            </a:r>
            <a:r>
              <a:rPr lang="en-US" dirty="0" smtClean="0"/>
              <a:t> (</a:t>
            </a:r>
            <a:r>
              <a:rPr lang="en-US" dirty="0" err="1" smtClean="0"/>
              <a:t>awalnya</a:t>
            </a:r>
            <a:r>
              <a:rPr lang="en-US" dirty="0" smtClean="0"/>
              <a:t> </a:t>
            </a:r>
            <a:r>
              <a:rPr lang="en-US" dirty="0" err="1" smtClean="0"/>
              <a:t>freud</a:t>
            </a:r>
            <a:r>
              <a:rPr lang="en-US" dirty="0" smtClean="0"/>
              <a:t> </a:t>
            </a:r>
            <a:r>
              <a:rPr lang="en-US" dirty="0" err="1" smtClean="0"/>
              <a:t>mengatakan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  </a:t>
            </a:r>
            <a:r>
              <a:rPr lang="en-US" dirty="0" err="1" smtClean="0"/>
              <a:t>seksual</a:t>
            </a:r>
            <a:r>
              <a:rPr lang="en-US" dirty="0" smtClean="0"/>
              <a:t> </a:t>
            </a:r>
            <a:r>
              <a:rPr lang="en-US" dirty="0" err="1" smtClean="0"/>
              <a:t>traumatis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msa</a:t>
            </a:r>
            <a:r>
              <a:rPr lang="en-US" dirty="0" smtClean="0"/>
              <a:t> </a:t>
            </a:r>
            <a:r>
              <a:rPr lang="en-US" dirty="0" err="1" smtClean="0"/>
              <a:t>anak-anak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neurosis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freud</a:t>
            </a:r>
            <a:r>
              <a:rPr lang="en-US" dirty="0" smtClean="0"/>
              <a:t> </a:t>
            </a:r>
            <a:r>
              <a:rPr lang="en-US" dirty="0" err="1" smtClean="0"/>
              <a:t>merubah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</a:t>
            </a:r>
            <a:r>
              <a:rPr lang="en-US" dirty="0" err="1" smtClean="0"/>
              <a:t>posisinya</a:t>
            </a:r>
            <a:r>
              <a:rPr lang="en-US" dirty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seduksi</a:t>
            </a:r>
            <a:r>
              <a:rPr lang="en-US" dirty="0" smtClean="0"/>
              <a:t> yang </a:t>
            </a:r>
            <a:r>
              <a:rPr lang="en-US" dirty="0" err="1" smtClean="0"/>
              <a:t>diceritakan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pasiennya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). </a:t>
            </a:r>
          </a:p>
          <a:p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mimpi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727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PSIKOANALISIS SEBAGAI METODE PERAWATAN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Asosiasi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(</a:t>
            </a:r>
            <a:r>
              <a:rPr lang="en-US" dirty="0" err="1" smtClean="0"/>
              <a:t>Resistensi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menjadi</a:t>
            </a:r>
            <a:r>
              <a:rPr lang="en-US" dirty="0" smtClean="0"/>
              <a:t>  </a:t>
            </a:r>
            <a:r>
              <a:rPr lang="en-US" dirty="0" err="1" smtClean="0"/>
              <a:t>tuntutan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prinsif</a:t>
            </a:r>
            <a:r>
              <a:rPr lang="en-US" dirty="0" smtClean="0"/>
              <a:t> </a:t>
            </a:r>
            <a:r>
              <a:rPr lang="en-US" dirty="0" err="1" smtClean="0"/>
              <a:t>repesi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mimpi</a:t>
            </a:r>
            <a:r>
              <a:rPr lang="en-US" dirty="0" smtClean="0"/>
              <a:t> (</a:t>
            </a:r>
            <a:r>
              <a:rPr lang="en-US" dirty="0" err="1" smtClean="0"/>
              <a:t>merepresentasikan</a:t>
            </a:r>
            <a:r>
              <a:rPr lang="en-US" dirty="0" smtClean="0"/>
              <a:t> </a:t>
            </a:r>
            <a:r>
              <a:rPr lang="en-US" dirty="0" err="1" smtClean="0"/>
              <a:t>ketidakpuasan</a:t>
            </a:r>
            <a:r>
              <a:rPr lang="en-US" dirty="0" smtClean="0"/>
              <a:t> </a:t>
            </a:r>
            <a:r>
              <a:rPr lang="en-US" dirty="0" err="1" smtClean="0"/>
              <a:t>tersamar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hasrat</a:t>
            </a:r>
            <a:r>
              <a:rPr lang="en-US" dirty="0" smtClean="0"/>
              <a:t> </a:t>
            </a:r>
            <a:r>
              <a:rPr lang="en-US" dirty="0" err="1" smtClean="0"/>
              <a:t>terpendam</a:t>
            </a:r>
            <a:r>
              <a:rPr lang="en-US" dirty="0" smtClean="0"/>
              <a:t>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428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PSIKOANALISA SEBAGAI SEBUAH SISTEM  KEPRIBADIAN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INSTINK (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freud</a:t>
            </a:r>
            <a:r>
              <a:rPr lang="en-US" dirty="0" smtClean="0"/>
              <a:t> </a:t>
            </a:r>
            <a:r>
              <a:rPr lang="en-US" dirty="0" err="1" smtClean="0"/>
              <a:t>instink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representasi</a:t>
            </a:r>
            <a:r>
              <a:rPr lang="en-US" dirty="0" smtClean="0"/>
              <a:t> </a:t>
            </a:r>
            <a:r>
              <a:rPr lang="en-US" dirty="0" err="1" smtClean="0"/>
              <a:t>representasi</a:t>
            </a:r>
            <a:r>
              <a:rPr lang="en-US" dirty="0" smtClean="0"/>
              <a:t> mental </a:t>
            </a:r>
            <a:r>
              <a:rPr lang="en-US" dirty="0" err="1" smtClean="0"/>
              <a:t>dari</a:t>
            </a:r>
            <a:r>
              <a:rPr lang="en-US" dirty="0" smtClean="0"/>
              <a:t> stimuli internal (</a:t>
            </a:r>
            <a:r>
              <a:rPr lang="en-US" dirty="0" err="1" smtClean="0"/>
              <a:t>seperti</a:t>
            </a:r>
            <a:r>
              <a:rPr lang="en-US" dirty="0" smtClean="0"/>
              <a:t> rasa </a:t>
            </a:r>
            <a:r>
              <a:rPr lang="en-US" dirty="0" err="1" smtClean="0"/>
              <a:t>lapar</a:t>
            </a:r>
            <a:r>
              <a:rPr lang="en-US" dirty="0" smtClean="0"/>
              <a:t>) yang </a:t>
            </a:r>
            <a:r>
              <a:rPr lang="en-US" dirty="0" err="1" smtClean="0"/>
              <a:t>memotivasi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err="1" smtClean="0"/>
              <a:t>Insting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 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insting</a:t>
            </a:r>
            <a:r>
              <a:rPr lang="en-US" dirty="0" smtClean="0"/>
              <a:t> </a:t>
            </a:r>
            <a:r>
              <a:rPr lang="en-US" dirty="0" err="1" smtClean="0"/>
              <a:t>mati</a:t>
            </a:r>
            <a:r>
              <a:rPr lang="en-US" dirty="0" smtClean="0"/>
              <a:t> </a:t>
            </a:r>
          </a:p>
          <a:p>
            <a:r>
              <a:rPr lang="en-US" dirty="0" smtClean="0"/>
              <a:t>TINGKAT KEPRIBADIAN </a:t>
            </a:r>
          </a:p>
          <a:p>
            <a:pPr marL="0" indent="0">
              <a:buNone/>
            </a:pPr>
            <a:r>
              <a:rPr lang="en-US" dirty="0" smtClean="0"/>
              <a:t>Id(energy </a:t>
            </a:r>
            <a:r>
              <a:rPr lang="en-US" dirty="0" err="1" smtClean="0"/>
              <a:t>psikis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/libido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ketegangan</a:t>
            </a:r>
            <a:r>
              <a:rPr lang="en-US" dirty="0" smtClean="0"/>
              <a:t>) Ego(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rasional</a:t>
            </a:r>
            <a:r>
              <a:rPr lang="en-US" dirty="0" smtClean="0"/>
              <a:t> </a:t>
            </a:r>
            <a:r>
              <a:rPr lang="en-US" dirty="0" err="1" smtClean="0"/>
              <a:t>kepribadian</a:t>
            </a:r>
            <a:r>
              <a:rPr lang="en-US" dirty="0" smtClean="0"/>
              <a:t> yang </a:t>
            </a:r>
            <a:r>
              <a:rPr lang="en-US" dirty="0" err="1" smtClean="0"/>
              <a:t>merupaka</a:t>
            </a:r>
            <a:r>
              <a:rPr lang="en-US" dirty="0" smtClean="0"/>
              <a:t> mediator </a:t>
            </a:r>
            <a:r>
              <a:rPr lang="en-US" dirty="0" err="1" smtClean="0"/>
              <a:t>antara</a:t>
            </a:r>
            <a:r>
              <a:rPr lang="en-US" dirty="0" smtClean="0"/>
              <a:t> Id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Superego (</a:t>
            </a:r>
            <a:r>
              <a:rPr lang="en-US" dirty="0" err="1" smtClean="0"/>
              <a:t>aspek</a:t>
            </a:r>
            <a:r>
              <a:rPr lang="en-US" dirty="0" smtClean="0"/>
              <a:t> moral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kepribadian</a:t>
            </a:r>
            <a:r>
              <a:rPr lang="en-US" dirty="0" smtClean="0"/>
              <a:t> ) </a:t>
            </a:r>
          </a:p>
          <a:p>
            <a:r>
              <a:rPr lang="en-US" dirty="0" smtClean="0"/>
              <a:t>MEKANISME PERTAHANAN</a:t>
            </a:r>
          </a:p>
          <a:p>
            <a:pPr marL="0" indent="0">
              <a:buNone/>
            </a:pP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tanda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ego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terancam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35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275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PSIKOANALISA (BAGIAN AWAL)</vt:lpstr>
      <vt:lpstr>PERKEMBANGAN PSIKOANALISA</vt:lpstr>
      <vt:lpstr>PENGARUH ANTESEDEN TERHADAP PSIKOANALISA</vt:lpstr>
      <vt:lpstr>SIGMUND FREUD (1856-1939) DAN PERKEMBANGAN PSIKOANALISIS </vt:lpstr>
      <vt:lpstr>PEKEMBANGAN PSIKOANALISA FREUD</vt:lpstr>
      <vt:lpstr>PSIKOANALISIS SEBAGAI METODE PERAWATAN</vt:lpstr>
      <vt:lpstr>PSIKOANALISA SEBAGAI SEBUAH SISTEM  KEPRIBADIAN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PSIKOANALISA (BAGIAN AWAL)</dc:title>
  <dc:creator>all</dc:creator>
  <cp:lastModifiedBy>all</cp:lastModifiedBy>
  <cp:revision>13</cp:revision>
  <dcterms:created xsi:type="dcterms:W3CDTF">2020-10-23T14:06:46Z</dcterms:created>
  <dcterms:modified xsi:type="dcterms:W3CDTF">2020-10-24T04:46:00Z</dcterms:modified>
</cp:coreProperties>
</file>