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8" r:id="rId3"/>
    <p:sldId id="295" r:id="rId4"/>
    <p:sldId id="259" r:id="rId5"/>
    <p:sldId id="261" r:id="rId6"/>
    <p:sldId id="263" r:id="rId7"/>
    <p:sldId id="264" r:id="rId8"/>
    <p:sldId id="265" r:id="rId9"/>
    <p:sldId id="273" r:id="rId10"/>
  </p:sldIdLst>
  <p:sldSz cx="9144000" cy="5143500" type="screen16x9"/>
  <p:notesSz cx="6858000" cy="9144000"/>
  <p:embeddedFontLst>
    <p:embeddedFont>
      <p:font typeface="Bitter Thin" panose="020B0604020202020204" charset="0"/>
      <p:regular r:id="rId12"/>
      <p:bold r:id="rId13"/>
      <p:italic r:id="rId14"/>
      <p:boldItalic r:id="rId15"/>
    </p:embeddedFont>
    <p:embeddedFont>
      <p:font typeface="Dancing Script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88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1925" y="2998951"/>
            <a:ext cx="3860100" cy="3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l="10766" t="12457" r="23222"/>
          <a:stretch/>
        </p:blipFill>
        <p:spPr>
          <a:xfrm>
            <a:off x="1219875" y="3193450"/>
            <a:ext cx="1178700" cy="11724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Bank </a:t>
            </a:r>
            <a:r>
              <a:rPr lang="en-ID" dirty="0" err="1"/>
              <a:t>Sentral</a:t>
            </a:r>
            <a:endParaRPr dirty="0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5">
            <a:alphaModFix/>
          </a:blip>
          <a:srcRect t="16708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/>
              <a:t>Bank </a:t>
            </a:r>
            <a:r>
              <a:rPr lang="en-ID" sz="4000" dirty="0" err="1"/>
              <a:t>Sentral</a:t>
            </a:r>
            <a:endParaRPr sz="40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1079325" y="1411375"/>
            <a:ext cx="5136900" cy="297990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dirty="0"/>
              <a:t>Bank </a:t>
            </a:r>
            <a:r>
              <a:rPr lang="en-ID" dirty="0" err="1"/>
              <a:t>sentral</a:t>
            </a:r>
            <a:r>
              <a:rPr lang="en-ID" dirty="0"/>
              <a:t> 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yang </a:t>
            </a:r>
            <a:r>
              <a:rPr lang="en-ID" dirty="0" err="1"/>
              <a:t>bertugas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dan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br>
              <a:rPr lang="en-ID" sz="3200" dirty="0"/>
            </a:br>
            <a:r>
              <a:rPr lang="en-ID" dirty="0" err="1"/>
              <a:t>moneter</a:t>
            </a:r>
            <a:r>
              <a:rPr lang="en-ID" dirty="0"/>
              <a:t> dan </a:t>
            </a:r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dan </a:t>
            </a:r>
            <a:r>
              <a:rPr lang="en-ID" dirty="0" err="1"/>
              <a:t>perbankan</a:t>
            </a:r>
            <a:r>
              <a:rPr lang="en-ID" dirty="0"/>
              <a:t>. </a:t>
            </a:r>
          </a:p>
          <a:p>
            <a:pPr marL="0" lvl="0" indent="0">
              <a:buNone/>
            </a:pPr>
            <a:endParaRPr sz="3000" b="1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/>
              <a:t>Bank </a:t>
            </a:r>
            <a:r>
              <a:rPr lang="en-ID" sz="4000" dirty="0" err="1"/>
              <a:t>Sentral</a:t>
            </a:r>
            <a:endParaRPr sz="40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1079325" y="1411375"/>
            <a:ext cx="5136900" cy="297990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dirty="0"/>
              <a:t>Bank </a:t>
            </a:r>
            <a:r>
              <a:rPr lang="en-ID" dirty="0" err="1"/>
              <a:t>sentral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dana </a:t>
            </a:r>
            <a:r>
              <a:rPr lang="en-ID" dirty="0" err="1"/>
              <a:t>bagi</a:t>
            </a:r>
            <a:r>
              <a:rPr lang="en-ID" dirty="0"/>
              <a:t> bank-bank (bankers‘ bank) </a:t>
            </a:r>
            <a:r>
              <a:rPr lang="en-ID" dirty="0" err="1"/>
              <a:t>namun</a:t>
            </a:r>
            <a:r>
              <a:rPr lang="en-ID" dirty="0"/>
              <a:t> juga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penjaga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stabilitas</a:t>
            </a:r>
            <a:r>
              <a:rPr lang="en-ID" dirty="0"/>
              <a:t> </a:t>
            </a:r>
            <a:r>
              <a:rPr lang="en-ID" dirty="0" err="1"/>
              <a:t>moneter</a:t>
            </a:r>
            <a:r>
              <a:rPr lang="en-ID" dirty="0"/>
              <a:t> (lender of the resort bank)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dan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kebijakan-kebijakan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, </a:t>
            </a:r>
            <a:br>
              <a:rPr lang="en-ID" dirty="0"/>
            </a:br>
            <a:r>
              <a:rPr lang="en-ID" dirty="0" err="1"/>
              <a:t>mengawasi</a:t>
            </a:r>
            <a:r>
              <a:rPr lang="en-ID" dirty="0"/>
              <a:t>, dan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moneter</a:t>
            </a:r>
            <a:r>
              <a:rPr lang="en-ID" dirty="0"/>
              <a:t>. </a:t>
            </a:r>
            <a:endParaRPr sz="3000" b="1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95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2641925" y="1818450"/>
            <a:ext cx="3860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1.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Tugas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Bank </a:t>
            </a:r>
            <a:r>
              <a:rPr lang="en-ID" dirty="0" err="1"/>
              <a:t>Sentral</a:t>
            </a:r>
            <a:endParaRPr dirty="0"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l="28846" t="14096" r="19678"/>
          <a:stretch/>
        </p:blipFill>
        <p:spPr>
          <a:xfrm>
            <a:off x="1219875" y="3193450"/>
            <a:ext cx="1178700" cy="11724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l="14839" t="20032" r="14832" b="20026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6302650" y="4050874"/>
            <a:ext cx="554654" cy="53702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 err="1"/>
              <a:t>Tugas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Bank </a:t>
            </a:r>
            <a:r>
              <a:rPr lang="en-ID" dirty="0" err="1"/>
              <a:t>Sentral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ID" dirty="0" err="1"/>
              <a:t>mengedarkan</a:t>
            </a:r>
            <a:r>
              <a:rPr lang="en-ID" dirty="0"/>
              <a:t> dan </a:t>
            </a:r>
            <a:br>
              <a:rPr lang="en-ID" dirty="0"/>
            </a:b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peredaran</a:t>
            </a:r>
            <a:r>
              <a:rPr lang="en-ID" dirty="0"/>
              <a:t> </a:t>
            </a:r>
            <a:r>
              <a:rPr lang="en-ID" dirty="0" err="1"/>
              <a:t>uang</a:t>
            </a:r>
            <a:endParaRPr lang="en-ID" dirty="0"/>
          </a:p>
          <a:p>
            <a:pPr lvl="0"/>
            <a:r>
              <a:rPr lang="en-ID" dirty="0" err="1"/>
              <a:t>mengatur</a:t>
            </a:r>
            <a:r>
              <a:rPr lang="en-ID" dirty="0"/>
              <a:t> dan </a:t>
            </a:r>
            <a:br>
              <a:rPr lang="en-ID" dirty="0"/>
            </a:br>
            <a:r>
              <a:rPr lang="en-ID" dirty="0" err="1"/>
              <a:t>mengawasi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perbankan</a:t>
            </a:r>
            <a:endParaRPr lang="en-ID" dirty="0"/>
          </a:p>
          <a:p>
            <a:pPr lvl="0"/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pembayaran</a:t>
            </a:r>
            <a:endParaRPr lang="en-ID" dirty="0"/>
          </a:p>
          <a:p>
            <a:pPr lvl="0"/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perkreditan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l="31499" t="13326" r="17239" b="9644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8433" t="19321" b="901"/>
          <a:stretch/>
        </p:blipFill>
        <p:spPr>
          <a:xfrm>
            <a:off x="6591350" y="205282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l="36544" r="18058"/>
          <a:stretch/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 err="1"/>
              <a:t>Pertumbuhan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b="1" dirty="0" err="1"/>
              <a:t>Pertama</a:t>
            </a:r>
            <a:endParaRPr lang="en-ID" b="1" dirty="0"/>
          </a:p>
          <a:p>
            <a:pPr marL="0" lvl="0" indent="0">
              <a:buNone/>
            </a:pPr>
            <a:endParaRPr lang="en-ID" dirty="0"/>
          </a:p>
          <a:p>
            <a:pPr marL="0" lvl="0" indent="0">
              <a:buNone/>
            </a:pPr>
            <a:r>
              <a:rPr lang="en-ID" dirty="0"/>
              <a:t>status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pengeloaan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perhubungan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cabang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negara lain</a:t>
            </a:r>
            <a:endParaRPr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/>
              <a:t>Kedua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watak</a:t>
            </a:r>
            <a:r>
              <a:rPr lang="en-ID" dirty="0"/>
              <a:t> </a:t>
            </a:r>
            <a:r>
              <a:rPr lang="en-ID" dirty="0" err="1"/>
              <a:t>otonomi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memunculkan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dan tata </a:t>
            </a:r>
            <a:r>
              <a:rPr lang="en-ID" dirty="0" err="1"/>
              <a:t>cara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akuntabilitasnya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3"/>
          </p:nvPr>
        </p:nvSpPr>
        <p:spPr>
          <a:xfrm>
            <a:off x="4730044" y="1218250"/>
            <a:ext cx="193503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/>
              <a:t>Ketiga</a:t>
            </a:r>
            <a:endParaRPr b="1" dirty="0"/>
          </a:p>
          <a:p>
            <a:pPr marL="0" lvl="0" indent="0">
              <a:spcBef>
                <a:spcPts val="800"/>
              </a:spcBef>
              <a:buNone/>
            </a:pPr>
            <a:r>
              <a:rPr lang="en-ID" dirty="0" err="1"/>
              <a:t>transparansi</a:t>
            </a:r>
            <a:r>
              <a:rPr lang="en-ID" dirty="0"/>
              <a:t> </a:t>
            </a:r>
            <a:r>
              <a:rPr lang="en-ID" dirty="0" err="1"/>
              <a:t>penyelenggarann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l="4708" t="5702" r="44108" b="17856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-ID" dirty="0" err="1"/>
              <a:t>erkembangan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398840" y="1208712"/>
            <a:ext cx="3003300" cy="32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berlebihan</a:t>
            </a:r>
            <a:r>
              <a:rPr lang="en-ID" sz="1900" dirty="0"/>
              <a:t> </a:t>
            </a:r>
            <a:r>
              <a:rPr lang="en-ID" sz="1900" dirty="0" err="1"/>
              <a:t>bahwa</a:t>
            </a:r>
            <a:r>
              <a:rPr lang="en-ID" sz="1900" dirty="0"/>
              <a:t> salah </a:t>
            </a:r>
            <a:br>
              <a:rPr lang="en-ID" sz="1900" dirty="0"/>
            </a:br>
            <a:r>
              <a:rPr lang="en-ID" sz="1900" dirty="0" err="1"/>
              <a:t>satu</a:t>
            </a:r>
            <a:r>
              <a:rPr lang="en-ID" sz="1900" dirty="0"/>
              <a:t> </a:t>
            </a:r>
            <a:r>
              <a:rPr lang="en-ID" sz="1900" dirty="0" err="1"/>
              <a:t>penanda</a:t>
            </a:r>
            <a:r>
              <a:rPr lang="en-ID" sz="1900" dirty="0"/>
              <a:t> </a:t>
            </a:r>
            <a:r>
              <a:rPr lang="en-ID" sz="1900" dirty="0" err="1"/>
              <a:t>adanya</a:t>
            </a:r>
            <a:r>
              <a:rPr lang="en-ID" sz="1900" dirty="0"/>
              <a:t> </a:t>
            </a:r>
            <a:r>
              <a:rPr lang="en-ID" sz="1900" dirty="0" err="1"/>
              <a:t>pengelolaan</a:t>
            </a:r>
            <a:r>
              <a:rPr lang="en-ID" sz="1900" dirty="0"/>
              <a:t> masa </a:t>
            </a:r>
            <a:r>
              <a:rPr lang="en-ID" sz="1900" dirty="0" err="1"/>
              <a:t>transisi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pengaturan</a:t>
            </a:r>
            <a:r>
              <a:rPr lang="en-ID" sz="1900" dirty="0"/>
              <a:t> </a:t>
            </a:r>
            <a:br>
              <a:rPr lang="en-ID" sz="1900" dirty="0"/>
            </a:br>
            <a:r>
              <a:rPr lang="en-ID" sz="1900" dirty="0" err="1"/>
              <a:t>kembali</a:t>
            </a:r>
            <a:r>
              <a:rPr lang="en-ID" sz="1900" dirty="0"/>
              <a:t> </a:t>
            </a:r>
            <a:r>
              <a:rPr lang="en-ID" sz="1900" dirty="0" err="1"/>
              <a:t>posisi</a:t>
            </a:r>
            <a:r>
              <a:rPr lang="en-ID" sz="1900" dirty="0"/>
              <a:t> bank </a:t>
            </a:r>
            <a:r>
              <a:rPr lang="en-ID" sz="1900" dirty="0" err="1"/>
              <a:t>sentral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kekuasaan</a:t>
            </a:r>
            <a:r>
              <a:rPr lang="en-ID" sz="1900" dirty="0"/>
              <a:t> </a:t>
            </a:r>
            <a:r>
              <a:rPr lang="en-ID" sz="1900" dirty="0" err="1"/>
              <a:t>suatu</a:t>
            </a:r>
            <a:r>
              <a:rPr lang="en-ID" sz="1900" dirty="0"/>
              <a:t> negara</a:t>
            </a:r>
            <a:endParaRPr sz="1900"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5A885-636E-4436-BA44-D6A663FD3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25" y="1013257"/>
            <a:ext cx="2779147" cy="18527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Independensi</a:t>
            </a:r>
            <a:r>
              <a:rPr lang="en-ID" dirty="0"/>
              <a:t> Bank </a:t>
            </a:r>
            <a:r>
              <a:rPr lang="en-ID" dirty="0" err="1"/>
              <a:t>Sentral</a:t>
            </a:r>
            <a:endParaRPr dirty="0"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1"/>
          </p:nvPr>
        </p:nvSpPr>
        <p:spPr>
          <a:xfrm>
            <a:off x="764949" y="2356208"/>
            <a:ext cx="1838100" cy="15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dirty="0" err="1"/>
              <a:t>Independensi</a:t>
            </a:r>
            <a:r>
              <a:rPr lang="en-ID" dirty="0"/>
              <a:t> </a:t>
            </a:r>
            <a:r>
              <a:rPr lang="en-ID" dirty="0" err="1"/>
              <a:t>Tujuan</a:t>
            </a:r>
            <a:endParaRPr lang="en-ID" dirty="0"/>
          </a:p>
          <a:p>
            <a:pPr marL="0" lvl="0" indent="0">
              <a:buNone/>
            </a:pPr>
            <a:r>
              <a:rPr lang="en-ID" i="1" dirty="0"/>
              <a:t> (Goal Independence) </a:t>
            </a:r>
            <a:endParaRPr sz="1200" i="1" dirty="0"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2"/>
          </p:nvPr>
        </p:nvSpPr>
        <p:spPr>
          <a:xfrm>
            <a:off x="2733900" y="2356208"/>
            <a:ext cx="1838100" cy="15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dirty="0" err="1"/>
              <a:t>Independensi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i="1" dirty="0"/>
              <a:t>(Instrument Independence)</a:t>
            </a:r>
            <a:endParaRPr sz="1200" i="1" dirty="0"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3"/>
          </p:nvPr>
        </p:nvSpPr>
        <p:spPr>
          <a:xfrm>
            <a:off x="4726075" y="2356208"/>
            <a:ext cx="1838100" cy="15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dirty="0" err="1"/>
              <a:t>Independensi</a:t>
            </a:r>
            <a:r>
              <a:rPr lang="en-ID" dirty="0"/>
              <a:t> Personal </a:t>
            </a:r>
            <a:r>
              <a:rPr lang="en-ID" i="1" dirty="0"/>
              <a:t>(Personal Independence)</a:t>
            </a:r>
            <a:endParaRPr sz="1200" i="1" dirty="0"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7068400" y="2830550"/>
            <a:ext cx="585016" cy="590016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Dancing Script</vt:lpstr>
      <vt:lpstr>Bitter Thin</vt:lpstr>
      <vt:lpstr>Arial</vt:lpstr>
      <vt:lpstr>Paris template</vt:lpstr>
      <vt:lpstr>Bank Sentral</vt:lpstr>
      <vt:lpstr>Bank Sentral</vt:lpstr>
      <vt:lpstr>Bank Sentral</vt:lpstr>
      <vt:lpstr>1. Tugas  Bank Sentral</vt:lpstr>
      <vt:lpstr>Tugas  Bank Sentral</vt:lpstr>
      <vt:lpstr>You can also split your content</vt:lpstr>
      <vt:lpstr>Pertumbuhan bank sentral</vt:lpstr>
      <vt:lpstr>Perkembangan Bank Sentral</vt:lpstr>
      <vt:lpstr>Independensi Bank Sentral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Sentral</dc:title>
  <dc:creator>LENOVO</dc:creator>
  <cp:lastModifiedBy>LENOVO</cp:lastModifiedBy>
  <cp:revision>2</cp:revision>
  <dcterms:modified xsi:type="dcterms:W3CDTF">2021-10-27T10:20:07Z</dcterms:modified>
</cp:coreProperties>
</file>