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19083-ECFF-4D05-BDD7-F102B857C4F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26B18-3ED3-42C3-AA07-8D96C266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6B18-3ED3-42C3-AA07-8D96C2666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5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36"/>
            <a:ext cx="776693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1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3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1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2" y="288655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2" y="288655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4" y="2160591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2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2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9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41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9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2" y="6041364"/>
            <a:ext cx="911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40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374" y="2744504"/>
            <a:ext cx="6902837" cy="1646302"/>
          </a:xfrm>
        </p:spPr>
        <p:txBody>
          <a:bodyPr/>
          <a:lstStyle/>
          <a:p>
            <a:pPr algn="l"/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/>
              <a:t/>
            </a:r>
            <a:br>
              <a:rPr lang="id-ID" sz="4800" b="1" dirty="0"/>
            </a:br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 smtClean="0"/>
              <a:t>METODE GEORESISTIVITAS DAN ELEKTROMAGNETIK</a:t>
            </a:r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/>
              <a:t/>
            </a:r>
            <a:br>
              <a:rPr lang="id-ID" sz="4800" b="1" dirty="0"/>
            </a:br>
            <a:r>
              <a:rPr lang="id-ID" sz="2800" b="1" dirty="0" smtClean="0">
                <a:solidFill>
                  <a:srgbClr val="660066"/>
                </a:solidFill>
                <a:latin typeface="Staccato222 BT" pitchFamily="66" charset="0"/>
              </a:rPr>
              <a:t>PENDAHULUAN METODE GEOLISTRIK (LANJUTAN)</a:t>
            </a:r>
            <a:br>
              <a:rPr lang="id-ID" sz="2800" b="1" dirty="0" smtClean="0">
                <a:solidFill>
                  <a:srgbClr val="660066"/>
                </a:solidFill>
                <a:latin typeface="Staccato222 BT" pitchFamily="66" charset="0"/>
              </a:rPr>
            </a:br>
            <a:endParaRPr lang="id-ID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260" y="5154903"/>
            <a:ext cx="7766937" cy="1096899"/>
          </a:xfrm>
        </p:spPr>
        <p:txBody>
          <a:bodyPr>
            <a:normAutofit/>
          </a:bodyPr>
          <a:lstStyle/>
          <a:p>
            <a:pPr algn="l"/>
            <a:r>
              <a:rPr lang="id-ID" sz="2800" dirty="0" smtClean="0">
                <a:solidFill>
                  <a:srgbClr val="FF0000"/>
                </a:solidFill>
              </a:rPr>
              <a:t>FEBRIA ANITA, M.SC</a:t>
            </a:r>
            <a:endParaRPr lang="id-ID" sz="28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11" y="37322"/>
            <a:ext cx="3428190" cy="13922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647263" y="6067130"/>
            <a:ext cx="3344376" cy="651117"/>
            <a:chOff x="11545281" y="5550871"/>
            <a:chExt cx="446422" cy="1202653"/>
          </a:xfrm>
        </p:grpSpPr>
        <p:sp>
          <p:nvSpPr>
            <p:cNvPr id="18" name="Rectangle 17"/>
            <p:cNvSpPr/>
            <p:nvPr/>
          </p:nvSpPr>
          <p:spPr>
            <a:xfrm>
              <a:off x="11545281" y="5550871"/>
              <a:ext cx="446422" cy="6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en-US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FAKULTAS</a:t>
              </a:r>
              <a:r>
                <a:rPr lang="id-ID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TEKNIK DAN SAINS</a:t>
              </a:r>
              <a:endPara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44946" y="6241890"/>
              <a:ext cx="246757" cy="5116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en-US" sz="1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PROGRAM STUDI</a:t>
              </a:r>
              <a:r>
                <a:rPr lang="id-ID" sz="1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FISIKA</a:t>
              </a:r>
              <a:endParaRPr lang="en-US" sz="1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6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5" t="23828" r="21102" b="5584"/>
          <a:stretch/>
        </p:blipFill>
        <p:spPr bwMode="auto">
          <a:xfrm>
            <a:off x="903561" y="589330"/>
            <a:ext cx="740810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31440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83"/>
    </mc:Choice>
    <mc:Fallback xmlns="">
      <p:transition spd="slow" advTm="268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23437" r="20825" b="4482"/>
          <a:stretch/>
        </p:blipFill>
        <p:spPr bwMode="auto">
          <a:xfrm>
            <a:off x="335360" y="404664"/>
            <a:ext cx="8445225" cy="59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6887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73"/>
    </mc:Choice>
    <mc:Fallback xmlns="">
      <p:transition spd="slow" advTm="6557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24219" r="21504" b="6975"/>
          <a:stretch/>
        </p:blipFill>
        <p:spPr bwMode="auto">
          <a:xfrm>
            <a:off x="815414" y="548680"/>
            <a:ext cx="785966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30627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62"/>
    </mc:Choice>
    <mc:Fallback xmlns="">
      <p:transition spd="slow" advTm="576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24609" r="21186" b="5942"/>
          <a:stretch/>
        </p:blipFill>
        <p:spPr bwMode="auto">
          <a:xfrm>
            <a:off x="798053" y="764704"/>
            <a:ext cx="819354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19939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14"/>
    </mc:Choice>
    <mc:Fallback xmlns="">
      <p:transition spd="slow" advTm="3781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4" y="1484785"/>
            <a:ext cx="7760583" cy="3899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34075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49"/>
    </mc:Choice>
    <mc:Fallback xmlns="">
      <p:transition spd="slow" advTm="238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24219" r="21421" b="5380"/>
          <a:stretch/>
        </p:blipFill>
        <p:spPr bwMode="auto">
          <a:xfrm>
            <a:off x="719403" y="430691"/>
            <a:ext cx="7310905" cy="585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35335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56"/>
    </mc:Choice>
    <mc:Fallback xmlns="">
      <p:transition spd="slow" advTm="479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5" t="23633" r="21878" b="7408"/>
          <a:stretch/>
        </p:blipFill>
        <p:spPr bwMode="auto">
          <a:xfrm>
            <a:off x="527381" y="332656"/>
            <a:ext cx="8440773" cy="613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23270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53"/>
    </mc:Choice>
    <mc:Fallback xmlns="">
      <p:transition spd="slow" advTm="669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26953" r="21942" b="6056"/>
          <a:stretch/>
        </p:blipFill>
        <p:spPr bwMode="auto">
          <a:xfrm>
            <a:off x="623393" y="476673"/>
            <a:ext cx="8743346" cy="57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2403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9"/>
    </mc:Choice>
    <mc:Fallback xmlns="">
      <p:transition spd="slow" advTm="266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3" t="24024" r="21537" b="8477"/>
          <a:stretch/>
        </p:blipFill>
        <p:spPr bwMode="auto">
          <a:xfrm>
            <a:off x="830658" y="548681"/>
            <a:ext cx="906362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14909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59"/>
    </mc:Choice>
    <mc:Fallback xmlns="">
      <p:transition spd="slow" advTm="6885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24805" r="20938" b="11511"/>
          <a:stretch/>
        </p:blipFill>
        <p:spPr bwMode="auto">
          <a:xfrm>
            <a:off x="527384" y="908720"/>
            <a:ext cx="840560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40373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28"/>
    </mc:Choice>
    <mc:Fallback xmlns="">
      <p:transition spd="slow" advTm="671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24024" r="21446" b="8439"/>
          <a:stretch/>
        </p:blipFill>
        <p:spPr bwMode="auto">
          <a:xfrm>
            <a:off x="719402" y="644441"/>
            <a:ext cx="8248751" cy="538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18057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49"/>
    </mc:Choice>
    <mc:Fallback xmlns="">
      <p:transition spd="slow" advTm="7774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25000" r="21522" b="8723"/>
          <a:stretch/>
        </p:blipFill>
        <p:spPr bwMode="auto">
          <a:xfrm>
            <a:off x="1103445" y="692696"/>
            <a:ext cx="768886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16925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9"/>
    </mc:Choice>
    <mc:Fallback xmlns="">
      <p:transition spd="slow" advTm="5035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4" t="22851" r="21230" b="6188"/>
          <a:stretch/>
        </p:blipFill>
        <p:spPr bwMode="auto">
          <a:xfrm>
            <a:off x="1103447" y="548680"/>
            <a:ext cx="758335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35866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1"/>
    </mc:Choice>
    <mc:Fallback xmlns="">
      <p:transition spd="slow" advTm="1288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834</TotalTime>
  <Words>91</Words>
  <Application>Microsoft Office PowerPoint</Application>
  <PresentationFormat>Custom</PresentationFormat>
  <Paragraphs>18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   METODE GEORESISTIVITAS DAN ELEKTROMAGNETIK  PENDAHULUAN METODE GEOLISTRIK (LANJUTAN)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SISTEM INFORMASI</dc:title>
  <dc:creator>Windows User</dc:creator>
  <cp:lastModifiedBy>ismail - [2010]</cp:lastModifiedBy>
  <cp:revision>25</cp:revision>
  <dcterms:created xsi:type="dcterms:W3CDTF">2019-04-08T14:20:26Z</dcterms:created>
  <dcterms:modified xsi:type="dcterms:W3CDTF">2021-03-19T03:54:28Z</dcterms:modified>
</cp:coreProperties>
</file>