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7" r:id="rId4"/>
    <p:sldId id="257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2E0"/>
    <a:srgbClr val="DFDEDC"/>
    <a:srgbClr val="F1F1F1"/>
    <a:srgbClr val="FDFDFD"/>
    <a:srgbClr val="BBDEE0"/>
    <a:srgbClr val="C6E2E3"/>
    <a:srgbClr val="FFFFFF"/>
    <a:srgbClr val="775767"/>
    <a:srgbClr val="9659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33" autoAdjust="0"/>
  </p:normalViewPr>
  <p:slideViewPr>
    <p:cSldViewPr snapToGrid="0" showGuides="1">
      <p:cViewPr>
        <p:scale>
          <a:sx n="75" d="100"/>
          <a:sy n="75" d="100"/>
        </p:scale>
        <p:origin x="-54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9F93E-8E25-4DC6-BF73-175F391B8E61}" type="datetimeFigureOut">
              <a:rPr lang="en-ID" smtClean="0"/>
              <a:t>12/25/2018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7A6F-D2E7-4A12-8238-3603F80C472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24874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9F93E-8E25-4DC6-BF73-175F391B8E61}" type="datetimeFigureOut">
              <a:rPr lang="en-ID" smtClean="0"/>
              <a:t>12/25/2018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7A6F-D2E7-4A12-8238-3603F80C472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74860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9F93E-8E25-4DC6-BF73-175F391B8E61}" type="datetimeFigureOut">
              <a:rPr lang="en-ID" smtClean="0"/>
              <a:t>12/25/2018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7A6F-D2E7-4A12-8238-3603F80C472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44170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9F93E-8E25-4DC6-BF73-175F391B8E61}" type="datetimeFigureOut">
              <a:rPr lang="en-ID" smtClean="0"/>
              <a:t>12/25/2018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7A6F-D2E7-4A12-8238-3603F80C472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83704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9F93E-8E25-4DC6-BF73-175F391B8E61}" type="datetimeFigureOut">
              <a:rPr lang="en-ID" smtClean="0"/>
              <a:t>12/25/2018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7A6F-D2E7-4A12-8238-3603F80C472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24279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9F93E-8E25-4DC6-BF73-175F391B8E61}" type="datetimeFigureOut">
              <a:rPr lang="en-ID" smtClean="0"/>
              <a:t>12/25/2018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7A6F-D2E7-4A12-8238-3603F80C472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08499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9F93E-8E25-4DC6-BF73-175F391B8E61}" type="datetimeFigureOut">
              <a:rPr lang="en-ID" smtClean="0"/>
              <a:t>12/25/2018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7A6F-D2E7-4A12-8238-3603F80C472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71431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9F93E-8E25-4DC6-BF73-175F391B8E61}" type="datetimeFigureOut">
              <a:rPr lang="en-ID" smtClean="0"/>
              <a:t>12/25/2018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7A6F-D2E7-4A12-8238-3603F80C472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22451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9F93E-8E25-4DC6-BF73-175F391B8E61}" type="datetimeFigureOut">
              <a:rPr lang="en-ID" smtClean="0"/>
              <a:t>12/25/2018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7A6F-D2E7-4A12-8238-3603F80C472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48583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9F93E-8E25-4DC6-BF73-175F391B8E61}" type="datetimeFigureOut">
              <a:rPr lang="en-ID" smtClean="0"/>
              <a:t>12/25/2018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7A6F-D2E7-4A12-8238-3603F80C472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44148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9F93E-8E25-4DC6-BF73-175F391B8E61}" type="datetimeFigureOut">
              <a:rPr lang="en-ID" smtClean="0"/>
              <a:t>12/25/2018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47A6F-D2E7-4A12-8238-3603F80C472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12681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9F93E-8E25-4DC6-BF73-175F391B8E61}" type="datetimeFigureOut">
              <a:rPr lang="en-ID" smtClean="0"/>
              <a:t>12/25/2018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47A6F-D2E7-4A12-8238-3603F80C472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9571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E10FAA9-8F64-471A-868F-1CB36AC16825}"/>
              </a:ext>
            </a:extLst>
          </p:cNvPr>
          <p:cNvSpPr/>
          <p:nvPr/>
        </p:nvSpPr>
        <p:spPr>
          <a:xfrm>
            <a:off x="1655618" y="2064658"/>
            <a:ext cx="8880764" cy="2576801"/>
          </a:xfrm>
          <a:prstGeom prst="rect">
            <a:avLst/>
          </a:prstGeom>
          <a:noFill/>
          <a:ln w="190500" cmpd="dbl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1F40855-9037-480D-8B51-CF6CA1559246}"/>
              </a:ext>
            </a:extLst>
          </p:cNvPr>
          <p:cNvSpPr txBox="1"/>
          <p:nvPr/>
        </p:nvSpPr>
        <p:spPr>
          <a:xfrm>
            <a:off x="2017045" y="2409646"/>
            <a:ext cx="81579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Bodoni MT Black" panose="02070A03080606020203" pitchFamily="18" charset="0"/>
              </a:rPr>
              <a:t>Landasan</a:t>
            </a:r>
            <a:r>
              <a:rPr lang="en-US" sz="5400" dirty="0">
                <a:solidFill>
                  <a:schemeClr val="bg1"/>
                </a:solidFill>
                <a:latin typeface="Bodoni MT Black" panose="02070A03080606020203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Bodoni MT Black" panose="02070A03080606020203" pitchFamily="18" charset="0"/>
              </a:rPr>
              <a:t>Ilmiah</a:t>
            </a:r>
            <a:r>
              <a:rPr lang="en-US" sz="5400" dirty="0" smtClean="0">
                <a:solidFill>
                  <a:schemeClr val="bg1"/>
                </a:solidFill>
                <a:latin typeface="Bodoni MT Black" panose="02070A03080606020203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Bodoni MT Black" panose="02070A03080606020203" pitchFamily="18" charset="0"/>
              </a:rPr>
              <a:t>Teknologi</a:t>
            </a:r>
            <a:r>
              <a:rPr lang="en-US" sz="5400" dirty="0" smtClean="0">
                <a:solidFill>
                  <a:schemeClr val="bg1"/>
                </a:solidFill>
                <a:latin typeface="Bodoni MT Black" panose="02070A03080606020203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Bodoni MT Black" panose="02070A03080606020203" pitchFamily="18" charset="0"/>
              </a:rPr>
              <a:t>Pendidikan</a:t>
            </a:r>
            <a:endParaRPr lang="en-US" sz="5400" dirty="0"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D9797A54-3B57-46A7-AD96-A4E04747D7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200"/>
            <a:ext cx="1827919" cy="13234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9874FAF-6BA2-4088-B879-5CBFB73C55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90" y="203200"/>
            <a:ext cx="1302686" cy="12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9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E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347" y="0"/>
            <a:ext cx="10275653" cy="6858000"/>
          </a:xfrm>
          <a:prstGeom prst="rect">
            <a:avLst/>
          </a:prstGeom>
          <a:effectLst/>
        </p:spPr>
      </p:pic>
      <p:sp>
        <p:nvSpPr>
          <p:cNvPr id="7" name="Rectangle 6"/>
          <p:cNvSpPr/>
          <p:nvPr/>
        </p:nvSpPr>
        <p:spPr>
          <a:xfrm>
            <a:off x="0" y="0"/>
            <a:ext cx="4660845" cy="6858000"/>
          </a:xfrm>
          <a:custGeom>
            <a:avLst/>
            <a:gdLst>
              <a:gd name="connsiteX0" fmla="*/ 0 w 4078514"/>
              <a:gd name="connsiteY0" fmla="*/ 0 h 6858000"/>
              <a:gd name="connsiteX1" fmla="*/ 4078514 w 4078514"/>
              <a:gd name="connsiteY1" fmla="*/ 0 h 6858000"/>
              <a:gd name="connsiteX2" fmla="*/ 4078514 w 4078514"/>
              <a:gd name="connsiteY2" fmla="*/ 6858000 h 6858000"/>
              <a:gd name="connsiteX3" fmla="*/ 0 w 4078514"/>
              <a:gd name="connsiteY3" fmla="*/ 6858000 h 6858000"/>
              <a:gd name="connsiteX4" fmla="*/ 0 w 4078514"/>
              <a:gd name="connsiteY4" fmla="*/ 0 h 6858000"/>
              <a:gd name="connsiteX0" fmla="*/ 0 w 4078514"/>
              <a:gd name="connsiteY0" fmla="*/ 0 h 6858000"/>
              <a:gd name="connsiteX1" fmla="*/ 4078514 w 4078514"/>
              <a:gd name="connsiteY1" fmla="*/ 0 h 6858000"/>
              <a:gd name="connsiteX2" fmla="*/ 4078514 w 4078514"/>
              <a:gd name="connsiteY2" fmla="*/ 6858000 h 6858000"/>
              <a:gd name="connsiteX3" fmla="*/ 0 w 4078514"/>
              <a:gd name="connsiteY3" fmla="*/ 6858000 h 6858000"/>
              <a:gd name="connsiteX4" fmla="*/ 0 w 4078514"/>
              <a:gd name="connsiteY4" fmla="*/ 0 h 6858000"/>
              <a:gd name="connsiteX0" fmla="*/ 0 w 4078514"/>
              <a:gd name="connsiteY0" fmla="*/ 0 h 6858000"/>
              <a:gd name="connsiteX1" fmla="*/ 4078514 w 4078514"/>
              <a:gd name="connsiteY1" fmla="*/ 0 h 6858000"/>
              <a:gd name="connsiteX2" fmla="*/ 4078514 w 4078514"/>
              <a:gd name="connsiteY2" fmla="*/ 6858000 h 6858000"/>
              <a:gd name="connsiteX3" fmla="*/ 0 w 4078514"/>
              <a:gd name="connsiteY3" fmla="*/ 6858000 h 6858000"/>
              <a:gd name="connsiteX4" fmla="*/ 0 w 4078514"/>
              <a:gd name="connsiteY4" fmla="*/ 0 h 6858000"/>
              <a:gd name="connsiteX0" fmla="*/ 0 w 4519287"/>
              <a:gd name="connsiteY0" fmla="*/ 0 h 6858000"/>
              <a:gd name="connsiteX1" fmla="*/ 4078514 w 4519287"/>
              <a:gd name="connsiteY1" fmla="*/ 0 h 6858000"/>
              <a:gd name="connsiteX2" fmla="*/ 4078514 w 4519287"/>
              <a:gd name="connsiteY2" fmla="*/ 6858000 h 6858000"/>
              <a:gd name="connsiteX3" fmla="*/ 0 w 4519287"/>
              <a:gd name="connsiteY3" fmla="*/ 6858000 h 6858000"/>
              <a:gd name="connsiteX4" fmla="*/ 0 w 4519287"/>
              <a:gd name="connsiteY4" fmla="*/ 0 h 6858000"/>
              <a:gd name="connsiteX0" fmla="*/ 0 w 4564877"/>
              <a:gd name="connsiteY0" fmla="*/ 0 h 6858000"/>
              <a:gd name="connsiteX1" fmla="*/ 4078514 w 4564877"/>
              <a:gd name="connsiteY1" fmla="*/ 0 h 6858000"/>
              <a:gd name="connsiteX2" fmla="*/ 4078514 w 4564877"/>
              <a:gd name="connsiteY2" fmla="*/ 6858000 h 6858000"/>
              <a:gd name="connsiteX3" fmla="*/ 0 w 4564877"/>
              <a:gd name="connsiteY3" fmla="*/ 6858000 h 6858000"/>
              <a:gd name="connsiteX4" fmla="*/ 0 w 4564877"/>
              <a:gd name="connsiteY4" fmla="*/ 0 h 6858000"/>
              <a:gd name="connsiteX0" fmla="*/ 0 w 4660845"/>
              <a:gd name="connsiteY0" fmla="*/ 0 h 6858000"/>
              <a:gd name="connsiteX1" fmla="*/ 4078514 w 4660845"/>
              <a:gd name="connsiteY1" fmla="*/ 0 h 6858000"/>
              <a:gd name="connsiteX2" fmla="*/ 4078514 w 4660845"/>
              <a:gd name="connsiteY2" fmla="*/ 6858000 h 6858000"/>
              <a:gd name="connsiteX3" fmla="*/ 0 w 4660845"/>
              <a:gd name="connsiteY3" fmla="*/ 6858000 h 6858000"/>
              <a:gd name="connsiteX4" fmla="*/ 0 w 466084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0845" h="6858000">
                <a:moveTo>
                  <a:pt x="0" y="0"/>
                </a:moveTo>
                <a:lnTo>
                  <a:pt x="4078514" y="0"/>
                </a:lnTo>
                <a:cubicBezTo>
                  <a:pt x="2859314" y="2140857"/>
                  <a:pt x="5863770" y="4601029"/>
                  <a:pt x="4078514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5"/>
          <p:cNvSpPr/>
          <p:nvPr/>
        </p:nvSpPr>
        <p:spPr>
          <a:xfrm>
            <a:off x="188686" y="2455664"/>
            <a:ext cx="59073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algn="ctr" fontAlgn="auto">
              <a:spcAft>
                <a:spcPts val="0"/>
              </a:spcAft>
              <a:defRPr/>
            </a:pPr>
            <a:r>
              <a:rPr lang="en-US" sz="4400" b="1" dirty="0" err="1" smtClean="0">
                <a:latin typeface="Product Sans" panose="020B0403030502040203" pitchFamily="34" charset="0"/>
              </a:rPr>
              <a:t>Kebenaran</a:t>
            </a:r>
            <a:r>
              <a:rPr lang="en-US" sz="4400" b="1" dirty="0" smtClean="0">
                <a:latin typeface="Product Sans" panose="020B0403030502040203" pitchFamily="34" charset="0"/>
              </a:rPr>
              <a:t> </a:t>
            </a:r>
            <a:r>
              <a:rPr lang="en-US" sz="4400" b="1" dirty="0" err="1" smtClean="0">
                <a:latin typeface="Product Sans" panose="020B0403030502040203" pitchFamily="34" charset="0"/>
              </a:rPr>
              <a:t>Inderawi</a:t>
            </a:r>
            <a:endParaRPr lang="en-US" sz="4400" b="1" dirty="0">
              <a:latin typeface="Product Sans" panose="020B040303050204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8786" y="3228039"/>
            <a:ext cx="53249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smtClean="0">
                <a:latin typeface="Product Sans" panose="020B0403030502040203" pitchFamily="34" charset="0"/>
              </a:rPr>
              <a:t>diperoleh melalui </a:t>
            </a:r>
            <a:r>
              <a:rPr lang="sv-SE" sz="2800" b="1" dirty="0" smtClean="0">
                <a:latin typeface="Product Sans" panose="020B0403030502040203" pitchFamily="34" charset="0"/>
              </a:rPr>
              <a:t>pancaindra</a:t>
            </a:r>
            <a:r>
              <a:rPr lang="sv-SE" sz="2800" dirty="0" smtClean="0">
                <a:latin typeface="Product Sans" panose="020B0403030502040203" pitchFamily="34" charset="0"/>
              </a:rPr>
              <a:t> dan dapat dilakukan siapa saja.</a:t>
            </a:r>
          </a:p>
        </p:txBody>
      </p:sp>
    </p:spTree>
    <p:extLst>
      <p:ext uri="{BB962C8B-B14F-4D97-AF65-F5344CB8AC3E}">
        <p14:creationId xmlns:p14="http://schemas.microsoft.com/office/powerpoint/2010/main" val="326314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070" y="513521"/>
            <a:ext cx="62410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 smtClean="0">
                <a:ln w="38100">
                  <a:noFill/>
                </a:ln>
                <a:latin typeface="Bebas Neue" panose="020B0606020202050201" pitchFamily="34" charset="0"/>
              </a:rPr>
              <a:t>Pengetahuan</a:t>
            </a:r>
            <a:r>
              <a:rPr lang="en-US" sz="7200" dirty="0" smtClean="0">
                <a:ln w="38100">
                  <a:noFill/>
                </a:ln>
                <a:latin typeface="Bebas Neue" panose="020B0606020202050201" pitchFamily="34" charset="0"/>
              </a:rPr>
              <a:t> ILMIAH</a:t>
            </a:r>
            <a:endParaRPr lang="en-ID" sz="7200" dirty="0">
              <a:ln w="38100">
                <a:noFill/>
              </a:ln>
              <a:latin typeface="Bebas Neue" panose="020B0606020202050201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46966" y="2901005"/>
            <a:ext cx="96980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algn="ctr" fontAlgn="auto">
              <a:spcAft>
                <a:spcPts val="0"/>
              </a:spcAft>
              <a:defRPr/>
            </a:pPr>
            <a:r>
              <a:rPr lang="en-US" sz="3200" dirty="0" err="1">
                <a:latin typeface="Product Sans" panose="020B0403030502040203" pitchFamily="34" charset="0"/>
              </a:rPr>
              <a:t>Pengetahuan</a:t>
            </a:r>
            <a:r>
              <a:rPr lang="en-US" sz="3200" dirty="0">
                <a:latin typeface="Product Sans" panose="020B0403030502040203" pitchFamily="34" charset="0"/>
              </a:rPr>
              <a:t> (science) </a:t>
            </a:r>
            <a:r>
              <a:rPr lang="en-US" sz="3200" dirty="0" err="1">
                <a:latin typeface="Product Sans" panose="020B0403030502040203" pitchFamily="34" charset="0"/>
              </a:rPr>
              <a:t>dapat</a:t>
            </a:r>
            <a:r>
              <a:rPr lang="en-US" sz="3200" dirty="0">
                <a:latin typeface="Product Sans" panose="020B0403030502040203" pitchFamily="34" charset="0"/>
              </a:rPr>
              <a:t> </a:t>
            </a:r>
            <a:r>
              <a:rPr lang="en-US" sz="3200" dirty="0" err="1">
                <a:latin typeface="Product Sans" panose="020B0403030502040203" pitchFamily="34" charset="0"/>
              </a:rPr>
              <a:t>dibangun</a:t>
            </a:r>
            <a:r>
              <a:rPr lang="en-US" sz="3200" dirty="0">
                <a:latin typeface="Product Sans" panose="020B0403030502040203" pitchFamily="34" charset="0"/>
              </a:rPr>
              <a:t> </a:t>
            </a:r>
            <a:r>
              <a:rPr lang="en-US" sz="3200" dirty="0" err="1">
                <a:latin typeface="Product Sans" panose="020B0403030502040203" pitchFamily="34" charset="0"/>
              </a:rPr>
              <a:t>melalui</a:t>
            </a:r>
            <a:r>
              <a:rPr lang="en-US" sz="3200" dirty="0">
                <a:latin typeface="Product Sans" panose="020B0403030502040203" pitchFamily="34" charset="0"/>
              </a:rPr>
              <a:t> </a:t>
            </a:r>
            <a:r>
              <a:rPr lang="en-US" sz="3200" b="1" dirty="0">
                <a:latin typeface="Product Sans" panose="020B0403030502040203" pitchFamily="34" charset="0"/>
              </a:rPr>
              <a:t>proses </a:t>
            </a:r>
            <a:r>
              <a:rPr lang="en-US" sz="3200" b="1" dirty="0" err="1">
                <a:latin typeface="Product Sans" panose="020B0403030502040203" pitchFamily="34" charset="0"/>
              </a:rPr>
              <a:t>induktif</a:t>
            </a:r>
            <a:r>
              <a:rPr lang="en-US" sz="3200" b="1" dirty="0">
                <a:latin typeface="Product Sans" panose="020B0403030502040203" pitchFamily="34" charset="0"/>
              </a:rPr>
              <a:t> </a:t>
            </a:r>
            <a:r>
              <a:rPr lang="en-US" sz="3200" dirty="0" err="1">
                <a:latin typeface="Product Sans" panose="020B0403030502040203" pitchFamily="34" charset="0"/>
              </a:rPr>
              <a:t>dari</a:t>
            </a:r>
            <a:r>
              <a:rPr lang="en-US" sz="3200" dirty="0">
                <a:latin typeface="Product Sans" panose="020B0403030502040203" pitchFamily="34" charset="0"/>
              </a:rPr>
              <a:t> </a:t>
            </a:r>
            <a:r>
              <a:rPr lang="en-US" sz="3200" b="1" dirty="0" err="1">
                <a:latin typeface="Product Sans" panose="020B0403030502040203" pitchFamily="34" charset="0"/>
              </a:rPr>
              <a:t>pengalaman</a:t>
            </a:r>
            <a:r>
              <a:rPr lang="en-US" sz="3200" dirty="0">
                <a:latin typeface="Product Sans" panose="020B0403030502040203" pitchFamily="34" charset="0"/>
              </a:rPr>
              <a:t>, </a:t>
            </a:r>
            <a:r>
              <a:rPr lang="en-US" sz="3200" dirty="0" err="1">
                <a:latin typeface="Product Sans" panose="020B0403030502040203" pitchFamily="34" charset="0"/>
              </a:rPr>
              <a:t>maupun</a:t>
            </a:r>
            <a:r>
              <a:rPr lang="en-US" sz="3200" dirty="0">
                <a:latin typeface="Product Sans" panose="020B0403030502040203" pitchFamily="34" charset="0"/>
              </a:rPr>
              <a:t> </a:t>
            </a:r>
            <a:r>
              <a:rPr lang="en-US" sz="3200" dirty="0" err="1">
                <a:latin typeface="Product Sans" panose="020B0403030502040203" pitchFamily="34" charset="0"/>
              </a:rPr>
              <a:t>dengan</a:t>
            </a:r>
            <a:r>
              <a:rPr lang="en-US" sz="3200" dirty="0">
                <a:latin typeface="Product Sans" panose="020B0403030502040203" pitchFamily="34" charset="0"/>
              </a:rPr>
              <a:t> </a:t>
            </a:r>
            <a:r>
              <a:rPr lang="en-US" sz="3200" b="1" dirty="0">
                <a:latin typeface="Product Sans" panose="020B0403030502040203" pitchFamily="34" charset="0"/>
              </a:rPr>
              <a:t>proses </a:t>
            </a:r>
            <a:r>
              <a:rPr lang="en-US" sz="3200" b="1" dirty="0" err="1">
                <a:latin typeface="Product Sans" panose="020B0403030502040203" pitchFamily="34" charset="0"/>
              </a:rPr>
              <a:t>deduktif</a:t>
            </a:r>
            <a:r>
              <a:rPr lang="en-US" sz="3200" b="1" dirty="0">
                <a:latin typeface="Product Sans" panose="020B0403030502040203" pitchFamily="34" charset="0"/>
              </a:rPr>
              <a:t> </a:t>
            </a:r>
            <a:r>
              <a:rPr lang="en-US" sz="3200" dirty="0" err="1">
                <a:latin typeface="Product Sans" panose="020B0403030502040203" pitchFamily="34" charset="0"/>
              </a:rPr>
              <a:t>menggunakan</a:t>
            </a:r>
            <a:r>
              <a:rPr lang="en-US" sz="3200" dirty="0">
                <a:latin typeface="Product Sans" panose="020B0403030502040203" pitchFamily="34" charset="0"/>
              </a:rPr>
              <a:t> </a:t>
            </a:r>
            <a:r>
              <a:rPr lang="en-US" sz="3200" b="1" dirty="0" err="1" smtClean="0">
                <a:latin typeface="Product Sans" panose="020B0403030502040203" pitchFamily="34" charset="0"/>
              </a:rPr>
              <a:t>penalaran</a:t>
            </a:r>
            <a:r>
              <a:rPr lang="en-US" sz="3200" dirty="0">
                <a:latin typeface="Product Sans" panose="020B040303050204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006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070" y="513521"/>
            <a:ext cx="62410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 smtClean="0">
                <a:ln w="38100">
                  <a:noFill/>
                </a:ln>
                <a:latin typeface="Bebas Neue" panose="020B0606020202050201" pitchFamily="34" charset="0"/>
              </a:rPr>
              <a:t>Pengetahuan</a:t>
            </a:r>
            <a:r>
              <a:rPr lang="en-US" sz="7200" dirty="0" smtClean="0">
                <a:ln w="38100">
                  <a:noFill/>
                </a:ln>
                <a:latin typeface="Bebas Neue" panose="020B0606020202050201" pitchFamily="34" charset="0"/>
              </a:rPr>
              <a:t> ILMIAH</a:t>
            </a:r>
            <a:endParaRPr lang="en-ID" sz="7200" dirty="0">
              <a:ln w="38100">
                <a:noFill/>
              </a:ln>
              <a:latin typeface="Bebas Neue" panose="020B0606020202050201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5085" y="2901005"/>
            <a:ext cx="110018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algn="ctr" fontAlgn="auto">
              <a:spcAft>
                <a:spcPts val="0"/>
              </a:spcAft>
              <a:defRPr/>
            </a:pPr>
            <a:r>
              <a:rPr lang="en-US" sz="3200" dirty="0">
                <a:latin typeface="Product Sans" panose="020B0403030502040203" pitchFamily="34" charset="0"/>
              </a:rPr>
              <a:t>Semua </a:t>
            </a:r>
            <a:r>
              <a:rPr lang="en-US" sz="3200" dirty="0" err="1">
                <a:latin typeface="Product Sans" panose="020B0403030502040203" pitchFamily="34" charset="0"/>
              </a:rPr>
              <a:t>pengetahuan</a:t>
            </a:r>
            <a:r>
              <a:rPr lang="en-US" sz="3200" dirty="0">
                <a:latin typeface="Product Sans" panose="020B0403030502040203" pitchFamily="34" charset="0"/>
              </a:rPr>
              <a:t> yang </a:t>
            </a:r>
            <a:r>
              <a:rPr lang="en-US" sz="3200" dirty="0" err="1">
                <a:latin typeface="Product Sans" panose="020B0403030502040203" pitchFamily="34" charset="0"/>
              </a:rPr>
              <a:t>dibangun</a:t>
            </a:r>
            <a:r>
              <a:rPr lang="en-US" sz="3200" dirty="0">
                <a:latin typeface="Product Sans" panose="020B0403030502040203" pitchFamily="34" charset="0"/>
              </a:rPr>
              <a:t> </a:t>
            </a:r>
            <a:r>
              <a:rPr lang="en-US" sz="3200" dirty="0" err="1">
                <a:latin typeface="Product Sans" panose="020B0403030502040203" pitchFamily="34" charset="0"/>
              </a:rPr>
              <a:t>melalui</a:t>
            </a:r>
            <a:r>
              <a:rPr lang="en-US" sz="3200" dirty="0">
                <a:latin typeface="Product Sans" panose="020B0403030502040203" pitchFamily="34" charset="0"/>
              </a:rPr>
              <a:t> </a:t>
            </a:r>
            <a:r>
              <a:rPr lang="en-US" sz="3200" b="1" dirty="0" err="1">
                <a:latin typeface="Product Sans" panose="020B0403030502040203" pitchFamily="34" charset="0"/>
              </a:rPr>
              <a:t>pendekatan</a:t>
            </a:r>
            <a:r>
              <a:rPr lang="en-US" sz="3200" b="1" dirty="0">
                <a:latin typeface="Product Sans" panose="020B0403030502040203" pitchFamily="34" charset="0"/>
              </a:rPr>
              <a:t> </a:t>
            </a:r>
            <a:r>
              <a:rPr lang="en-US" sz="3200" b="1" dirty="0" err="1">
                <a:latin typeface="Product Sans" panose="020B0403030502040203" pitchFamily="34" charset="0"/>
              </a:rPr>
              <a:t>deduktif</a:t>
            </a:r>
            <a:r>
              <a:rPr lang="en-US" sz="3200" dirty="0">
                <a:latin typeface="Product Sans" panose="020B0403030502040203" pitchFamily="34" charset="0"/>
              </a:rPr>
              <a:t> </a:t>
            </a:r>
            <a:r>
              <a:rPr lang="en-US" sz="3200" dirty="0" err="1">
                <a:latin typeface="Product Sans" panose="020B0403030502040203" pitchFamily="34" charset="0"/>
              </a:rPr>
              <a:t>dan</a:t>
            </a:r>
            <a:r>
              <a:rPr lang="en-US" sz="3200" dirty="0">
                <a:latin typeface="Product Sans" panose="020B0403030502040203" pitchFamily="34" charset="0"/>
              </a:rPr>
              <a:t> </a:t>
            </a:r>
            <a:r>
              <a:rPr lang="en-US" sz="3200" dirty="0" err="1">
                <a:latin typeface="Product Sans" panose="020B0403030502040203" pitchFamily="34" charset="0"/>
              </a:rPr>
              <a:t>didasarkan</a:t>
            </a:r>
            <a:r>
              <a:rPr lang="en-US" sz="3200" dirty="0">
                <a:latin typeface="Product Sans" panose="020B0403030502040203" pitchFamily="34" charset="0"/>
              </a:rPr>
              <a:t> pada </a:t>
            </a:r>
            <a:r>
              <a:rPr lang="en-US" sz="3200" dirty="0" err="1">
                <a:latin typeface="Product Sans" panose="020B0403030502040203" pitchFamily="34" charset="0"/>
              </a:rPr>
              <a:t>logika</a:t>
            </a:r>
            <a:r>
              <a:rPr lang="en-US" sz="3200" dirty="0">
                <a:latin typeface="Product Sans" panose="020B0403030502040203" pitchFamily="34" charset="0"/>
              </a:rPr>
              <a:t> formal</a:t>
            </a:r>
            <a:r>
              <a:rPr lang="en-US" sz="3200" b="1" dirty="0">
                <a:latin typeface="Product Sans" panose="020B0403030502040203" pitchFamily="34" charset="0"/>
              </a:rPr>
              <a:t> </a:t>
            </a:r>
            <a:r>
              <a:rPr lang="en-US" sz="3200" dirty="0" err="1">
                <a:latin typeface="Product Sans" panose="020B0403030502040203" pitchFamily="34" charset="0"/>
              </a:rPr>
              <a:t>dan</a:t>
            </a:r>
            <a:r>
              <a:rPr lang="en-US" sz="3200" dirty="0">
                <a:latin typeface="Product Sans" panose="020B0403030502040203" pitchFamily="34" charset="0"/>
              </a:rPr>
              <a:t> </a:t>
            </a:r>
            <a:r>
              <a:rPr lang="en-US" sz="3200" dirty="0" err="1">
                <a:latin typeface="Product Sans" panose="020B0403030502040203" pitchFamily="34" charset="0"/>
              </a:rPr>
              <a:t>matematik</a:t>
            </a:r>
            <a:r>
              <a:rPr lang="en-US" sz="3200" dirty="0">
                <a:latin typeface="Product Sans" panose="020B0403030502040203" pitchFamily="34" charset="0"/>
              </a:rPr>
              <a:t> </a:t>
            </a:r>
            <a:r>
              <a:rPr lang="en-US" sz="3200" b="1" dirty="0" err="1">
                <a:latin typeface="Product Sans" panose="020B0403030502040203" pitchFamily="34" charset="0"/>
              </a:rPr>
              <a:t>harus</a:t>
            </a:r>
            <a:r>
              <a:rPr lang="en-US" sz="3200" dirty="0">
                <a:latin typeface="Product Sans" panose="020B0403030502040203" pitchFamily="34" charset="0"/>
              </a:rPr>
              <a:t> </a:t>
            </a:r>
            <a:r>
              <a:rPr lang="en-US" sz="3200" dirty="0" err="1">
                <a:latin typeface="Product Sans" panose="020B0403030502040203" pitchFamily="34" charset="0"/>
              </a:rPr>
              <a:t>dapat</a:t>
            </a:r>
            <a:r>
              <a:rPr lang="en-US" sz="3200" dirty="0">
                <a:latin typeface="Product Sans" panose="020B0403030502040203" pitchFamily="34" charset="0"/>
              </a:rPr>
              <a:t> </a:t>
            </a:r>
            <a:r>
              <a:rPr lang="en-US" sz="3200" dirty="0" err="1">
                <a:latin typeface="Product Sans" panose="020B0403030502040203" pitchFamily="34" charset="0"/>
              </a:rPr>
              <a:t>diuji</a:t>
            </a:r>
            <a:r>
              <a:rPr lang="en-US" sz="3200" dirty="0">
                <a:latin typeface="Product Sans" panose="020B0403030502040203" pitchFamily="34" charset="0"/>
              </a:rPr>
              <a:t> &amp; </a:t>
            </a:r>
            <a:r>
              <a:rPr lang="en-US" sz="3200" dirty="0" err="1">
                <a:latin typeface="Product Sans" panose="020B0403030502040203" pitchFamily="34" charset="0"/>
              </a:rPr>
              <a:t>dibuktikan</a:t>
            </a:r>
            <a:r>
              <a:rPr lang="en-US" sz="3200" dirty="0">
                <a:latin typeface="Product Sans" panose="020B0403030502040203" pitchFamily="34" charset="0"/>
              </a:rPr>
              <a:t> </a:t>
            </a:r>
            <a:r>
              <a:rPr lang="en-US" sz="3200" dirty="0" err="1">
                <a:latin typeface="Product Sans" panose="020B0403030502040203" pitchFamily="34" charset="0"/>
              </a:rPr>
              <a:t>secara</a:t>
            </a:r>
            <a:r>
              <a:rPr lang="en-US" sz="3200" dirty="0">
                <a:latin typeface="Product Sans" panose="020B0403030502040203" pitchFamily="34" charset="0"/>
              </a:rPr>
              <a:t> </a:t>
            </a:r>
            <a:r>
              <a:rPr lang="en-US" sz="3200" b="1" dirty="0" err="1">
                <a:latin typeface="Product Sans" panose="020B0403030502040203" pitchFamily="34" charset="0"/>
              </a:rPr>
              <a:t>empirik</a:t>
            </a:r>
            <a:r>
              <a:rPr lang="en-US" sz="3200" dirty="0">
                <a:latin typeface="Product Sans" panose="020B040303050204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570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070" y="513521"/>
            <a:ext cx="52059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 smtClean="0">
                <a:ln w="38100">
                  <a:noFill/>
                </a:ln>
                <a:latin typeface="Bebas Neue" panose="020B0606020202050201" pitchFamily="34" charset="0"/>
              </a:rPr>
              <a:t>Landasan</a:t>
            </a:r>
            <a:r>
              <a:rPr lang="en-US" sz="7200" dirty="0" smtClean="0">
                <a:ln w="38100">
                  <a:noFill/>
                </a:ln>
                <a:latin typeface="Bebas Neue" panose="020B0606020202050201" pitchFamily="34" charset="0"/>
              </a:rPr>
              <a:t> </a:t>
            </a:r>
            <a:r>
              <a:rPr lang="en-US" sz="7200" dirty="0" err="1" smtClean="0">
                <a:ln w="38100">
                  <a:noFill/>
                </a:ln>
                <a:latin typeface="Bebas Neue" panose="020B0606020202050201" pitchFamily="34" charset="0"/>
              </a:rPr>
              <a:t>ilmiah</a:t>
            </a:r>
            <a:endParaRPr lang="en-ID" sz="7200" dirty="0">
              <a:ln w="38100">
                <a:noFill/>
              </a:ln>
              <a:latin typeface="Bebas Neue" panose="020B0606020202050201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4070" y="1390684"/>
            <a:ext cx="52059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Product Sans" panose="020B0403030502040203" pitchFamily="34" charset="0"/>
              </a:rPr>
              <a:t>Teknologi</a:t>
            </a:r>
            <a:r>
              <a:rPr lang="en-US" sz="4000" b="1" dirty="0" smtClean="0">
                <a:latin typeface="Product Sans" panose="020B0403030502040203" pitchFamily="34" charset="0"/>
              </a:rPr>
              <a:t> </a:t>
            </a:r>
            <a:r>
              <a:rPr lang="en-US" sz="4000" b="1" dirty="0" err="1" smtClean="0">
                <a:latin typeface="Product Sans" panose="020B0403030502040203" pitchFamily="34" charset="0"/>
              </a:rPr>
              <a:t>Pendidikan</a:t>
            </a:r>
            <a:endParaRPr lang="en-ID" sz="4000" b="1" dirty="0">
              <a:latin typeface="Product Sans" panose="020B040303050204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16166" y="1948182"/>
            <a:ext cx="38074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Product Sans" panose="020B0403030502040203" pitchFamily="34" charset="0"/>
              </a:rPr>
              <a:t>A.A.Lumsdaine,1964</a:t>
            </a:r>
            <a:endParaRPr lang="en-ID" sz="3200" dirty="0">
              <a:latin typeface="Product Sans" panose="020B040303050204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070" y="2603500"/>
            <a:ext cx="84618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fontAlgn="auto">
              <a:spcAft>
                <a:spcPts val="0"/>
              </a:spcAft>
              <a:defRPr/>
            </a:pPr>
            <a:r>
              <a:rPr lang="en-US" sz="2800" dirty="0" err="1">
                <a:latin typeface="Product Sans" panose="020B0403030502040203" pitchFamily="34" charset="0"/>
              </a:rPr>
              <a:t>Teknologi</a:t>
            </a:r>
            <a:r>
              <a:rPr lang="en-US" sz="2800" dirty="0">
                <a:latin typeface="Product Sans" panose="020B0403030502040203" pitchFamily="34" charset="0"/>
              </a:rPr>
              <a:t> </a:t>
            </a:r>
            <a:r>
              <a:rPr lang="en-US" sz="2800" dirty="0" err="1">
                <a:latin typeface="Product Sans" panose="020B0403030502040203" pitchFamily="34" charset="0"/>
              </a:rPr>
              <a:t>pendidikan</a:t>
            </a:r>
            <a:r>
              <a:rPr lang="en-US" sz="2800" dirty="0">
                <a:latin typeface="Product Sans" panose="020B0403030502040203" pitchFamily="34" charset="0"/>
              </a:rPr>
              <a:t> </a:t>
            </a:r>
            <a:r>
              <a:rPr lang="en-US" sz="2800" dirty="0" err="1">
                <a:latin typeface="Product Sans" panose="020B0403030502040203" pitchFamily="34" charset="0"/>
              </a:rPr>
              <a:t>merupakan</a:t>
            </a:r>
            <a:r>
              <a:rPr lang="en-US" sz="2800" dirty="0">
                <a:latin typeface="Product Sans" panose="020B0403030502040203" pitchFamily="34" charset="0"/>
              </a:rPr>
              <a:t> </a:t>
            </a:r>
            <a:r>
              <a:rPr lang="en-US" sz="2800" dirty="0" err="1">
                <a:latin typeface="Product Sans" panose="020B0403030502040203" pitchFamily="34" charset="0"/>
              </a:rPr>
              <a:t>aplikasi</a:t>
            </a:r>
            <a:r>
              <a:rPr lang="en-US" sz="2800" dirty="0">
                <a:latin typeface="Product Sans" panose="020B0403030502040203" pitchFamily="34" charset="0"/>
              </a:rPr>
              <a:t> </a:t>
            </a:r>
            <a:r>
              <a:rPr lang="en-US" sz="2800" dirty="0" err="1">
                <a:latin typeface="Product Sans" panose="020B0403030502040203" pitchFamily="34" charset="0"/>
              </a:rPr>
              <a:t>dari</a:t>
            </a:r>
            <a:r>
              <a:rPr lang="en-US" sz="2800" dirty="0">
                <a:latin typeface="Product Sans" panose="020B0403030502040203" pitchFamily="34" charset="0"/>
              </a:rPr>
              <a:t> </a:t>
            </a:r>
            <a:r>
              <a:rPr lang="en-US" sz="2800" b="1" dirty="0" err="1">
                <a:latin typeface="Product Sans" panose="020B0403030502040203" pitchFamily="34" charset="0"/>
              </a:rPr>
              <a:t>ilmu</a:t>
            </a:r>
            <a:r>
              <a:rPr lang="en-US" sz="2800" dirty="0">
                <a:latin typeface="Product Sans" panose="020B0403030502040203" pitchFamily="34" charset="0"/>
              </a:rPr>
              <a:t> </a:t>
            </a:r>
            <a:r>
              <a:rPr lang="en-US" sz="2800" dirty="0" err="1">
                <a:latin typeface="Product Sans" panose="020B0403030502040203" pitchFamily="34" charset="0"/>
              </a:rPr>
              <a:t>dan</a:t>
            </a:r>
            <a:r>
              <a:rPr lang="en-US" sz="2800" dirty="0">
                <a:latin typeface="Product Sans" panose="020B0403030502040203" pitchFamily="34" charset="0"/>
              </a:rPr>
              <a:t> </a:t>
            </a:r>
            <a:r>
              <a:rPr lang="en-US" sz="2800" b="1" dirty="0" err="1">
                <a:latin typeface="Product Sans" panose="020B0403030502040203" pitchFamily="34" charset="0"/>
              </a:rPr>
              <a:t>sains</a:t>
            </a:r>
            <a:r>
              <a:rPr lang="en-US" sz="2800" b="1" dirty="0">
                <a:latin typeface="Product Sans" panose="020B0403030502040203" pitchFamily="34" charset="0"/>
              </a:rPr>
              <a:t> </a:t>
            </a:r>
            <a:r>
              <a:rPr lang="en-US" sz="2800" b="1" dirty="0" err="1">
                <a:latin typeface="Product Sans" panose="020B0403030502040203" pitchFamily="34" charset="0"/>
              </a:rPr>
              <a:t>dasar</a:t>
            </a:r>
            <a:r>
              <a:rPr lang="en-US" sz="2800" dirty="0">
                <a:latin typeface="Product Sans" panose="020B0403030502040203" pitchFamily="34" charset="0"/>
              </a:rPr>
              <a:t>, </a:t>
            </a:r>
            <a:r>
              <a:rPr lang="en-US" sz="2800" dirty="0" err="1" smtClean="0">
                <a:latin typeface="Product Sans" panose="020B0403030502040203" pitchFamily="34" charset="0"/>
              </a:rPr>
              <a:t>yaitu</a:t>
            </a:r>
            <a:r>
              <a:rPr lang="en-US" sz="2800" dirty="0">
                <a:latin typeface="Product Sans" panose="020B0403030502040203" pitchFamily="34" charset="0"/>
              </a:rPr>
              <a:t>:</a:t>
            </a:r>
            <a:endParaRPr lang="en-US" sz="2800" dirty="0" smtClean="0">
              <a:latin typeface="Product Sans" panose="020B040303050204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2457" y="2757714"/>
            <a:ext cx="6154057" cy="4129315"/>
          </a:xfrm>
          <a:custGeom>
            <a:avLst/>
            <a:gdLst>
              <a:gd name="connsiteX0" fmla="*/ 0 w 3483429"/>
              <a:gd name="connsiteY0" fmla="*/ 0 h 1792514"/>
              <a:gd name="connsiteX1" fmla="*/ 3483429 w 3483429"/>
              <a:gd name="connsiteY1" fmla="*/ 0 h 1792514"/>
              <a:gd name="connsiteX2" fmla="*/ 3483429 w 3483429"/>
              <a:gd name="connsiteY2" fmla="*/ 1792514 h 1792514"/>
              <a:gd name="connsiteX3" fmla="*/ 0 w 3483429"/>
              <a:gd name="connsiteY3" fmla="*/ 1792514 h 1792514"/>
              <a:gd name="connsiteX4" fmla="*/ 0 w 3483429"/>
              <a:gd name="connsiteY4" fmla="*/ 0 h 1792514"/>
              <a:gd name="connsiteX0" fmla="*/ 0 w 3497943"/>
              <a:gd name="connsiteY0" fmla="*/ 1582057 h 3374571"/>
              <a:gd name="connsiteX1" fmla="*/ 3497943 w 3497943"/>
              <a:gd name="connsiteY1" fmla="*/ 0 h 3374571"/>
              <a:gd name="connsiteX2" fmla="*/ 3483429 w 3497943"/>
              <a:gd name="connsiteY2" fmla="*/ 3374571 h 3374571"/>
              <a:gd name="connsiteX3" fmla="*/ 0 w 3497943"/>
              <a:gd name="connsiteY3" fmla="*/ 3374571 h 3374571"/>
              <a:gd name="connsiteX4" fmla="*/ 0 w 3497943"/>
              <a:gd name="connsiteY4" fmla="*/ 1582057 h 3374571"/>
              <a:gd name="connsiteX0" fmla="*/ 2656114 w 6154057"/>
              <a:gd name="connsiteY0" fmla="*/ 1582057 h 3403600"/>
              <a:gd name="connsiteX1" fmla="*/ 6154057 w 6154057"/>
              <a:gd name="connsiteY1" fmla="*/ 0 h 3403600"/>
              <a:gd name="connsiteX2" fmla="*/ 6139543 w 6154057"/>
              <a:gd name="connsiteY2" fmla="*/ 3374571 h 3403600"/>
              <a:gd name="connsiteX3" fmla="*/ 0 w 6154057"/>
              <a:gd name="connsiteY3" fmla="*/ 3403600 h 3403600"/>
              <a:gd name="connsiteX4" fmla="*/ 2656114 w 6154057"/>
              <a:gd name="connsiteY4" fmla="*/ 1582057 h 3403600"/>
              <a:gd name="connsiteX0" fmla="*/ 4557486 w 6154057"/>
              <a:gd name="connsiteY0" fmla="*/ 2612572 h 3403600"/>
              <a:gd name="connsiteX1" fmla="*/ 6154057 w 6154057"/>
              <a:gd name="connsiteY1" fmla="*/ 0 h 3403600"/>
              <a:gd name="connsiteX2" fmla="*/ 6139543 w 6154057"/>
              <a:gd name="connsiteY2" fmla="*/ 3374571 h 3403600"/>
              <a:gd name="connsiteX3" fmla="*/ 0 w 6154057"/>
              <a:gd name="connsiteY3" fmla="*/ 3403600 h 3403600"/>
              <a:gd name="connsiteX4" fmla="*/ 4557486 w 6154057"/>
              <a:gd name="connsiteY4" fmla="*/ 2612572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4057" h="3403600">
                <a:moveTo>
                  <a:pt x="4557486" y="2612572"/>
                </a:moveTo>
                <a:lnTo>
                  <a:pt x="6154057" y="0"/>
                </a:lnTo>
                <a:lnTo>
                  <a:pt x="6139543" y="3374571"/>
                </a:lnTo>
                <a:lnTo>
                  <a:pt x="0" y="3403600"/>
                </a:lnTo>
                <a:lnTo>
                  <a:pt x="4557486" y="2612572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Rectangle 10"/>
          <p:cNvSpPr/>
          <p:nvPr/>
        </p:nvSpPr>
        <p:spPr>
          <a:xfrm rot="16200000">
            <a:off x="7053943" y="784075"/>
            <a:ext cx="6154060" cy="4383314"/>
          </a:xfrm>
          <a:custGeom>
            <a:avLst/>
            <a:gdLst>
              <a:gd name="connsiteX0" fmla="*/ 0 w 3483429"/>
              <a:gd name="connsiteY0" fmla="*/ 0 h 1792514"/>
              <a:gd name="connsiteX1" fmla="*/ 3483429 w 3483429"/>
              <a:gd name="connsiteY1" fmla="*/ 0 h 1792514"/>
              <a:gd name="connsiteX2" fmla="*/ 3483429 w 3483429"/>
              <a:gd name="connsiteY2" fmla="*/ 1792514 h 1792514"/>
              <a:gd name="connsiteX3" fmla="*/ 0 w 3483429"/>
              <a:gd name="connsiteY3" fmla="*/ 1792514 h 1792514"/>
              <a:gd name="connsiteX4" fmla="*/ 0 w 3483429"/>
              <a:gd name="connsiteY4" fmla="*/ 0 h 1792514"/>
              <a:gd name="connsiteX0" fmla="*/ 0 w 3497943"/>
              <a:gd name="connsiteY0" fmla="*/ 1582057 h 3374571"/>
              <a:gd name="connsiteX1" fmla="*/ 3497943 w 3497943"/>
              <a:gd name="connsiteY1" fmla="*/ 0 h 3374571"/>
              <a:gd name="connsiteX2" fmla="*/ 3483429 w 3497943"/>
              <a:gd name="connsiteY2" fmla="*/ 3374571 h 3374571"/>
              <a:gd name="connsiteX3" fmla="*/ 0 w 3497943"/>
              <a:gd name="connsiteY3" fmla="*/ 3374571 h 3374571"/>
              <a:gd name="connsiteX4" fmla="*/ 0 w 3497943"/>
              <a:gd name="connsiteY4" fmla="*/ 1582057 h 3374571"/>
              <a:gd name="connsiteX0" fmla="*/ 2656114 w 6154057"/>
              <a:gd name="connsiteY0" fmla="*/ 1582057 h 3403600"/>
              <a:gd name="connsiteX1" fmla="*/ 6154057 w 6154057"/>
              <a:gd name="connsiteY1" fmla="*/ 0 h 3403600"/>
              <a:gd name="connsiteX2" fmla="*/ 6139543 w 6154057"/>
              <a:gd name="connsiteY2" fmla="*/ 3374571 h 3403600"/>
              <a:gd name="connsiteX3" fmla="*/ 0 w 6154057"/>
              <a:gd name="connsiteY3" fmla="*/ 3403600 h 3403600"/>
              <a:gd name="connsiteX4" fmla="*/ 2656114 w 6154057"/>
              <a:gd name="connsiteY4" fmla="*/ 1582057 h 3403600"/>
              <a:gd name="connsiteX0" fmla="*/ 4557486 w 6154057"/>
              <a:gd name="connsiteY0" fmla="*/ 2612572 h 3403600"/>
              <a:gd name="connsiteX1" fmla="*/ 6154057 w 6154057"/>
              <a:gd name="connsiteY1" fmla="*/ 0 h 3403600"/>
              <a:gd name="connsiteX2" fmla="*/ 6139543 w 6154057"/>
              <a:gd name="connsiteY2" fmla="*/ 3374571 h 3403600"/>
              <a:gd name="connsiteX3" fmla="*/ 0 w 6154057"/>
              <a:gd name="connsiteY3" fmla="*/ 3403600 h 3403600"/>
              <a:gd name="connsiteX4" fmla="*/ 4557486 w 6154057"/>
              <a:gd name="connsiteY4" fmla="*/ 2612572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4057" h="3403600">
                <a:moveTo>
                  <a:pt x="4557486" y="2612572"/>
                </a:moveTo>
                <a:lnTo>
                  <a:pt x="6154057" y="0"/>
                </a:lnTo>
                <a:lnTo>
                  <a:pt x="6139543" y="3374571"/>
                </a:lnTo>
                <a:lnTo>
                  <a:pt x="0" y="3403600"/>
                </a:lnTo>
                <a:lnTo>
                  <a:pt x="4557486" y="261257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 7"/>
          <p:cNvSpPr/>
          <p:nvPr/>
        </p:nvSpPr>
        <p:spPr>
          <a:xfrm>
            <a:off x="407742" y="3565667"/>
            <a:ext cx="993913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835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err="1">
                <a:latin typeface="Product Sans" panose="020B0403030502040203" pitchFamily="34" charset="0"/>
              </a:rPr>
              <a:t>Ilmu</a:t>
            </a:r>
            <a:r>
              <a:rPr lang="en-US" sz="3200" dirty="0">
                <a:latin typeface="Product Sans" panose="020B0403030502040203" pitchFamily="34" charset="0"/>
              </a:rPr>
              <a:t> </a:t>
            </a:r>
            <a:r>
              <a:rPr lang="en-US" sz="3200" dirty="0" err="1" smtClean="0">
                <a:latin typeface="Product Sans" panose="020B0403030502040203" pitchFamily="34" charset="0"/>
              </a:rPr>
              <a:t>Fisika</a:t>
            </a:r>
            <a:endParaRPr lang="en-US" sz="3200" dirty="0">
              <a:latin typeface="Product Sans" panose="020B0403030502040203" pitchFamily="34" charset="0"/>
            </a:endParaRPr>
          </a:p>
          <a:p>
            <a:pPr marL="57835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err="1">
                <a:latin typeface="Product Sans" panose="020B0403030502040203" pitchFamily="34" charset="0"/>
              </a:rPr>
              <a:t>Rekayasa</a:t>
            </a:r>
            <a:r>
              <a:rPr lang="en-US" sz="3200" dirty="0">
                <a:latin typeface="Product Sans" panose="020B0403030502040203" pitchFamily="34" charset="0"/>
              </a:rPr>
              <a:t> </a:t>
            </a:r>
            <a:r>
              <a:rPr lang="en-US" sz="3200" dirty="0" err="1">
                <a:latin typeface="Product Sans" panose="020B0403030502040203" pitchFamily="34" charset="0"/>
              </a:rPr>
              <a:t>mekanik</a:t>
            </a:r>
            <a:r>
              <a:rPr lang="en-US" sz="3200" dirty="0">
                <a:latin typeface="Product Sans" panose="020B0403030502040203" pitchFamily="34" charset="0"/>
              </a:rPr>
              <a:t>, </a:t>
            </a:r>
            <a:r>
              <a:rPr lang="en-US" sz="3200" dirty="0" err="1">
                <a:latin typeface="Product Sans" panose="020B0403030502040203" pitchFamily="34" charset="0"/>
              </a:rPr>
              <a:t>optik</a:t>
            </a:r>
            <a:r>
              <a:rPr lang="en-US" sz="3200" dirty="0">
                <a:latin typeface="Product Sans" panose="020B0403030502040203" pitchFamily="34" charset="0"/>
              </a:rPr>
              <a:t>, </a:t>
            </a:r>
            <a:r>
              <a:rPr lang="en-US" sz="3200" dirty="0" err="1">
                <a:latin typeface="Product Sans" panose="020B0403030502040203" pitchFamily="34" charset="0"/>
              </a:rPr>
              <a:t>elektro</a:t>
            </a:r>
            <a:r>
              <a:rPr lang="en-US" sz="3200" dirty="0">
                <a:latin typeface="Product Sans" panose="020B0403030502040203" pitchFamily="34" charset="0"/>
              </a:rPr>
              <a:t> &amp; </a:t>
            </a:r>
            <a:r>
              <a:rPr lang="en-US" sz="3200" dirty="0" err="1">
                <a:latin typeface="Product Sans" panose="020B0403030502040203" pitchFamily="34" charset="0"/>
              </a:rPr>
              <a:t>elektronik</a:t>
            </a:r>
            <a:endParaRPr lang="en-US" sz="3200" dirty="0">
              <a:latin typeface="Product Sans" panose="020B0403030502040203" pitchFamily="34" charset="0"/>
            </a:endParaRPr>
          </a:p>
          <a:p>
            <a:pPr marL="57835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err="1">
                <a:latin typeface="Product Sans" panose="020B0403030502040203" pitchFamily="34" charset="0"/>
              </a:rPr>
              <a:t>Teknologi</a:t>
            </a:r>
            <a:r>
              <a:rPr lang="en-US" sz="3200" dirty="0">
                <a:latin typeface="Product Sans" panose="020B0403030502040203" pitchFamily="34" charset="0"/>
              </a:rPr>
              <a:t> </a:t>
            </a:r>
            <a:r>
              <a:rPr lang="en-US" sz="3200" dirty="0" err="1" smtClean="0">
                <a:latin typeface="Product Sans" panose="020B0403030502040203" pitchFamily="34" charset="0"/>
              </a:rPr>
              <a:t>Komunikasi</a:t>
            </a:r>
            <a:r>
              <a:rPr lang="en-US" sz="3200" dirty="0" smtClean="0">
                <a:latin typeface="Product Sans" panose="020B0403030502040203" pitchFamily="34" charset="0"/>
              </a:rPr>
              <a:t> </a:t>
            </a:r>
            <a:r>
              <a:rPr lang="en-US" sz="3200" dirty="0">
                <a:latin typeface="Product Sans" panose="020B0403030502040203" pitchFamily="34" charset="0"/>
              </a:rPr>
              <a:t>&amp; </a:t>
            </a:r>
            <a:r>
              <a:rPr lang="en-US" sz="3200" dirty="0" smtClean="0">
                <a:latin typeface="Product Sans" panose="020B0403030502040203" pitchFamily="34" charset="0"/>
              </a:rPr>
              <a:t>Telekomunikasi</a:t>
            </a:r>
            <a:endParaRPr lang="en-US" sz="3200" dirty="0">
              <a:latin typeface="Product Sans" panose="020B0403030502040203" pitchFamily="34" charset="0"/>
            </a:endParaRPr>
          </a:p>
          <a:p>
            <a:pPr marL="57835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err="1">
                <a:latin typeface="Product Sans" panose="020B0403030502040203" pitchFamily="34" charset="0"/>
              </a:rPr>
              <a:t>Ilmu</a:t>
            </a:r>
            <a:r>
              <a:rPr lang="en-US" sz="3200" dirty="0">
                <a:latin typeface="Product Sans" panose="020B0403030502040203" pitchFamily="34" charset="0"/>
              </a:rPr>
              <a:t> </a:t>
            </a:r>
            <a:r>
              <a:rPr lang="en-US" sz="3200" dirty="0" err="1" smtClean="0">
                <a:latin typeface="Product Sans" panose="020B0403030502040203" pitchFamily="34" charset="0"/>
              </a:rPr>
              <a:t>Perilaku</a:t>
            </a:r>
            <a:endParaRPr lang="en-US" sz="3200" dirty="0">
              <a:latin typeface="Product Sans" panose="020B0403030502040203" pitchFamily="34" charset="0"/>
            </a:endParaRPr>
          </a:p>
          <a:p>
            <a:pPr marL="57835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err="1">
                <a:latin typeface="Product Sans" panose="020B0403030502040203" pitchFamily="34" charset="0"/>
              </a:rPr>
              <a:t>Ilmu</a:t>
            </a:r>
            <a:r>
              <a:rPr lang="en-US" sz="3200" dirty="0">
                <a:latin typeface="Product Sans" panose="020B0403030502040203" pitchFamily="34" charset="0"/>
              </a:rPr>
              <a:t> </a:t>
            </a:r>
            <a:r>
              <a:rPr lang="en-US" sz="3200" dirty="0" err="1" smtClean="0">
                <a:latin typeface="Product Sans" panose="020B0403030502040203" pitchFamily="34" charset="0"/>
              </a:rPr>
              <a:t>Komunikasi</a:t>
            </a:r>
            <a:endParaRPr lang="en-US" sz="3200" dirty="0">
              <a:latin typeface="Product Sans" panose="020B0403030502040203" pitchFamily="34" charset="0"/>
            </a:endParaRPr>
          </a:p>
          <a:p>
            <a:pPr marL="57835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err="1">
                <a:latin typeface="Product Sans" panose="020B0403030502040203" pitchFamily="34" charset="0"/>
              </a:rPr>
              <a:t>Ilmu</a:t>
            </a:r>
            <a:r>
              <a:rPr lang="en-US" sz="3200" dirty="0">
                <a:latin typeface="Product Sans" panose="020B0403030502040203" pitchFamily="34" charset="0"/>
              </a:rPr>
              <a:t> </a:t>
            </a:r>
            <a:r>
              <a:rPr lang="en-US" sz="3200" dirty="0" err="1">
                <a:latin typeface="Product Sans" panose="020B0403030502040203" pitchFamily="34" charset="0"/>
              </a:rPr>
              <a:t>E</a:t>
            </a:r>
            <a:r>
              <a:rPr lang="en-US" sz="3200" dirty="0" err="1" smtClean="0">
                <a:latin typeface="Product Sans" panose="020B0403030502040203" pitchFamily="34" charset="0"/>
              </a:rPr>
              <a:t>konomi</a:t>
            </a:r>
            <a:endParaRPr lang="en-US" sz="3200" dirty="0">
              <a:latin typeface="Product Sans" panose="020B040303050204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26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070" y="513521"/>
            <a:ext cx="52059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 smtClean="0">
                <a:ln w="38100">
                  <a:noFill/>
                </a:ln>
                <a:latin typeface="Bebas Neue" panose="020B0606020202050201" pitchFamily="34" charset="0"/>
              </a:rPr>
              <a:t>Landasan</a:t>
            </a:r>
            <a:r>
              <a:rPr lang="en-US" sz="7200" dirty="0" smtClean="0">
                <a:ln w="38100">
                  <a:noFill/>
                </a:ln>
                <a:latin typeface="Bebas Neue" panose="020B0606020202050201" pitchFamily="34" charset="0"/>
              </a:rPr>
              <a:t> </a:t>
            </a:r>
            <a:r>
              <a:rPr lang="en-US" sz="7200" dirty="0" err="1" smtClean="0">
                <a:ln w="38100">
                  <a:noFill/>
                </a:ln>
                <a:latin typeface="Bebas Neue" panose="020B0606020202050201" pitchFamily="34" charset="0"/>
              </a:rPr>
              <a:t>ilmiah</a:t>
            </a:r>
            <a:endParaRPr lang="en-ID" sz="7200" dirty="0">
              <a:ln w="38100">
                <a:noFill/>
              </a:ln>
              <a:latin typeface="Bebas Neue" panose="020B0606020202050201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4070" y="1390684"/>
            <a:ext cx="52059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Product Sans" panose="020B0403030502040203" pitchFamily="34" charset="0"/>
              </a:rPr>
              <a:t>Teknologi</a:t>
            </a:r>
            <a:r>
              <a:rPr lang="en-US" sz="4000" b="1" dirty="0" smtClean="0">
                <a:latin typeface="Product Sans" panose="020B0403030502040203" pitchFamily="34" charset="0"/>
              </a:rPr>
              <a:t> </a:t>
            </a:r>
            <a:r>
              <a:rPr lang="en-US" sz="4000" b="1" dirty="0" err="1" smtClean="0">
                <a:latin typeface="Product Sans" panose="020B0403030502040203" pitchFamily="34" charset="0"/>
              </a:rPr>
              <a:t>Pendidikan</a:t>
            </a:r>
            <a:endParaRPr lang="en-ID" sz="4000" b="1" dirty="0">
              <a:latin typeface="Product Sans" panose="020B040303050204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16166" y="1948182"/>
            <a:ext cx="37930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Product Sans" panose="020B0403030502040203" pitchFamily="34" charset="0"/>
              </a:rPr>
              <a:t>Robert Morgan,1978</a:t>
            </a:r>
            <a:endParaRPr lang="en-ID" sz="3200" dirty="0">
              <a:latin typeface="Product Sans" panose="020B040303050204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070" y="2841054"/>
            <a:ext cx="927147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fontAlgn="auto">
              <a:spcAft>
                <a:spcPts val="0"/>
              </a:spcAft>
              <a:defRPr/>
            </a:pPr>
            <a:r>
              <a:rPr lang="en-US" sz="3200" dirty="0" smtClean="0">
                <a:latin typeface="Product Sans" panose="020B0403030502040203" pitchFamily="34" charset="0"/>
              </a:rPr>
              <a:t>Ada </a:t>
            </a:r>
            <a:r>
              <a:rPr lang="en-US" sz="3200" dirty="0">
                <a:latin typeface="Product Sans" panose="020B0403030502040203" pitchFamily="34" charset="0"/>
              </a:rPr>
              <a:t>3 </a:t>
            </a:r>
            <a:r>
              <a:rPr lang="en-US" sz="3200" dirty="0" err="1">
                <a:latin typeface="Product Sans" panose="020B0403030502040203" pitchFamily="34" charset="0"/>
              </a:rPr>
              <a:t>disiplin</a:t>
            </a:r>
            <a:r>
              <a:rPr lang="en-US" sz="3200" dirty="0">
                <a:latin typeface="Product Sans" panose="020B0403030502040203" pitchFamily="34" charset="0"/>
              </a:rPr>
              <a:t> </a:t>
            </a:r>
            <a:r>
              <a:rPr lang="en-US" sz="3200" dirty="0" err="1">
                <a:latin typeface="Product Sans" panose="020B0403030502040203" pitchFamily="34" charset="0"/>
              </a:rPr>
              <a:t>utama</a:t>
            </a:r>
            <a:r>
              <a:rPr lang="en-US" sz="3200" dirty="0">
                <a:latin typeface="Product Sans" panose="020B0403030502040203" pitchFamily="34" charset="0"/>
              </a:rPr>
              <a:t> yang </a:t>
            </a:r>
            <a:r>
              <a:rPr lang="en-US" sz="3200" dirty="0" err="1">
                <a:latin typeface="Product Sans" panose="020B0403030502040203" pitchFamily="34" charset="0"/>
              </a:rPr>
              <a:t>menjadi</a:t>
            </a:r>
            <a:r>
              <a:rPr lang="en-US" sz="3200" dirty="0">
                <a:latin typeface="Product Sans" panose="020B0403030502040203" pitchFamily="34" charset="0"/>
              </a:rPr>
              <a:t> </a:t>
            </a:r>
            <a:r>
              <a:rPr lang="en-US" sz="3200" dirty="0" err="1">
                <a:latin typeface="Product Sans" panose="020B0403030502040203" pitchFamily="34" charset="0"/>
              </a:rPr>
              <a:t>fondasi</a:t>
            </a:r>
            <a:r>
              <a:rPr lang="en-US" sz="3200" dirty="0">
                <a:latin typeface="Product Sans" panose="020B0403030502040203" pitchFamily="34" charset="0"/>
              </a:rPr>
              <a:t> </a:t>
            </a:r>
            <a:r>
              <a:rPr lang="en-US" sz="3200" dirty="0" err="1">
                <a:latin typeface="Product Sans" panose="020B0403030502040203" pitchFamily="34" charset="0"/>
              </a:rPr>
              <a:t>teknologi</a:t>
            </a:r>
            <a:r>
              <a:rPr lang="en-US" sz="3200" dirty="0">
                <a:latin typeface="Product Sans" panose="020B0403030502040203" pitchFamily="34" charset="0"/>
              </a:rPr>
              <a:t> </a:t>
            </a:r>
            <a:r>
              <a:rPr lang="en-US" sz="3200" dirty="0" err="1" smtClean="0">
                <a:latin typeface="Product Sans" panose="020B0403030502040203" pitchFamily="34" charset="0"/>
              </a:rPr>
              <a:t>pendidikan</a:t>
            </a:r>
            <a:r>
              <a:rPr lang="en-US" sz="3200" dirty="0" smtClean="0">
                <a:latin typeface="Product Sans" panose="020B0403030502040203" pitchFamily="34" charset="0"/>
              </a:rPr>
              <a:t>:</a:t>
            </a:r>
          </a:p>
          <a:p>
            <a:pPr marL="64008" fontAlgn="auto">
              <a:spcAft>
                <a:spcPts val="0"/>
              </a:spcAft>
              <a:defRPr/>
            </a:pPr>
            <a:r>
              <a:rPr lang="en-US" sz="3200" dirty="0" smtClean="0">
                <a:latin typeface="Product Sans" panose="020B0403030502040203" pitchFamily="34" charset="0"/>
              </a:rPr>
              <a:t>	1</a:t>
            </a:r>
            <a:r>
              <a:rPr lang="en-US" sz="3200" dirty="0">
                <a:latin typeface="Product Sans" panose="020B0403030502040203" pitchFamily="34" charset="0"/>
              </a:rPr>
              <a:t>. </a:t>
            </a:r>
            <a:r>
              <a:rPr lang="en-US" sz="3200" dirty="0" err="1">
                <a:latin typeface="Product Sans" panose="020B0403030502040203" pitchFamily="34" charset="0"/>
              </a:rPr>
              <a:t>Ilmu</a:t>
            </a:r>
            <a:r>
              <a:rPr lang="en-US" sz="3200" dirty="0">
                <a:latin typeface="Product Sans" panose="020B0403030502040203" pitchFamily="34" charset="0"/>
              </a:rPr>
              <a:t> </a:t>
            </a:r>
            <a:r>
              <a:rPr lang="en-US" sz="3200" dirty="0" err="1" smtClean="0">
                <a:latin typeface="Product Sans" panose="020B0403030502040203" pitchFamily="34" charset="0"/>
              </a:rPr>
              <a:t>Perilaku</a:t>
            </a:r>
            <a:endParaRPr lang="en-US" sz="3200" dirty="0">
              <a:latin typeface="Product Sans" panose="020B0403030502040203" pitchFamily="34" charset="0"/>
            </a:endParaRPr>
          </a:p>
          <a:p>
            <a:pPr marL="64008" fontAlgn="auto">
              <a:spcAft>
                <a:spcPts val="0"/>
              </a:spcAft>
              <a:defRPr/>
            </a:pPr>
            <a:r>
              <a:rPr lang="en-US" sz="3200" dirty="0" smtClean="0">
                <a:latin typeface="Product Sans" panose="020B0403030502040203" pitchFamily="34" charset="0"/>
              </a:rPr>
              <a:t>	2. </a:t>
            </a:r>
            <a:r>
              <a:rPr lang="en-US" sz="3200" dirty="0" err="1" smtClean="0">
                <a:latin typeface="Product Sans" panose="020B0403030502040203" pitchFamily="34" charset="0"/>
              </a:rPr>
              <a:t>Ilmu</a:t>
            </a:r>
            <a:r>
              <a:rPr lang="en-US" sz="3200" dirty="0" smtClean="0">
                <a:latin typeface="Product Sans" panose="020B0403030502040203" pitchFamily="34" charset="0"/>
              </a:rPr>
              <a:t> </a:t>
            </a:r>
            <a:r>
              <a:rPr lang="en-US" sz="3200" dirty="0" err="1" smtClean="0">
                <a:latin typeface="Product Sans" panose="020B0403030502040203" pitchFamily="34" charset="0"/>
              </a:rPr>
              <a:t>Komunikasi</a:t>
            </a:r>
            <a:endParaRPr lang="en-US" sz="3200" dirty="0">
              <a:latin typeface="Product Sans" panose="020B0403030502040203" pitchFamily="34" charset="0"/>
            </a:endParaRPr>
          </a:p>
          <a:p>
            <a:pPr marL="64008" fontAlgn="auto">
              <a:spcAft>
                <a:spcPts val="0"/>
              </a:spcAft>
              <a:defRPr/>
            </a:pPr>
            <a:r>
              <a:rPr lang="en-US" sz="3200" dirty="0" smtClean="0">
                <a:latin typeface="Product Sans" panose="020B0403030502040203" pitchFamily="34" charset="0"/>
              </a:rPr>
              <a:t>	3. </a:t>
            </a:r>
            <a:r>
              <a:rPr lang="en-US" sz="3200" dirty="0" err="1" smtClean="0">
                <a:latin typeface="Product Sans" panose="020B0403030502040203" pitchFamily="34" charset="0"/>
              </a:rPr>
              <a:t>Ilmu</a:t>
            </a:r>
            <a:r>
              <a:rPr lang="en-US" sz="3200" dirty="0" smtClean="0">
                <a:latin typeface="Product Sans" panose="020B0403030502040203" pitchFamily="34" charset="0"/>
              </a:rPr>
              <a:t> </a:t>
            </a:r>
            <a:r>
              <a:rPr lang="en-US" sz="3200" dirty="0" err="1">
                <a:latin typeface="Product Sans" panose="020B0403030502040203" pitchFamily="34" charset="0"/>
              </a:rPr>
              <a:t>M</a:t>
            </a:r>
            <a:r>
              <a:rPr lang="en-US" sz="3200" dirty="0" err="1" smtClean="0">
                <a:latin typeface="Product Sans" panose="020B0403030502040203" pitchFamily="34" charset="0"/>
              </a:rPr>
              <a:t>anajemen</a:t>
            </a:r>
            <a:endParaRPr lang="en-US" sz="3200" dirty="0">
              <a:latin typeface="Product Sans" panose="020B040303050204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2457" y="2757714"/>
            <a:ext cx="6154057" cy="4129315"/>
          </a:xfrm>
          <a:custGeom>
            <a:avLst/>
            <a:gdLst>
              <a:gd name="connsiteX0" fmla="*/ 0 w 3483429"/>
              <a:gd name="connsiteY0" fmla="*/ 0 h 1792514"/>
              <a:gd name="connsiteX1" fmla="*/ 3483429 w 3483429"/>
              <a:gd name="connsiteY1" fmla="*/ 0 h 1792514"/>
              <a:gd name="connsiteX2" fmla="*/ 3483429 w 3483429"/>
              <a:gd name="connsiteY2" fmla="*/ 1792514 h 1792514"/>
              <a:gd name="connsiteX3" fmla="*/ 0 w 3483429"/>
              <a:gd name="connsiteY3" fmla="*/ 1792514 h 1792514"/>
              <a:gd name="connsiteX4" fmla="*/ 0 w 3483429"/>
              <a:gd name="connsiteY4" fmla="*/ 0 h 1792514"/>
              <a:gd name="connsiteX0" fmla="*/ 0 w 3497943"/>
              <a:gd name="connsiteY0" fmla="*/ 1582057 h 3374571"/>
              <a:gd name="connsiteX1" fmla="*/ 3497943 w 3497943"/>
              <a:gd name="connsiteY1" fmla="*/ 0 h 3374571"/>
              <a:gd name="connsiteX2" fmla="*/ 3483429 w 3497943"/>
              <a:gd name="connsiteY2" fmla="*/ 3374571 h 3374571"/>
              <a:gd name="connsiteX3" fmla="*/ 0 w 3497943"/>
              <a:gd name="connsiteY3" fmla="*/ 3374571 h 3374571"/>
              <a:gd name="connsiteX4" fmla="*/ 0 w 3497943"/>
              <a:gd name="connsiteY4" fmla="*/ 1582057 h 3374571"/>
              <a:gd name="connsiteX0" fmla="*/ 2656114 w 6154057"/>
              <a:gd name="connsiteY0" fmla="*/ 1582057 h 3403600"/>
              <a:gd name="connsiteX1" fmla="*/ 6154057 w 6154057"/>
              <a:gd name="connsiteY1" fmla="*/ 0 h 3403600"/>
              <a:gd name="connsiteX2" fmla="*/ 6139543 w 6154057"/>
              <a:gd name="connsiteY2" fmla="*/ 3374571 h 3403600"/>
              <a:gd name="connsiteX3" fmla="*/ 0 w 6154057"/>
              <a:gd name="connsiteY3" fmla="*/ 3403600 h 3403600"/>
              <a:gd name="connsiteX4" fmla="*/ 2656114 w 6154057"/>
              <a:gd name="connsiteY4" fmla="*/ 1582057 h 3403600"/>
              <a:gd name="connsiteX0" fmla="*/ 4557486 w 6154057"/>
              <a:gd name="connsiteY0" fmla="*/ 2612572 h 3403600"/>
              <a:gd name="connsiteX1" fmla="*/ 6154057 w 6154057"/>
              <a:gd name="connsiteY1" fmla="*/ 0 h 3403600"/>
              <a:gd name="connsiteX2" fmla="*/ 6139543 w 6154057"/>
              <a:gd name="connsiteY2" fmla="*/ 3374571 h 3403600"/>
              <a:gd name="connsiteX3" fmla="*/ 0 w 6154057"/>
              <a:gd name="connsiteY3" fmla="*/ 3403600 h 3403600"/>
              <a:gd name="connsiteX4" fmla="*/ 4557486 w 6154057"/>
              <a:gd name="connsiteY4" fmla="*/ 2612572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4057" h="3403600">
                <a:moveTo>
                  <a:pt x="4557486" y="2612572"/>
                </a:moveTo>
                <a:lnTo>
                  <a:pt x="6154057" y="0"/>
                </a:lnTo>
                <a:lnTo>
                  <a:pt x="6139543" y="3374571"/>
                </a:lnTo>
                <a:lnTo>
                  <a:pt x="0" y="3403600"/>
                </a:lnTo>
                <a:lnTo>
                  <a:pt x="4557486" y="261257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Rectangle 10"/>
          <p:cNvSpPr/>
          <p:nvPr/>
        </p:nvSpPr>
        <p:spPr>
          <a:xfrm rot="16200000">
            <a:off x="7053943" y="784075"/>
            <a:ext cx="6154060" cy="4383314"/>
          </a:xfrm>
          <a:custGeom>
            <a:avLst/>
            <a:gdLst>
              <a:gd name="connsiteX0" fmla="*/ 0 w 3483429"/>
              <a:gd name="connsiteY0" fmla="*/ 0 h 1792514"/>
              <a:gd name="connsiteX1" fmla="*/ 3483429 w 3483429"/>
              <a:gd name="connsiteY1" fmla="*/ 0 h 1792514"/>
              <a:gd name="connsiteX2" fmla="*/ 3483429 w 3483429"/>
              <a:gd name="connsiteY2" fmla="*/ 1792514 h 1792514"/>
              <a:gd name="connsiteX3" fmla="*/ 0 w 3483429"/>
              <a:gd name="connsiteY3" fmla="*/ 1792514 h 1792514"/>
              <a:gd name="connsiteX4" fmla="*/ 0 w 3483429"/>
              <a:gd name="connsiteY4" fmla="*/ 0 h 1792514"/>
              <a:gd name="connsiteX0" fmla="*/ 0 w 3497943"/>
              <a:gd name="connsiteY0" fmla="*/ 1582057 h 3374571"/>
              <a:gd name="connsiteX1" fmla="*/ 3497943 w 3497943"/>
              <a:gd name="connsiteY1" fmla="*/ 0 h 3374571"/>
              <a:gd name="connsiteX2" fmla="*/ 3483429 w 3497943"/>
              <a:gd name="connsiteY2" fmla="*/ 3374571 h 3374571"/>
              <a:gd name="connsiteX3" fmla="*/ 0 w 3497943"/>
              <a:gd name="connsiteY3" fmla="*/ 3374571 h 3374571"/>
              <a:gd name="connsiteX4" fmla="*/ 0 w 3497943"/>
              <a:gd name="connsiteY4" fmla="*/ 1582057 h 3374571"/>
              <a:gd name="connsiteX0" fmla="*/ 2656114 w 6154057"/>
              <a:gd name="connsiteY0" fmla="*/ 1582057 h 3403600"/>
              <a:gd name="connsiteX1" fmla="*/ 6154057 w 6154057"/>
              <a:gd name="connsiteY1" fmla="*/ 0 h 3403600"/>
              <a:gd name="connsiteX2" fmla="*/ 6139543 w 6154057"/>
              <a:gd name="connsiteY2" fmla="*/ 3374571 h 3403600"/>
              <a:gd name="connsiteX3" fmla="*/ 0 w 6154057"/>
              <a:gd name="connsiteY3" fmla="*/ 3403600 h 3403600"/>
              <a:gd name="connsiteX4" fmla="*/ 2656114 w 6154057"/>
              <a:gd name="connsiteY4" fmla="*/ 1582057 h 3403600"/>
              <a:gd name="connsiteX0" fmla="*/ 4557486 w 6154057"/>
              <a:gd name="connsiteY0" fmla="*/ 2612572 h 3403600"/>
              <a:gd name="connsiteX1" fmla="*/ 6154057 w 6154057"/>
              <a:gd name="connsiteY1" fmla="*/ 0 h 3403600"/>
              <a:gd name="connsiteX2" fmla="*/ 6139543 w 6154057"/>
              <a:gd name="connsiteY2" fmla="*/ 3374571 h 3403600"/>
              <a:gd name="connsiteX3" fmla="*/ 0 w 6154057"/>
              <a:gd name="connsiteY3" fmla="*/ 3403600 h 3403600"/>
              <a:gd name="connsiteX4" fmla="*/ 4557486 w 6154057"/>
              <a:gd name="connsiteY4" fmla="*/ 2612572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4057" h="3403600">
                <a:moveTo>
                  <a:pt x="4557486" y="2612572"/>
                </a:moveTo>
                <a:lnTo>
                  <a:pt x="6154057" y="0"/>
                </a:lnTo>
                <a:lnTo>
                  <a:pt x="6139543" y="3374571"/>
                </a:lnTo>
                <a:lnTo>
                  <a:pt x="0" y="3403600"/>
                </a:lnTo>
                <a:lnTo>
                  <a:pt x="4557486" y="261257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6530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070" y="513521"/>
            <a:ext cx="52059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 smtClean="0">
                <a:ln w="38100">
                  <a:noFill/>
                </a:ln>
                <a:latin typeface="Bebas Neue" panose="020B0606020202050201" pitchFamily="34" charset="0"/>
              </a:rPr>
              <a:t>Landasan</a:t>
            </a:r>
            <a:r>
              <a:rPr lang="en-US" sz="7200" dirty="0" smtClean="0">
                <a:ln w="38100">
                  <a:noFill/>
                </a:ln>
                <a:latin typeface="Bebas Neue" panose="020B0606020202050201" pitchFamily="34" charset="0"/>
              </a:rPr>
              <a:t> </a:t>
            </a:r>
            <a:r>
              <a:rPr lang="en-US" sz="7200" dirty="0" err="1" smtClean="0">
                <a:ln w="38100">
                  <a:noFill/>
                </a:ln>
                <a:latin typeface="Bebas Neue" panose="020B0606020202050201" pitchFamily="34" charset="0"/>
              </a:rPr>
              <a:t>ilmiah</a:t>
            </a:r>
            <a:endParaRPr lang="en-ID" sz="7200" dirty="0">
              <a:ln w="38100">
                <a:noFill/>
              </a:ln>
              <a:latin typeface="Bebas Neue" panose="020B0606020202050201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4070" y="1390684"/>
            <a:ext cx="52059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Product Sans" panose="020B0403030502040203" pitchFamily="34" charset="0"/>
              </a:rPr>
              <a:t>Teknologi</a:t>
            </a:r>
            <a:r>
              <a:rPr lang="en-US" sz="4000" b="1" dirty="0" smtClean="0">
                <a:latin typeface="Product Sans" panose="020B0403030502040203" pitchFamily="34" charset="0"/>
              </a:rPr>
              <a:t> </a:t>
            </a:r>
            <a:r>
              <a:rPr lang="en-US" sz="4000" b="1" dirty="0" err="1" smtClean="0">
                <a:latin typeface="Product Sans" panose="020B0403030502040203" pitchFamily="34" charset="0"/>
              </a:rPr>
              <a:t>Pendidikan</a:t>
            </a:r>
            <a:endParaRPr lang="en-ID" sz="4000" b="1" dirty="0">
              <a:latin typeface="Product Sans" panose="020B040303050204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37158" y="1948182"/>
            <a:ext cx="32928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3200" dirty="0" smtClean="0">
                <a:latin typeface="Product Sans" panose="020B0403030502040203" pitchFamily="34" charset="0"/>
              </a:rPr>
              <a:t>Donald P.Ely,1983</a:t>
            </a:r>
            <a:endParaRPr lang="en-ID" sz="3200" dirty="0">
              <a:latin typeface="Product Sans" panose="020B040303050204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070" y="2841054"/>
            <a:ext cx="927147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fontAlgn="auto">
              <a:spcAft>
                <a:spcPts val="0"/>
              </a:spcAft>
              <a:defRPr/>
            </a:pPr>
            <a:r>
              <a:rPr lang="en-US" sz="3200" dirty="0" err="1">
                <a:latin typeface="Product Sans" panose="020B0403030502040203" pitchFamily="34" charset="0"/>
              </a:rPr>
              <a:t>Teknologi</a:t>
            </a:r>
            <a:r>
              <a:rPr lang="en-US" sz="3200" dirty="0">
                <a:latin typeface="Product Sans" panose="020B0403030502040203" pitchFamily="34" charset="0"/>
              </a:rPr>
              <a:t> </a:t>
            </a:r>
            <a:r>
              <a:rPr lang="en-US" sz="3200" dirty="0" err="1">
                <a:latin typeface="Product Sans" panose="020B0403030502040203" pitchFamily="34" charset="0"/>
              </a:rPr>
              <a:t>pendidikan</a:t>
            </a:r>
            <a:r>
              <a:rPr lang="en-US" sz="3200" dirty="0">
                <a:latin typeface="Product Sans" panose="020B0403030502040203" pitchFamily="34" charset="0"/>
              </a:rPr>
              <a:t> </a:t>
            </a:r>
            <a:r>
              <a:rPr lang="en-US" sz="3200" dirty="0" err="1">
                <a:latin typeface="Product Sans" panose="020B0403030502040203" pitchFamily="34" charset="0"/>
              </a:rPr>
              <a:t>meramu</a:t>
            </a:r>
            <a:r>
              <a:rPr lang="en-US" sz="3200" dirty="0">
                <a:latin typeface="Product Sans" panose="020B0403030502040203" pitchFamily="34" charset="0"/>
              </a:rPr>
              <a:t> </a:t>
            </a:r>
            <a:r>
              <a:rPr lang="en-US" sz="3200" dirty="0" err="1">
                <a:latin typeface="Product Sans" panose="020B0403030502040203" pitchFamily="34" charset="0"/>
              </a:rPr>
              <a:t>sejumlah</a:t>
            </a:r>
            <a:r>
              <a:rPr lang="en-US" sz="3200" dirty="0">
                <a:latin typeface="Product Sans" panose="020B0403030502040203" pitchFamily="34" charset="0"/>
              </a:rPr>
              <a:t> </a:t>
            </a:r>
            <a:r>
              <a:rPr lang="en-US" sz="3200" dirty="0" err="1">
                <a:latin typeface="Product Sans" panose="020B0403030502040203" pitchFamily="34" charset="0"/>
              </a:rPr>
              <a:t>disiplin</a:t>
            </a:r>
            <a:r>
              <a:rPr lang="en-US" sz="3200" dirty="0">
                <a:latin typeface="Product Sans" panose="020B0403030502040203" pitchFamily="34" charset="0"/>
              </a:rPr>
              <a:t> </a:t>
            </a:r>
            <a:r>
              <a:rPr lang="en-US" sz="3200" dirty="0" err="1">
                <a:latin typeface="Product Sans" panose="020B0403030502040203" pitchFamily="34" charset="0"/>
              </a:rPr>
              <a:t>dasar</a:t>
            </a:r>
            <a:r>
              <a:rPr lang="en-US" sz="3200" dirty="0">
                <a:latin typeface="Product Sans" panose="020B0403030502040203" pitchFamily="34" charset="0"/>
              </a:rPr>
              <a:t> </a:t>
            </a:r>
            <a:r>
              <a:rPr lang="en-US" sz="3200" dirty="0" err="1">
                <a:latin typeface="Product Sans" panose="020B0403030502040203" pitchFamily="34" charset="0"/>
              </a:rPr>
              <a:t>dan</a:t>
            </a:r>
            <a:r>
              <a:rPr lang="en-US" sz="3200" dirty="0">
                <a:latin typeface="Product Sans" panose="020B0403030502040203" pitchFamily="34" charset="0"/>
              </a:rPr>
              <a:t> </a:t>
            </a:r>
            <a:r>
              <a:rPr lang="en-US" sz="3200" dirty="0" err="1">
                <a:latin typeface="Product Sans" panose="020B0403030502040203" pitchFamily="34" charset="0"/>
              </a:rPr>
              <a:t>bidang</a:t>
            </a:r>
            <a:r>
              <a:rPr lang="en-US" sz="3200" dirty="0">
                <a:latin typeface="Product Sans" panose="020B0403030502040203" pitchFamily="34" charset="0"/>
              </a:rPr>
              <a:t> </a:t>
            </a:r>
            <a:r>
              <a:rPr lang="en-US" sz="3200" dirty="0" err="1" smtClean="0">
                <a:latin typeface="Product Sans" panose="020B0403030502040203" pitchFamily="34" charset="0"/>
              </a:rPr>
              <a:t>terapannya</a:t>
            </a:r>
            <a:r>
              <a:rPr lang="en-US" sz="3200" dirty="0" smtClean="0">
                <a:latin typeface="Product Sans" panose="020B0403030502040203" pitchFamily="34" charset="0"/>
              </a:rPr>
              <a:t> </a:t>
            </a:r>
            <a:r>
              <a:rPr lang="en-US" sz="3200" dirty="0" err="1" smtClean="0">
                <a:latin typeface="Product Sans" panose="020B0403030502040203" pitchFamily="34" charset="0"/>
              </a:rPr>
              <a:t>menjadi</a:t>
            </a:r>
            <a:r>
              <a:rPr lang="en-US" sz="3200" dirty="0" smtClean="0">
                <a:latin typeface="Product Sans" panose="020B0403030502040203" pitchFamily="34" charset="0"/>
              </a:rPr>
              <a:t> </a:t>
            </a:r>
            <a:r>
              <a:rPr lang="en-US" sz="3200" dirty="0" err="1">
                <a:latin typeface="Product Sans" panose="020B0403030502040203" pitchFamily="34" charset="0"/>
              </a:rPr>
              <a:t>suatu</a:t>
            </a:r>
            <a:r>
              <a:rPr lang="en-US" sz="3200" dirty="0">
                <a:latin typeface="Product Sans" panose="020B0403030502040203" pitchFamily="34" charset="0"/>
              </a:rPr>
              <a:t> </a:t>
            </a:r>
            <a:r>
              <a:rPr lang="en-US" sz="3200" b="1" dirty="0" err="1">
                <a:latin typeface="Product Sans" panose="020B0403030502040203" pitchFamily="34" charset="0"/>
              </a:rPr>
              <a:t>prinsip</a:t>
            </a:r>
            <a:r>
              <a:rPr lang="en-US" sz="3200" dirty="0">
                <a:latin typeface="Product Sans" panose="020B0403030502040203" pitchFamily="34" charset="0"/>
              </a:rPr>
              <a:t>, </a:t>
            </a:r>
            <a:r>
              <a:rPr lang="en-US" sz="3200" b="1" dirty="0" err="1">
                <a:latin typeface="Product Sans" panose="020B0403030502040203" pitchFamily="34" charset="0"/>
              </a:rPr>
              <a:t>prosedur</a:t>
            </a:r>
            <a:r>
              <a:rPr lang="en-US" sz="3200" dirty="0">
                <a:latin typeface="Product Sans" panose="020B0403030502040203" pitchFamily="34" charset="0"/>
              </a:rPr>
              <a:t> </a:t>
            </a:r>
            <a:r>
              <a:rPr lang="en-US" sz="3200" dirty="0" err="1">
                <a:latin typeface="Product Sans" panose="020B0403030502040203" pitchFamily="34" charset="0"/>
              </a:rPr>
              <a:t>dan</a:t>
            </a:r>
            <a:r>
              <a:rPr lang="en-US" sz="3200" dirty="0">
                <a:latin typeface="Product Sans" panose="020B0403030502040203" pitchFamily="34" charset="0"/>
              </a:rPr>
              <a:t> </a:t>
            </a:r>
            <a:r>
              <a:rPr lang="en-US" sz="3200" b="1" dirty="0" err="1">
                <a:latin typeface="Product Sans" panose="020B0403030502040203" pitchFamily="34" charset="0"/>
              </a:rPr>
              <a:t>keterampilan</a:t>
            </a:r>
            <a:r>
              <a:rPr lang="en-US" sz="3200" dirty="0">
                <a:latin typeface="Product Sans" panose="020B0403030502040203" pitchFamily="34" charset="0"/>
              </a:rPr>
              <a:t>. </a:t>
            </a:r>
            <a:endParaRPr lang="en-US" sz="3200" dirty="0" smtClean="0">
              <a:latin typeface="Product Sans" panose="020B0403030502040203" pitchFamily="34" charset="0"/>
            </a:endParaRPr>
          </a:p>
          <a:p>
            <a:pPr marL="64008" fontAlgn="auto">
              <a:spcAft>
                <a:spcPts val="0"/>
              </a:spcAft>
              <a:defRPr/>
            </a:pPr>
            <a:endParaRPr lang="en-US" sz="3200" dirty="0">
              <a:latin typeface="Product Sans" panose="020B040303050204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2457" y="2757714"/>
            <a:ext cx="6154057" cy="4129315"/>
          </a:xfrm>
          <a:custGeom>
            <a:avLst/>
            <a:gdLst>
              <a:gd name="connsiteX0" fmla="*/ 0 w 3483429"/>
              <a:gd name="connsiteY0" fmla="*/ 0 h 1792514"/>
              <a:gd name="connsiteX1" fmla="*/ 3483429 w 3483429"/>
              <a:gd name="connsiteY1" fmla="*/ 0 h 1792514"/>
              <a:gd name="connsiteX2" fmla="*/ 3483429 w 3483429"/>
              <a:gd name="connsiteY2" fmla="*/ 1792514 h 1792514"/>
              <a:gd name="connsiteX3" fmla="*/ 0 w 3483429"/>
              <a:gd name="connsiteY3" fmla="*/ 1792514 h 1792514"/>
              <a:gd name="connsiteX4" fmla="*/ 0 w 3483429"/>
              <a:gd name="connsiteY4" fmla="*/ 0 h 1792514"/>
              <a:gd name="connsiteX0" fmla="*/ 0 w 3497943"/>
              <a:gd name="connsiteY0" fmla="*/ 1582057 h 3374571"/>
              <a:gd name="connsiteX1" fmla="*/ 3497943 w 3497943"/>
              <a:gd name="connsiteY1" fmla="*/ 0 h 3374571"/>
              <a:gd name="connsiteX2" fmla="*/ 3483429 w 3497943"/>
              <a:gd name="connsiteY2" fmla="*/ 3374571 h 3374571"/>
              <a:gd name="connsiteX3" fmla="*/ 0 w 3497943"/>
              <a:gd name="connsiteY3" fmla="*/ 3374571 h 3374571"/>
              <a:gd name="connsiteX4" fmla="*/ 0 w 3497943"/>
              <a:gd name="connsiteY4" fmla="*/ 1582057 h 3374571"/>
              <a:gd name="connsiteX0" fmla="*/ 2656114 w 6154057"/>
              <a:gd name="connsiteY0" fmla="*/ 1582057 h 3403600"/>
              <a:gd name="connsiteX1" fmla="*/ 6154057 w 6154057"/>
              <a:gd name="connsiteY1" fmla="*/ 0 h 3403600"/>
              <a:gd name="connsiteX2" fmla="*/ 6139543 w 6154057"/>
              <a:gd name="connsiteY2" fmla="*/ 3374571 h 3403600"/>
              <a:gd name="connsiteX3" fmla="*/ 0 w 6154057"/>
              <a:gd name="connsiteY3" fmla="*/ 3403600 h 3403600"/>
              <a:gd name="connsiteX4" fmla="*/ 2656114 w 6154057"/>
              <a:gd name="connsiteY4" fmla="*/ 1582057 h 3403600"/>
              <a:gd name="connsiteX0" fmla="*/ 4557486 w 6154057"/>
              <a:gd name="connsiteY0" fmla="*/ 2612572 h 3403600"/>
              <a:gd name="connsiteX1" fmla="*/ 6154057 w 6154057"/>
              <a:gd name="connsiteY1" fmla="*/ 0 h 3403600"/>
              <a:gd name="connsiteX2" fmla="*/ 6139543 w 6154057"/>
              <a:gd name="connsiteY2" fmla="*/ 3374571 h 3403600"/>
              <a:gd name="connsiteX3" fmla="*/ 0 w 6154057"/>
              <a:gd name="connsiteY3" fmla="*/ 3403600 h 3403600"/>
              <a:gd name="connsiteX4" fmla="*/ 4557486 w 6154057"/>
              <a:gd name="connsiteY4" fmla="*/ 2612572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4057" h="3403600">
                <a:moveTo>
                  <a:pt x="4557486" y="2612572"/>
                </a:moveTo>
                <a:lnTo>
                  <a:pt x="6154057" y="0"/>
                </a:lnTo>
                <a:lnTo>
                  <a:pt x="6139543" y="3374571"/>
                </a:lnTo>
                <a:lnTo>
                  <a:pt x="0" y="3403600"/>
                </a:lnTo>
                <a:lnTo>
                  <a:pt x="4557486" y="261257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Rectangle 10"/>
          <p:cNvSpPr/>
          <p:nvPr/>
        </p:nvSpPr>
        <p:spPr>
          <a:xfrm rot="16200000">
            <a:off x="7053943" y="784075"/>
            <a:ext cx="6154060" cy="4383314"/>
          </a:xfrm>
          <a:custGeom>
            <a:avLst/>
            <a:gdLst>
              <a:gd name="connsiteX0" fmla="*/ 0 w 3483429"/>
              <a:gd name="connsiteY0" fmla="*/ 0 h 1792514"/>
              <a:gd name="connsiteX1" fmla="*/ 3483429 w 3483429"/>
              <a:gd name="connsiteY1" fmla="*/ 0 h 1792514"/>
              <a:gd name="connsiteX2" fmla="*/ 3483429 w 3483429"/>
              <a:gd name="connsiteY2" fmla="*/ 1792514 h 1792514"/>
              <a:gd name="connsiteX3" fmla="*/ 0 w 3483429"/>
              <a:gd name="connsiteY3" fmla="*/ 1792514 h 1792514"/>
              <a:gd name="connsiteX4" fmla="*/ 0 w 3483429"/>
              <a:gd name="connsiteY4" fmla="*/ 0 h 1792514"/>
              <a:gd name="connsiteX0" fmla="*/ 0 w 3497943"/>
              <a:gd name="connsiteY0" fmla="*/ 1582057 h 3374571"/>
              <a:gd name="connsiteX1" fmla="*/ 3497943 w 3497943"/>
              <a:gd name="connsiteY1" fmla="*/ 0 h 3374571"/>
              <a:gd name="connsiteX2" fmla="*/ 3483429 w 3497943"/>
              <a:gd name="connsiteY2" fmla="*/ 3374571 h 3374571"/>
              <a:gd name="connsiteX3" fmla="*/ 0 w 3497943"/>
              <a:gd name="connsiteY3" fmla="*/ 3374571 h 3374571"/>
              <a:gd name="connsiteX4" fmla="*/ 0 w 3497943"/>
              <a:gd name="connsiteY4" fmla="*/ 1582057 h 3374571"/>
              <a:gd name="connsiteX0" fmla="*/ 2656114 w 6154057"/>
              <a:gd name="connsiteY0" fmla="*/ 1582057 h 3403600"/>
              <a:gd name="connsiteX1" fmla="*/ 6154057 w 6154057"/>
              <a:gd name="connsiteY1" fmla="*/ 0 h 3403600"/>
              <a:gd name="connsiteX2" fmla="*/ 6139543 w 6154057"/>
              <a:gd name="connsiteY2" fmla="*/ 3374571 h 3403600"/>
              <a:gd name="connsiteX3" fmla="*/ 0 w 6154057"/>
              <a:gd name="connsiteY3" fmla="*/ 3403600 h 3403600"/>
              <a:gd name="connsiteX4" fmla="*/ 2656114 w 6154057"/>
              <a:gd name="connsiteY4" fmla="*/ 1582057 h 3403600"/>
              <a:gd name="connsiteX0" fmla="*/ 4557486 w 6154057"/>
              <a:gd name="connsiteY0" fmla="*/ 2612572 h 3403600"/>
              <a:gd name="connsiteX1" fmla="*/ 6154057 w 6154057"/>
              <a:gd name="connsiteY1" fmla="*/ 0 h 3403600"/>
              <a:gd name="connsiteX2" fmla="*/ 6139543 w 6154057"/>
              <a:gd name="connsiteY2" fmla="*/ 3374571 h 3403600"/>
              <a:gd name="connsiteX3" fmla="*/ 0 w 6154057"/>
              <a:gd name="connsiteY3" fmla="*/ 3403600 h 3403600"/>
              <a:gd name="connsiteX4" fmla="*/ 4557486 w 6154057"/>
              <a:gd name="connsiteY4" fmla="*/ 2612572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4057" h="3403600">
                <a:moveTo>
                  <a:pt x="4557486" y="2612572"/>
                </a:moveTo>
                <a:lnTo>
                  <a:pt x="6154057" y="0"/>
                </a:lnTo>
                <a:lnTo>
                  <a:pt x="6139543" y="3374571"/>
                </a:lnTo>
                <a:lnTo>
                  <a:pt x="0" y="3403600"/>
                </a:lnTo>
                <a:lnTo>
                  <a:pt x="4557486" y="261257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6287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4070" y="1217269"/>
            <a:ext cx="927147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>
              <a:defRPr/>
            </a:pPr>
            <a:r>
              <a:rPr lang="en-US" sz="3600" dirty="0" err="1">
                <a:latin typeface="Product Sans" panose="020B0403030502040203" pitchFamily="34" charset="0"/>
              </a:rPr>
              <a:t>Disiplin</a:t>
            </a:r>
            <a:r>
              <a:rPr lang="en-US" sz="3600" dirty="0">
                <a:latin typeface="Product Sans" panose="020B0403030502040203" pitchFamily="34" charset="0"/>
              </a:rPr>
              <a:t> yang </a:t>
            </a:r>
            <a:r>
              <a:rPr lang="en-US" sz="3600" dirty="0" err="1">
                <a:latin typeface="Product Sans" panose="020B0403030502040203" pitchFamily="34" charset="0"/>
              </a:rPr>
              <a:t>memberikan</a:t>
            </a:r>
            <a:r>
              <a:rPr lang="en-US" sz="3600" dirty="0">
                <a:latin typeface="Product Sans" panose="020B0403030502040203" pitchFamily="34" charset="0"/>
              </a:rPr>
              <a:t> </a:t>
            </a:r>
            <a:r>
              <a:rPr lang="en-US" sz="3600" dirty="0" err="1">
                <a:latin typeface="Product Sans" panose="020B0403030502040203" pitchFamily="34" charset="0"/>
              </a:rPr>
              <a:t>kontribusinya</a:t>
            </a:r>
            <a:r>
              <a:rPr lang="en-US" sz="3600" dirty="0">
                <a:latin typeface="Product Sans" panose="020B0403030502040203" pitchFamily="34" charset="0"/>
              </a:rPr>
              <a:t> </a:t>
            </a:r>
            <a:r>
              <a:rPr lang="en-US" sz="3600" dirty="0" err="1">
                <a:latin typeface="Product Sans" panose="020B0403030502040203" pitchFamily="34" charset="0"/>
              </a:rPr>
              <a:t>adalah</a:t>
            </a:r>
            <a:r>
              <a:rPr lang="en-US" sz="3600" dirty="0" smtClean="0">
                <a:latin typeface="Product Sans" panose="020B0403030502040203" pitchFamily="34" charset="0"/>
              </a:rPr>
              <a:t>:</a:t>
            </a:r>
            <a:endParaRPr lang="en-US" sz="3600" b="1" i="1" dirty="0" smtClean="0">
              <a:latin typeface="Product Sans" panose="020B0403030502040203" pitchFamily="34" charset="0"/>
            </a:endParaRPr>
          </a:p>
          <a:p>
            <a:pPr marL="57835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600" b="1" i="1" dirty="0" smtClean="0">
                <a:latin typeface="Product Sans" panose="020B0403030502040203" pitchFamily="34" charset="0"/>
              </a:rPr>
              <a:t>Basic contributing discipline</a:t>
            </a:r>
            <a:r>
              <a:rPr lang="en-US" sz="3600" dirty="0">
                <a:latin typeface="Product Sans" panose="020B0403030502040203" pitchFamily="34" charset="0"/>
              </a:rPr>
              <a:t>: </a:t>
            </a:r>
            <a:r>
              <a:rPr lang="en-US" sz="3600" dirty="0" err="1">
                <a:latin typeface="Product Sans" panose="020B0403030502040203" pitchFamily="34" charset="0"/>
              </a:rPr>
              <a:t>komunikasi</a:t>
            </a:r>
            <a:r>
              <a:rPr lang="en-US" sz="3600" dirty="0">
                <a:latin typeface="Product Sans" panose="020B0403030502040203" pitchFamily="34" charset="0"/>
              </a:rPr>
              <a:t>, </a:t>
            </a:r>
            <a:r>
              <a:rPr lang="en-US" sz="3600" dirty="0" err="1" smtClean="0">
                <a:latin typeface="Product Sans" panose="020B0403030502040203" pitchFamily="34" charset="0"/>
              </a:rPr>
              <a:t>psikologi</a:t>
            </a:r>
            <a:r>
              <a:rPr lang="en-US" sz="3600" dirty="0" smtClean="0">
                <a:latin typeface="Product Sans" panose="020B0403030502040203" pitchFamily="34" charset="0"/>
              </a:rPr>
              <a:t>, </a:t>
            </a:r>
            <a:r>
              <a:rPr lang="en-US" sz="3600" dirty="0" err="1" smtClean="0">
                <a:latin typeface="Product Sans" panose="020B0403030502040203" pitchFamily="34" charset="0"/>
              </a:rPr>
              <a:t>evaluasi</a:t>
            </a:r>
            <a:r>
              <a:rPr lang="en-US" sz="3600" dirty="0" smtClean="0">
                <a:latin typeface="Product Sans" panose="020B0403030502040203" pitchFamily="34" charset="0"/>
              </a:rPr>
              <a:t> </a:t>
            </a:r>
            <a:r>
              <a:rPr lang="en-US" sz="3600" dirty="0">
                <a:latin typeface="Product Sans" panose="020B0403030502040203" pitchFamily="34" charset="0"/>
              </a:rPr>
              <a:t>&amp; </a:t>
            </a:r>
            <a:r>
              <a:rPr lang="en-US" sz="3600" dirty="0" err="1">
                <a:latin typeface="Product Sans" panose="020B0403030502040203" pitchFamily="34" charset="0"/>
              </a:rPr>
              <a:t>manajemen</a:t>
            </a:r>
            <a:r>
              <a:rPr lang="en-US" sz="3600" dirty="0" smtClean="0">
                <a:latin typeface="Product Sans" panose="020B0403030502040203" pitchFamily="34" charset="0"/>
              </a:rPr>
              <a:t>.</a:t>
            </a:r>
          </a:p>
          <a:p>
            <a:pPr marL="578358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3600" dirty="0">
              <a:latin typeface="Product Sans" panose="020B0403030502040203" pitchFamily="34" charset="0"/>
            </a:endParaRPr>
          </a:p>
          <a:p>
            <a:pPr marL="57835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600" b="1" i="1" dirty="0" smtClean="0">
                <a:latin typeface="Product Sans" panose="020B0403030502040203" pitchFamily="34" charset="0"/>
              </a:rPr>
              <a:t>Related </a:t>
            </a:r>
            <a:r>
              <a:rPr lang="en-US" sz="3600" b="1" i="1" dirty="0">
                <a:latin typeface="Product Sans" panose="020B0403030502040203" pitchFamily="34" charset="0"/>
              </a:rPr>
              <a:t>contributing fields</a:t>
            </a:r>
            <a:r>
              <a:rPr lang="en-US" sz="3600" dirty="0">
                <a:latin typeface="Product Sans" panose="020B0403030502040203" pitchFamily="34" charset="0"/>
              </a:rPr>
              <a:t>: </a:t>
            </a:r>
            <a:r>
              <a:rPr lang="en-US" sz="3600" dirty="0" err="1">
                <a:latin typeface="Product Sans" panose="020B0403030502040203" pitchFamily="34" charset="0"/>
              </a:rPr>
              <a:t>psikologi</a:t>
            </a:r>
            <a:r>
              <a:rPr lang="en-US" sz="3600" dirty="0">
                <a:latin typeface="Product Sans" panose="020B0403030502040203" pitchFamily="34" charset="0"/>
              </a:rPr>
              <a:t> </a:t>
            </a:r>
            <a:r>
              <a:rPr lang="en-US" sz="3600" dirty="0" err="1">
                <a:latin typeface="Product Sans" panose="020B0403030502040203" pitchFamily="34" charset="0"/>
              </a:rPr>
              <a:t>persepsi</a:t>
            </a:r>
            <a:r>
              <a:rPr lang="en-US" sz="3600" dirty="0">
                <a:latin typeface="Product Sans" panose="020B0403030502040203" pitchFamily="34" charset="0"/>
              </a:rPr>
              <a:t>, </a:t>
            </a:r>
            <a:r>
              <a:rPr lang="en-US" sz="3600" dirty="0" err="1">
                <a:latin typeface="Product Sans" panose="020B0403030502040203" pitchFamily="34" charset="0"/>
              </a:rPr>
              <a:t>psi.kognisi</a:t>
            </a:r>
            <a:r>
              <a:rPr lang="en-US" sz="3600" dirty="0">
                <a:latin typeface="Product Sans" panose="020B0403030502040203" pitchFamily="34" charset="0"/>
              </a:rPr>
              <a:t>, </a:t>
            </a:r>
            <a:r>
              <a:rPr lang="en-US" sz="3600" dirty="0" err="1">
                <a:latin typeface="Product Sans" panose="020B0403030502040203" pitchFamily="34" charset="0"/>
              </a:rPr>
              <a:t>psi.sosial</a:t>
            </a:r>
            <a:r>
              <a:rPr lang="en-US" sz="3600" dirty="0">
                <a:latin typeface="Product Sans" panose="020B0403030502040203" pitchFamily="34" charset="0"/>
              </a:rPr>
              <a:t>, media, </a:t>
            </a:r>
            <a:r>
              <a:rPr lang="en-US" sz="3600" dirty="0" err="1">
                <a:latin typeface="Product Sans" panose="020B0403030502040203" pitchFamily="34" charset="0"/>
              </a:rPr>
              <a:t>sistem</a:t>
            </a:r>
            <a:r>
              <a:rPr lang="en-US" sz="3600" dirty="0">
                <a:latin typeface="Product Sans" panose="020B0403030502040203" pitchFamily="34" charset="0"/>
              </a:rPr>
              <a:t> </a:t>
            </a:r>
            <a:r>
              <a:rPr lang="en-US" sz="3600" dirty="0" err="1">
                <a:latin typeface="Product Sans" panose="020B0403030502040203" pitchFamily="34" charset="0"/>
              </a:rPr>
              <a:t>dan</a:t>
            </a:r>
            <a:r>
              <a:rPr lang="en-US" sz="3600" dirty="0">
                <a:latin typeface="Product Sans" panose="020B0403030502040203" pitchFamily="34" charset="0"/>
              </a:rPr>
              <a:t> </a:t>
            </a:r>
            <a:r>
              <a:rPr lang="en-US" sz="3600" dirty="0" err="1">
                <a:latin typeface="Product Sans" panose="020B0403030502040203" pitchFamily="34" charset="0"/>
              </a:rPr>
              <a:t>penilaian</a:t>
            </a:r>
            <a:r>
              <a:rPr lang="en-US" sz="3600" dirty="0">
                <a:latin typeface="Product Sans" panose="020B0403030502040203" pitchFamily="34" charset="0"/>
              </a:rPr>
              <a:t> </a:t>
            </a:r>
            <a:r>
              <a:rPr lang="en-US" sz="3600" dirty="0" err="1" smtClean="0">
                <a:latin typeface="Product Sans" panose="020B0403030502040203" pitchFamily="34" charset="0"/>
              </a:rPr>
              <a:t>kebutuhan</a:t>
            </a:r>
            <a:r>
              <a:rPr lang="en-US" sz="3600" dirty="0" smtClean="0">
                <a:latin typeface="Product Sans" panose="020B0403030502040203" pitchFamily="34" charset="0"/>
              </a:rPr>
              <a:t>.</a:t>
            </a:r>
            <a:endParaRPr lang="en-US" sz="3600" dirty="0">
              <a:latin typeface="Product Sans" panose="020B040303050204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2457" y="2757714"/>
            <a:ext cx="6154057" cy="4129315"/>
          </a:xfrm>
          <a:custGeom>
            <a:avLst/>
            <a:gdLst>
              <a:gd name="connsiteX0" fmla="*/ 0 w 3483429"/>
              <a:gd name="connsiteY0" fmla="*/ 0 h 1792514"/>
              <a:gd name="connsiteX1" fmla="*/ 3483429 w 3483429"/>
              <a:gd name="connsiteY1" fmla="*/ 0 h 1792514"/>
              <a:gd name="connsiteX2" fmla="*/ 3483429 w 3483429"/>
              <a:gd name="connsiteY2" fmla="*/ 1792514 h 1792514"/>
              <a:gd name="connsiteX3" fmla="*/ 0 w 3483429"/>
              <a:gd name="connsiteY3" fmla="*/ 1792514 h 1792514"/>
              <a:gd name="connsiteX4" fmla="*/ 0 w 3483429"/>
              <a:gd name="connsiteY4" fmla="*/ 0 h 1792514"/>
              <a:gd name="connsiteX0" fmla="*/ 0 w 3497943"/>
              <a:gd name="connsiteY0" fmla="*/ 1582057 h 3374571"/>
              <a:gd name="connsiteX1" fmla="*/ 3497943 w 3497943"/>
              <a:gd name="connsiteY1" fmla="*/ 0 h 3374571"/>
              <a:gd name="connsiteX2" fmla="*/ 3483429 w 3497943"/>
              <a:gd name="connsiteY2" fmla="*/ 3374571 h 3374571"/>
              <a:gd name="connsiteX3" fmla="*/ 0 w 3497943"/>
              <a:gd name="connsiteY3" fmla="*/ 3374571 h 3374571"/>
              <a:gd name="connsiteX4" fmla="*/ 0 w 3497943"/>
              <a:gd name="connsiteY4" fmla="*/ 1582057 h 3374571"/>
              <a:gd name="connsiteX0" fmla="*/ 2656114 w 6154057"/>
              <a:gd name="connsiteY0" fmla="*/ 1582057 h 3403600"/>
              <a:gd name="connsiteX1" fmla="*/ 6154057 w 6154057"/>
              <a:gd name="connsiteY1" fmla="*/ 0 h 3403600"/>
              <a:gd name="connsiteX2" fmla="*/ 6139543 w 6154057"/>
              <a:gd name="connsiteY2" fmla="*/ 3374571 h 3403600"/>
              <a:gd name="connsiteX3" fmla="*/ 0 w 6154057"/>
              <a:gd name="connsiteY3" fmla="*/ 3403600 h 3403600"/>
              <a:gd name="connsiteX4" fmla="*/ 2656114 w 6154057"/>
              <a:gd name="connsiteY4" fmla="*/ 1582057 h 3403600"/>
              <a:gd name="connsiteX0" fmla="*/ 4557486 w 6154057"/>
              <a:gd name="connsiteY0" fmla="*/ 2612572 h 3403600"/>
              <a:gd name="connsiteX1" fmla="*/ 6154057 w 6154057"/>
              <a:gd name="connsiteY1" fmla="*/ 0 h 3403600"/>
              <a:gd name="connsiteX2" fmla="*/ 6139543 w 6154057"/>
              <a:gd name="connsiteY2" fmla="*/ 3374571 h 3403600"/>
              <a:gd name="connsiteX3" fmla="*/ 0 w 6154057"/>
              <a:gd name="connsiteY3" fmla="*/ 3403600 h 3403600"/>
              <a:gd name="connsiteX4" fmla="*/ 4557486 w 6154057"/>
              <a:gd name="connsiteY4" fmla="*/ 2612572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4057" h="3403600">
                <a:moveTo>
                  <a:pt x="4557486" y="2612572"/>
                </a:moveTo>
                <a:lnTo>
                  <a:pt x="6154057" y="0"/>
                </a:lnTo>
                <a:lnTo>
                  <a:pt x="6139543" y="3374571"/>
                </a:lnTo>
                <a:lnTo>
                  <a:pt x="0" y="3403600"/>
                </a:lnTo>
                <a:lnTo>
                  <a:pt x="4557486" y="261257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Rectangle 10"/>
          <p:cNvSpPr/>
          <p:nvPr/>
        </p:nvSpPr>
        <p:spPr>
          <a:xfrm rot="16200000">
            <a:off x="7053943" y="784075"/>
            <a:ext cx="6154060" cy="4383314"/>
          </a:xfrm>
          <a:custGeom>
            <a:avLst/>
            <a:gdLst>
              <a:gd name="connsiteX0" fmla="*/ 0 w 3483429"/>
              <a:gd name="connsiteY0" fmla="*/ 0 h 1792514"/>
              <a:gd name="connsiteX1" fmla="*/ 3483429 w 3483429"/>
              <a:gd name="connsiteY1" fmla="*/ 0 h 1792514"/>
              <a:gd name="connsiteX2" fmla="*/ 3483429 w 3483429"/>
              <a:gd name="connsiteY2" fmla="*/ 1792514 h 1792514"/>
              <a:gd name="connsiteX3" fmla="*/ 0 w 3483429"/>
              <a:gd name="connsiteY3" fmla="*/ 1792514 h 1792514"/>
              <a:gd name="connsiteX4" fmla="*/ 0 w 3483429"/>
              <a:gd name="connsiteY4" fmla="*/ 0 h 1792514"/>
              <a:gd name="connsiteX0" fmla="*/ 0 w 3497943"/>
              <a:gd name="connsiteY0" fmla="*/ 1582057 h 3374571"/>
              <a:gd name="connsiteX1" fmla="*/ 3497943 w 3497943"/>
              <a:gd name="connsiteY1" fmla="*/ 0 h 3374571"/>
              <a:gd name="connsiteX2" fmla="*/ 3483429 w 3497943"/>
              <a:gd name="connsiteY2" fmla="*/ 3374571 h 3374571"/>
              <a:gd name="connsiteX3" fmla="*/ 0 w 3497943"/>
              <a:gd name="connsiteY3" fmla="*/ 3374571 h 3374571"/>
              <a:gd name="connsiteX4" fmla="*/ 0 w 3497943"/>
              <a:gd name="connsiteY4" fmla="*/ 1582057 h 3374571"/>
              <a:gd name="connsiteX0" fmla="*/ 2656114 w 6154057"/>
              <a:gd name="connsiteY0" fmla="*/ 1582057 h 3403600"/>
              <a:gd name="connsiteX1" fmla="*/ 6154057 w 6154057"/>
              <a:gd name="connsiteY1" fmla="*/ 0 h 3403600"/>
              <a:gd name="connsiteX2" fmla="*/ 6139543 w 6154057"/>
              <a:gd name="connsiteY2" fmla="*/ 3374571 h 3403600"/>
              <a:gd name="connsiteX3" fmla="*/ 0 w 6154057"/>
              <a:gd name="connsiteY3" fmla="*/ 3403600 h 3403600"/>
              <a:gd name="connsiteX4" fmla="*/ 2656114 w 6154057"/>
              <a:gd name="connsiteY4" fmla="*/ 1582057 h 3403600"/>
              <a:gd name="connsiteX0" fmla="*/ 4557486 w 6154057"/>
              <a:gd name="connsiteY0" fmla="*/ 2612572 h 3403600"/>
              <a:gd name="connsiteX1" fmla="*/ 6154057 w 6154057"/>
              <a:gd name="connsiteY1" fmla="*/ 0 h 3403600"/>
              <a:gd name="connsiteX2" fmla="*/ 6139543 w 6154057"/>
              <a:gd name="connsiteY2" fmla="*/ 3374571 h 3403600"/>
              <a:gd name="connsiteX3" fmla="*/ 0 w 6154057"/>
              <a:gd name="connsiteY3" fmla="*/ 3403600 h 3403600"/>
              <a:gd name="connsiteX4" fmla="*/ 4557486 w 6154057"/>
              <a:gd name="connsiteY4" fmla="*/ 2612572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4057" h="3403600">
                <a:moveTo>
                  <a:pt x="4557486" y="2612572"/>
                </a:moveTo>
                <a:lnTo>
                  <a:pt x="6154057" y="0"/>
                </a:lnTo>
                <a:lnTo>
                  <a:pt x="6139543" y="3374571"/>
                </a:lnTo>
                <a:lnTo>
                  <a:pt x="0" y="3403600"/>
                </a:lnTo>
                <a:lnTo>
                  <a:pt x="4557486" y="261257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2079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070" y="513521"/>
            <a:ext cx="52059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 smtClean="0">
                <a:ln w="38100">
                  <a:noFill/>
                </a:ln>
                <a:latin typeface="Bebas Neue" panose="020B0606020202050201" pitchFamily="34" charset="0"/>
              </a:rPr>
              <a:t>Landasan</a:t>
            </a:r>
            <a:r>
              <a:rPr lang="en-US" sz="7200" dirty="0" smtClean="0">
                <a:ln w="38100">
                  <a:noFill/>
                </a:ln>
                <a:latin typeface="Bebas Neue" panose="020B0606020202050201" pitchFamily="34" charset="0"/>
              </a:rPr>
              <a:t> </a:t>
            </a:r>
            <a:r>
              <a:rPr lang="en-US" sz="7200" dirty="0" err="1" smtClean="0">
                <a:ln w="38100">
                  <a:noFill/>
                </a:ln>
                <a:latin typeface="Bebas Neue" panose="020B0606020202050201" pitchFamily="34" charset="0"/>
              </a:rPr>
              <a:t>ilmiah</a:t>
            </a:r>
            <a:endParaRPr lang="en-ID" sz="7200" dirty="0">
              <a:ln w="38100">
                <a:noFill/>
              </a:ln>
              <a:latin typeface="Bebas Neue" panose="020B0606020202050201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4070" y="1390684"/>
            <a:ext cx="52059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Product Sans" panose="020B0403030502040203" pitchFamily="34" charset="0"/>
              </a:rPr>
              <a:t>Teknologi</a:t>
            </a:r>
            <a:r>
              <a:rPr lang="en-US" sz="4000" b="1" dirty="0" smtClean="0">
                <a:latin typeface="Product Sans" panose="020B0403030502040203" pitchFamily="34" charset="0"/>
              </a:rPr>
              <a:t> </a:t>
            </a:r>
            <a:r>
              <a:rPr lang="en-US" sz="4000" b="1" dirty="0" err="1" smtClean="0">
                <a:latin typeface="Product Sans" panose="020B0403030502040203" pitchFamily="34" charset="0"/>
              </a:rPr>
              <a:t>Pendidikan</a:t>
            </a:r>
            <a:endParaRPr lang="en-ID" sz="4000" b="1" dirty="0">
              <a:latin typeface="Product Sans" panose="020B040303050204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4070" y="1948182"/>
            <a:ext cx="5957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3200" dirty="0" smtClean="0">
                <a:latin typeface="Product Sans" panose="020B0403030502040203" pitchFamily="34" charset="0"/>
              </a:rPr>
              <a:t>Barbara </a:t>
            </a:r>
            <a:r>
              <a:rPr lang="en-ID" sz="3200" dirty="0" err="1" smtClean="0">
                <a:latin typeface="Product Sans" panose="020B0403030502040203" pitchFamily="34" charset="0"/>
              </a:rPr>
              <a:t>Seels</a:t>
            </a:r>
            <a:r>
              <a:rPr lang="en-ID" sz="3200" dirty="0" smtClean="0">
                <a:latin typeface="Product Sans" panose="020B0403030502040203" pitchFamily="34" charset="0"/>
              </a:rPr>
              <a:t> &amp; Rita Richey,1994</a:t>
            </a:r>
            <a:endParaRPr lang="en-ID" sz="3200" dirty="0">
              <a:latin typeface="Product Sans" panose="020B040303050204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069" y="2517280"/>
            <a:ext cx="92714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fontAlgn="auto">
              <a:spcAft>
                <a:spcPts val="0"/>
              </a:spcAft>
              <a:defRPr/>
            </a:pPr>
            <a:r>
              <a:rPr lang="en-US" sz="3200" dirty="0" err="1">
                <a:latin typeface="Product Sans" panose="020B0403030502040203" pitchFamily="34" charset="0"/>
              </a:rPr>
              <a:t>Akar</a:t>
            </a:r>
            <a:r>
              <a:rPr lang="en-US" sz="3200" dirty="0">
                <a:latin typeface="Product Sans" panose="020B0403030502040203" pitchFamily="34" charset="0"/>
              </a:rPr>
              <a:t> </a:t>
            </a:r>
            <a:r>
              <a:rPr lang="en-US" sz="3200" dirty="0" err="1">
                <a:latin typeface="Product Sans" panose="020B0403030502040203" pitchFamily="34" charset="0"/>
              </a:rPr>
              <a:t>intelektual</a:t>
            </a:r>
            <a:r>
              <a:rPr lang="en-US" sz="3200" dirty="0">
                <a:latin typeface="Product Sans" panose="020B0403030502040203" pitchFamily="34" charset="0"/>
              </a:rPr>
              <a:t> </a:t>
            </a:r>
            <a:r>
              <a:rPr lang="en-US" sz="3200" dirty="0" err="1">
                <a:latin typeface="Product Sans" panose="020B0403030502040203" pitchFamily="34" charset="0"/>
              </a:rPr>
              <a:t>teknologi</a:t>
            </a:r>
            <a:r>
              <a:rPr lang="en-US" sz="3200" dirty="0">
                <a:latin typeface="Product Sans" panose="020B0403030502040203" pitchFamily="34" charset="0"/>
              </a:rPr>
              <a:t> </a:t>
            </a:r>
            <a:r>
              <a:rPr lang="en-US" sz="3200" dirty="0" err="1">
                <a:latin typeface="Product Sans" panose="020B0403030502040203" pitchFamily="34" charset="0"/>
              </a:rPr>
              <a:t>pembelajaran</a:t>
            </a:r>
            <a:r>
              <a:rPr lang="en-US" sz="3200" dirty="0">
                <a:latin typeface="Product Sans" panose="020B0403030502040203" pitchFamily="34" charset="0"/>
              </a:rPr>
              <a:t> </a:t>
            </a:r>
            <a:r>
              <a:rPr lang="en-US" sz="3200" dirty="0" err="1">
                <a:latin typeface="Product Sans" panose="020B0403030502040203" pitchFamily="34" charset="0"/>
              </a:rPr>
              <a:t>berasal</a:t>
            </a:r>
            <a:r>
              <a:rPr lang="en-US" sz="3200" dirty="0">
                <a:latin typeface="Product Sans" panose="020B0403030502040203" pitchFamily="34" charset="0"/>
              </a:rPr>
              <a:t> </a:t>
            </a:r>
            <a:r>
              <a:rPr lang="en-US" sz="3200" dirty="0" err="1">
                <a:latin typeface="Product Sans" panose="020B0403030502040203" pitchFamily="34" charset="0"/>
              </a:rPr>
              <a:t>dari</a:t>
            </a:r>
            <a:r>
              <a:rPr lang="en-US" sz="3200" dirty="0">
                <a:latin typeface="Product Sans" panose="020B0403030502040203" pitchFamily="34" charset="0"/>
              </a:rPr>
              <a:t> </a:t>
            </a:r>
            <a:r>
              <a:rPr lang="en-US" sz="3200" dirty="0" err="1">
                <a:latin typeface="Product Sans" panose="020B0403030502040203" pitchFamily="34" charset="0"/>
              </a:rPr>
              <a:t>disiplin</a:t>
            </a:r>
            <a:r>
              <a:rPr lang="en-US" sz="3200" dirty="0">
                <a:latin typeface="Product Sans" panose="020B0403030502040203" pitchFamily="34" charset="0"/>
              </a:rPr>
              <a:t> lain, </a:t>
            </a:r>
            <a:r>
              <a:rPr lang="en-US" sz="3200" dirty="0" err="1">
                <a:latin typeface="Product Sans" panose="020B0403030502040203" pitchFamily="34" charset="0"/>
              </a:rPr>
              <a:t>meliputi</a:t>
            </a:r>
            <a:r>
              <a:rPr lang="en-US" sz="3200" dirty="0" smtClean="0">
                <a:latin typeface="Product Sans" panose="020B0403030502040203" pitchFamily="34" charset="0"/>
              </a:rPr>
              <a:t>:</a:t>
            </a:r>
            <a:endParaRPr lang="en-US" sz="3200" dirty="0">
              <a:latin typeface="Product Sans" panose="020B040303050204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2457" y="2757714"/>
            <a:ext cx="6154057" cy="4129315"/>
          </a:xfrm>
          <a:custGeom>
            <a:avLst/>
            <a:gdLst>
              <a:gd name="connsiteX0" fmla="*/ 0 w 3483429"/>
              <a:gd name="connsiteY0" fmla="*/ 0 h 1792514"/>
              <a:gd name="connsiteX1" fmla="*/ 3483429 w 3483429"/>
              <a:gd name="connsiteY1" fmla="*/ 0 h 1792514"/>
              <a:gd name="connsiteX2" fmla="*/ 3483429 w 3483429"/>
              <a:gd name="connsiteY2" fmla="*/ 1792514 h 1792514"/>
              <a:gd name="connsiteX3" fmla="*/ 0 w 3483429"/>
              <a:gd name="connsiteY3" fmla="*/ 1792514 h 1792514"/>
              <a:gd name="connsiteX4" fmla="*/ 0 w 3483429"/>
              <a:gd name="connsiteY4" fmla="*/ 0 h 1792514"/>
              <a:gd name="connsiteX0" fmla="*/ 0 w 3497943"/>
              <a:gd name="connsiteY0" fmla="*/ 1582057 h 3374571"/>
              <a:gd name="connsiteX1" fmla="*/ 3497943 w 3497943"/>
              <a:gd name="connsiteY1" fmla="*/ 0 h 3374571"/>
              <a:gd name="connsiteX2" fmla="*/ 3483429 w 3497943"/>
              <a:gd name="connsiteY2" fmla="*/ 3374571 h 3374571"/>
              <a:gd name="connsiteX3" fmla="*/ 0 w 3497943"/>
              <a:gd name="connsiteY3" fmla="*/ 3374571 h 3374571"/>
              <a:gd name="connsiteX4" fmla="*/ 0 w 3497943"/>
              <a:gd name="connsiteY4" fmla="*/ 1582057 h 3374571"/>
              <a:gd name="connsiteX0" fmla="*/ 2656114 w 6154057"/>
              <a:gd name="connsiteY0" fmla="*/ 1582057 h 3403600"/>
              <a:gd name="connsiteX1" fmla="*/ 6154057 w 6154057"/>
              <a:gd name="connsiteY1" fmla="*/ 0 h 3403600"/>
              <a:gd name="connsiteX2" fmla="*/ 6139543 w 6154057"/>
              <a:gd name="connsiteY2" fmla="*/ 3374571 h 3403600"/>
              <a:gd name="connsiteX3" fmla="*/ 0 w 6154057"/>
              <a:gd name="connsiteY3" fmla="*/ 3403600 h 3403600"/>
              <a:gd name="connsiteX4" fmla="*/ 2656114 w 6154057"/>
              <a:gd name="connsiteY4" fmla="*/ 1582057 h 3403600"/>
              <a:gd name="connsiteX0" fmla="*/ 4557486 w 6154057"/>
              <a:gd name="connsiteY0" fmla="*/ 2612572 h 3403600"/>
              <a:gd name="connsiteX1" fmla="*/ 6154057 w 6154057"/>
              <a:gd name="connsiteY1" fmla="*/ 0 h 3403600"/>
              <a:gd name="connsiteX2" fmla="*/ 6139543 w 6154057"/>
              <a:gd name="connsiteY2" fmla="*/ 3374571 h 3403600"/>
              <a:gd name="connsiteX3" fmla="*/ 0 w 6154057"/>
              <a:gd name="connsiteY3" fmla="*/ 3403600 h 3403600"/>
              <a:gd name="connsiteX4" fmla="*/ 4557486 w 6154057"/>
              <a:gd name="connsiteY4" fmla="*/ 2612572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4057" h="3403600">
                <a:moveTo>
                  <a:pt x="4557486" y="2612572"/>
                </a:moveTo>
                <a:lnTo>
                  <a:pt x="6154057" y="0"/>
                </a:lnTo>
                <a:lnTo>
                  <a:pt x="6139543" y="3374571"/>
                </a:lnTo>
                <a:lnTo>
                  <a:pt x="0" y="3403600"/>
                </a:lnTo>
                <a:lnTo>
                  <a:pt x="4557486" y="2612572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Rectangle 10"/>
          <p:cNvSpPr/>
          <p:nvPr/>
        </p:nvSpPr>
        <p:spPr>
          <a:xfrm rot="16200000">
            <a:off x="7053943" y="784075"/>
            <a:ext cx="6154060" cy="4383314"/>
          </a:xfrm>
          <a:custGeom>
            <a:avLst/>
            <a:gdLst>
              <a:gd name="connsiteX0" fmla="*/ 0 w 3483429"/>
              <a:gd name="connsiteY0" fmla="*/ 0 h 1792514"/>
              <a:gd name="connsiteX1" fmla="*/ 3483429 w 3483429"/>
              <a:gd name="connsiteY1" fmla="*/ 0 h 1792514"/>
              <a:gd name="connsiteX2" fmla="*/ 3483429 w 3483429"/>
              <a:gd name="connsiteY2" fmla="*/ 1792514 h 1792514"/>
              <a:gd name="connsiteX3" fmla="*/ 0 w 3483429"/>
              <a:gd name="connsiteY3" fmla="*/ 1792514 h 1792514"/>
              <a:gd name="connsiteX4" fmla="*/ 0 w 3483429"/>
              <a:gd name="connsiteY4" fmla="*/ 0 h 1792514"/>
              <a:gd name="connsiteX0" fmla="*/ 0 w 3497943"/>
              <a:gd name="connsiteY0" fmla="*/ 1582057 h 3374571"/>
              <a:gd name="connsiteX1" fmla="*/ 3497943 w 3497943"/>
              <a:gd name="connsiteY1" fmla="*/ 0 h 3374571"/>
              <a:gd name="connsiteX2" fmla="*/ 3483429 w 3497943"/>
              <a:gd name="connsiteY2" fmla="*/ 3374571 h 3374571"/>
              <a:gd name="connsiteX3" fmla="*/ 0 w 3497943"/>
              <a:gd name="connsiteY3" fmla="*/ 3374571 h 3374571"/>
              <a:gd name="connsiteX4" fmla="*/ 0 w 3497943"/>
              <a:gd name="connsiteY4" fmla="*/ 1582057 h 3374571"/>
              <a:gd name="connsiteX0" fmla="*/ 2656114 w 6154057"/>
              <a:gd name="connsiteY0" fmla="*/ 1582057 h 3403600"/>
              <a:gd name="connsiteX1" fmla="*/ 6154057 w 6154057"/>
              <a:gd name="connsiteY1" fmla="*/ 0 h 3403600"/>
              <a:gd name="connsiteX2" fmla="*/ 6139543 w 6154057"/>
              <a:gd name="connsiteY2" fmla="*/ 3374571 h 3403600"/>
              <a:gd name="connsiteX3" fmla="*/ 0 w 6154057"/>
              <a:gd name="connsiteY3" fmla="*/ 3403600 h 3403600"/>
              <a:gd name="connsiteX4" fmla="*/ 2656114 w 6154057"/>
              <a:gd name="connsiteY4" fmla="*/ 1582057 h 3403600"/>
              <a:gd name="connsiteX0" fmla="*/ 4557486 w 6154057"/>
              <a:gd name="connsiteY0" fmla="*/ 2612572 h 3403600"/>
              <a:gd name="connsiteX1" fmla="*/ 6154057 w 6154057"/>
              <a:gd name="connsiteY1" fmla="*/ 0 h 3403600"/>
              <a:gd name="connsiteX2" fmla="*/ 6139543 w 6154057"/>
              <a:gd name="connsiteY2" fmla="*/ 3374571 h 3403600"/>
              <a:gd name="connsiteX3" fmla="*/ 0 w 6154057"/>
              <a:gd name="connsiteY3" fmla="*/ 3403600 h 3403600"/>
              <a:gd name="connsiteX4" fmla="*/ 4557486 w 6154057"/>
              <a:gd name="connsiteY4" fmla="*/ 2612572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4057" h="3403600">
                <a:moveTo>
                  <a:pt x="4557486" y="2612572"/>
                </a:moveTo>
                <a:lnTo>
                  <a:pt x="6154057" y="0"/>
                </a:lnTo>
                <a:lnTo>
                  <a:pt x="6139543" y="3374571"/>
                </a:lnTo>
                <a:lnTo>
                  <a:pt x="0" y="3403600"/>
                </a:lnTo>
                <a:lnTo>
                  <a:pt x="4557486" y="261257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 7"/>
          <p:cNvSpPr/>
          <p:nvPr/>
        </p:nvSpPr>
        <p:spPr>
          <a:xfrm>
            <a:off x="651174" y="3555494"/>
            <a:ext cx="490267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835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err="1">
                <a:latin typeface="Product Sans" panose="020B0403030502040203" pitchFamily="34" charset="0"/>
              </a:rPr>
              <a:t>Psikologi</a:t>
            </a:r>
            <a:endParaRPr lang="en-US" sz="3200" dirty="0">
              <a:latin typeface="Product Sans" panose="020B0403030502040203" pitchFamily="34" charset="0"/>
            </a:endParaRPr>
          </a:p>
          <a:p>
            <a:pPr marL="57835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err="1">
                <a:latin typeface="Product Sans" panose="020B0403030502040203" pitchFamily="34" charset="0"/>
              </a:rPr>
              <a:t>Rekayasa</a:t>
            </a:r>
            <a:r>
              <a:rPr lang="en-US" sz="3200" dirty="0">
                <a:latin typeface="Product Sans" panose="020B0403030502040203" pitchFamily="34" charset="0"/>
              </a:rPr>
              <a:t> (engineering)</a:t>
            </a:r>
          </a:p>
          <a:p>
            <a:pPr marL="57835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err="1">
                <a:latin typeface="Product Sans" panose="020B0403030502040203" pitchFamily="34" charset="0"/>
              </a:rPr>
              <a:t>Komunikasi</a:t>
            </a:r>
            <a:endParaRPr lang="en-US" sz="3200" dirty="0">
              <a:latin typeface="Product Sans" panose="020B0403030502040203" pitchFamily="34" charset="0"/>
            </a:endParaRPr>
          </a:p>
          <a:p>
            <a:pPr marL="57835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err="1">
                <a:latin typeface="Product Sans" panose="020B0403030502040203" pitchFamily="34" charset="0"/>
              </a:rPr>
              <a:t>Ilmu</a:t>
            </a:r>
            <a:r>
              <a:rPr lang="en-US" sz="3200" dirty="0">
                <a:latin typeface="Product Sans" panose="020B0403030502040203" pitchFamily="34" charset="0"/>
              </a:rPr>
              <a:t> </a:t>
            </a:r>
            <a:r>
              <a:rPr lang="en-US" sz="3200" dirty="0" err="1" smtClean="0">
                <a:latin typeface="Product Sans" panose="020B0403030502040203" pitchFamily="34" charset="0"/>
              </a:rPr>
              <a:t>Komputer</a:t>
            </a:r>
            <a:endParaRPr lang="en-US" sz="3200" dirty="0">
              <a:latin typeface="Product Sans" panose="020B0403030502040203" pitchFamily="34" charset="0"/>
            </a:endParaRPr>
          </a:p>
          <a:p>
            <a:pPr marL="57835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err="1">
                <a:latin typeface="Product Sans" panose="020B0403030502040203" pitchFamily="34" charset="0"/>
              </a:rPr>
              <a:t>Bisnis</a:t>
            </a:r>
            <a:endParaRPr lang="en-US" sz="3200" dirty="0">
              <a:latin typeface="Product Sans" panose="020B0403030502040203" pitchFamily="34" charset="0"/>
            </a:endParaRPr>
          </a:p>
          <a:p>
            <a:pPr marL="57835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err="1" smtClean="0">
                <a:latin typeface="Product Sans" panose="020B0403030502040203" pitchFamily="34" charset="0"/>
              </a:rPr>
              <a:t>Pendidikan</a:t>
            </a:r>
            <a:endParaRPr lang="en-US" sz="3200" dirty="0">
              <a:latin typeface="Product Sans" panose="020B040303050204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50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B27464D-ED4B-4387-9643-D40C231EB471}"/>
              </a:ext>
            </a:extLst>
          </p:cNvPr>
          <p:cNvSpPr/>
          <p:nvPr/>
        </p:nvSpPr>
        <p:spPr>
          <a:xfrm>
            <a:off x="247732" y="293916"/>
            <a:ext cx="6327239" cy="1302656"/>
          </a:xfrm>
          <a:prstGeom prst="rect">
            <a:avLst/>
          </a:prstGeom>
          <a:noFill/>
          <a:ln w="190500" cmpd="tri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0C19C89-F128-4D55-8D52-E1A938A8ABF6}"/>
              </a:ext>
            </a:extLst>
          </p:cNvPr>
          <p:cNvSpPr txBox="1"/>
          <p:nvPr/>
        </p:nvSpPr>
        <p:spPr>
          <a:xfrm>
            <a:off x="-478973" y="595087"/>
            <a:ext cx="7779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Bodoni MT Black" panose="02070A03080606020203" pitchFamily="18" charset="0"/>
              </a:rPr>
              <a:t>Tujuan</a:t>
            </a:r>
            <a:r>
              <a:rPr lang="en-US" sz="4000" dirty="0">
                <a:solidFill>
                  <a:schemeClr val="bg1"/>
                </a:solidFill>
                <a:latin typeface="Bodoni MT Black" panose="02070A03080606020203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Bodoni MT Black" panose="02070A03080606020203" pitchFamily="18" charset="0"/>
              </a:rPr>
              <a:t>Pembelajaran</a:t>
            </a:r>
            <a:endParaRPr lang="en-US" sz="4000" dirty="0"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25A2F348-8B5F-440D-9513-9BD75F928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0" y="2572302"/>
            <a:ext cx="9245600" cy="277293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“</a:t>
            </a:r>
            <a:r>
              <a:rPr lang="en-US" dirty="0" err="1" smtClean="0">
                <a:solidFill>
                  <a:schemeClr val="bg1"/>
                </a:solidFill>
                <a:latin typeface="Bauhaus 93" panose="04030905020B02020C02" pitchFamily="82" charset="0"/>
              </a:rPr>
              <a:t>Memahami</a:t>
            </a:r>
            <a:r>
              <a:rPr lang="en-US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auhaus 93" panose="04030905020B02020C02" pitchFamily="82" charset="0"/>
              </a:rPr>
              <a:t>Landasan</a:t>
            </a:r>
            <a:r>
              <a:rPr lang="en-US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auhaus 93" panose="04030905020B02020C02" pitchFamily="82" charset="0"/>
              </a:rPr>
              <a:t>ilmiah</a:t>
            </a:r>
            <a:r>
              <a:rPr lang="en-US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auhaus 93" panose="04030905020B02020C02" pitchFamily="82" charset="0"/>
              </a:rPr>
              <a:t>teknologi</a:t>
            </a:r>
            <a:r>
              <a:rPr lang="en-US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auhaus 93" panose="04030905020B02020C02" pitchFamily="82" charset="0"/>
              </a:rPr>
              <a:t>pendidikan</a:t>
            </a:r>
            <a:r>
              <a:rPr lang="en-US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”</a:t>
            </a:r>
            <a:endParaRPr lang="en-US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77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B27464D-ED4B-4387-9643-D40C231EB471}"/>
              </a:ext>
            </a:extLst>
          </p:cNvPr>
          <p:cNvSpPr/>
          <p:nvPr/>
        </p:nvSpPr>
        <p:spPr>
          <a:xfrm>
            <a:off x="247732" y="293916"/>
            <a:ext cx="6327239" cy="1302656"/>
          </a:xfrm>
          <a:prstGeom prst="rect">
            <a:avLst/>
          </a:prstGeom>
          <a:noFill/>
          <a:ln w="190500" cmpd="tri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25A2F348-8B5F-440D-9513-9BD75F928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36" y="3341296"/>
            <a:ext cx="11639963" cy="1412579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dirty="0" err="1" smtClean="0">
                <a:solidFill>
                  <a:schemeClr val="bg1"/>
                </a:solidFill>
                <a:latin typeface="Bauhaus 93" panose="04030905020B02020C02" pitchFamily="82" charset="0"/>
              </a:rPr>
              <a:t>Memahami</a:t>
            </a:r>
            <a:r>
              <a:rPr lang="en-US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auhaus 93" panose="04030905020B02020C02" pitchFamily="82" charset="0"/>
              </a:rPr>
              <a:t>pengertian</a:t>
            </a:r>
            <a:r>
              <a:rPr lang="en-US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auhaus 93" panose="04030905020B02020C02" pitchFamily="82" charset="0"/>
              </a:rPr>
              <a:t>landasan</a:t>
            </a:r>
            <a:r>
              <a:rPr lang="en-US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auhaus 93" panose="04030905020B02020C02" pitchFamily="82" charset="0"/>
              </a:rPr>
              <a:t>keilmuan</a:t>
            </a:r>
            <a:r>
              <a:rPr lang="en-US" dirty="0">
                <a:solidFill>
                  <a:schemeClr val="bg1"/>
                </a:solidFill>
                <a:latin typeface="Bauhaus 93" panose="04030905020B02020C02" pitchFamily="82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Bauhaus 93" panose="04030905020B02020C02" pitchFamily="82" charset="0"/>
              </a:rPr>
            </a:br>
            <a:r>
              <a:rPr lang="en-US" dirty="0">
                <a:solidFill>
                  <a:schemeClr val="bg1"/>
                </a:solidFill>
                <a:latin typeface="Bauhaus 93" panose="04030905020B02020C02" pitchFamily="82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Bauhaus 93" panose="04030905020B02020C02" pitchFamily="82" charset="0"/>
              </a:rPr>
            </a:br>
            <a:r>
              <a:rPr lang="en-US" dirty="0" smtClean="0">
                <a:solidFill>
                  <a:schemeClr val="bg1"/>
                </a:solidFill>
                <a:latin typeface="Bauhaus 93" panose="04030905020B02020C02" pitchFamily="82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Bauhaus 93" panose="04030905020B02020C02" pitchFamily="82" charset="0"/>
              </a:rPr>
            </a:br>
            <a:endParaRPr lang="en-US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25A2F348-8B5F-440D-9513-9BD75F928BC3}"/>
              </a:ext>
            </a:extLst>
          </p:cNvPr>
          <p:cNvSpPr txBox="1">
            <a:spLocks/>
          </p:cNvSpPr>
          <p:nvPr/>
        </p:nvSpPr>
        <p:spPr>
          <a:xfrm>
            <a:off x="551542" y="3368374"/>
            <a:ext cx="11654971" cy="1386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itchFamily="2" charset="2"/>
              <a:buChar char="q"/>
            </a:pPr>
            <a:r>
              <a:rPr lang="en-US" sz="4000" dirty="0" err="1" smtClean="0">
                <a:solidFill>
                  <a:schemeClr val="bg1"/>
                </a:solidFill>
                <a:latin typeface="Bauhaus 93" panose="04030905020B02020C02" pitchFamily="82" charset="0"/>
              </a:rPr>
              <a:t>Menjelaskan</a:t>
            </a:r>
            <a:r>
              <a:rPr lang="en-US" sz="4000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Bauhaus 93" panose="04030905020B02020C02" pitchFamily="82" charset="0"/>
              </a:rPr>
              <a:t>empat</a:t>
            </a:r>
            <a:r>
              <a:rPr lang="en-US" sz="4000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 lapis </a:t>
            </a:r>
            <a:r>
              <a:rPr lang="en-US" sz="4000" dirty="0" err="1" smtClean="0">
                <a:solidFill>
                  <a:schemeClr val="bg1"/>
                </a:solidFill>
                <a:latin typeface="Bauhaus 93" panose="04030905020B02020C02" pitchFamily="82" charset="0"/>
              </a:rPr>
              <a:t>kebenaran</a:t>
            </a:r>
            <a:endParaRPr lang="en-US" sz="40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25A2F348-8B5F-440D-9513-9BD75F928BC3}"/>
              </a:ext>
            </a:extLst>
          </p:cNvPr>
          <p:cNvSpPr txBox="1">
            <a:spLocks/>
          </p:cNvSpPr>
          <p:nvPr/>
        </p:nvSpPr>
        <p:spPr>
          <a:xfrm>
            <a:off x="247732" y="1622285"/>
            <a:ext cx="10805886" cy="14125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chemeClr val="bg1"/>
                </a:solidFill>
                <a:latin typeface="Bauhaus 93" panose="04030905020B02020C02" pitchFamily="82" charset="0"/>
              </a:rPr>
              <a:t>Mahasiswa</a:t>
            </a:r>
            <a:r>
              <a:rPr lang="en-US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auhaus 93" panose="04030905020B02020C02" pitchFamily="82" charset="0"/>
              </a:rPr>
              <a:t>dapat</a:t>
            </a:r>
            <a:r>
              <a:rPr lang="en-US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 </a:t>
            </a:r>
            <a:endParaRPr lang="en-US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25A2F348-8B5F-440D-9513-9BD75F928BC3}"/>
              </a:ext>
            </a:extLst>
          </p:cNvPr>
          <p:cNvSpPr txBox="1">
            <a:spLocks/>
          </p:cNvSpPr>
          <p:nvPr/>
        </p:nvSpPr>
        <p:spPr>
          <a:xfrm>
            <a:off x="551541" y="4200259"/>
            <a:ext cx="11654971" cy="1386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itchFamily="2" charset="2"/>
              <a:buChar char="q"/>
            </a:pPr>
            <a:r>
              <a:rPr lang="en-US" sz="4000" dirty="0" err="1" smtClean="0">
                <a:solidFill>
                  <a:schemeClr val="bg1"/>
                </a:solidFill>
                <a:latin typeface="Bauhaus 93" panose="04030905020B02020C02" pitchFamily="82" charset="0"/>
              </a:rPr>
              <a:t>Menjelaskan</a:t>
            </a:r>
            <a:r>
              <a:rPr lang="en-US" sz="4000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Bauhaus 93" panose="04030905020B02020C02" pitchFamily="82" charset="0"/>
              </a:rPr>
              <a:t>membangun</a:t>
            </a:r>
            <a:r>
              <a:rPr lang="en-US" sz="4000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Bauhaus 93" panose="04030905020B02020C02" pitchFamily="82" charset="0"/>
              </a:rPr>
              <a:t>pengetahuan</a:t>
            </a:r>
            <a:endParaRPr lang="en-US" sz="40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0C19C89-F128-4D55-8D52-E1A938A8ABF6}"/>
              </a:ext>
            </a:extLst>
          </p:cNvPr>
          <p:cNvSpPr txBox="1"/>
          <p:nvPr/>
        </p:nvSpPr>
        <p:spPr>
          <a:xfrm>
            <a:off x="-478973" y="595087"/>
            <a:ext cx="7779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Bodoni MT Black" panose="02070A03080606020203" pitchFamily="18" charset="0"/>
              </a:rPr>
              <a:t>Tujuan</a:t>
            </a:r>
            <a:r>
              <a:rPr lang="en-US" sz="4000" dirty="0">
                <a:solidFill>
                  <a:schemeClr val="bg1"/>
                </a:solidFill>
                <a:latin typeface="Bodoni MT Black" panose="02070A03080606020203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Bodoni MT Black" panose="02070A03080606020203" pitchFamily="18" charset="0"/>
              </a:rPr>
              <a:t>Khusus</a:t>
            </a:r>
            <a:endParaRPr lang="en-US" sz="4000" dirty="0"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25A2F348-8B5F-440D-9513-9BD75F928BC3}"/>
              </a:ext>
            </a:extLst>
          </p:cNvPr>
          <p:cNvSpPr txBox="1">
            <a:spLocks/>
          </p:cNvSpPr>
          <p:nvPr/>
        </p:nvSpPr>
        <p:spPr>
          <a:xfrm>
            <a:off x="549729" y="5045893"/>
            <a:ext cx="11654971" cy="1386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itchFamily="2" charset="2"/>
              <a:buChar char="q"/>
            </a:pPr>
            <a:r>
              <a:rPr lang="en-US" sz="4000" dirty="0" err="1" smtClean="0">
                <a:solidFill>
                  <a:schemeClr val="bg1"/>
                </a:solidFill>
                <a:latin typeface="Bauhaus 93" panose="04030905020B02020C02" pitchFamily="82" charset="0"/>
              </a:rPr>
              <a:t>Menjelaskan</a:t>
            </a:r>
            <a:r>
              <a:rPr lang="en-US" sz="4000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Bauhaus 93" panose="04030905020B02020C02" pitchFamily="82" charset="0"/>
              </a:rPr>
              <a:t>pendekatan</a:t>
            </a:r>
            <a:r>
              <a:rPr lang="en-US" sz="4000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Bauhaus 93" panose="04030905020B02020C02" pitchFamily="82" charset="0"/>
              </a:rPr>
              <a:t>ilmiah</a:t>
            </a:r>
            <a:r>
              <a:rPr lang="en-US" sz="4000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Bauhaus 93" panose="04030905020B02020C02" pitchFamily="82" charset="0"/>
              </a:rPr>
              <a:t>dalam</a:t>
            </a:r>
            <a:r>
              <a:rPr lang="en-US" sz="4000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 TP</a:t>
            </a:r>
            <a:endParaRPr lang="en-US" sz="40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32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070" y="513521"/>
            <a:ext cx="52059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n w="38100">
                  <a:noFill/>
                </a:ln>
                <a:latin typeface="Bebas Neue" panose="020B0606020202050201" pitchFamily="34" charset="0"/>
              </a:rPr>
              <a:t>LANDASAN ILMIAH</a:t>
            </a:r>
            <a:endParaRPr lang="en-ID" sz="7200" dirty="0">
              <a:ln w="38100">
                <a:noFill/>
              </a:ln>
              <a:latin typeface="Bebas Neue" panose="020B0606020202050201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4070" y="1390684"/>
            <a:ext cx="45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 smtClean="0">
                <a:latin typeface="Product Sans" panose="020B0403030502040203" pitchFamily="34" charset="0"/>
              </a:rPr>
              <a:t>(SCIENTIFIC BASED)</a:t>
            </a:r>
            <a:endParaRPr lang="en-ID" sz="3600" dirty="0">
              <a:latin typeface="Product Sans" panose="020B040303050204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0904" y="2739887"/>
            <a:ext cx="10310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algn="ctr" fontAlgn="auto">
              <a:spcAft>
                <a:spcPts val="0"/>
              </a:spcAft>
              <a:defRPr/>
            </a:pPr>
            <a:r>
              <a:rPr lang="en-US" sz="3600" dirty="0" err="1">
                <a:latin typeface="Product Sans" panose="020B0403030502040203" pitchFamily="34" charset="0"/>
              </a:rPr>
              <a:t>Landasan</a:t>
            </a:r>
            <a:r>
              <a:rPr lang="en-US" sz="3600" dirty="0">
                <a:latin typeface="Product Sans" panose="020B0403030502040203" pitchFamily="34" charset="0"/>
              </a:rPr>
              <a:t> </a:t>
            </a:r>
            <a:r>
              <a:rPr lang="en-US" sz="3600" dirty="0" err="1">
                <a:latin typeface="Product Sans" panose="020B0403030502040203" pitchFamily="34" charset="0"/>
              </a:rPr>
              <a:t>ilmu-ilmu</a:t>
            </a:r>
            <a:r>
              <a:rPr lang="en-US" sz="3600" dirty="0">
                <a:latin typeface="Product Sans" panose="020B0403030502040203" pitchFamily="34" charset="0"/>
              </a:rPr>
              <a:t> yang </a:t>
            </a:r>
            <a:r>
              <a:rPr lang="en-US" sz="3600" dirty="0" err="1">
                <a:latin typeface="Product Sans" panose="020B0403030502040203" pitchFamily="34" charset="0"/>
              </a:rPr>
              <a:t>menunjang</a:t>
            </a:r>
            <a:r>
              <a:rPr lang="en-US" sz="3600" dirty="0">
                <a:latin typeface="Product Sans" panose="020B0403030502040203" pitchFamily="34" charset="0"/>
              </a:rPr>
              <a:t> </a:t>
            </a:r>
            <a:r>
              <a:rPr lang="en-US" sz="3600" dirty="0" err="1">
                <a:latin typeface="Product Sans" panose="020B0403030502040203" pitchFamily="34" charset="0"/>
              </a:rPr>
              <a:t>keberadaan</a:t>
            </a:r>
            <a:r>
              <a:rPr lang="en-US" sz="3600" dirty="0">
                <a:latin typeface="Product Sans" panose="020B0403030502040203" pitchFamily="34" charset="0"/>
              </a:rPr>
              <a:t> </a:t>
            </a:r>
            <a:r>
              <a:rPr lang="en-US" sz="3600" dirty="0" err="1">
                <a:latin typeface="Product Sans" panose="020B0403030502040203" pitchFamily="34" charset="0"/>
              </a:rPr>
              <a:t>dan</a:t>
            </a:r>
            <a:r>
              <a:rPr lang="en-US" sz="3600" dirty="0">
                <a:latin typeface="Product Sans" panose="020B0403030502040203" pitchFamily="34" charset="0"/>
              </a:rPr>
              <a:t> </a:t>
            </a:r>
            <a:r>
              <a:rPr lang="en-US" sz="3600" dirty="0" err="1">
                <a:latin typeface="Product Sans" panose="020B0403030502040203" pitchFamily="34" charset="0"/>
              </a:rPr>
              <a:t>perkembangan</a:t>
            </a:r>
            <a:r>
              <a:rPr lang="en-US" sz="3600" dirty="0">
                <a:latin typeface="Product Sans" panose="020B0403030502040203" pitchFamily="34" charset="0"/>
              </a:rPr>
              <a:t> </a:t>
            </a:r>
            <a:r>
              <a:rPr lang="en-US" sz="3600" dirty="0" err="1">
                <a:latin typeface="Product Sans" panose="020B0403030502040203" pitchFamily="34" charset="0"/>
              </a:rPr>
              <a:t>t</a:t>
            </a:r>
            <a:r>
              <a:rPr lang="en-US" sz="3600" dirty="0" err="1" smtClean="0">
                <a:latin typeface="Product Sans" panose="020B0403030502040203" pitchFamily="34" charset="0"/>
              </a:rPr>
              <a:t>eknologi</a:t>
            </a:r>
            <a:r>
              <a:rPr lang="en-US" sz="3600" dirty="0" smtClean="0">
                <a:latin typeface="Product Sans" panose="020B0403030502040203" pitchFamily="34" charset="0"/>
              </a:rPr>
              <a:t> </a:t>
            </a:r>
            <a:r>
              <a:rPr lang="en-US" sz="3600" dirty="0" err="1">
                <a:latin typeface="Product Sans" panose="020B0403030502040203" pitchFamily="34" charset="0"/>
              </a:rPr>
              <a:t>pendidikan</a:t>
            </a:r>
            <a:r>
              <a:rPr lang="en-US" sz="3600" dirty="0">
                <a:latin typeface="Product Sans" panose="020B0403030502040203" pitchFamily="34" charset="0"/>
              </a:rPr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988904" y="5049078"/>
            <a:ext cx="0" cy="180892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895510" y="4940609"/>
            <a:ext cx="186788" cy="1867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Rectangle 8"/>
          <p:cNvSpPr/>
          <p:nvPr/>
        </p:nvSpPr>
        <p:spPr>
          <a:xfrm>
            <a:off x="4175692" y="4772393"/>
            <a:ext cx="316625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Product Sans" panose="020B0403030502040203" pitchFamily="34" charset="0"/>
              </a:rPr>
              <a:t>Landasan</a:t>
            </a:r>
            <a:r>
              <a:rPr lang="en-US" sz="2800" dirty="0" smtClean="0">
                <a:latin typeface="Product Sans" panose="020B0403030502040203" pitchFamily="34" charset="0"/>
              </a:rPr>
              <a:t> </a:t>
            </a:r>
            <a:r>
              <a:rPr lang="id-ID" sz="2800" dirty="0">
                <a:latin typeface="Product Sans" panose="020B0403030502040203" pitchFamily="34" charset="0"/>
              </a:rPr>
              <a:t>I</a:t>
            </a:r>
            <a:r>
              <a:rPr lang="en-US" sz="2800" dirty="0" err="1" smtClean="0">
                <a:latin typeface="Product Sans" panose="020B0403030502040203" pitchFamily="34" charset="0"/>
              </a:rPr>
              <a:t>lmu</a:t>
            </a:r>
            <a:r>
              <a:rPr lang="en-US" sz="2800" dirty="0">
                <a:latin typeface="Product Sans" panose="020B0403030502040203" pitchFamily="34" charset="0"/>
              </a:rPr>
              <a:t> </a:t>
            </a:r>
            <a:endParaRPr lang="en-US" sz="2800" dirty="0" smtClean="0">
              <a:latin typeface="Product Sans" panose="020B0403030502040203" pitchFamily="34" charset="0"/>
            </a:endParaRPr>
          </a:p>
          <a:p>
            <a:r>
              <a:rPr lang="en-US" sz="2800" dirty="0" err="1" smtClean="0">
                <a:latin typeface="Product Sans" panose="020B0403030502040203" pitchFamily="34" charset="0"/>
              </a:rPr>
              <a:t>diperoleh</a:t>
            </a:r>
            <a:r>
              <a:rPr lang="en-US" sz="2800" dirty="0" smtClean="0">
                <a:latin typeface="Product Sans" panose="020B0403030502040203" pitchFamily="34" charset="0"/>
              </a:rPr>
              <a:t> </a:t>
            </a:r>
            <a:r>
              <a:rPr lang="en-US" sz="2800" dirty="0" err="1" smtClean="0">
                <a:latin typeface="Product Sans" panose="020B0403030502040203" pitchFamily="34" charset="0"/>
              </a:rPr>
              <a:t>dengan</a:t>
            </a:r>
            <a:r>
              <a:rPr lang="en-US" sz="2800" dirty="0" smtClean="0">
                <a:latin typeface="Product Sans" panose="020B0403030502040203" pitchFamily="34" charset="0"/>
              </a:rPr>
              <a:t>…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423551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>
            <a:endCxn id="13" idx="4"/>
          </p:cNvCxnSpPr>
          <p:nvPr/>
        </p:nvCxnSpPr>
        <p:spPr>
          <a:xfrm>
            <a:off x="3988904" y="0"/>
            <a:ext cx="0" cy="388169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895510" y="1230000"/>
            <a:ext cx="186788" cy="1867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Rectangle 8"/>
          <p:cNvSpPr/>
          <p:nvPr/>
        </p:nvSpPr>
        <p:spPr>
          <a:xfrm>
            <a:off x="4175692" y="939734"/>
            <a:ext cx="73271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800" dirty="0" err="1">
                <a:latin typeface="Product Sans" panose="020B0403030502040203" pitchFamily="34" charset="0"/>
              </a:rPr>
              <a:t>m</a:t>
            </a:r>
            <a:r>
              <a:rPr lang="en-ID" sz="2800" dirty="0" err="1" smtClean="0">
                <a:latin typeface="Product Sans" panose="020B0403030502040203" pitchFamily="34" charset="0"/>
              </a:rPr>
              <a:t>elakukan</a:t>
            </a:r>
            <a:r>
              <a:rPr lang="en-ID" sz="2800" dirty="0" smtClean="0">
                <a:latin typeface="Product Sans" panose="020B0403030502040203" pitchFamily="34" charset="0"/>
              </a:rPr>
              <a:t> </a:t>
            </a:r>
            <a:r>
              <a:rPr lang="en-ID" sz="2800" b="1" dirty="0" err="1">
                <a:latin typeface="Product Sans" panose="020B0403030502040203" pitchFamily="34" charset="0"/>
              </a:rPr>
              <a:t>P</a:t>
            </a:r>
            <a:r>
              <a:rPr lang="en-ID" sz="2800" b="1" dirty="0" err="1" smtClean="0">
                <a:latin typeface="Product Sans" panose="020B0403030502040203" pitchFamily="34" charset="0"/>
              </a:rPr>
              <a:t>engkajian</a:t>
            </a:r>
            <a:r>
              <a:rPr lang="en-ID" sz="2800" b="1" dirty="0" smtClean="0">
                <a:latin typeface="Product Sans" panose="020B0403030502040203" pitchFamily="34" charset="0"/>
              </a:rPr>
              <a:t> </a:t>
            </a:r>
            <a:r>
              <a:rPr lang="en-ID" sz="2800" b="1" dirty="0" err="1" smtClean="0">
                <a:latin typeface="Product Sans" panose="020B0403030502040203" pitchFamily="34" charset="0"/>
              </a:rPr>
              <a:t>I</a:t>
            </a:r>
            <a:r>
              <a:rPr lang="en-ID" sz="2800" b="1" dirty="0" err="1">
                <a:latin typeface="Product Sans" panose="020B0403030502040203" pitchFamily="34" charset="0"/>
              </a:rPr>
              <a:t>l</a:t>
            </a:r>
            <a:r>
              <a:rPr lang="en-ID" sz="2800" b="1" dirty="0" err="1" smtClean="0">
                <a:latin typeface="Product Sans" panose="020B0403030502040203" pitchFamily="34" charset="0"/>
              </a:rPr>
              <a:t>miah</a:t>
            </a:r>
            <a:r>
              <a:rPr lang="en-ID" sz="2800" b="1" dirty="0" smtClean="0">
                <a:latin typeface="Product Sans" panose="020B0403030502040203" pitchFamily="34" charset="0"/>
              </a:rPr>
              <a:t>, </a:t>
            </a:r>
            <a:r>
              <a:rPr lang="en-ID" sz="2800" dirty="0" smtClean="0">
                <a:latin typeface="Product Sans" panose="020B0403030502040203" pitchFamily="34" charset="0"/>
              </a:rPr>
              <a:t>yang </a:t>
            </a:r>
            <a:r>
              <a:rPr lang="en-ID" sz="2800" dirty="0" err="1" smtClean="0">
                <a:latin typeface="Product Sans" panose="020B0403030502040203" pitchFamily="34" charset="0"/>
              </a:rPr>
              <a:t>bertujuan</a:t>
            </a:r>
            <a:r>
              <a:rPr lang="en-ID" sz="2800" b="1" dirty="0" smtClean="0">
                <a:latin typeface="Product Sans" panose="020B0403030502040203" pitchFamily="34" charset="0"/>
              </a:rPr>
              <a:t> </a:t>
            </a:r>
            <a:r>
              <a:rPr lang="en-ID" sz="2800" dirty="0" err="1" smtClean="0">
                <a:latin typeface="Product Sans" panose="020B0403030502040203" pitchFamily="34" charset="0"/>
              </a:rPr>
              <a:t>untuk</a:t>
            </a:r>
            <a:r>
              <a:rPr lang="en-ID" sz="2800" dirty="0" smtClean="0">
                <a:latin typeface="Product Sans" panose="020B0403030502040203" pitchFamily="34" charset="0"/>
              </a:rPr>
              <a:t> </a:t>
            </a:r>
            <a:r>
              <a:rPr lang="en-ID" sz="2800" dirty="0" err="1" smtClean="0">
                <a:latin typeface="Product Sans" panose="020B0403030502040203" pitchFamily="34" charset="0"/>
              </a:rPr>
              <a:t>memperoleh</a:t>
            </a:r>
            <a:r>
              <a:rPr lang="en-ID" sz="2800" dirty="0" smtClean="0">
                <a:latin typeface="Product Sans" panose="020B0403030502040203" pitchFamily="34" charset="0"/>
              </a:rPr>
              <a:t> </a:t>
            </a:r>
            <a:r>
              <a:rPr lang="en-ID" sz="2800" b="1" dirty="0" err="1" smtClean="0">
                <a:latin typeface="Product Sans" panose="020B0403030502040203" pitchFamily="34" charset="0"/>
              </a:rPr>
              <a:t>kebenaran</a:t>
            </a:r>
            <a:r>
              <a:rPr lang="en-ID" sz="2800" b="1" dirty="0" smtClean="0">
                <a:latin typeface="Product Sans" panose="020B0403030502040203" pitchFamily="34" charset="0"/>
              </a:rPr>
              <a:t> </a:t>
            </a:r>
            <a:r>
              <a:rPr lang="en-ID" sz="2800" b="1" dirty="0" err="1" smtClean="0">
                <a:latin typeface="Product Sans" panose="020B0403030502040203" pitchFamily="34" charset="0"/>
              </a:rPr>
              <a:t>ilmiah</a:t>
            </a:r>
            <a:r>
              <a:rPr lang="en-ID" sz="2800" b="1" dirty="0" smtClean="0">
                <a:latin typeface="Product Sans" panose="020B0403030502040203" pitchFamily="34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75692" y="3429000"/>
            <a:ext cx="73271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800" b="1" dirty="0" err="1" smtClean="0">
                <a:latin typeface="Product Sans" panose="020B0403030502040203" pitchFamily="34" charset="0"/>
              </a:rPr>
              <a:t>Pengkajian</a:t>
            </a:r>
            <a:r>
              <a:rPr lang="en-ID" sz="2800" b="1" dirty="0" smtClean="0">
                <a:latin typeface="Product Sans" panose="020B0403030502040203" pitchFamily="34" charset="0"/>
              </a:rPr>
              <a:t> </a:t>
            </a:r>
            <a:r>
              <a:rPr lang="en-ID" sz="2800" b="1" dirty="0" err="1" smtClean="0">
                <a:latin typeface="Product Sans" panose="020B0403030502040203" pitchFamily="34" charset="0"/>
              </a:rPr>
              <a:t>Ilmiah</a:t>
            </a:r>
            <a:r>
              <a:rPr lang="en-ID" sz="2800" b="1" dirty="0" smtClean="0">
                <a:latin typeface="Product Sans" panose="020B0403030502040203" pitchFamily="34" charset="0"/>
              </a:rPr>
              <a:t> </a:t>
            </a:r>
            <a:r>
              <a:rPr lang="en-ID" sz="2800" dirty="0" err="1" smtClean="0">
                <a:latin typeface="Product Sans" panose="020B0403030502040203" pitchFamily="34" charset="0"/>
              </a:rPr>
              <a:t>merupakan</a:t>
            </a:r>
            <a:r>
              <a:rPr lang="en-ID" sz="2800" dirty="0" smtClean="0">
                <a:latin typeface="Product Sans" panose="020B0403030502040203" pitchFamily="34" charset="0"/>
              </a:rPr>
              <a:t> </a:t>
            </a:r>
            <a:r>
              <a:rPr lang="en-ID" sz="2800" dirty="0" err="1" smtClean="0">
                <a:latin typeface="Product Sans" panose="020B0403030502040203" pitchFamily="34" charset="0"/>
              </a:rPr>
              <a:t>usaha</a:t>
            </a:r>
            <a:r>
              <a:rPr lang="en-ID" sz="2800" dirty="0" smtClean="0">
                <a:latin typeface="Product Sans" panose="020B0403030502040203" pitchFamily="34" charset="0"/>
              </a:rPr>
              <a:t> </a:t>
            </a:r>
            <a:r>
              <a:rPr lang="en-ID" sz="2800" dirty="0" err="1" smtClean="0">
                <a:latin typeface="Product Sans" panose="020B0403030502040203" pitchFamily="34" charset="0"/>
              </a:rPr>
              <a:t>investigatif</a:t>
            </a:r>
            <a:r>
              <a:rPr lang="en-ID" sz="2800" dirty="0" smtClean="0">
                <a:latin typeface="Product Sans" panose="020B0403030502040203" pitchFamily="34" charset="0"/>
              </a:rPr>
              <a:t> </a:t>
            </a:r>
            <a:r>
              <a:rPr lang="en-ID" sz="2800" dirty="0" err="1" smtClean="0">
                <a:latin typeface="Product Sans" panose="020B0403030502040203" pitchFamily="34" charset="0"/>
              </a:rPr>
              <a:t>untuk</a:t>
            </a:r>
            <a:r>
              <a:rPr lang="en-ID" sz="2800" dirty="0" smtClean="0">
                <a:latin typeface="Product Sans" panose="020B0403030502040203" pitchFamily="34" charset="0"/>
              </a:rPr>
              <a:t> </a:t>
            </a:r>
            <a:r>
              <a:rPr lang="en-ID" sz="2800" dirty="0" err="1" smtClean="0">
                <a:latin typeface="Product Sans" panose="020B0403030502040203" pitchFamily="34" charset="0"/>
              </a:rPr>
              <a:t>menemukan</a:t>
            </a:r>
            <a:r>
              <a:rPr lang="en-ID" sz="2800" dirty="0" smtClean="0">
                <a:latin typeface="Product Sans" panose="020B0403030502040203" pitchFamily="34" charset="0"/>
              </a:rPr>
              <a:t> </a:t>
            </a:r>
            <a:r>
              <a:rPr lang="en-ID" sz="2800" dirty="0" err="1" smtClean="0">
                <a:latin typeface="Product Sans" panose="020B0403030502040203" pitchFamily="34" charset="0"/>
              </a:rPr>
              <a:t>kebenaran</a:t>
            </a:r>
            <a:r>
              <a:rPr lang="en-ID" sz="2800" dirty="0" smtClean="0">
                <a:latin typeface="Product Sans" panose="020B0403030502040203" pitchFamily="34" charset="0"/>
              </a:rPr>
              <a:t> </a:t>
            </a:r>
            <a:r>
              <a:rPr lang="en-ID" sz="2800" dirty="0" err="1" smtClean="0">
                <a:latin typeface="Product Sans" panose="020B0403030502040203" pitchFamily="34" charset="0"/>
              </a:rPr>
              <a:t>tentang</a:t>
            </a:r>
            <a:r>
              <a:rPr lang="en-ID" sz="2800" dirty="0" smtClean="0">
                <a:latin typeface="Product Sans" panose="020B0403030502040203" pitchFamily="34" charset="0"/>
              </a:rPr>
              <a:t> </a:t>
            </a:r>
            <a:r>
              <a:rPr lang="en-ID" sz="2800" dirty="0" err="1" smtClean="0">
                <a:latin typeface="Product Sans" panose="020B0403030502040203" pitchFamily="34" charset="0"/>
              </a:rPr>
              <a:t>dunia</a:t>
            </a:r>
            <a:r>
              <a:rPr lang="en-ID" sz="2800" dirty="0" smtClean="0">
                <a:latin typeface="Product Sans" panose="020B0403030502040203" pitchFamily="34" charset="0"/>
              </a:rPr>
              <a:t>.</a:t>
            </a:r>
            <a:endParaRPr lang="en-ID" sz="2800" b="1" dirty="0" smtClean="0">
              <a:latin typeface="Product Sans" panose="020B0403030502040203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895510" y="3694905"/>
            <a:ext cx="186788" cy="1867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988715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1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792" b="100000" l="3117" r="287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76" t="51355" r="75678" b="131"/>
          <a:stretch/>
        </p:blipFill>
        <p:spPr>
          <a:xfrm>
            <a:off x="7474857" y="513521"/>
            <a:ext cx="3715657" cy="634265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54699" y="2828835"/>
            <a:ext cx="72164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 smtClean="0">
                <a:ln w="38100">
                  <a:noFill/>
                </a:ln>
                <a:latin typeface="Bebas Neue" panose="020B0606020202050201" pitchFamily="34" charset="0"/>
              </a:rPr>
              <a:t>Empat</a:t>
            </a:r>
            <a:r>
              <a:rPr lang="en-US" sz="7200" dirty="0" smtClean="0">
                <a:ln w="38100">
                  <a:noFill/>
                </a:ln>
                <a:latin typeface="Bebas Neue" panose="020B0606020202050201" pitchFamily="34" charset="0"/>
              </a:rPr>
              <a:t> lapis </a:t>
            </a:r>
            <a:r>
              <a:rPr lang="en-US" sz="7200" dirty="0" err="1" smtClean="0">
                <a:ln w="38100">
                  <a:noFill/>
                </a:ln>
                <a:latin typeface="Bebas Neue" panose="020B0606020202050201" pitchFamily="34" charset="0"/>
              </a:rPr>
              <a:t>kebenaran</a:t>
            </a:r>
            <a:endParaRPr lang="en-ID" sz="7200" dirty="0">
              <a:ln w="38100">
                <a:noFill/>
              </a:ln>
              <a:latin typeface="Bebas Neue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03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51" y="0"/>
            <a:ext cx="6858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94922" y="2415907"/>
            <a:ext cx="46912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algn="ctr" fontAlgn="auto">
              <a:spcAft>
                <a:spcPts val="0"/>
              </a:spcAft>
              <a:defRPr/>
            </a:pPr>
            <a:r>
              <a:rPr lang="en-US" sz="4400" b="1" dirty="0" err="1" smtClean="0">
                <a:solidFill>
                  <a:schemeClr val="bg1"/>
                </a:solidFill>
                <a:latin typeface="Product Sans" panose="020B0403030502040203" pitchFamily="34" charset="0"/>
              </a:rPr>
              <a:t>Kebenaran</a:t>
            </a:r>
            <a:r>
              <a:rPr lang="en-US" sz="4400" b="1" dirty="0" smtClean="0">
                <a:solidFill>
                  <a:schemeClr val="bg1"/>
                </a:solidFill>
                <a:latin typeface="Product Sans" panose="020B0403030502040203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Product Sans" panose="020B0403030502040203" pitchFamily="34" charset="0"/>
              </a:rPr>
              <a:t>Religi</a:t>
            </a:r>
            <a:endParaRPr lang="en-US" sz="4400" b="1" dirty="0">
              <a:solidFill>
                <a:schemeClr val="bg1"/>
              </a:solidFill>
              <a:latin typeface="Product Sans" panose="020B040303050204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58748" y="3185348"/>
            <a:ext cx="69971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Product Sans" panose="020B0403030502040203" pitchFamily="34" charset="0"/>
              </a:rPr>
              <a:t>diperoleh</a:t>
            </a:r>
            <a:r>
              <a:rPr lang="en-US" sz="2800" dirty="0" smtClean="0">
                <a:solidFill>
                  <a:schemeClr val="bg1"/>
                </a:solidFill>
                <a:latin typeface="Product Sans" panose="020B0403030502040203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Product Sans" panose="020B0403030502040203" pitchFamily="34" charset="0"/>
              </a:rPr>
              <a:t>dari</a:t>
            </a:r>
            <a:r>
              <a:rPr lang="en-US" sz="2800" dirty="0" smtClean="0">
                <a:solidFill>
                  <a:schemeClr val="bg1"/>
                </a:solidFill>
                <a:latin typeface="Product Sans" panose="020B0403030502040203" pitchFamily="34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Product Sans" panose="020B0403030502040203" pitchFamily="34" charset="0"/>
              </a:rPr>
              <a:t>Yang </a:t>
            </a:r>
            <a:r>
              <a:rPr lang="en-US" sz="2800" b="1" dirty="0" err="1" smtClean="0">
                <a:solidFill>
                  <a:schemeClr val="bg1"/>
                </a:solidFill>
                <a:latin typeface="Product Sans" panose="020B0403030502040203" pitchFamily="34" charset="0"/>
              </a:rPr>
              <a:t>Maha</a:t>
            </a:r>
            <a:r>
              <a:rPr lang="en-US" sz="2800" b="1" dirty="0" smtClean="0">
                <a:solidFill>
                  <a:schemeClr val="bg1"/>
                </a:solidFill>
                <a:latin typeface="Product Sans" panose="020B0403030502040203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Product Sans" panose="020B0403030502040203" pitchFamily="34" charset="0"/>
              </a:rPr>
              <a:t>Pencipta</a:t>
            </a:r>
            <a:r>
              <a:rPr lang="en-US" sz="2800" b="1" dirty="0" smtClean="0">
                <a:solidFill>
                  <a:schemeClr val="bg1"/>
                </a:solidFill>
                <a:latin typeface="Product Sans" panose="020B0403030502040203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Product Sans" panose="020B0403030502040203" pitchFamily="34" charset="0"/>
              </a:rPr>
              <a:t>melalui</a:t>
            </a:r>
            <a:r>
              <a:rPr lang="en-US" sz="2800" dirty="0" smtClean="0">
                <a:solidFill>
                  <a:schemeClr val="bg1"/>
                </a:solidFill>
                <a:latin typeface="Product Sans" panose="020B0403030502040203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Product Sans" panose="020B0403030502040203" pitchFamily="34" charset="0"/>
              </a:rPr>
              <a:t>wahyu</a:t>
            </a:r>
            <a:r>
              <a:rPr lang="en-US" sz="2800" dirty="0" smtClean="0">
                <a:solidFill>
                  <a:schemeClr val="bg1"/>
                </a:solidFill>
                <a:latin typeface="Product Sans" panose="020B0403030502040203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Product Sans" panose="020B0403030502040203" pitchFamily="34" charset="0"/>
              </a:rPr>
              <a:t>kepada</a:t>
            </a:r>
            <a:r>
              <a:rPr lang="en-US" sz="2800" dirty="0" smtClean="0">
                <a:solidFill>
                  <a:schemeClr val="bg1"/>
                </a:solidFill>
                <a:latin typeface="Product Sans" panose="020B0403030502040203" pitchFamily="34" charset="0"/>
              </a:rPr>
              <a:t> para </a:t>
            </a:r>
            <a:r>
              <a:rPr lang="en-US" sz="2800" dirty="0" err="1" smtClean="0">
                <a:solidFill>
                  <a:schemeClr val="bg1"/>
                </a:solidFill>
                <a:latin typeface="Product Sans" panose="020B0403030502040203" pitchFamily="34" charset="0"/>
              </a:rPr>
              <a:t>nabi</a:t>
            </a:r>
            <a:r>
              <a:rPr lang="en-US" sz="2800" dirty="0" smtClean="0">
                <a:solidFill>
                  <a:schemeClr val="bg1"/>
                </a:solidFill>
                <a:latin typeface="Product Sans" panose="020B0403030502040203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Product Sans" panose="020B0403030502040203" pitchFamily="34" charset="0"/>
              </a:rPr>
              <a:t>serta</a:t>
            </a:r>
            <a:r>
              <a:rPr lang="en-US" sz="2800" dirty="0" smtClean="0">
                <a:solidFill>
                  <a:schemeClr val="bg1"/>
                </a:solidFill>
                <a:latin typeface="Product Sans" panose="020B0403030502040203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Product Sans" panose="020B0403030502040203" pitchFamily="34" charset="0"/>
              </a:rPr>
              <a:t>diikuti</a:t>
            </a:r>
            <a:r>
              <a:rPr lang="en-US" sz="2800" dirty="0" smtClean="0">
                <a:solidFill>
                  <a:schemeClr val="bg1"/>
                </a:solidFill>
                <a:latin typeface="Product Sans" panose="020B0403030502040203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Product Sans" panose="020B0403030502040203" pitchFamily="34" charset="0"/>
              </a:rPr>
              <a:t>oleh</a:t>
            </a:r>
            <a:r>
              <a:rPr lang="en-US" sz="2800" dirty="0" smtClean="0">
                <a:solidFill>
                  <a:schemeClr val="bg1"/>
                </a:solidFill>
                <a:latin typeface="Product Sans" panose="020B0403030502040203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Product Sans" panose="020B0403030502040203" pitchFamily="34" charset="0"/>
              </a:rPr>
              <a:t>mereka</a:t>
            </a:r>
            <a:r>
              <a:rPr lang="en-US" sz="2800" dirty="0" smtClean="0">
                <a:solidFill>
                  <a:schemeClr val="bg1"/>
                </a:solidFill>
                <a:latin typeface="Product Sans" panose="020B0403030502040203" pitchFamily="34" charset="0"/>
              </a:rPr>
              <a:t> yang </a:t>
            </a:r>
            <a:r>
              <a:rPr lang="en-US" sz="2800" dirty="0" err="1" smtClean="0">
                <a:solidFill>
                  <a:schemeClr val="bg1"/>
                </a:solidFill>
                <a:latin typeface="Product Sans" panose="020B0403030502040203" pitchFamily="34" charset="0"/>
              </a:rPr>
              <a:t>meyakininya</a:t>
            </a:r>
            <a:r>
              <a:rPr lang="en-US" sz="2800" dirty="0" smtClean="0">
                <a:solidFill>
                  <a:schemeClr val="bg1"/>
                </a:solidFill>
                <a:latin typeface="Product Sans" panose="020B0403030502040203" pitchFamily="34" charset="0"/>
              </a:rPr>
              <a:t>.</a:t>
            </a:r>
            <a:endParaRPr lang="en-ID" sz="2800" dirty="0">
              <a:solidFill>
                <a:schemeClr val="bg1"/>
              </a:solidFill>
              <a:latin typeface="Product Sans" panose="020B040303050204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3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925" y="1172556"/>
            <a:ext cx="4762289" cy="49483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455664"/>
            <a:ext cx="59073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algn="ctr" fontAlgn="auto">
              <a:spcAft>
                <a:spcPts val="0"/>
              </a:spcAft>
              <a:defRPr/>
            </a:pPr>
            <a:r>
              <a:rPr lang="en-US" sz="4400" b="1" dirty="0" err="1" smtClean="0">
                <a:latin typeface="Product Sans" panose="020B0403030502040203" pitchFamily="34" charset="0"/>
              </a:rPr>
              <a:t>Kebenaran</a:t>
            </a:r>
            <a:r>
              <a:rPr lang="en-US" sz="4400" b="1" dirty="0" smtClean="0">
                <a:latin typeface="Product Sans" panose="020B0403030502040203" pitchFamily="34" charset="0"/>
              </a:rPr>
              <a:t> </a:t>
            </a:r>
            <a:r>
              <a:rPr lang="en-US" sz="4400" b="1" dirty="0" err="1" smtClean="0">
                <a:latin typeface="Product Sans" panose="020B0403030502040203" pitchFamily="34" charset="0"/>
              </a:rPr>
              <a:t>Falsafi</a:t>
            </a:r>
            <a:endParaRPr lang="en-US" sz="4400" b="1" dirty="0">
              <a:latin typeface="Product Sans" panose="020B040303050204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5085" y="3228039"/>
            <a:ext cx="670623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Product Sans" panose="020B0403030502040203" pitchFamily="34" charset="0"/>
              </a:rPr>
              <a:t>Diperoleh</a:t>
            </a:r>
            <a:r>
              <a:rPr lang="en-US" sz="2800" dirty="0" smtClean="0">
                <a:latin typeface="Product Sans" panose="020B0403030502040203" pitchFamily="34" charset="0"/>
              </a:rPr>
              <a:t> </a:t>
            </a:r>
            <a:r>
              <a:rPr lang="en-US" sz="2800" dirty="0" err="1" smtClean="0">
                <a:latin typeface="Product Sans" panose="020B0403030502040203" pitchFamily="34" charset="0"/>
              </a:rPr>
              <a:t>melalui</a:t>
            </a:r>
            <a:r>
              <a:rPr lang="en-US" sz="2800" dirty="0" smtClean="0">
                <a:latin typeface="Product Sans" panose="020B0403030502040203" pitchFamily="34" charset="0"/>
              </a:rPr>
              <a:t> </a:t>
            </a:r>
            <a:r>
              <a:rPr lang="en-US" sz="2800" dirty="0" err="1" smtClean="0">
                <a:latin typeface="Product Sans" panose="020B0403030502040203" pitchFamily="34" charset="0"/>
              </a:rPr>
              <a:t>kontemplasi</a:t>
            </a:r>
            <a:r>
              <a:rPr lang="en-US" sz="2800" dirty="0" smtClean="0">
                <a:latin typeface="Product Sans" panose="020B0403030502040203" pitchFamily="34" charset="0"/>
              </a:rPr>
              <a:t> </a:t>
            </a:r>
            <a:r>
              <a:rPr lang="en-US" sz="2800" dirty="0" err="1" smtClean="0">
                <a:latin typeface="Product Sans" panose="020B0403030502040203" pitchFamily="34" charset="0"/>
              </a:rPr>
              <a:t>mendalam</a:t>
            </a:r>
            <a:r>
              <a:rPr lang="en-US" sz="2800" dirty="0" smtClean="0">
                <a:latin typeface="Product Sans" panose="020B0403030502040203" pitchFamily="34" charset="0"/>
              </a:rPr>
              <a:t>  </a:t>
            </a:r>
            <a:r>
              <a:rPr lang="en-US" sz="2800" dirty="0" err="1" smtClean="0">
                <a:latin typeface="Product Sans" panose="020B0403030502040203" pitchFamily="34" charset="0"/>
              </a:rPr>
              <a:t>oleh</a:t>
            </a:r>
            <a:r>
              <a:rPr lang="en-US" sz="2800" dirty="0" smtClean="0">
                <a:latin typeface="Product Sans" panose="020B0403030502040203" pitchFamily="34" charset="0"/>
              </a:rPr>
              <a:t> orang yang </a:t>
            </a:r>
            <a:r>
              <a:rPr lang="en-US" sz="2800" dirty="0" err="1" smtClean="0">
                <a:latin typeface="Product Sans" panose="020B0403030502040203" pitchFamily="34" charset="0"/>
              </a:rPr>
              <a:t>sangat</a:t>
            </a:r>
            <a:r>
              <a:rPr lang="en-US" sz="2800" dirty="0" smtClean="0">
                <a:latin typeface="Product Sans" panose="020B0403030502040203" pitchFamily="34" charset="0"/>
              </a:rPr>
              <a:t> </a:t>
            </a:r>
            <a:r>
              <a:rPr lang="en-US" sz="2800" dirty="0" err="1" smtClean="0">
                <a:latin typeface="Product Sans" panose="020B0403030502040203" pitchFamily="34" charset="0"/>
              </a:rPr>
              <a:t>terpelajar</a:t>
            </a:r>
            <a:r>
              <a:rPr lang="en-US" sz="2800" dirty="0" smtClean="0">
                <a:latin typeface="Product Sans" panose="020B0403030502040203" pitchFamily="34" charset="0"/>
              </a:rPr>
              <a:t> &amp; </a:t>
            </a:r>
            <a:r>
              <a:rPr lang="en-US" sz="2800" dirty="0" err="1" smtClean="0">
                <a:latin typeface="Product Sans" panose="020B0403030502040203" pitchFamily="34" charset="0"/>
              </a:rPr>
              <a:t>hasilnya</a:t>
            </a:r>
            <a:r>
              <a:rPr lang="en-US" sz="2800" dirty="0" smtClean="0">
                <a:latin typeface="Product Sans" panose="020B0403030502040203" pitchFamily="34" charset="0"/>
              </a:rPr>
              <a:t> </a:t>
            </a:r>
            <a:r>
              <a:rPr lang="en-US" sz="2800" dirty="0" err="1" smtClean="0">
                <a:latin typeface="Product Sans" panose="020B0403030502040203" pitchFamily="34" charset="0"/>
              </a:rPr>
              <a:t>diterima</a:t>
            </a:r>
            <a:r>
              <a:rPr lang="en-US" sz="2800" dirty="0" smtClean="0">
                <a:latin typeface="Product Sans" panose="020B0403030502040203" pitchFamily="34" charset="0"/>
              </a:rPr>
              <a:t> </a:t>
            </a:r>
            <a:r>
              <a:rPr lang="en-US" sz="2800" dirty="0" err="1" smtClean="0">
                <a:latin typeface="Product Sans" panose="020B0403030502040203" pitchFamily="34" charset="0"/>
              </a:rPr>
              <a:t>serta</a:t>
            </a:r>
            <a:r>
              <a:rPr lang="en-US" sz="2800" dirty="0" smtClean="0">
                <a:latin typeface="Product Sans" panose="020B0403030502040203" pitchFamily="34" charset="0"/>
              </a:rPr>
              <a:t> </a:t>
            </a:r>
            <a:r>
              <a:rPr lang="en-US" sz="2800" dirty="0" err="1" smtClean="0">
                <a:latin typeface="Product Sans" panose="020B0403030502040203" pitchFamily="34" charset="0"/>
              </a:rPr>
              <a:t>dipakai</a:t>
            </a:r>
            <a:r>
              <a:rPr lang="en-US" sz="2800" dirty="0" smtClean="0">
                <a:latin typeface="Product Sans" panose="020B0403030502040203" pitchFamily="34" charset="0"/>
              </a:rPr>
              <a:t> </a:t>
            </a:r>
            <a:r>
              <a:rPr lang="en-US" sz="2800" dirty="0" err="1" smtClean="0">
                <a:latin typeface="Product Sans" panose="020B0403030502040203" pitchFamily="34" charset="0"/>
              </a:rPr>
              <a:t>sebagai</a:t>
            </a:r>
            <a:r>
              <a:rPr lang="en-US" sz="2800" dirty="0" smtClean="0">
                <a:latin typeface="Product Sans" panose="020B0403030502040203" pitchFamily="34" charset="0"/>
              </a:rPr>
              <a:t> </a:t>
            </a:r>
            <a:r>
              <a:rPr lang="en-US" sz="2800" b="1" dirty="0" err="1" smtClean="0">
                <a:latin typeface="Product Sans" panose="020B0403030502040203" pitchFamily="34" charset="0"/>
              </a:rPr>
              <a:t>rujukan</a:t>
            </a:r>
            <a:r>
              <a:rPr lang="en-US" sz="2800" dirty="0" smtClean="0">
                <a:latin typeface="Product Sans" panose="020B0403030502040203" pitchFamily="34" charset="0"/>
              </a:rPr>
              <a:t> </a:t>
            </a:r>
            <a:r>
              <a:rPr lang="en-US" sz="2800" dirty="0" err="1" smtClean="0">
                <a:latin typeface="Product Sans" panose="020B0403030502040203" pitchFamily="34" charset="0"/>
              </a:rPr>
              <a:t>oleh</a:t>
            </a:r>
            <a:r>
              <a:rPr lang="en-US" sz="2800" dirty="0" smtClean="0">
                <a:latin typeface="Product Sans" panose="020B0403030502040203" pitchFamily="34" charset="0"/>
              </a:rPr>
              <a:t> </a:t>
            </a:r>
            <a:r>
              <a:rPr lang="en-US" sz="2800" dirty="0" err="1" smtClean="0">
                <a:latin typeface="Product Sans" panose="020B0403030502040203" pitchFamily="34" charset="0"/>
              </a:rPr>
              <a:t>masyarakat</a:t>
            </a:r>
            <a:r>
              <a:rPr lang="en-US" sz="2800" dirty="0" smtClean="0">
                <a:latin typeface="Product Sans" panose="020B0403030502040203" pitchFamily="34" charset="0"/>
              </a:rPr>
              <a:t> </a:t>
            </a:r>
            <a:r>
              <a:rPr lang="en-US" sz="2800" dirty="0" err="1" smtClean="0">
                <a:latin typeface="Product Sans" panose="020B0403030502040203" pitchFamily="34" charset="0"/>
              </a:rPr>
              <a:t>luas</a:t>
            </a:r>
            <a:r>
              <a:rPr lang="en-US" sz="2800" dirty="0" smtClean="0">
                <a:latin typeface="Product Sans" panose="020B0403030502040203" pitchFamily="34" charset="0"/>
              </a:rPr>
              <a:t>.</a:t>
            </a:r>
            <a:endParaRPr lang="en-ID" sz="2800" dirty="0">
              <a:latin typeface="Product Sans" panose="020B040303050204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38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" y="1074057"/>
            <a:ext cx="4709886" cy="4709886"/>
          </a:xfrm>
          <a:prstGeom prst="rect">
            <a:avLst/>
          </a:prstGeom>
          <a:effectLst>
            <a:outerShdw blurRad="520700" dist="215900" dir="8100000" sx="106000" sy="106000" algn="tr" rotWithShape="0">
              <a:prstClr val="black">
                <a:alpha val="7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898572" y="2455664"/>
            <a:ext cx="59073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algn="ctr" fontAlgn="auto">
              <a:spcAft>
                <a:spcPts val="0"/>
              </a:spcAft>
              <a:defRPr/>
            </a:pPr>
            <a:r>
              <a:rPr lang="en-US" sz="4400" b="1" dirty="0" err="1" smtClean="0">
                <a:latin typeface="Product Sans" panose="020B0403030502040203" pitchFamily="34" charset="0"/>
              </a:rPr>
              <a:t>Kebenaran</a:t>
            </a:r>
            <a:r>
              <a:rPr lang="en-US" sz="4400" b="1" dirty="0" smtClean="0">
                <a:latin typeface="Product Sans" panose="020B0403030502040203" pitchFamily="34" charset="0"/>
              </a:rPr>
              <a:t> </a:t>
            </a:r>
            <a:r>
              <a:rPr lang="en-US" sz="4400" b="1" dirty="0" err="1" smtClean="0">
                <a:latin typeface="Product Sans" panose="020B0403030502040203" pitchFamily="34" charset="0"/>
              </a:rPr>
              <a:t>Ilmiah</a:t>
            </a:r>
            <a:endParaRPr lang="en-US" sz="4400" b="1" dirty="0">
              <a:latin typeface="Product Sans" panose="020B040303050204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93657" y="3228039"/>
            <a:ext cx="67062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smtClean="0">
                <a:latin typeface="Product Sans" panose="020B0403030502040203" pitchFamily="34" charset="0"/>
              </a:rPr>
              <a:t>diperoleh melalui kegiatan yang </a:t>
            </a:r>
            <a:r>
              <a:rPr lang="sv-SE" sz="2800" b="1" dirty="0" smtClean="0">
                <a:latin typeface="Product Sans" panose="020B0403030502040203" pitchFamily="34" charset="0"/>
              </a:rPr>
              <a:t>sistematik, logik, dan etis</a:t>
            </a:r>
            <a:r>
              <a:rPr lang="sv-SE" sz="2800" dirty="0" smtClean="0">
                <a:latin typeface="Product Sans" panose="020B0403030502040203" pitchFamily="34" charset="0"/>
              </a:rPr>
              <a:t> oleh mereka yang terpelajar.</a:t>
            </a:r>
          </a:p>
        </p:txBody>
      </p:sp>
    </p:spTree>
    <p:extLst>
      <p:ext uri="{BB962C8B-B14F-4D97-AF65-F5344CB8AC3E}">
        <p14:creationId xmlns:p14="http://schemas.microsoft.com/office/powerpoint/2010/main" val="329941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336</Words>
  <Application>Microsoft Office PowerPoint</Application>
  <PresentationFormat>Custom</PresentationFormat>
  <Paragraphs>64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“Memahami Landasan ilmiah teknologi pendidikan”</vt:lpstr>
      <vt:lpstr>Memahami pengertian landasan keilmuan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Raditya Sandy Putratama</dc:creator>
  <cp:lastModifiedBy>Warsito</cp:lastModifiedBy>
  <cp:revision>28</cp:revision>
  <dcterms:created xsi:type="dcterms:W3CDTF">2018-11-17T14:56:50Z</dcterms:created>
  <dcterms:modified xsi:type="dcterms:W3CDTF">2018-12-25T17:26:52Z</dcterms:modified>
</cp:coreProperties>
</file>