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31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Equilibrium of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 Rigid </a:t>
            </a:r>
            <a:r>
              <a:rPr lang="en-AU" dirty="0"/>
              <a:t>Body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STATICS</a:t>
            </a:r>
          </a:p>
          <a:p>
            <a:endParaRPr lang="en-AU" dirty="0"/>
          </a:p>
          <a:p>
            <a:endParaRPr lang="en-AU" dirty="0" smtClean="0"/>
          </a:p>
          <a:p>
            <a:pPr algn="r"/>
            <a:r>
              <a:rPr lang="en-AU" dirty="0" smtClean="0"/>
              <a:t>Week #6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25" y="1485977"/>
            <a:ext cx="2686425" cy="37057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228823" y="2665927"/>
            <a:ext cx="1429554" cy="566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1" y="1338319"/>
            <a:ext cx="2829320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691322"/>
            <a:ext cx="6735115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40" y="1846749"/>
            <a:ext cx="6201640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8" y="969868"/>
            <a:ext cx="6735115" cy="10288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8" y="2292912"/>
            <a:ext cx="2800741" cy="28388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14" y="2292912"/>
            <a:ext cx="4210638" cy="195289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97" y="2292912"/>
            <a:ext cx="3067478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4" y="711229"/>
            <a:ext cx="6687483" cy="8764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4" y="1886797"/>
            <a:ext cx="3200847" cy="323895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70" y="1886797"/>
            <a:ext cx="2534004" cy="20291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76" y="1258059"/>
            <a:ext cx="4486901" cy="265784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02" y="4400207"/>
            <a:ext cx="2438740" cy="18862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2" y="4114416"/>
            <a:ext cx="3143689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" y="1691322"/>
            <a:ext cx="5296639" cy="29245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0" y="1691322"/>
            <a:ext cx="5258534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6" y="804416"/>
            <a:ext cx="5201376" cy="44392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93" y="804416"/>
            <a:ext cx="517279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Equations of Equilibrium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7" y="2050868"/>
            <a:ext cx="82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</a:t>
            </a:r>
            <a:r>
              <a:rPr lang="en-AU" sz="2400" dirty="0" smtClean="0"/>
              <a:t>he </a:t>
            </a:r>
            <a:r>
              <a:rPr lang="en-AU" sz="2400" dirty="0"/>
              <a:t>conditions for equilibrium in </a:t>
            </a:r>
            <a:r>
              <a:rPr lang="en-AU" sz="2400" dirty="0" smtClean="0"/>
              <a:t>two dimensions are:</a:t>
            </a:r>
            <a:endParaRPr lang="en-AU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76" y="2726218"/>
            <a:ext cx="1590897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691322"/>
            <a:ext cx="6773220" cy="9812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016884"/>
            <a:ext cx="4706007" cy="24958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3030136"/>
            <a:ext cx="5220429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2" y="498411"/>
            <a:ext cx="6706536" cy="41630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97" y="4857247"/>
            <a:ext cx="6878010" cy="16480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8" y="167667"/>
            <a:ext cx="5220429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EQUILIBRIUM IN TWO DIMENSIONS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36" y="1954690"/>
            <a:ext cx="3496163" cy="2124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2614" y="1954690"/>
            <a:ext cx="5061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</a:t>
            </a:r>
            <a:r>
              <a:rPr lang="en-AU" sz="2400" dirty="0" smtClean="0"/>
              <a:t>he force system </a:t>
            </a:r>
            <a:r>
              <a:rPr lang="en-AU" sz="2400" dirty="0"/>
              <a:t>acting on a rigid body lies in or may be projected onto a </a:t>
            </a:r>
            <a:r>
              <a:rPr lang="en-AU" sz="2400" i="1" dirty="0" smtClean="0"/>
              <a:t>single </a:t>
            </a:r>
            <a:r>
              <a:rPr lang="en-AU" sz="2400" dirty="0" smtClean="0"/>
              <a:t>plane </a:t>
            </a:r>
            <a:r>
              <a:rPr lang="en-AU" sz="2400" dirty="0"/>
              <a:t>and, furthermore, any couple moments acting on the body </a:t>
            </a:r>
            <a:r>
              <a:rPr lang="en-AU" sz="2400" dirty="0" smtClean="0"/>
              <a:t>are directed </a:t>
            </a:r>
            <a:r>
              <a:rPr lang="en-AU" sz="2400" dirty="0"/>
              <a:t>perpendicular to this plane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78839" y="4079061"/>
            <a:ext cx="399246" cy="1175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523149" y="5422005"/>
            <a:ext cx="29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two-dimensional or </a:t>
            </a:r>
            <a:r>
              <a:rPr lang="en-AU" sz="2400" i="1" dirty="0"/>
              <a:t>coplanar </a:t>
            </a:r>
            <a:r>
              <a:rPr lang="en-AU" sz="2400" dirty="0"/>
              <a:t>force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835" y="4456090"/>
            <a:ext cx="298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</a:t>
            </a:r>
            <a:r>
              <a:rPr lang="en-AU" sz="2000" dirty="0" smtClean="0"/>
              <a:t>he </a:t>
            </a:r>
            <a:r>
              <a:rPr lang="en-AU" sz="2000" dirty="0"/>
              <a:t>equilibrium of a </a:t>
            </a:r>
            <a:r>
              <a:rPr lang="en-AU" sz="2000" dirty="0" smtClean="0"/>
              <a:t>rigid body </a:t>
            </a:r>
            <a:r>
              <a:rPr lang="en-AU" sz="2000" dirty="0"/>
              <a:t>is expressed </a:t>
            </a:r>
            <a:r>
              <a:rPr lang="en-AU" sz="2000" dirty="0" smtClean="0"/>
              <a:t>as:</a:t>
            </a:r>
            <a:endParaRPr lang="en-AU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84" y="5254580"/>
            <a:ext cx="2086266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0" y="747574"/>
            <a:ext cx="6773220" cy="10097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0" y="2436870"/>
            <a:ext cx="4363059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0" y="599258"/>
            <a:ext cx="4686954" cy="30579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18" y="2128234"/>
            <a:ext cx="6782747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49" y="1321721"/>
            <a:ext cx="676369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0" y="953950"/>
            <a:ext cx="4591691" cy="30674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96" y="2687742"/>
            <a:ext cx="6754168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7" y="841959"/>
            <a:ext cx="6706536" cy="92405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86" y="2546422"/>
            <a:ext cx="4753638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87" y="685874"/>
            <a:ext cx="5172797" cy="27816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17" y="4254164"/>
            <a:ext cx="6706536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1443255"/>
            <a:ext cx="6811326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Two- and Three-Force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552" y="1790163"/>
            <a:ext cx="938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solutions to some equilibrium problems can be simplified by</a:t>
            </a:r>
          </a:p>
          <a:p>
            <a:r>
              <a:rPr lang="en-AU" sz="2400" dirty="0"/>
              <a:t>recognizing members that are subjected to only two or three forces</a:t>
            </a:r>
            <a:r>
              <a:rPr lang="en-AU" dirty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39" y="3108523"/>
            <a:ext cx="6878010" cy="2314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282" y="5724847"/>
            <a:ext cx="177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Two force member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59875" y="6034824"/>
            <a:ext cx="92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en-AU" sz="2000" b="1" dirty="0" smtClean="0"/>
              <a:t>F</a:t>
            </a:r>
            <a:r>
              <a:rPr lang="en-AU" sz="2000" dirty="0" smtClean="0"/>
              <a:t>=0</a:t>
            </a:r>
            <a:endParaRPr lang="en-A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98167" y="5771013"/>
            <a:ext cx="272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</a:t>
            </a:r>
            <a:r>
              <a:rPr lang="en-AU" sz="2000" b="1" dirty="0" smtClean="0"/>
              <a:t>F</a:t>
            </a:r>
            <a:r>
              <a:rPr lang="en-AU" sz="2000" dirty="0" smtClean="0"/>
              <a:t>=0</a:t>
            </a:r>
          </a:p>
          <a:p>
            <a:r>
              <a:rPr lang="el-GR" sz="2000" dirty="0" smtClean="0"/>
              <a:t>Σ</a:t>
            </a:r>
            <a:r>
              <a:rPr lang="en-AU" sz="2000" b="1" dirty="0" smtClean="0"/>
              <a:t>M</a:t>
            </a:r>
            <a:r>
              <a:rPr lang="en-AU" sz="2000" baseline="-25000" dirty="0" smtClean="0"/>
              <a:t>A</a:t>
            </a:r>
            <a:r>
              <a:rPr lang="en-AU" sz="2000" dirty="0" smtClean="0"/>
              <a:t>=0 or </a:t>
            </a:r>
            <a:r>
              <a:rPr lang="el-GR" sz="2000" dirty="0" smtClean="0"/>
              <a:t>Σ</a:t>
            </a:r>
            <a:r>
              <a:rPr lang="en-AU" sz="2000" b="1" dirty="0" smtClean="0"/>
              <a:t>M</a:t>
            </a:r>
            <a:r>
              <a:rPr lang="en-AU" sz="2000" baseline="-25000" dirty="0" smtClean="0"/>
              <a:t>B</a:t>
            </a:r>
            <a:r>
              <a:rPr lang="en-AU" sz="2000" dirty="0" smtClean="0"/>
              <a:t>=0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143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6" y="785611"/>
            <a:ext cx="1009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 a member is subjected to only </a:t>
            </a:r>
            <a:r>
              <a:rPr lang="en-AU" sz="2400" i="1" dirty="0" smtClean="0"/>
              <a:t>three forces</a:t>
            </a:r>
            <a:r>
              <a:rPr lang="en-AU" sz="2400" dirty="0"/>
              <a:t>, it is called a </a:t>
            </a:r>
            <a:r>
              <a:rPr lang="en-AU" sz="2400" i="1" dirty="0"/>
              <a:t>three-force member</a:t>
            </a:r>
            <a:endParaRPr lang="en-A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0006" y="1828800"/>
            <a:ext cx="4494726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Moment equilibrium can be</a:t>
            </a:r>
          </a:p>
          <a:p>
            <a:r>
              <a:rPr lang="en-AU" sz="2000" dirty="0"/>
              <a:t>satisfied only if the three forces form a </a:t>
            </a:r>
            <a:r>
              <a:rPr lang="en-AU" sz="2000" i="1" u="sng" dirty="0"/>
              <a:t>concurrent</a:t>
            </a:r>
            <a:r>
              <a:rPr lang="en-AU" sz="2000" i="1" dirty="0"/>
              <a:t> </a:t>
            </a:r>
            <a:r>
              <a:rPr lang="en-AU" sz="2000" dirty="0"/>
              <a:t>or </a:t>
            </a:r>
            <a:r>
              <a:rPr lang="en-AU" sz="2000" i="1" u="sng" dirty="0" smtClean="0"/>
              <a:t>parallel</a:t>
            </a:r>
            <a:r>
              <a:rPr lang="en-AU" sz="2000" i="1" dirty="0" smtClean="0"/>
              <a:t> </a:t>
            </a:r>
            <a:r>
              <a:rPr lang="en-AU" sz="2000" dirty="0" smtClean="0"/>
              <a:t>force</a:t>
            </a:r>
            <a:endParaRPr lang="en-AU" sz="2000" dirty="0"/>
          </a:p>
          <a:p>
            <a:r>
              <a:rPr lang="en-AU" sz="2000" dirty="0"/>
              <a:t>system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2" y="3438659"/>
            <a:ext cx="9497067" cy="25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691322"/>
            <a:ext cx="6725589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59" y="2826125"/>
            <a:ext cx="3353268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Support </a:t>
            </a:r>
            <a:r>
              <a:rPr lang="en-AU" sz="3600" dirty="0" smtClean="0"/>
              <a:t>Reactions-Free Body Diagram</a:t>
            </a:r>
            <a:endParaRPr lang="en-AU" sz="3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091576"/>
            <a:ext cx="3429479" cy="14384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9" y="1953444"/>
            <a:ext cx="3801005" cy="31532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0" y="4582676"/>
            <a:ext cx="3743847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65" y="749811"/>
            <a:ext cx="2762636" cy="54871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61" y="749811"/>
            <a:ext cx="5706271" cy="383911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32" y="2932142"/>
            <a:ext cx="3353268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Fundamental Problems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8" y="1691322"/>
            <a:ext cx="5401429" cy="31627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58" y="1691322"/>
            <a:ext cx="530616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1130846"/>
            <a:ext cx="5353797" cy="4029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32" y="1130846"/>
            <a:ext cx="5325218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6" y="938232"/>
            <a:ext cx="4915586" cy="5496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" y="1805383"/>
            <a:ext cx="4906060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8" y="878215"/>
            <a:ext cx="5106113" cy="42773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11" y="878215"/>
            <a:ext cx="5096586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31" y="886001"/>
            <a:ext cx="3734321" cy="51632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5" y="886001"/>
            <a:ext cx="5334744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8" y="795318"/>
            <a:ext cx="5277587" cy="50870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13" y="795318"/>
            <a:ext cx="5210902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3" y="722642"/>
            <a:ext cx="5229955" cy="551574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15" y="722642"/>
            <a:ext cx="5296639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35" y="1004549"/>
            <a:ext cx="8983329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35" y="675891"/>
            <a:ext cx="8983329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51" y="1142681"/>
            <a:ext cx="893569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examples of actual supports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7" y="1602033"/>
            <a:ext cx="3219899" cy="26673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29" y="1602033"/>
            <a:ext cx="2905530" cy="38772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25" y="1578217"/>
            <a:ext cx="4582164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3" y="587074"/>
            <a:ext cx="2695951" cy="26959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3" y="3579239"/>
            <a:ext cx="2019582" cy="838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27" y="587074"/>
            <a:ext cx="2705478" cy="278168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27" y="3702183"/>
            <a:ext cx="2667372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Idealized </a:t>
            </a:r>
            <a:r>
              <a:rPr lang="en-AU" dirty="0" smtClean="0"/>
              <a:t>Models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861470"/>
            <a:ext cx="3391373" cy="189574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021101" y="3245170"/>
            <a:ext cx="1081826" cy="5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96" y="2515626"/>
            <a:ext cx="367716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2849</TotalTime>
  <Words>162</Words>
  <Application>Microsoft Office PowerPoint</Application>
  <PresentationFormat>Widescreen</PresentationFormat>
  <Paragraphs>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 2</vt:lpstr>
      <vt:lpstr>HDOfficeLightV0</vt:lpstr>
      <vt:lpstr>Equilibrium of  a Rigid Body</vt:lpstr>
      <vt:lpstr>EQUILIBRIUM IN TWO DIMENSIONS</vt:lpstr>
      <vt:lpstr>Support Reactions-Free Body Diagram</vt:lpstr>
      <vt:lpstr>PowerPoint Presentation</vt:lpstr>
      <vt:lpstr>PowerPoint Presentation</vt:lpstr>
      <vt:lpstr>PowerPoint Presentation</vt:lpstr>
      <vt:lpstr>Typical examples of actual supports</vt:lpstr>
      <vt:lpstr>PowerPoint Presentation</vt:lpstr>
      <vt:lpstr>Idealized Models</vt:lpstr>
      <vt:lpstr>PowerPoint Presentation</vt:lpstr>
      <vt:lpstr>Examples</vt:lpstr>
      <vt:lpstr>PowerPoint Presentation</vt:lpstr>
      <vt:lpstr>PowerPoint Presentation</vt:lpstr>
      <vt:lpstr>PowerPoint Presentation</vt:lpstr>
      <vt:lpstr>Problems</vt:lpstr>
      <vt:lpstr>PowerPoint Presentation</vt:lpstr>
      <vt:lpstr>Equations of Equilibrium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 and Three-Force Members</vt:lpstr>
      <vt:lpstr>PowerPoint Presentation</vt:lpstr>
      <vt:lpstr>Example</vt:lpstr>
      <vt:lpstr>PowerPoint Presentation</vt:lpstr>
      <vt:lpstr>Fundamental Problems</vt:lpstr>
      <vt:lpstr>PowerPoint Presentation</vt:lpstr>
      <vt:lpstr>Advanced Problems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of a Rigid Body</dc:title>
  <dc:creator>Berli Kamiel</dc:creator>
  <cp:lastModifiedBy>Berli Kamiel</cp:lastModifiedBy>
  <cp:revision>31</cp:revision>
  <dcterms:created xsi:type="dcterms:W3CDTF">2016-03-15T02:41:49Z</dcterms:created>
  <dcterms:modified xsi:type="dcterms:W3CDTF">2016-04-22T07:57:20Z</dcterms:modified>
</cp:coreProperties>
</file>