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1011-7F73-484F-B733-201705769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54972-309F-4164-87A8-5B3CF996F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96C9E-0245-4806-AA14-46ED5DCC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D664E-FFE0-409C-9BED-467D71DF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D14E4-1E5D-41F0-8F1E-85ADC149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209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1814-2BF9-4AD7-B6A5-C01A838E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074A2-5976-48D3-AECA-68B0BD5F2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E13D-CEEC-4DC9-9CB6-173C3001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D3CE-4108-49B6-92E3-3D371519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469C6-A264-475A-ADC5-131C1DFE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429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8C827F-095C-4035-A65C-CF44FB8B8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E6B79-1911-402F-9007-E7A051BB9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1E71C-1487-48EB-B0CC-663C393E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C39F9-AB0E-4EF0-8DC7-EA752725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834C-239E-4EEE-BECD-41469AB6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03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AF5B-B31B-47D0-A064-603D9D94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E0D0B-376E-4E41-B944-B55DE49E1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19FE-BC68-4369-BBEA-56F710C6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E942C-61A2-4D94-98D1-B9B253D0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37C40-A1D8-40A7-B644-F5EFB319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26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43CE-090C-40B6-ACD2-2246C3F3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CA7CF-540F-4C9E-947B-B3FE839E6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07955-5405-4A49-AB4D-6591B05E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3E3D6-E49F-487E-9B1B-D8BB8069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A8D96-BE62-4C93-BE40-A3D5F696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355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18E7-96E0-4C67-8BAD-3AFAF935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7C7D2-ACE2-4818-A304-ECE866550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4883F-3F88-4673-A4E1-36927154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F16F9-B5C2-4304-AA3E-5C0BF21B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6164C-8C6B-4A87-93AC-8AAC1BCF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F80F7-2B12-4B22-BBC1-E5FDD63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100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8D06-1A6D-4784-98CD-8E0D3916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61062-83E1-46DC-A7F1-6C5A8928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37AD2-264D-45D3-AADD-29FC5A548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17EB5-CAFD-4506-BB99-92D80EBA2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ED3D6-9501-4D5F-9BE9-A1C9B3197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7561F-3623-4EC1-AF0E-0C2D88D2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67255B-A789-4D17-8494-E3619B87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7C9C7-C355-466F-870A-8DF87E6F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565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4251-1B01-4A4E-922C-D4151F60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A9D0B-71F4-4789-B0F7-9CE98848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1986F-E282-4993-8278-7EA0BD65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860D8-3DBF-461E-9026-671753C7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327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83022-F17F-4E3B-A710-5F63D62D7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57705-9DCC-4305-96EF-98BC46FD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FC413-C118-481F-9A4F-4A184EB6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067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D0F5-7059-4B25-A49D-D16B0B92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0909-9C31-49BB-A544-AE530801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011A9-66D5-400E-882F-0FF671C03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DEBE4-F522-4107-8041-76C28218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FFF07-BC0C-47ED-A9BD-D29EBCD3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136DA-DF45-4E62-8931-095D8FB3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49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6472-4064-4A2F-B5C7-7589F912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C1E96-69CE-448C-B60B-680FBEAF3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54F00-DDFC-4A80-80C1-6B9C47BA6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09D72-9AE1-4D2B-BF58-0C15B0CE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9BE46-5AE7-4B2D-B78F-0A74D5BB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1DD2E-4304-4E0E-8B47-AAC1A2E5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914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A7C93-518D-4B63-8403-B4BE33F4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443A6-940D-4481-AB59-5B3F593EE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BD155-83D6-49C2-AF16-77E7D89E4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182B9-3084-4925-9925-A662E7F15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BA6F3-611E-4639-86DE-AA89E24D4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85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8F86-DD21-4E4E-BE5A-361AE7E4D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389" y="3071124"/>
            <a:ext cx="9144000" cy="2018233"/>
          </a:xfrm>
        </p:spPr>
        <p:txBody>
          <a:bodyPr>
            <a:no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LATIHAN</a:t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WEB </a:t>
            </a:r>
            <a:r>
              <a:rPr lang="id-ID" b="1" dirty="0">
                <a:latin typeface="Cambria" panose="02040503050406030204" pitchFamily="18" charset="0"/>
                <a:ea typeface="Cambria" panose="02040503050406030204" pitchFamily="18" charset="0"/>
              </a:rPr>
              <a:t>STATIS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3E299-424D-47D1-B227-CF92D32C5079}"/>
              </a:ext>
            </a:extLst>
          </p:cNvPr>
          <p:cNvGrpSpPr/>
          <p:nvPr/>
        </p:nvGrpSpPr>
        <p:grpSpPr>
          <a:xfrm>
            <a:off x="2419854" y="1195223"/>
            <a:ext cx="7352293" cy="1582537"/>
            <a:chOff x="2590329" y="811193"/>
            <a:chExt cx="6809765" cy="14657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563B45-1852-41BC-857F-81B00146D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47" y="897749"/>
              <a:ext cx="1291315" cy="1192554"/>
            </a:xfrm>
            <a:prstGeom prst="rect">
              <a:avLst/>
            </a:prstGeom>
          </p:spPr>
        </p:pic>
        <p:pic>
          <p:nvPicPr>
            <p:cNvPr id="5" name="Picture 2" descr="UBY Universitas Boyolali : Unggul, Cerdas, Berilmu dan ...">
              <a:extLst>
                <a:ext uri="{FF2B5EF4-FFF2-40B4-BE49-F238E27FC236}">
                  <a16:creationId xmlns:a16="http://schemas.microsoft.com/office/drawing/2014/main" id="{22530DDC-433C-4CC8-A1A6-18C34817D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047" y="947796"/>
              <a:ext cx="1205804" cy="11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F1FF77-D2A0-4BC0-A956-C424C351B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36" y="1110098"/>
              <a:ext cx="1839458" cy="980205"/>
            </a:xfrm>
            <a:prstGeom prst="rect">
              <a:avLst/>
            </a:prstGeom>
          </p:spPr>
        </p:pic>
        <p:pic>
          <p:nvPicPr>
            <p:cNvPr id="1026" name="Picture 2" descr="https://spada.kemdikbud.go.id/images/spadahitambg.png">
              <a:extLst>
                <a:ext uri="{FF2B5EF4-FFF2-40B4-BE49-F238E27FC236}">
                  <a16:creationId xmlns:a16="http://schemas.microsoft.com/office/drawing/2014/main" id="{9D3F569A-B5F8-4E7F-B234-E88669490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29" y="811193"/>
              <a:ext cx="1465761" cy="14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817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Buatlah Website Berikut: 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0D7EF-0168-4EA2-BDDD-6EE49C78D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EFF5A3-04D1-482C-8D53-39CA0C881527}"/>
              </a:ext>
            </a:extLst>
          </p:cNvPr>
          <p:cNvPicPr/>
          <p:nvPr/>
        </p:nvPicPr>
        <p:blipFill rotWithShape="1">
          <a:blip r:embed="rId2"/>
          <a:srcRect r="36512" b="15232"/>
          <a:stretch/>
        </p:blipFill>
        <p:spPr bwMode="auto">
          <a:xfrm>
            <a:off x="2814168" y="1939016"/>
            <a:ext cx="7064349" cy="4527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6889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Office Theme</vt:lpstr>
      <vt:lpstr>LATIHAN WEB STATIS</vt:lpstr>
      <vt:lpstr>Buatlah Website Berikut: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 Prayudi</dc:creator>
  <cp:lastModifiedBy>Andi Prayudi</cp:lastModifiedBy>
  <cp:revision>151</cp:revision>
  <dcterms:created xsi:type="dcterms:W3CDTF">2023-08-21T11:06:22Z</dcterms:created>
  <dcterms:modified xsi:type="dcterms:W3CDTF">2023-12-04T20:18:22Z</dcterms:modified>
</cp:coreProperties>
</file>