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Jua" panose="020B0604020202020204" charset="-127"/>
      <p:regular r:id="rId21"/>
    </p:embeddedFont>
    <p:embeddedFont>
      <p:font typeface="KG Primary Penmanship" panose="020B0604020202020204" charset="0"/>
      <p:regular r:id="rId22"/>
    </p:embeddedFont>
    <p:embeddedFont>
      <p:font typeface="Sniglet" panose="020B0604020202020204" charset="0"/>
      <p:regular r:id="rId23"/>
    </p:embeddedFont>
    <p:embeddedFont>
      <p:font typeface="Calibri" panose="020F0502020204030204" pitchFamily="34" charset="0"/>
      <p:regular r:id="rId24"/>
      <p:bold r:id="rId25"/>
      <p:italic r:id="rId26"/>
      <p:boldItalic r:id="rId27"/>
    </p:embeddedFont>
    <p:embeddedFont>
      <p:font typeface="Canva Sans Bold"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74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11.jpe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83.svg"/><Relationship Id="rId3" Type="http://schemas.openxmlformats.org/officeDocument/2006/relationships/image" Target="../media/image2.svg"/><Relationship Id="rId7" Type="http://schemas.openxmlformats.org/officeDocument/2006/relationships/image" Target="../media/image18.svg"/><Relationship Id="rId12"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81.svg"/><Relationship Id="rId5" Type="http://schemas.openxmlformats.org/officeDocument/2006/relationships/image" Target="../media/image77.svg"/><Relationship Id="rId15" Type="http://schemas.openxmlformats.org/officeDocument/2006/relationships/image" Target="../media/image85.svg"/><Relationship Id="rId10" Type="http://schemas.openxmlformats.org/officeDocument/2006/relationships/image" Target="../media/image42.png"/><Relationship Id="rId4" Type="http://schemas.openxmlformats.org/officeDocument/2006/relationships/image" Target="../media/image40.png"/><Relationship Id="rId9" Type="http://schemas.openxmlformats.org/officeDocument/2006/relationships/image" Target="../media/image79.svg"/><Relationship Id="rId1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83.svg"/><Relationship Id="rId3" Type="http://schemas.openxmlformats.org/officeDocument/2006/relationships/image" Target="../media/image2.svg"/><Relationship Id="rId7" Type="http://schemas.openxmlformats.org/officeDocument/2006/relationships/image" Target="../media/image18.svg"/><Relationship Id="rId12"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81.svg"/><Relationship Id="rId5" Type="http://schemas.openxmlformats.org/officeDocument/2006/relationships/image" Target="../media/image77.svg"/><Relationship Id="rId15" Type="http://schemas.openxmlformats.org/officeDocument/2006/relationships/image" Target="../media/image85.svg"/><Relationship Id="rId10" Type="http://schemas.openxmlformats.org/officeDocument/2006/relationships/image" Target="../media/image42.png"/><Relationship Id="rId4" Type="http://schemas.openxmlformats.org/officeDocument/2006/relationships/image" Target="../media/image40.png"/><Relationship Id="rId9" Type="http://schemas.openxmlformats.org/officeDocument/2006/relationships/image" Target="../media/image79.sv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79.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65.svg"/><Relationship Id="rId5" Type="http://schemas.openxmlformats.org/officeDocument/2006/relationships/image" Target="../media/image77.svg"/><Relationship Id="rId15" Type="http://schemas.openxmlformats.org/officeDocument/2006/relationships/image" Target="../media/image85.svg"/><Relationship Id="rId10" Type="http://schemas.openxmlformats.org/officeDocument/2006/relationships/image" Target="../media/image34.png"/><Relationship Id="rId4" Type="http://schemas.openxmlformats.org/officeDocument/2006/relationships/image" Target="../media/image40.png"/><Relationship Id="rId9" Type="http://schemas.openxmlformats.org/officeDocument/2006/relationships/image" Target="../media/image47.svg"/><Relationship Id="rId14"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79.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65.svg"/><Relationship Id="rId5" Type="http://schemas.openxmlformats.org/officeDocument/2006/relationships/image" Target="../media/image77.svg"/><Relationship Id="rId15" Type="http://schemas.openxmlformats.org/officeDocument/2006/relationships/image" Target="../media/image85.svg"/><Relationship Id="rId10" Type="http://schemas.openxmlformats.org/officeDocument/2006/relationships/image" Target="../media/image34.png"/><Relationship Id="rId4" Type="http://schemas.openxmlformats.org/officeDocument/2006/relationships/image" Target="../media/image40.png"/><Relationship Id="rId9" Type="http://schemas.openxmlformats.org/officeDocument/2006/relationships/image" Target="../media/image47.svg"/><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79.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65.svg"/><Relationship Id="rId5" Type="http://schemas.openxmlformats.org/officeDocument/2006/relationships/image" Target="../media/image77.svg"/><Relationship Id="rId15" Type="http://schemas.openxmlformats.org/officeDocument/2006/relationships/image" Target="../media/image85.svg"/><Relationship Id="rId10" Type="http://schemas.openxmlformats.org/officeDocument/2006/relationships/image" Target="../media/image34.png"/><Relationship Id="rId4" Type="http://schemas.openxmlformats.org/officeDocument/2006/relationships/image" Target="../media/image40.png"/><Relationship Id="rId9" Type="http://schemas.openxmlformats.org/officeDocument/2006/relationships/image" Target="../media/image47.svg"/><Relationship Id="rId1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91.svg"/><Relationship Id="rId3" Type="http://schemas.openxmlformats.org/officeDocument/2006/relationships/image" Target="../media/image2.svg"/><Relationship Id="rId7" Type="http://schemas.openxmlformats.org/officeDocument/2006/relationships/image" Target="../media/image89.svg"/><Relationship Id="rId12"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6.svg"/><Relationship Id="rId5" Type="http://schemas.openxmlformats.org/officeDocument/2006/relationships/image" Target="../media/image87.svg"/><Relationship Id="rId10" Type="http://schemas.openxmlformats.org/officeDocument/2006/relationships/image" Target="../media/image3.png"/><Relationship Id="rId4" Type="http://schemas.openxmlformats.org/officeDocument/2006/relationships/image" Target="../media/image45.png"/><Relationship Id="rId9" Type="http://schemas.openxmlformats.org/officeDocument/2006/relationships/image" Target="../media/image16.sv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3.svg"/><Relationship Id="rId7" Type="http://schemas.openxmlformats.org/officeDocument/2006/relationships/image" Target="../media/image93.svg"/><Relationship Id="rId12" Type="http://schemas.openxmlformats.org/officeDocument/2006/relationships/image" Target="../media/image5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97.svg"/><Relationship Id="rId5" Type="http://schemas.openxmlformats.org/officeDocument/2006/relationships/image" Target="../media/image4.svg"/><Relationship Id="rId10" Type="http://schemas.openxmlformats.org/officeDocument/2006/relationships/image" Target="../media/image50.png"/><Relationship Id="rId4" Type="http://schemas.openxmlformats.org/officeDocument/2006/relationships/image" Target="../media/image2.png"/><Relationship Id="rId9" Type="http://schemas.openxmlformats.org/officeDocument/2006/relationships/image" Target="../media/image95.sv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3.svg"/><Relationship Id="rId7" Type="http://schemas.openxmlformats.org/officeDocument/2006/relationships/image" Target="../media/image93.svg"/><Relationship Id="rId12" Type="http://schemas.openxmlformats.org/officeDocument/2006/relationships/image" Target="../media/image5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97.svg"/><Relationship Id="rId5" Type="http://schemas.openxmlformats.org/officeDocument/2006/relationships/image" Target="../media/image4.svg"/><Relationship Id="rId10" Type="http://schemas.openxmlformats.org/officeDocument/2006/relationships/image" Target="../media/image50.png"/><Relationship Id="rId4" Type="http://schemas.openxmlformats.org/officeDocument/2006/relationships/image" Target="../media/image2.png"/><Relationship Id="rId9" Type="http://schemas.openxmlformats.org/officeDocument/2006/relationships/image" Target="../media/image95.sv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0.svg"/><Relationship Id="rId7" Type="http://schemas.openxmlformats.org/officeDocument/2006/relationships/image" Target="../media/image104.svg"/><Relationship Id="rId12"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6.png"/><Relationship Id="rId5" Type="http://schemas.openxmlformats.org/officeDocument/2006/relationships/image" Target="../media/image102.svg"/><Relationship Id="rId10" Type="http://schemas.openxmlformats.org/officeDocument/2006/relationships/image" Target="../media/image55.png"/><Relationship Id="rId4" Type="http://schemas.openxmlformats.org/officeDocument/2006/relationships/image" Target="../media/image53.png"/><Relationship Id="rId9" Type="http://schemas.openxmlformats.org/officeDocument/2006/relationships/image" Target="../media/image16.sv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0.svg"/><Relationship Id="rId18" Type="http://schemas.openxmlformats.org/officeDocument/2006/relationships/image" Target="../media/image29.png"/><Relationship Id="rId3" Type="http://schemas.openxmlformats.org/officeDocument/2006/relationships/image" Target="../media/image100.svg"/><Relationship Id="rId7" Type="http://schemas.openxmlformats.org/officeDocument/2006/relationships/image" Target="../media/image109.sv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52.png"/><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svg"/><Relationship Id="rId5" Type="http://schemas.openxmlformats.org/officeDocument/2006/relationships/image" Target="../media/image4.svg"/><Relationship Id="rId15" Type="http://schemas.openxmlformats.org/officeDocument/2006/relationships/image" Target="../media/image18.svg"/><Relationship Id="rId10" Type="http://schemas.openxmlformats.org/officeDocument/2006/relationships/image" Target="../media/image3.png"/><Relationship Id="rId19" Type="http://schemas.openxmlformats.org/officeDocument/2006/relationships/image" Target="../media/image55.svg"/><Relationship Id="rId4" Type="http://schemas.openxmlformats.org/officeDocument/2006/relationships/image" Target="../media/image2.png"/><Relationship Id="rId9" Type="http://schemas.openxmlformats.org/officeDocument/2006/relationships/image" Target="../media/image47.svg"/><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3.svg"/><Relationship Id="rId18" Type="http://schemas.openxmlformats.org/officeDocument/2006/relationships/image" Target="../media/image5.png"/><Relationship Id="rId3" Type="http://schemas.openxmlformats.org/officeDocument/2006/relationships/image" Target="../media/image23.svg"/><Relationship Id="rId21" Type="http://schemas.openxmlformats.org/officeDocument/2006/relationships/image" Target="../media/image37.svg"/><Relationship Id="rId7" Type="http://schemas.openxmlformats.org/officeDocument/2006/relationships/image" Target="../media/image27.svg"/><Relationship Id="rId12" Type="http://schemas.openxmlformats.org/officeDocument/2006/relationships/image" Target="../media/image18.png"/><Relationship Id="rId17" Type="http://schemas.openxmlformats.org/officeDocument/2006/relationships/image" Target="../media/image6.svg"/><Relationship Id="rId25" Type="http://schemas.openxmlformats.org/officeDocument/2006/relationships/image" Target="../media/image41.svg"/><Relationship Id="rId2" Type="http://schemas.openxmlformats.org/officeDocument/2006/relationships/image" Target="../media/image13.png"/><Relationship Id="rId16" Type="http://schemas.openxmlformats.org/officeDocument/2006/relationships/image" Target="../media/image3.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1.svg"/><Relationship Id="rId24" Type="http://schemas.openxmlformats.org/officeDocument/2006/relationships/image" Target="../media/image22.png"/><Relationship Id="rId5" Type="http://schemas.openxmlformats.org/officeDocument/2006/relationships/image" Target="../media/image25.svg"/><Relationship Id="rId15" Type="http://schemas.openxmlformats.org/officeDocument/2006/relationships/image" Target="../media/image35.svg"/><Relationship Id="rId23" Type="http://schemas.openxmlformats.org/officeDocument/2006/relationships/image" Target="../media/image39.svg"/><Relationship Id="rId10" Type="http://schemas.openxmlformats.org/officeDocument/2006/relationships/image" Target="../media/image17.png"/><Relationship Id="rId19" Type="http://schemas.openxmlformats.org/officeDocument/2006/relationships/image" Target="../media/image10.svg"/><Relationship Id="rId4" Type="http://schemas.openxmlformats.org/officeDocument/2006/relationships/image" Target="../media/image14.png"/><Relationship Id="rId9" Type="http://schemas.openxmlformats.org/officeDocument/2006/relationships/image" Target="../media/image29.svg"/><Relationship Id="rId14" Type="http://schemas.openxmlformats.org/officeDocument/2006/relationships/image" Target="../media/image19.png"/><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9.svg"/><Relationship Id="rId3" Type="http://schemas.openxmlformats.org/officeDocument/2006/relationships/image" Target="../media/image2.svg"/><Relationship Id="rId7" Type="http://schemas.openxmlformats.org/officeDocument/2006/relationships/image" Target="../media/image41.svg"/><Relationship Id="rId12"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7.svg"/><Relationship Id="rId5" Type="http://schemas.openxmlformats.org/officeDocument/2006/relationships/image" Target="../media/image43.svg"/><Relationship Id="rId15" Type="http://schemas.openxmlformats.org/officeDocument/2006/relationships/image" Target="../media/image51.svg"/><Relationship Id="rId10"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45.svg"/><Relationship Id="rId1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23.svg"/><Relationship Id="rId21" Type="http://schemas.openxmlformats.org/officeDocument/2006/relationships/image" Target="../media/image33.svg"/><Relationship Id="rId7" Type="http://schemas.openxmlformats.org/officeDocument/2006/relationships/image" Target="../media/image16.svg"/><Relationship Id="rId12" Type="http://schemas.openxmlformats.org/officeDocument/2006/relationships/image" Target="../media/image14.png"/><Relationship Id="rId17" Type="http://schemas.openxmlformats.org/officeDocument/2006/relationships/image" Target="../media/image29.svg"/><Relationship Id="rId2" Type="http://schemas.openxmlformats.org/officeDocument/2006/relationships/image" Target="../media/image13.png"/><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9.svg"/><Relationship Id="rId5" Type="http://schemas.openxmlformats.org/officeDocument/2006/relationships/image" Target="../media/image53.svg"/><Relationship Id="rId15" Type="http://schemas.openxmlformats.org/officeDocument/2006/relationships/image" Target="../media/image27.svg"/><Relationship Id="rId23" Type="http://schemas.openxmlformats.org/officeDocument/2006/relationships/image" Target="../media/image35.svg"/><Relationship Id="rId10" Type="http://schemas.openxmlformats.org/officeDocument/2006/relationships/image" Target="../media/image21.png"/><Relationship Id="rId19" Type="http://schemas.openxmlformats.org/officeDocument/2006/relationships/image" Target="../media/image57.svg"/><Relationship Id="rId4" Type="http://schemas.openxmlformats.org/officeDocument/2006/relationships/image" Target="../media/image28.png"/><Relationship Id="rId9" Type="http://schemas.openxmlformats.org/officeDocument/2006/relationships/image" Target="../media/image55.svg"/><Relationship Id="rId14" Type="http://schemas.openxmlformats.org/officeDocument/2006/relationships/image" Target="../media/image15.png"/><Relationship Id="rId22"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3.svg"/><Relationship Id="rId18" Type="http://schemas.openxmlformats.org/officeDocument/2006/relationships/image" Target="../media/image21.png"/><Relationship Id="rId3" Type="http://schemas.openxmlformats.org/officeDocument/2006/relationships/image" Target="../media/image23.svg"/><Relationship Id="rId21" Type="http://schemas.openxmlformats.org/officeDocument/2006/relationships/image" Target="../media/image47.svg"/><Relationship Id="rId7" Type="http://schemas.openxmlformats.org/officeDocument/2006/relationships/image" Target="../media/image27.svg"/><Relationship Id="rId12" Type="http://schemas.openxmlformats.org/officeDocument/2006/relationships/image" Target="../media/image18.png"/><Relationship Id="rId17" Type="http://schemas.openxmlformats.org/officeDocument/2006/relationships/image" Target="../media/image59.svg"/><Relationship Id="rId2" Type="http://schemas.openxmlformats.org/officeDocument/2006/relationships/image" Target="../media/image13.png"/><Relationship Id="rId16" Type="http://schemas.openxmlformats.org/officeDocument/2006/relationships/image" Target="../media/image31.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23" Type="http://schemas.openxmlformats.org/officeDocument/2006/relationships/image" Target="../media/image16.svg"/><Relationship Id="rId10" Type="http://schemas.openxmlformats.org/officeDocument/2006/relationships/image" Target="../media/image17.png"/><Relationship Id="rId19" Type="http://schemas.openxmlformats.org/officeDocument/2006/relationships/image" Target="../media/image39.svg"/><Relationship Id="rId4" Type="http://schemas.openxmlformats.org/officeDocument/2006/relationships/image" Target="../media/image14.png"/><Relationship Id="rId9" Type="http://schemas.openxmlformats.org/officeDocument/2006/relationships/image" Target="../media/image29.svg"/><Relationship Id="rId14" Type="http://schemas.openxmlformats.org/officeDocument/2006/relationships/image" Target="../media/image19.png"/><Relationship Id="rId22"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3.svg"/><Relationship Id="rId18" Type="http://schemas.openxmlformats.org/officeDocument/2006/relationships/image" Target="../media/image8.png"/><Relationship Id="rId3" Type="http://schemas.openxmlformats.org/officeDocument/2006/relationships/image" Target="../media/image23.svg"/><Relationship Id="rId21" Type="http://schemas.openxmlformats.org/officeDocument/2006/relationships/image" Target="../media/image14.svg"/><Relationship Id="rId7" Type="http://schemas.openxmlformats.org/officeDocument/2006/relationships/image" Target="../media/image27.svg"/><Relationship Id="rId12" Type="http://schemas.openxmlformats.org/officeDocument/2006/relationships/image" Target="../media/image18.png"/><Relationship Id="rId17" Type="http://schemas.openxmlformats.org/officeDocument/2006/relationships/image" Target="../media/image61.svg"/><Relationship Id="rId2" Type="http://schemas.openxmlformats.org/officeDocument/2006/relationships/image" Target="../media/image13.png"/><Relationship Id="rId16" Type="http://schemas.openxmlformats.org/officeDocument/2006/relationships/image" Target="../media/image32.png"/><Relationship Id="rId20"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17.png"/><Relationship Id="rId19" Type="http://schemas.openxmlformats.org/officeDocument/2006/relationships/image" Target="../media/image16.svg"/><Relationship Id="rId4" Type="http://schemas.openxmlformats.org/officeDocument/2006/relationships/image" Target="../media/image14.png"/><Relationship Id="rId9" Type="http://schemas.openxmlformats.org/officeDocument/2006/relationships/image" Target="../media/image29.sv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3.svg"/><Relationship Id="rId18" Type="http://schemas.openxmlformats.org/officeDocument/2006/relationships/image" Target="../media/image3.png"/><Relationship Id="rId3" Type="http://schemas.openxmlformats.org/officeDocument/2006/relationships/image" Target="../media/image23.svg"/><Relationship Id="rId21" Type="http://schemas.openxmlformats.org/officeDocument/2006/relationships/image" Target="../media/image65.svg"/><Relationship Id="rId7" Type="http://schemas.openxmlformats.org/officeDocument/2006/relationships/image" Target="../media/image27.svg"/><Relationship Id="rId12" Type="http://schemas.openxmlformats.org/officeDocument/2006/relationships/image" Target="../media/image18.png"/><Relationship Id="rId17" Type="http://schemas.openxmlformats.org/officeDocument/2006/relationships/image" Target="../media/image63.svg"/><Relationship Id="rId2" Type="http://schemas.openxmlformats.org/officeDocument/2006/relationships/image" Target="../media/image13.png"/><Relationship Id="rId16" Type="http://schemas.openxmlformats.org/officeDocument/2006/relationships/image" Target="../media/image33.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23" Type="http://schemas.openxmlformats.org/officeDocument/2006/relationships/image" Target="../media/image39.svg"/><Relationship Id="rId10" Type="http://schemas.openxmlformats.org/officeDocument/2006/relationships/image" Target="../media/image17.png"/><Relationship Id="rId19" Type="http://schemas.openxmlformats.org/officeDocument/2006/relationships/image" Target="../media/image6.svg"/><Relationship Id="rId4" Type="http://schemas.openxmlformats.org/officeDocument/2006/relationships/image" Target="../media/image14.png"/><Relationship Id="rId9" Type="http://schemas.openxmlformats.org/officeDocument/2006/relationships/image" Target="../media/image29.svg"/><Relationship Id="rId14" Type="http://schemas.openxmlformats.org/officeDocument/2006/relationships/image" Target="../media/image19.png"/><Relationship Id="rId22"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73.svg"/><Relationship Id="rId3" Type="http://schemas.openxmlformats.org/officeDocument/2006/relationships/image" Target="../media/image2.svg"/><Relationship Id="rId7" Type="http://schemas.openxmlformats.org/officeDocument/2006/relationships/image" Target="../media/image69.svg"/><Relationship Id="rId12"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16.svg"/><Relationship Id="rId5" Type="http://schemas.openxmlformats.org/officeDocument/2006/relationships/image" Target="../media/image67.svg"/><Relationship Id="rId15" Type="http://schemas.openxmlformats.org/officeDocument/2006/relationships/image" Target="../media/image75.svg"/><Relationship Id="rId10" Type="http://schemas.openxmlformats.org/officeDocument/2006/relationships/image" Target="../media/image8.png"/><Relationship Id="rId4" Type="http://schemas.openxmlformats.org/officeDocument/2006/relationships/image" Target="../media/image35.png"/><Relationship Id="rId9" Type="http://schemas.openxmlformats.org/officeDocument/2006/relationships/image" Target="../media/image71.svg"/><Relationship Id="rId1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83.svg"/><Relationship Id="rId3" Type="http://schemas.openxmlformats.org/officeDocument/2006/relationships/image" Target="../media/image2.svg"/><Relationship Id="rId7" Type="http://schemas.openxmlformats.org/officeDocument/2006/relationships/image" Target="../media/image18.svg"/><Relationship Id="rId12"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81.svg"/><Relationship Id="rId5" Type="http://schemas.openxmlformats.org/officeDocument/2006/relationships/image" Target="../media/image77.svg"/><Relationship Id="rId15" Type="http://schemas.openxmlformats.org/officeDocument/2006/relationships/image" Target="../media/image85.svg"/><Relationship Id="rId10" Type="http://schemas.openxmlformats.org/officeDocument/2006/relationships/image" Target="../media/image42.png"/><Relationship Id="rId4" Type="http://schemas.openxmlformats.org/officeDocument/2006/relationships/image" Target="../media/image40.png"/><Relationship Id="rId9" Type="http://schemas.openxmlformats.org/officeDocument/2006/relationships/image" Target="../media/image79.svg"/><Relationship Id="rId1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C0F5"/>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3040209" y="2285184"/>
            <a:ext cx="12207583" cy="6695007"/>
            <a:chOff x="0" y="0"/>
            <a:chExt cx="16276777" cy="8926675"/>
          </a:xfrm>
        </p:grpSpPr>
        <p:sp>
          <p:nvSpPr>
            <p:cNvPr id="4" name="Freeform 4"/>
            <p:cNvSpPr/>
            <p:nvPr/>
          </p:nvSpPr>
          <p:spPr>
            <a:xfrm>
              <a:off x="0" y="0"/>
              <a:ext cx="10851185" cy="8926675"/>
            </a:xfrm>
            <a:custGeom>
              <a:avLst/>
              <a:gdLst/>
              <a:ahLst/>
              <a:cxnLst/>
              <a:rect l="l" t="t" r="r" b="b"/>
              <a:pathLst>
                <a:path w="10851185" h="8926675">
                  <a:moveTo>
                    <a:pt x="0" y="0"/>
                  </a:moveTo>
                  <a:lnTo>
                    <a:pt x="10851185" y="0"/>
                  </a:lnTo>
                  <a:lnTo>
                    <a:pt x="10851185" y="8926675"/>
                  </a:lnTo>
                  <a:lnTo>
                    <a:pt x="0" y="8926675"/>
                  </a:lnTo>
                  <a:lnTo>
                    <a:pt x="0" y="0"/>
                  </a:lnTo>
                  <a:close/>
                </a:path>
              </a:pathLst>
            </a:custGeom>
            <a:blipFill>
              <a:blip r:embed="rId4">
                <a:extLst>
                  <a:ext uri="{96DAC541-7B7A-43D3-8B79-37D633B846F1}">
                    <asvg:svgBlip xmlns="" xmlns:asvg="http://schemas.microsoft.com/office/drawing/2016/SVG/main" r:embed="rId5"/>
                  </a:ext>
                </a:extLst>
              </a:blip>
              <a:stretch>
                <a:fillRect r="-30390"/>
              </a:stretch>
            </a:blipFill>
          </p:spPr>
        </p:sp>
        <p:sp>
          <p:nvSpPr>
            <p:cNvPr id="5" name="Freeform 5"/>
            <p:cNvSpPr/>
            <p:nvPr/>
          </p:nvSpPr>
          <p:spPr>
            <a:xfrm>
              <a:off x="5425592" y="0"/>
              <a:ext cx="10851185" cy="8926675"/>
            </a:xfrm>
            <a:custGeom>
              <a:avLst/>
              <a:gdLst/>
              <a:ahLst/>
              <a:cxnLst/>
              <a:rect l="l" t="t" r="r" b="b"/>
              <a:pathLst>
                <a:path w="10851185" h="8926675">
                  <a:moveTo>
                    <a:pt x="0" y="0"/>
                  </a:moveTo>
                  <a:lnTo>
                    <a:pt x="10851185" y="0"/>
                  </a:lnTo>
                  <a:lnTo>
                    <a:pt x="10851185" y="8926675"/>
                  </a:lnTo>
                  <a:lnTo>
                    <a:pt x="0" y="8926675"/>
                  </a:lnTo>
                  <a:lnTo>
                    <a:pt x="0" y="0"/>
                  </a:lnTo>
                  <a:close/>
                </a:path>
              </a:pathLst>
            </a:custGeom>
            <a:blipFill>
              <a:blip r:embed="rId4">
                <a:extLst>
                  <a:ext uri="{96DAC541-7B7A-43D3-8B79-37D633B846F1}">
                    <asvg:svgBlip xmlns="" xmlns:asvg="http://schemas.microsoft.com/office/drawing/2016/SVG/main" r:embed="rId5"/>
                  </a:ext>
                </a:extLst>
              </a:blip>
              <a:stretch>
                <a:fillRect l="-30390"/>
              </a:stretch>
            </a:blipFill>
          </p:spPr>
        </p:sp>
      </p:grpSp>
      <p:sp>
        <p:nvSpPr>
          <p:cNvPr id="6" name="TextBox 6"/>
          <p:cNvSpPr txBox="1"/>
          <p:nvPr/>
        </p:nvSpPr>
        <p:spPr>
          <a:xfrm>
            <a:off x="5102813" y="3711886"/>
            <a:ext cx="7888088" cy="4616648"/>
          </a:xfrm>
          <a:prstGeom prst="rect">
            <a:avLst/>
          </a:prstGeom>
        </p:spPr>
        <p:txBody>
          <a:bodyPr lIns="0" tIns="0" rIns="0" bIns="0" rtlCol="0" anchor="t">
            <a:spAutoFit/>
          </a:bodyPr>
          <a:lstStyle/>
          <a:p>
            <a:pPr algn="ctr">
              <a:lnSpc>
                <a:spcPts val="9000"/>
              </a:lnSpc>
            </a:pPr>
            <a:r>
              <a:rPr lang="en-US" sz="6000" spc="-179" dirty="0" err="1" smtClean="0">
                <a:solidFill>
                  <a:srgbClr val="FFFFFF"/>
                </a:solidFill>
                <a:latin typeface="Jua"/>
                <a:ea typeface="Jua"/>
                <a:cs typeface="Jua"/>
                <a:sym typeface="Jua"/>
              </a:rPr>
              <a:t>Landasan</a:t>
            </a:r>
            <a:r>
              <a:rPr lang="en-US" sz="6000" spc="-179" dirty="0">
                <a:solidFill>
                  <a:srgbClr val="FFFFFF"/>
                </a:solidFill>
                <a:latin typeface="Jua"/>
                <a:ea typeface="Jua"/>
                <a:cs typeface="Jua"/>
                <a:sym typeface="Jua"/>
              </a:rPr>
              <a:t> </a:t>
            </a:r>
            <a:r>
              <a:rPr lang="en-US" sz="6000" spc="-179" dirty="0" err="1" smtClean="0">
                <a:solidFill>
                  <a:srgbClr val="FFFFFF"/>
                </a:solidFill>
                <a:latin typeface="Jua"/>
                <a:ea typeface="Jua"/>
                <a:cs typeface="Jua"/>
                <a:sym typeface="Jua"/>
              </a:rPr>
              <a:t>dan</a:t>
            </a:r>
            <a:r>
              <a:rPr lang="en-US" sz="6000" spc="-179" dirty="0" smtClean="0">
                <a:solidFill>
                  <a:srgbClr val="FFFFFF"/>
                </a:solidFill>
                <a:latin typeface="Jua"/>
                <a:ea typeface="Jua"/>
                <a:cs typeface="Jua"/>
                <a:sym typeface="Jua"/>
              </a:rPr>
              <a:t> </a:t>
            </a:r>
            <a:r>
              <a:rPr lang="en-US" sz="6000" spc="-179" dirty="0" err="1" smtClean="0">
                <a:solidFill>
                  <a:srgbClr val="FFFFFF"/>
                </a:solidFill>
                <a:latin typeface="Jua"/>
                <a:ea typeface="Jua"/>
                <a:cs typeface="Jua"/>
                <a:sym typeface="Jua"/>
              </a:rPr>
              <a:t>Prinsip</a:t>
            </a:r>
            <a:r>
              <a:rPr lang="en-US" sz="6000" spc="-179" dirty="0" smtClean="0">
                <a:solidFill>
                  <a:srgbClr val="FFFFFF"/>
                </a:solidFill>
                <a:latin typeface="Jua"/>
                <a:ea typeface="Jua"/>
                <a:cs typeface="Jua"/>
                <a:sym typeface="Jua"/>
              </a:rPr>
              <a:t> </a:t>
            </a:r>
            <a:r>
              <a:rPr lang="en-US" sz="6000" spc="-179" dirty="0" err="1">
                <a:solidFill>
                  <a:srgbClr val="FFFFFF"/>
                </a:solidFill>
                <a:latin typeface="Jua"/>
                <a:ea typeface="Jua"/>
                <a:cs typeface="Jua"/>
                <a:sym typeface="Jua"/>
              </a:rPr>
              <a:t>Pengembangan</a:t>
            </a:r>
            <a:r>
              <a:rPr lang="en-US" sz="6000" spc="-179" dirty="0">
                <a:solidFill>
                  <a:srgbClr val="FFFFFF"/>
                </a:solidFill>
                <a:latin typeface="Jua"/>
                <a:ea typeface="Jua"/>
                <a:cs typeface="Jua"/>
                <a:sym typeface="Jua"/>
              </a:rPr>
              <a:t> </a:t>
            </a:r>
            <a:r>
              <a:rPr lang="en-US" sz="6000" spc="-179" dirty="0" err="1">
                <a:solidFill>
                  <a:srgbClr val="FFFFFF"/>
                </a:solidFill>
                <a:latin typeface="Jua"/>
                <a:ea typeface="Jua"/>
                <a:cs typeface="Jua"/>
                <a:sym typeface="Jua"/>
              </a:rPr>
              <a:t>Kurikulum</a:t>
            </a:r>
            <a:endParaRPr lang="en-US" sz="6000" spc="-179" dirty="0">
              <a:solidFill>
                <a:srgbClr val="FFFFFF"/>
              </a:solidFill>
              <a:latin typeface="Jua"/>
              <a:ea typeface="Jua"/>
              <a:cs typeface="Jua"/>
              <a:sym typeface="Jua"/>
            </a:endParaRPr>
          </a:p>
          <a:p>
            <a:pPr algn="ctr">
              <a:lnSpc>
                <a:spcPts val="9000"/>
              </a:lnSpc>
            </a:pPr>
            <a:endParaRPr lang="en-US" sz="9000" spc="-179" dirty="0">
              <a:solidFill>
                <a:srgbClr val="FFFFFF"/>
              </a:solidFill>
              <a:latin typeface="Jua"/>
              <a:ea typeface="Jua"/>
              <a:cs typeface="Jua"/>
              <a:sym typeface="Jua"/>
            </a:endParaRPr>
          </a:p>
        </p:txBody>
      </p:sp>
      <p:sp>
        <p:nvSpPr>
          <p:cNvPr id="7" name="Freeform 7"/>
          <p:cNvSpPr/>
          <p:nvPr/>
        </p:nvSpPr>
        <p:spPr>
          <a:xfrm>
            <a:off x="9467094" y="8005648"/>
            <a:ext cx="7661990" cy="4165336"/>
          </a:xfrm>
          <a:custGeom>
            <a:avLst/>
            <a:gdLst/>
            <a:ahLst/>
            <a:cxnLst/>
            <a:rect l="l" t="t" r="r" b="b"/>
            <a:pathLst>
              <a:path w="7661990" h="4165336">
                <a:moveTo>
                  <a:pt x="0" y="0"/>
                </a:moveTo>
                <a:lnTo>
                  <a:pt x="7661990" y="0"/>
                </a:lnTo>
                <a:lnTo>
                  <a:pt x="7661990" y="4165337"/>
                </a:lnTo>
                <a:lnTo>
                  <a:pt x="0" y="41653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flipH="1">
            <a:off x="12412548" y="6736572"/>
            <a:ext cx="1771082" cy="1313821"/>
          </a:xfrm>
          <a:custGeom>
            <a:avLst/>
            <a:gdLst/>
            <a:ahLst/>
            <a:cxnLst/>
            <a:rect l="l" t="t" r="r" b="b"/>
            <a:pathLst>
              <a:path w="1771082" h="1313821">
                <a:moveTo>
                  <a:pt x="1771082" y="0"/>
                </a:moveTo>
                <a:lnTo>
                  <a:pt x="0" y="0"/>
                </a:lnTo>
                <a:lnTo>
                  <a:pt x="0" y="1313820"/>
                </a:lnTo>
                <a:lnTo>
                  <a:pt x="1771082" y="1313820"/>
                </a:lnTo>
                <a:lnTo>
                  <a:pt x="1771082"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15004190" y="5422751"/>
            <a:ext cx="2063893" cy="2627642"/>
          </a:xfrm>
          <a:custGeom>
            <a:avLst/>
            <a:gdLst/>
            <a:ahLst/>
            <a:cxnLst/>
            <a:rect l="l" t="t" r="r" b="b"/>
            <a:pathLst>
              <a:path w="2063893" h="2627642">
                <a:moveTo>
                  <a:pt x="0" y="0"/>
                </a:moveTo>
                <a:lnTo>
                  <a:pt x="2063893" y="0"/>
                </a:lnTo>
                <a:lnTo>
                  <a:pt x="2063893" y="2627641"/>
                </a:lnTo>
                <a:lnTo>
                  <a:pt x="0" y="262764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Freeform 10"/>
          <p:cNvSpPr/>
          <p:nvPr/>
        </p:nvSpPr>
        <p:spPr>
          <a:xfrm flipH="1">
            <a:off x="477140" y="3769036"/>
            <a:ext cx="4032238" cy="7892282"/>
          </a:xfrm>
          <a:custGeom>
            <a:avLst/>
            <a:gdLst/>
            <a:ahLst/>
            <a:cxnLst/>
            <a:rect l="l" t="t" r="r" b="b"/>
            <a:pathLst>
              <a:path w="4032238" h="7892282">
                <a:moveTo>
                  <a:pt x="4032239" y="0"/>
                </a:moveTo>
                <a:lnTo>
                  <a:pt x="0" y="0"/>
                </a:lnTo>
                <a:lnTo>
                  <a:pt x="0" y="7892282"/>
                </a:lnTo>
                <a:lnTo>
                  <a:pt x="4032239" y="7892282"/>
                </a:lnTo>
                <a:lnTo>
                  <a:pt x="4032239"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a:off x="2493259" y="0"/>
            <a:ext cx="2334214" cy="41148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2" name="Freeform 12"/>
          <p:cNvSpPr/>
          <p:nvPr/>
        </p:nvSpPr>
        <p:spPr>
          <a:xfrm>
            <a:off x="6615011" y="8569636"/>
            <a:ext cx="3321766" cy="4114800"/>
          </a:xfrm>
          <a:custGeom>
            <a:avLst/>
            <a:gdLst/>
            <a:ahLst/>
            <a:cxnLst/>
            <a:rect l="l" t="t" r="r" b="b"/>
            <a:pathLst>
              <a:path w="3321766" h="4114800">
                <a:moveTo>
                  <a:pt x="0" y="0"/>
                </a:moveTo>
                <a:lnTo>
                  <a:pt x="3321766" y="0"/>
                </a:lnTo>
                <a:lnTo>
                  <a:pt x="3321766" y="4114800"/>
                </a:lnTo>
                <a:lnTo>
                  <a:pt x="0" y="411480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3" name="Freeform 13"/>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4" name="Freeform 14"/>
          <p:cNvSpPr/>
          <p:nvPr/>
        </p:nvSpPr>
        <p:spPr>
          <a:xfrm>
            <a:off x="14040427" y="211042"/>
            <a:ext cx="3217236" cy="1789960"/>
          </a:xfrm>
          <a:custGeom>
            <a:avLst/>
            <a:gdLst/>
            <a:ahLst/>
            <a:cxnLst/>
            <a:rect l="l" t="t" r="r" b="b"/>
            <a:pathLst>
              <a:path w="3217236" h="1789960">
                <a:moveTo>
                  <a:pt x="0" y="0"/>
                </a:moveTo>
                <a:lnTo>
                  <a:pt x="3217236" y="0"/>
                </a:lnTo>
                <a:lnTo>
                  <a:pt x="3217236" y="1789961"/>
                </a:lnTo>
                <a:lnTo>
                  <a:pt x="0" y="1789961"/>
                </a:lnTo>
                <a:lnTo>
                  <a:pt x="0" y="0"/>
                </a:lnTo>
                <a:close/>
              </a:path>
            </a:pathLst>
          </a:custGeom>
          <a:blipFill>
            <a:blip r:embed="rId20"/>
            <a:stretch>
              <a:fillRect l="-45635" b="-577"/>
            </a:stretch>
          </a:blipFill>
        </p:spPr>
      </p:sp>
      <p:sp>
        <p:nvSpPr>
          <p:cNvPr id="15" name="Freeform 15"/>
          <p:cNvSpPr/>
          <p:nvPr/>
        </p:nvSpPr>
        <p:spPr>
          <a:xfrm rot="223215">
            <a:off x="7851582" y="-305131"/>
            <a:ext cx="1973039" cy="2346749"/>
          </a:xfrm>
          <a:custGeom>
            <a:avLst/>
            <a:gdLst/>
            <a:ahLst/>
            <a:cxnLst/>
            <a:rect l="l" t="t" r="r" b="b"/>
            <a:pathLst>
              <a:path w="1973039" h="2346749">
                <a:moveTo>
                  <a:pt x="0" y="0"/>
                </a:moveTo>
                <a:lnTo>
                  <a:pt x="1973039" y="0"/>
                </a:lnTo>
                <a:lnTo>
                  <a:pt x="1973039" y="2346749"/>
                </a:lnTo>
                <a:lnTo>
                  <a:pt x="0" y="2346749"/>
                </a:lnTo>
                <a:lnTo>
                  <a:pt x="0" y="0"/>
                </a:lnTo>
                <a:close/>
              </a:path>
            </a:pathLst>
          </a:custGeom>
          <a:blipFill>
            <a:blip r:embed="rId20"/>
            <a:stretch>
              <a:fillRect r="-234287" b="-7989"/>
            </a:stretch>
          </a:blipFill>
        </p:spPr>
      </p:sp>
      <p:sp>
        <p:nvSpPr>
          <p:cNvPr id="16" name="Freeform 16"/>
          <p:cNvSpPr/>
          <p:nvPr/>
        </p:nvSpPr>
        <p:spPr>
          <a:xfrm>
            <a:off x="9936777" y="71896"/>
            <a:ext cx="2006598" cy="1929106"/>
          </a:xfrm>
          <a:prstGeom prst="ellipse">
            <a:avLst/>
          </a:prstGeom>
          <a:blipFill>
            <a:blip r:embed="rId21"/>
            <a:stretch>
              <a:fillRect/>
            </a:stretch>
          </a:blipFill>
        </p:spPr>
      </p:sp>
      <p:sp>
        <p:nvSpPr>
          <p:cNvPr id="17" name="Freeform 17"/>
          <p:cNvSpPr/>
          <p:nvPr/>
        </p:nvSpPr>
        <p:spPr>
          <a:xfrm>
            <a:off x="12039600" y="71896"/>
            <a:ext cx="1905000" cy="1947404"/>
          </a:xfrm>
          <a:prstGeom prst="ellipse">
            <a:avLst/>
          </a:prstGeom>
          <a:blipFill>
            <a:blip r:embed="rId22"/>
            <a:srcRect/>
            <a:stretch>
              <a:fillRect l="-3118" t="-5330" r="-5029" b="-4587"/>
            </a:stretch>
          </a:blipFill>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CC0F5"/>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3311192" y="2948698"/>
            <a:ext cx="11665617" cy="6028532"/>
            <a:chOff x="0" y="0"/>
            <a:chExt cx="15554156" cy="8038042"/>
          </a:xfrm>
        </p:grpSpPr>
        <p:sp>
          <p:nvSpPr>
            <p:cNvPr id="4" name="Freeform 4"/>
            <p:cNvSpPr/>
            <p:nvPr/>
          </p:nvSpPr>
          <p:spPr>
            <a:xfrm>
              <a:off x="0" y="0"/>
              <a:ext cx="12046113" cy="8038042"/>
            </a:xfrm>
            <a:custGeom>
              <a:avLst/>
              <a:gdLst/>
              <a:ahLst/>
              <a:cxnLst/>
              <a:rect l="l" t="t" r="r" b="b"/>
              <a:pathLst>
                <a:path w="12046113" h="8038042">
                  <a:moveTo>
                    <a:pt x="0" y="0"/>
                  </a:moveTo>
                  <a:lnTo>
                    <a:pt x="12046113" y="0"/>
                  </a:lnTo>
                  <a:lnTo>
                    <a:pt x="1204611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5742773" y="0"/>
              <a:ext cx="9811383" cy="8038042"/>
            </a:xfrm>
            <a:custGeom>
              <a:avLst/>
              <a:gdLst/>
              <a:ahLst/>
              <a:cxnLst/>
              <a:rect l="l" t="t" r="r" b="b"/>
              <a:pathLst>
                <a:path w="9811383" h="8038042">
                  <a:moveTo>
                    <a:pt x="0" y="0"/>
                  </a:moveTo>
                  <a:lnTo>
                    <a:pt x="9811383" y="0"/>
                  </a:lnTo>
                  <a:lnTo>
                    <a:pt x="981138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l="-22776"/>
              </a:stretch>
            </a:blipFill>
          </p:spPr>
        </p:sp>
      </p:grpSp>
      <p:sp>
        <p:nvSpPr>
          <p:cNvPr id="6" name="Freeform 6"/>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8452511" y="4906863"/>
            <a:ext cx="1382977" cy="158786"/>
          </a:xfrm>
          <a:custGeom>
            <a:avLst/>
            <a:gdLst/>
            <a:ahLst/>
            <a:cxnLst/>
            <a:rect l="l" t="t" r="r" b="b"/>
            <a:pathLst>
              <a:path w="1382977" h="158786">
                <a:moveTo>
                  <a:pt x="0" y="0"/>
                </a:moveTo>
                <a:lnTo>
                  <a:pt x="1382978" y="0"/>
                </a:lnTo>
                <a:lnTo>
                  <a:pt x="1382978" y="158786"/>
                </a:lnTo>
                <a:lnTo>
                  <a:pt x="0" y="15878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a:off x="-428538" y="5533643"/>
            <a:ext cx="2654664" cy="7449313"/>
          </a:xfrm>
          <a:custGeom>
            <a:avLst/>
            <a:gdLst/>
            <a:ahLst/>
            <a:cxnLst/>
            <a:rect l="l" t="t" r="r" b="b"/>
            <a:pathLst>
              <a:path w="2654664" h="7449313">
                <a:moveTo>
                  <a:pt x="0" y="0"/>
                </a:moveTo>
                <a:lnTo>
                  <a:pt x="2654665" y="0"/>
                </a:lnTo>
                <a:lnTo>
                  <a:pt x="2654665" y="7449314"/>
                </a:lnTo>
                <a:lnTo>
                  <a:pt x="0" y="744931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a:off x="623556" y="3250364"/>
            <a:ext cx="1217415" cy="2667642"/>
          </a:xfrm>
          <a:custGeom>
            <a:avLst/>
            <a:gdLst/>
            <a:ahLst/>
            <a:cxnLst/>
            <a:rect l="l" t="t" r="r" b="b"/>
            <a:pathLst>
              <a:path w="1217415" h="2667642">
                <a:moveTo>
                  <a:pt x="0" y="0"/>
                </a:moveTo>
                <a:lnTo>
                  <a:pt x="1217415" y="0"/>
                </a:lnTo>
                <a:lnTo>
                  <a:pt x="1217415" y="2667642"/>
                </a:lnTo>
                <a:lnTo>
                  <a:pt x="0" y="266764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TextBox 10"/>
          <p:cNvSpPr txBox="1"/>
          <p:nvPr/>
        </p:nvSpPr>
        <p:spPr>
          <a:xfrm>
            <a:off x="2937143" y="1235287"/>
            <a:ext cx="12413713" cy="1362075"/>
          </a:xfrm>
          <a:prstGeom prst="rect">
            <a:avLst/>
          </a:prstGeom>
        </p:spPr>
        <p:txBody>
          <a:bodyPr lIns="0" tIns="0" rIns="0" bIns="0" rtlCol="0" anchor="t">
            <a:spAutoFit/>
          </a:bodyPr>
          <a:lstStyle/>
          <a:p>
            <a:pPr algn="ctr">
              <a:lnSpc>
                <a:spcPts val="9360"/>
              </a:lnSpc>
            </a:pPr>
            <a:r>
              <a:rPr lang="en-US" sz="7800" spc="-156">
                <a:solidFill>
                  <a:srgbClr val="372929"/>
                </a:solidFill>
                <a:latin typeface="Jua"/>
                <a:ea typeface="Jua"/>
                <a:cs typeface="Jua"/>
                <a:sym typeface="Jua"/>
              </a:rPr>
              <a:t>Landasan Sosiologis</a:t>
            </a:r>
          </a:p>
        </p:txBody>
      </p:sp>
      <p:sp>
        <p:nvSpPr>
          <p:cNvPr id="11" name="TextBox 11"/>
          <p:cNvSpPr txBox="1"/>
          <p:nvPr/>
        </p:nvSpPr>
        <p:spPr>
          <a:xfrm>
            <a:off x="5883578" y="3793667"/>
            <a:ext cx="6539895" cy="873760"/>
          </a:xfrm>
          <a:prstGeom prst="rect">
            <a:avLst/>
          </a:prstGeom>
        </p:spPr>
        <p:txBody>
          <a:bodyPr lIns="0" tIns="0" rIns="0" bIns="0" rtlCol="0" anchor="t">
            <a:spAutoFit/>
          </a:bodyPr>
          <a:lstStyle/>
          <a:p>
            <a:pPr algn="ctr">
              <a:lnSpc>
                <a:spcPts val="6109"/>
              </a:lnSpc>
            </a:pPr>
            <a:r>
              <a:rPr lang="en-US" sz="4699" spc="-93">
                <a:solidFill>
                  <a:srgbClr val="FCB762"/>
                </a:solidFill>
                <a:latin typeface="Jua"/>
                <a:ea typeface="Jua"/>
                <a:cs typeface="Jua"/>
                <a:sym typeface="Jua"/>
              </a:rPr>
              <a:t>2. Kebutuhan Sosial</a:t>
            </a:r>
          </a:p>
        </p:txBody>
      </p:sp>
      <p:sp>
        <p:nvSpPr>
          <p:cNvPr id="12" name="TextBox 12"/>
          <p:cNvSpPr txBox="1"/>
          <p:nvPr/>
        </p:nvSpPr>
        <p:spPr>
          <a:xfrm>
            <a:off x="4399313" y="5370449"/>
            <a:ext cx="9510588" cy="2327910"/>
          </a:xfrm>
          <a:prstGeom prst="rect">
            <a:avLst/>
          </a:prstGeom>
        </p:spPr>
        <p:txBody>
          <a:bodyPr lIns="0" tIns="0" rIns="0" bIns="0" rtlCol="0" anchor="t">
            <a:spAutoFit/>
          </a:bodyPr>
          <a:lstStyle/>
          <a:p>
            <a:pPr algn="ctr">
              <a:lnSpc>
                <a:spcPts val="4545"/>
              </a:lnSpc>
            </a:pPr>
            <a:r>
              <a:rPr lang="en-US" sz="4500">
                <a:solidFill>
                  <a:srgbClr val="FFFFFF"/>
                </a:solidFill>
                <a:latin typeface="KG Primary Penmanship"/>
                <a:ea typeface="KG Primary Penmanship"/>
                <a:cs typeface="KG Primary Penmanship"/>
                <a:sym typeface="KG Primary Penmanship"/>
              </a:rPr>
              <a:t>Kurikulum disusun berdasarkan kebutuhan masyarakat, termasuk tuntutan pasar kerja. Hal ini penting untuk memastikan bahwa lulusan pendidikan siap menghadapi tantangan dunia kerja.</a:t>
            </a:r>
          </a:p>
        </p:txBody>
      </p:sp>
      <p:grpSp>
        <p:nvGrpSpPr>
          <p:cNvPr id="13" name="Group 13"/>
          <p:cNvGrpSpPr/>
          <p:nvPr/>
        </p:nvGrpSpPr>
        <p:grpSpPr>
          <a:xfrm>
            <a:off x="16667943" y="1971990"/>
            <a:ext cx="11665617" cy="6028532"/>
            <a:chOff x="0" y="0"/>
            <a:chExt cx="15554156" cy="8038042"/>
          </a:xfrm>
        </p:grpSpPr>
        <p:sp>
          <p:nvSpPr>
            <p:cNvPr id="14" name="Freeform 14"/>
            <p:cNvSpPr/>
            <p:nvPr/>
          </p:nvSpPr>
          <p:spPr>
            <a:xfrm>
              <a:off x="0" y="0"/>
              <a:ext cx="12046113" cy="8038042"/>
            </a:xfrm>
            <a:custGeom>
              <a:avLst/>
              <a:gdLst/>
              <a:ahLst/>
              <a:cxnLst/>
              <a:rect l="l" t="t" r="r" b="b"/>
              <a:pathLst>
                <a:path w="12046113" h="8038042">
                  <a:moveTo>
                    <a:pt x="0" y="0"/>
                  </a:moveTo>
                  <a:lnTo>
                    <a:pt x="12046113" y="0"/>
                  </a:lnTo>
                  <a:lnTo>
                    <a:pt x="1204611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15"/>
            <p:cNvSpPr/>
            <p:nvPr/>
          </p:nvSpPr>
          <p:spPr>
            <a:xfrm>
              <a:off x="5742773" y="0"/>
              <a:ext cx="9811383" cy="8038042"/>
            </a:xfrm>
            <a:custGeom>
              <a:avLst/>
              <a:gdLst/>
              <a:ahLst/>
              <a:cxnLst/>
              <a:rect l="l" t="t" r="r" b="b"/>
              <a:pathLst>
                <a:path w="9811383" h="8038042">
                  <a:moveTo>
                    <a:pt x="0" y="0"/>
                  </a:moveTo>
                  <a:lnTo>
                    <a:pt x="9811383" y="0"/>
                  </a:lnTo>
                  <a:lnTo>
                    <a:pt x="981138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l="-22776"/>
              </a:stretch>
            </a:blipFill>
          </p:spPr>
        </p:sp>
      </p:grpSp>
      <p:sp>
        <p:nvSpPr>
          <p:cNvPr id="16" name="Freeform 16"/>
          <p:cNvSpPr/>
          <p:nvPr/>
        </p:nvSpPr>
        <p:spPr>
          <a:xfrm flipH="1">
            <a:off x="14479649" y="7695224"/>
            <a:ext cx="2470837" cy="3440406"/>
          </a:xfrm>
          <a:custGeom>
            <a:avLst/>
            <a:gdLst/>
            <a:ahLst/>
            <a:cxnLst/>
            <a:rect l="l" t="t" r="r" b="b"/>
            <a:pathLst>
              <a:path w="2470837" h="3440406">
                <a:moveTo>
                  <a:pt x="2470837" y="0"/>
                </a:moveTo>
                <a:lnTo>
                  <a:pt x="0" y="0"/>
                </a:lnTo>
                <a:lnTo>
                  <a:pt x="0" y="3440406"/>
                </a:lnTo>
                <a:lnTo>
                  <a:pt x="2470837" y="3440406"/>
                </a:lnTo>
                <a:lnTo>
                  <a:pt x="2470837"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CC0F5"/>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3311192" y="2948698"/>
            <a:ext cx="11665617" cy="6028532"/>
            <a:chOff x="0" y="0"/>
            <a:chExt cx="15554156" cy="8038042"/>
          </a:xfrm>
        </p:grpSpPr>
        <p:sp>
          <p:nvSpPr>
            <p:cNvPr id="4" name="Freeform 4"/>
            <p:cNvSpPr/>
            <p:nvPr/>
          </p:nvSpPr>
          <p:spPr>
            <a:xfrm>
              <a:off x="0" y="0"/>
              <a:ext cx="12046113" cy="8038042"/>
            </a:xfrm>
            <a:custGeom>
              <a:avLst/>
              <a:gdLst/>
              <a:ahLst/>
              <a:cxnLst/>
              <a:rect l="l" t="t" r="r" b="b"/>
              <a:pathLst>
                <a:path w="12046113" h="8038042">
                  <a:moveTo>
                    <a:pt x="0" y="0"/>
                  </a:moveTo>
                  <a:lnTo>
                    <a:pt x="12046113" y="0"/>
                  </a:lnTo>
                  <a:lnTo>
                    <a:pt x="1204611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5742773" y="0"/>
              <a:ext cx="9811383" cy="8038042"/>
            </a:xfrm>
            <a:custGeom>
              <a:avLst/>
              <a:gdLst/>
              <a:ahLst/>
              <a:cxnLst/>
              <a:rect l="l" t="t" r="r" b="b"/>
              <a:pathLst>
                <a:path w="9811383" h="8038042">
                  <a:moveTo>
                    <a:pt x="0" y="0"/>
                  </a:moveTo>
                  <a:lnTo>
                    <a:pt x="9811383" y="0"/>
                  </a:lnTo>
                  <a:lnTo>
                    <a:pt x="981138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l="-22776"/>
              </a:stretch>
            </a:blipFill>
          </p:spPr>
        </p:sp>
      </p:grpSp>
      <p:sp>
        <p:nvSpPr>
          <p:cNvPr id="6" name="Freeform 6"/>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8452511" y="4906863"/>
            <a:ext cx="1382977" cy="158786"/>
          </a:xfrm>
          <a:custGeom>
            <a:avLst/>
            <a:gdLst/>
            <a:ahLst/>
            <a:cxnLst/>
            <a:rect l="l" t="t" r="r" b="b"/>
            <a:pathLst>
              <a:path w="1382977" h="158786">
                <a:moveTo>
                  <a:pt x="0" y="0"/>
                </a:moveTo>
                <a:lnTo>
                  <a:pt x="1382978" y="0"/>
                </a:lnTo>
                <a:lnTo>
                  <a:pt x="1382978" y="158786"/>
                </a:lnTo>
                <a:lnTo>
                  <a:pt x="0" y="15878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a:off x="-428538" y="5533643"/>
            <a:ext cx="2654664" cy="7449313"/>
          </a:xfrm>
          <a:custGeom>
            <a:avLst/>
            <a:gdLst/>
            <a:ahLst/>
            <a:cxnLst/>
            <a:rect l="l" t="t" r="r" b="b"/>
            <a:pathLst>
              <a:path w="2654664" h="7449313">
                <a:moveTo>
                  <a:pt x="0" y="0"/>
                </a:moveTo>
                <a:lnTo>
                  <a:pt x="2654665" y="0"/>
                </a:lnTo>
                <a:lnTo>
                  <a:pt x="2654665" y="7449314"/>
                </a:lnTo>
                <a:lnTo>
                  <a:pt x="0" y="744931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a:off x="623556" y="3250364"/>
            <a:ext cx="1217415" cy="2667642"/>
          </a:xfrm>
          <a:custGeom>
            <a:avLst/>
            <a:gdLst/>
            <a:ahLst/>
            <a:cxnLst/>
            <a:rect l="l" t="t" r="r" b="b"/>
            <a:pathLst>
              <a:path w="1217415" h="2667642">
                <a:moveTo>
                  <a:pt x="0" y="0"/>
                </a:moveTo>
                <a:lnTo>
                  <a:pt x="1217415" y="0"/>
                </a:lnTo>
                <a:lnTo>
                  <a:pt x="1217415" y="2667642"/>
                </a:lnTo>
                <a:lnTo>
                  <a:pt x="0" y="266764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TextBox 10"/>
          <p:cNvSpPr txBox="1"/>
          <p:nvPr/>
        </p:nvSpPr>
        <p:spPr>
          <a:xfrm>
            <a:off x="2937143" y="1235287"/>
            <a:ext cx="12413713" cy="1362075"/>
          </a:xfrm>
          <a:prstGeom prst="rect">
            <a:avLst/>
          </a:prstGeom>
        </p:spPr>
        <p:txBody>
          <a:bodyPr lIns="0" tIns="0" rIns="0" bIns="0" rtlCol="0" anchor="t">
            <a:spAutoFit/>
          </a:bodyPr>
          <a:lstStyle/>
          <a:p>
            <a:pPr algn="ctr">
              <a:lnSpc>
                <a:spcPts val="9360"/>
              </a:lnSpc>
            </a:pPr>
            <a:r>
              <a:rPr lang="en-US" sz="7800" spc="-156">
                <a:solidFill>
                  <a:srgbClr val="372929"/>
                </a:solidFill>
                <a:latin typeface="Jua"/>
                <a:ea typeface="Jua"/>
                <a:cs typeface="Jua"/>
                <a:sym typeface="Jua"/>
              </a:rPr>
              <a:t>Landasan Sosiologis</a:t>
            </a:r>
          </a:p>
        </p:txBody>
      </p:sp>
      <p:sp>
        <p:nvSpPr>
          <p:cNvPr id="11" name="TextBox 11"/>
          <p:cNvSpPr txBox="1"/>
          <p:nvPr/>
        </p:nvSpPr>
        <p:spPr>
          <a:xfrm>
            <a:off x="5883578" y="3793667"/>
            <a:ext cx="6539895" cy="873760"/>
          </a:xfrm>
          <a:prstGeom prst="rect">
            <a:avLst/>
          </a:prstGeom>
        </p:spPr>
        <p:txBody>
          <a:bodyPr lIns="0" tIns="0" rIns="0" bIns="0" rtlCol="0" anchor="t">
            <a:spAutoFit/>
          </a:bodyPr>
          <a:lstStyle/>
          <a:p>
            <a:pPr algn="ctr">
              <a:lnSpc>
                <a:spcPts val="6109"/>
              </a:lnSpc>
            </a:pPr>
            <a:r>
              <a:rPr lang="en-US" sz="4699" spc="-93">
                <a:solidFill>
                  <a:srgbClr val="FCB762"/>
                </a:solidFill>
                <a:latin typeface="Jua"/>
                <a:ea typeface="Jua"/>
                <a:cs typeface="Jua"/>
                <a:sym typeface="Jua"/>
              </a:rPr>
              <a:t>3. Keragaman Budaya</a:t>
            </a:r>
          </a:p>
        </p:txBody>
      </p:sp>
      <p:sp>
        <p:nvSpPr>
          <p:cNvPr id="12" name="TextBox 12"/>
          <p:cNvSpPr txBox="1"/>
          <p:nvPr/>
        </p:nvSpPr>
        <p:spPr>
          <a:xfrm>
            <a:off x="4399313" y="5370449"/>
            <a:ext cx="9510588" cy="2327910"/>
          </a:xfrm>
          <a:prstGeom prst="rect">
            <a:avLst/>
          </a:prstGeom>
        </p:spPr>
        <p:txBody>
          <a:bodyPr lIns="0" tIns="0" rIns="0" bIns="0" rtlCol="0" anchor="t">
            <a:spAutoFit/>
          </a:bodyPr>
          <a:lstStyle/>
          <a:p>
            <a:pPr algn="ctr">
              <a:lnSpc>
                <a:spcPts val="4545"/>
              </a:lnSpc>
            </a:pPr>
            <a:r>
              <a:rPr lang="en-US" sz="4500">
                <a:solidFill>
                  <a:srgbClr val="FFFFFF"/>
                </a:solidFill>
                <a:latin typeface="KG Primary Penmanship"/>
                <a:ea typeface="KG Primary Penmanship"/>
                <a:cs typeface="KG Primary Penmanship"/>
                <a:sym typeface="KG Primary Penmanship"/>
              </a:rPr>
              <a:t>Kurikulum harus inklusif dan menghargai keberagaman budaya. Hal ini penting untuk menciptakan lingkungan belajar yang toleran dan menghargai perbedaan.</a:t>
            </a:r>
          </a:p>
        </p:txBody>
      </p:sp>
      <p:grpSp>
        <p:nvGrpSpPr>
          <p:cNvPr id="13" name="Group 13"/>
          <p:cNvGrpSpPr/>
          <p:nvPr/>
        </p:nvGrpSpPr>
        <p:grpSpPr>
          <a:xfrm>
            <a:off x="16667943" y="1971990"/>
            <a:ext cx="11665617" cy="6028532"/>
            <a:chOff x="0" y="0"/>
            <a:chExt cx="15554156" cy="8038042"/>
          </a:xfrm>
        </p:grpSpPr>
        <p:sp>
          <p:nvSpPr>
            <p:cNvPr id="14" name="Freeform 14"/>
            <p:cNvSpPr/>
            <p:nvPr/>
          </p:nvSpPr>
          <p:spPr>
            <a:xfrm>
              <a:off x="0" y="0"/>
              <a:ext cx="12046113" cy="8038042"/>
            </a:xfrm>
            <a:custGeom>
              <a:avLst/>
              <a:gdLst/>
              <a:ahLst/>
              <a:cxnLst/>
              <a:rect l="l" t="t" r="r" b="b"/>
              <a:pathLst>
                <a:path w="12046113" h="8038042">
                  <a:moveTo>
                    <a:pt x="0" y="0"/>
                  </a:moveTo>
                  <a:lnTo>
                    <a:pt x="12046113" y="0"/>
                  </a:lnTo>
                  <a:lnTo>
                    <a:pt x="1204611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15"/>
            <p:cNvSpPr/>
            <p:nvPr/>
          </p:nvSpPr>
          <p:spPr>
            <a:xfrm>
              <a:off x="5742773" y="0"/>
              <a:ext cx="9811383" cy="8038042"/>
            </a:xfrm>
            <a:custGeom>
              <a:avLst/>
              <a:gdLst/>
              <a:ahLst/>
              <a:cxnLst/>
              <a:rect l="l" t="t" r="r" b="b"/>
              <a:pathLst>
                <a:path w="9811383" h="8038042">
                  <a:moveTo>
                    <a:pt x="0" y="0"/>
                  </a:moveTo>
                  <a:lnTo>
                    <a:pt x="9811383" y="0"/>
                  </a:lnTo>
                  <a:lnTo>
                    <a:pt x="981138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l="-22776"/>
              </a:stretch>
            </a:blipFill>
          </p:spPr>
        </p:sp>
      </p:grpSp>
      <p:sp>
        <p:nvSpPr>
          <p:cNvPr id="16" name="Freeform 16"/>
          <p:cNvSpPr/>
          <p:nvPr/>
        </p:nvSpPr>
        <p:spPr>
          <a:xfrm flipH="1">
            <a:off x="14479649" y="7695224"/>
            <a:ext cx="2470837" cy="3440406"/>
          </a:xfrm>
          <a:custGeom>
            <a:avLst/>
            <a:gdLst/>
            <a:ahLst/>
            <a:cxnLst/>
            <a:rect l="l" t="t" r="r" b="b"/>
            <a:pathLst>
              <a:path w="2470837" h="3440406">
                <a:moveTo>
                  <a:pt x="2470837" y="0"/>
                </a:moveTo>
                <a:lnTo>
                  <a:pt x="0" y="0"/>
                </a:lnTo>
                <a:lnTo>
                  <a:pt x="0" y="3440406"/>
                </a:lnTo>
                <a:lnTo>
                  <a:pt x="2470837" y="3440406"/>
                </a:lnTo>
                <a:lnTo>
                  <a:pt x="2470837"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3311192" y="2948698"/>
            <a:ext cx="11665617" cy="6028532"/>
            <a:chOff x="0" y="0"/>
            <a:chExt cx="15554156" cy="8038042"/>
          </a:xfrm>
        </p:grpSpPr>
        <p:sp>
          <p:nvSpPr>
            <p:cNvPr id="4" name="Freeform 4"/>
            <p:cNvSpPr/>
            <p:nvPr/>
          </p:nvSpPr>
          <p:spPr>
            <a:xfrm>
              <a:off x="0" y="0"/>
              <a:ext cx="12046113" cy="8038042"/>
            </a:xfrm>
            <a:custGeom>
              <a:avLst/>
              <a:gdLst/>
              <a:ahLst/>
              <a:cxnLst/>
              <a:rect l="l" t="t" r="r" b="b"/>
              <a:pathLst>
                <a:path w="12046113" h="8038042">
                  <a:moveTo>
                    <a:pt x="0" y="0"/>
                  </a:moveTo>
                  <a:lnTo>
                    <a:pt x="12046113" y="0"/>
                  </a:lnTo>
                  <a:lnTo>
                    <a:pt x="1204611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5742773" y="0"/>
              <a:ext cx="9811383" cy="8038042"/>
            </a:xfrm>
            <a:custGeom>
              <a:avLst/>
              <a:gdLst/>
              <a:ahLst/>
              <a:cxnLst/>
              <a:rect l="l" t="t" r="r" b="b"/>
              <a:pathLst>
                <a:path w="9811383" h="8038042">
                  <a:moveTo>
                    <a:pt x="0" y="0"/>
                  </a:moveTo>
                  <a:lnTo>
                    <a:pt x="9811383" y="0"/>
                  </a:lnTo>
                  <a:lnTo>
                    <a:pt x="981138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l="-22776"/>
              </a:stretch>
            </a:blipFill>
          </p:spPr>
        </p:sp>
      </p:grpSp>
      <p:sp>
        <p:nvSpPr>
          <p:cNvPr id="6" name="Freeform 6"/>
          <p:cNvSpPr/>
          <p:nvPr/>
        </p:nvSpPr>
        <p:spPr>
          <a:xfrm>
            <a:off x="8452511" y="5095875"/>
            <a:ext cx="1382977" cy="158786"/>
          </a:xfrm>
          <a:custGeom>
            <a:avLst/>
            <a:gdLst/>
            <a:ahLst/>
            <a:cxnLst/>
            <a:rect l="l" t="t" r="r" b="b"/>
            <a:pathLst>
              <a:path w="1382977" h="158786">
                <a:moveTo>
                  <a:pt x="0" y="0"/>
                </a:moveTo>
                <a:lnTo>
                  <a:pt x="1382978" y="0"/>
                </a:lnTo>
                <a:lnTo>
                  <a:pt x="1382978" y="158786"/>
                </a:lnTo>
                <a:lnTo>
                  <a:pt x="0" y="158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15806741" y="7022437"/>
            <a:ext cx="3762748" cy="3694335"/>
          </a:xfrm>
          <a:custGeom>
            <a:avLst/>
            <a:gdLst/>
            <a:ahLst/>
            <a:cxnLst/>
            <a:rect l="l" t="t" r="r" b="b"/>
            <a:pathLst>
              <a:path w="3762748" h="3694335">
                <a:moveTo>
                  <a:pt x="0" y="0"/>
                </a:moveTo>
                <a:lnTo>
                  <a:pt x="3762748" y="0"/>
                </a:lnTo>
                <a:lnTo>
                  <a:pt x="3762748" y="3694334"/>
                </a:lnTo>
                <a:lnTo>
                  <a:pt x="0" y="369433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TextBox 8"/>
          <p:cNvSpPr txBox="1"/>
          <p:nvPr/>
        </p:nvSpPr>
        <p:spPr>
          <a:xfrm>
            <a:off x="3845765" y="3516366"/>
            <a:ext cx="10771983" cy="873760"/>
          </a:xfrm>
          <a:prstGeom prst="rect">
            <a:avLst/>
          </a:prstGeom>
        </p:spPr>
        <p:txBody>
          <a:bodyPr lIns="0" tIns="0" rIns="0" bIns="0" rtlCol="0" anchor="t">
            <a:spAutoFit/>
          </a:bodyPr>
          <a:lstStyle/>
          <a:p>
            <a:pPr algn="ctr">
              <a:lnSpc>
                <a:spcPts val="6109"/>
              </a:lnSpc>
            </a:pPr>
            <a:r>
              <a:rPr lang="en-US" sz="4699" spc="-93" dirty="0">
                <a:solidFill>
                  <a:srgbClr val="FCB762"/>
                </a:solidFill>
                <a:latin typeface="Jua"/>
                <a:ea typeface="Jua"/>
                <a:cs typeface="Jua"/>
                <a:sym typeface="Jua"/>
              </a:rPr>
              <a:t>1. </a:t>
            </a:r>
            <a:r>
              <a:rPr lang="en-US" sz="4699" spc="-93" dirty="0" err="1">
                <a:solidFill>
                  <a:srgbClr val="FCB762"/>
                </a:solidFill>
                <a:latin typeface="Jua"/>
                <a:ea typeface="Jua"/>
                <a:cs typeface="Jua"/>
                <a:sym typeface="Jua"/>
              </a:rPr>
              <a:t>Keterkaitan</a:t>
            </a:r>
            <a:r>
              <a:rPr lang="en-US" sz="4699" spc="-93" dirty="0">
                <a:solidFill>
                  <a:srgbClr val="FCB762"/>
                </a:solidFill>
                <a:latin typeface="Jua"/>
                <a:ea typeface="Jua"/>
                <a:cs typeface="Jua"/>
                <a:sym typeface="Jua"/>
              </a:rPr>
              <a:t> </a:t>
            </a:r>
            <a:r>
              <a:rPr lang="en-US" sz="4699" spc="-93" dirty="0" err="1">
                <a:solidFill>
                  <a:srgbClr val="FCB762"/>
                </a:solidFill>
                <a:latin typeface="Jua"/>
                <a:ea typeface="Jua"/>
                <a:cs typeface="Jua"/>
                <a:sym typeface="Jua"/>
              </a:rPr>
              <a:t>dengan</a:t>
            </a:r>
            <a:r>
              <a:rPr lang="en-US" sz="4699" spc="-93" dirty="0">
                <a:solidFill>
                  <a:srgbClr val="FCB762"/>
                </a:solidFill>
                <a:latin typeface="Jua"/>
                <a:ea typeface="Jua"/>
                <a:cs typeface="Jua"/>
                <a:sym typeface="Jua"/>
              </a:rPr>
              <a:t> </a:t>
            </a:r>
            <a:r>
              <a:rPr lang="en-US" sz="4699" spc="-93" dirty="0" err="1">
                <a:solidFill>
                  <a:srgbClr val="FCB762"/>
                </a:solidFill>
                <a:latin typeface="Jua"/>
                <a:ea typeface="Jua"/>
                <a:cs typeface="Jua"/>
                <a:sym typeface="Jua"/>
              </a:rPr>
              <a:t>Ilmu</a:t>
            </a:r>
            <a:r>
              <a:rPr lang="en-US" sz="4699" spc="-93" dirty="0">
                <a:solidFill>
                  <a:srgbClr val="FCB762"/>
                </a:solidFill>
                <a:latin typeface="Jua"/>
                <a:ea typeface="Jua"/>
                <a:cs typeface="Jua"/>
                <a:sym typeface="Jua"/>
              </a:rPr>
              <a:t> </a:t>
            </a:r>
            <a:r>
              <a:rPr lang="en-US" sz="4699" spc="-93" dirty="0" err="1">
                <a:solidFill>
                  <a:srgbClr val="FCB762"/>
                </a:solidFill>
                <a:latin typeface="Jua"/>
                <a:ea typeface="Jua"/>
                <a:cs typeface="Jua"/>
                <a:sym typeface="Jua"/>
              </a:rPr>
              <a:t>Pengetahuan</a:t>
            </a:r>
            <a:endParaRPr lang="en-US" sz="4699" spc="-93" dirty="0">
              <a:solidFill>
                <a:srgbClr val="FCB762"/>
              </a:solidFill>
              <a:latin typeface="Jua"/>
              <a:ea typeface="Jua"/>
              <a:cs typeface="Jua"/>
              <a:sym typeface="Jua"/>
            </a:endParaRPr>
          </a:p>
        </p:txBody>
      </p:sp>
      <p:sp>
        <p:nvSpPr>
          <p:cNvPr id="9" name="TextBox 9"/>
          <p:cNvSpPr txBox="1"/>
          <p:nvPr/>
        </p:nvSpPr>
        <p:spPr>
          <a:xfrm>
            <a:off x="3970715" y="5321336"/>
            <a:ext cx="10346570" cy="3470910"/>
          </a:xfrm>
          <a:prstGeom prst="rect">
            <a:avLst/>
          </a:prstGeom>
        </p:spPr>
        <p:txBody>
          <a:bodyPr lIns="0" tIns="0" rIns="0" bIns="0" rtlCol="0" anchor="t">
            <a:spAutoFit/>
          </a:bodyPr>
          <a:lstStyle/>
          <a:p>
            <a:pPr algn="ctr">
              <a:lnSpc>
                <a:spcPts val="4545"/>
              </a:lnSpc>
            </a:pPr>
            <a:r>
              <a:rPr lang="en-US" sz="4500">
                <a:solidFill>
                  <a:srgbClr val="FFFFFF"/>
                </a:solidFill>
                <a:latin typeface="KG Primary Penmanship"/>
                <a:ea typeface="KG Primary Penmanship"/>
                <a:cs typeface="KG Primary Penmanship"/>
                <a:sym typeface="KG Primary Penmanship"/>
              </a:rPr>
              <a:t>Kurikulum harus mencerminkan perkembangan terbaru dalam ilmu pengetahuan. Hal ini penting untuk memastikan bahwa siswa mendapatkan pengetahuan yang mutakhir dan relevan dengan perkembangan zaman.</a:t>
            </a:r>
          </a:p>
          <a:p>
            <a:pPr algn="ctr">
              <a:lnSpc>
                <a:spcPts val="4545"/>
              </a:lnSpc>
            </a:pPr>
            <a:endParaRPr lang="en-US" sz="4500">
              <a:solidFill>
                <a:srgbClr val="FFFFFF"/>
              </a:solidFill>
              <a:latin typeface="KG Primary Penmanship"/>
              <a:ea typeface="KG Primary Penmanship"/>
              <a:cs typeface="KG Primary Penmanship"/>
              <a:sym typeface="KG Primary Penmanship"/>
            </a:endParaRPr>
          </a:p>
        </p:txBody>
      </p:sp>
      <p:sp>
        <p:nvSpPr>
          <p:cNvPr id="10" name="TextBox 10"/>
          <p:cNvSpPr txBox="1"/>
          <p:nvPr/>
        </p:nvSpPr>
        <p:spPr>
          <a:xfrm>
            <a:off x="2927412" y="1235287"/>
            <a:ext cx="12433175" cy="1362075"/>
          </a:xfrm>
          <a:prstGeom prst="rect">
            <a:avLst/>
          </a:prstGeom>
        </p:spPr>
        <p:txBody>
          <a:bodyPr lIns="0" tIns="0" rIns="0" bIns="0" rtlCol="0" anchor="t">
            <a:spAutoFit/>
          </a:bodyPr>
          <a:lstStyle/>
          <a:p>
            <a:pPr algn="ctr">
              <a:lnSpc>
                <a:spcPts val="9360"/>
              </a:lnSpc>
            </a:pPr>
            <a:r>
              <a:rPr lang="en-US" sz="7800" spc="-156">
                <a:solidFill>
                  <a:srgbClr val="372929"/>
                </a:solidFill>
                <a:latin typeface="Jua"/>
                <a:ea typeface="Jua"/>
                <a:cs typeface="Jua"/>
                <a:sym typeface="Jua"/>
              </a:rPr>
              <a:t>Landasan Ilmiah</a:t>
            </a:r>
          </a:p>
        </p:txBody>
      </p:sp>
      <p:sp>
        <p:nvSpPr>
          <p:cNvPr id="11" name="Freeform 11"/>
          <p:cNvSpPr/>
          <p:nvPr/>
        </p:nvSpPr>
        <p:spPr>
          <a:xfrm>
            <a:off x="16585853" y="5162550"/>
            <a:ext cx="1102262" cy="1893276"/>
          </a:xfrm>
          <a:custGeom>
            <a:avLst/>
            <a:gdLst/>
            <a:ahLst/>
            <a:cxnLst/>
            <a:rect l="l" t="t" r="r" b="b"/>
            <a:pathLst>
              <a:path w="1102262" h="1893276">
                <a:moveTo>
                  <a:pt x="0" y="0"/>
                </a:moveTo>
                <a:lnTo>
                  <a:pt x="1102262" y="0"/>
                </a:lnTo>
                <a:lnTo>
                  <a:pt x="1102262" y="1893276"/>
                </a:lnTo>
                <a:lnTo>
                  <a:pt x="0" y="1893276"/>
                </a:lnTo>
                <a:lnTo>
                  <a:pt x="0" y="0"/>
                </a:lnTo>
                <a:close/>
              </a:path>
            </a:pathLst>
          </a:custGeom>
          <a:blipFill>
            <a:blip r:embed="rId10">
              <a:extLst>
                <a:ext uri="{96DAC541-7B7A-43D3-8B79-37D633B846F1}">
                  <asvg:svgBlip xmlns="" xmlns:asvg="http://schemas.microsoft.com/office/drawing/2016/SVG/main" r:embed="rId11"/>
                </a:ext>
              </a:extLst>
            </a:blip>
            <a:stretch>
              <a:fillRect l="-144107"/>
            </a:stretch>
          </a:blipFill>
        </p:spPr>
      </p:sp>
      <p:grpSp>
        <p:nvGrpSpPr>
          <p:cNvPr id="12" name="Group 12"/>
          <p:cNvGrpSpPr/>
          <p:nvPr/>
        </p:nvGrpSpPr>
        <p:grpSpPr>
          <a:xfrm>
            <a:off x="-9590540" y="1971990"/>
            <a:ext cx="11665617" cy="6028532"/>
            <a:chOff x="0" y="0"/>
            <a:chExt cx="15554156" cy="8038042"/>
          </a:xfrm>
        </p:grpSpPr>
        <p:sp>
          <p:nvSpPr>
            <p:cNvPr id="13" name="Freeform 13"/>
            <p:cNvSpPr/>
            <p:nvPr/>
          </p:nvSpPr>
          <p:spPr>
            <a:xfrm>
              <a:off x="0" y="0"/>
              <a:ext cx="12046113" cy="8038042"/>
            </a:xfrm>
            <a:custGeom>
              <a:avLst/>
              <a:gdLst/>
              <a:ahLst/>
              <a:cxnLst/>
              <a:rect l="l" t="t" r="r" b="b"/>
              <a:pathLst>
                <a:path w="12046113" h="8038042">
                  <a:moveTo>
                    <a:pt x="0" y="0"/>
                  </a:moveTo>
                  <a:lnTo>
                    <a:pt x="12046113" y="0"/>
                  </a:lnTo>
                  <a:lnTo>
                    <a:pt x="1204611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4" name="Freeform 14"/>
            <p:cNvSpPr/>
            <p:nvPr/>
          </p:nvSpPr>
          <p:spPr>
            <a:xfrm>
              <a:off x="5742773" y="0"/>
              <a:ext cx="9811383" cy="8038042"/>
            </a:xfrm>
            <a:custGeom>
              <a:avLst/>
              <a:gdLst/>
              <a:ahLst/>
              <a:cxnLst/>
              <a:rect l="l" t="t" r="r" b="b"/>
              <a:pathLst>
                <a:path w="9811383" h="8038042">
                  <a:moveTo>
                    <a:pt x="0" y="0"/>
                  </a:moveTo>
                  <a:lnTo>
                    <a:pt x="9811383" y="0"/>
                  </a:lnTo>
                  <a:lnTo>
                    <a:pt x="981138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l="-22776"/>
              </a:stretch>
            </a:blipFill>
          </p:spPr>
        </p:sp>
      </p:grpSp>
      <p:sp>
        <p:nvSpPr>
          <p:cNvPr id="15" name="Freeform 15"/>
          <p:cNvSpPr/>
          <p:nvPr/>
        </p:nvSpPr>
        <p:spPr>
          <a:xfrm rot="2022845" flipH="1">
            <a:off x="14461796" y="1012796"/>
            <a:ext cx="4169757" cy="902184"/>
          </a:xfrm>
          <a:custGeom>
            <a:avLst/>
            <a:gdLst/>
            <a:ahLst/>
            <a:cxnLst/>
            <a:rect l="l" t="t" r="r" b="b"/>
            <a:pathLst>
              <a:path w="4169757" h="902184">
                <a:moveTo>
                  <a:pt x="4169757" y="0"/>
                </a:moveTo>
                <a:lnTo>
                  <a:pt x="0" y="0"/>
                </a:lnTo>
                <a:lnTo>
                  <a:pt x="0" y="902183"/>
                </a:lnTo>
                <a:lnTo>
                  <a:pt x="4169757" y="902183"/>
                </a:lnTo>
                <a:lnTo>
                  <a:pt x="4169757"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6" name="Freeform 16"/>
          <p:cNvSpPr/>
          <p:nvPr/>
        </p:nvSpPr>
        <p:spPr>
          <a:xfrm flipH="1">
            <a:off x="839659" y="7695224"/>
            <a:ext cx="2470837" cy="3440406"/>
          </a:xfrm>
          <a:custGeom>
            <a:avLst/>
            <a:gdLst/>
            <a:ahLst/>
            <a:cxnLst/>
            <a:rect l="l" t="t" r="r" b="b"/>
            <a:pathLst>
              <a:path w="2470837" h="3440406">
                <a:moveTo>
                  <a:pt x="2470837" y="0"/>
                </a:moveTo>
                <a:lnTo>
                  <a:pt x="0" y="0"/>
                </a:lnTo>
                <a:lnTo>
                  <a:pt x="0" y="3440406"/>
                </a:lnTo>
                <a:lnTo>
                  <a:pt x="2470837" y="3440406"/>
                </a:lnTo>
                <a:lnTo>
                  <a:pt x="2470837"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3311192" y="2948698"/>
            <a:ext cx="11665617" cy="6028532"/>
            <a:chOff x="0" y="0"/>
            <a:chExt cx="15554156" cy="8038042"/>
          </a:xfrm>
        </p:grpSpPr>
        <p:sp>
          <p:nvSpPr>
            <p:cNvPr id="4" name="Freeform 4"/>
            <p:cNvSpPr/>
            <p:nvPr/>
          </p:nvSpPr>
          <p:spPr>
            <a:xfrm>
              <a:off x="0" y="0"/>
              <a:ext cx="12046113" cy="8038042"/>
            </a:xfrm>
            <a:custGeom>
              <a:avLst/>
              <a:gdLst/>
              <a:ahLst/>
              <a:cxnLst/>
              <a:rect l="l" t="t" r="r" b="b"/>
              <a:pathLst>
                <a:path w="12046113" h="8038042">
                  <a:moveTo>
                    <a:pt x="0" y="0"/>
                  </a:moveTo>
                  <a:lnTo>
                    <a:pt x="12046113" y="0"/>
                  </a:lnTo>
                  <a:lnTo>
                    <a:pt x="1204611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5742773" y="0"/>
              <a:ext cx="9811383" cy="8038042"/>
            </a:xfrm>
            <a:custGeom>
              <a:avLst/>
              <a:gdLst/>
              <a:ahLst/>
              <a:cxnLst/>
              <a:rect l="l" t="t" r="r" b="b"/>
              <a:pathLst>
                <a:path w="9811383" h="8038042">
                  <a:moveTo>
                    <a:pt x="0" y="0"/>
                  </a:moveTo>
                  <a:lnTo>
                    <a:pt x="9811383" y="0"/>
                  </a:lnTo>
                  <a:lnTo>
                    <a:pt x="981138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l="-22776"/>
              </a:stretch>
            </a:blipFill>
          </p:spPr>
        </p:sp>
      </p:grpSp>
      <p:sp>
        <p:nvSpPr>
          <p:cNvPr id="6" name="Freeform 6"/>
          <p:cNvSpPr/>
          <p:nvPr/>
        </p:nvSpPr>
        <p:spPr>
          <a:xfrm>
            <a:off x="8452511" y="4906863"/>
            <a:ext cx="1382977" cy="158786"/>
          </a:xfrm>
          <a:custGeom>
            <a:avLst/>
            <a:gdLst/>
            <a:ahLst/>
            <a:cxnLst/>
            <a:rect l="l" t="t" r="r" b="b"/>
            <a:pathLst>
              <a:path w="1382977" h="158786">
                <a:moveTo>
                  <a:pt x="0" y="0"/>
                </a:moveTo>
                <a:lnTo>
                  <a:pt x="1382978" y="0"/>
                </a:lnTo>
                <a:lnTo>
                  <a:pt x="1382978" y="158786"/>
                </a:lnTo>
                <a:lnTo>
                  <a:pt x="0" y="158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15806741" y="7022437"/>
            <a:ext cx="3762748" cy="3694335"/>
          </a:xfrm>
          <a:custGeom>
            <a:avLst/>
            <a:gdLst/>
            <a:ahLst/>
            <a:cxnLst/>
            <a:rect l="l" t="t" r="r" b="b"/>
            <a:pathLst>
              <a:path w="3762748" h="3694335">
                <a:moveTo>
                  <a:pt x="0" y="0"/>
                </a:moveTo>
                <a:lnTo>
                  <a:pt x="3762748" y="0"/>
                </a:lnTo>
                <a:lnTo>
                  <a:pt x="3762748" y="3694334"/>
                </a:lnTo>
                <a:lnTo>
                  <a:pt x="0" y="369433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TextBox 8"/>
          <p:cNvSpPr txBox="1"/>
          <p:nvPr/>
        </p:nvSpPr>
        <p:spPr>
          <a:xfrm>
            <a:off x="3790074" y="3783287"/>
            <a:ext cx="10771983" cy="873760"/>
          </a:xfrm>
          <a:prstGeom prst="rect">
            <a:avLst/>
          </a:prstGeom>
        </p:spPr>
        <p:txBody>
          <a:bodyPr lIns="0" tIns="0" rIns="0" bIns="0" rtlCol="0" anchor="t">
            <a:spAutoFit/>
          </a:bodyPr>
          <a:lstStyle/>
          <a:p>
            <a:pPr algn="ctr">
              <a:lnSpc>
                <a:spcPts val="6109"/>
              </a:lnSpc>
            </a:pPr>
            <a:r>
              <a:rPr lang="en-US" sz="4699" spc="-93">
                <a:solidFill>
                  <a:srgbClr val="FCB762"/>
                </a:solidFill>
                <a:latin typeface="Jua"/>
                <a:ea typeface="Jua"/>
                <a:cs typeface="Jua"/>
                <a:sym typeface="Jua"/>
              </a:rPr>
              <a:t>2. Penggunaan Teknologi</a:t>
            </a:r>
          </a:p>
        </p:txBody>
      </p:sp>
      <p:sp>
        <p:nvSpPr>
          <p:cNvPr id="9" name="TextBox 9"/>
          <p:cNvSpPr txBox="1"/>
          <p:nvPr/>
        </p:nvSpPr>
        <p:spPr>
          <a:xfrm>
            <a:off x="3970715" y="5321336"/>
            <a:ext cx="10346570" cy="2327910"/>
          </a:xfrm>
          <a:prstGeom prst="rect">
            <a:avLst/>
          </a:prstGeom>
        </p:spPr>
        <p:txBody>
          <a:bodyPr lIns="0" tIns="0" rIns="0" bIns="0" rtlCol="0" anchor="t">
            <a:spAutoFit/>
          </a:bodyPr>
          <a:lstStyle/>
          <a:p>
            <a:pPr algn="ctr">
              <a:lnSpc>
                <a:spcPts val="4545"/>
              </a:lnSpc>
            </a:pPr>
            <a:r>
              <a:rPr lang="en-US" sz="4500">
                <a:solidFill>
                  <a:srgbClr val="FFFFFF"/>
                </a:solidFill>
                <a:latin typeface="KG Primary Penmanship"/>
                <a:ea typeface="KG Primary Penmanship"/>
                <a:cs typeface="KG Primary Penmanship"/>
                <a:sym typeface="KG Primary Penmanship"/>
              </a:rPr>
              <a:t>Integrasi teknologi dalam kurikulum untuk mendukung proses belajar-mengajar. Hal ini penting untuk mempersiapkan siswa menghadapi era digital dan memanfaatkan teknologi sebagai alat belajar.</a:t>
            </a:r>
          </a:p>
        </p:txBody>
      </p:sp>
      <p:sp>
        <p:nvSpPr>
          <p:cNvPr id="10" name="TextBox 10"/>
          <p:cNvSpPr txBox="1"/>
          <p:nvPr/>
        </p:nvSpPr>
        <p:spPr>
          <a:xfrm>
            <a:off x="2927412" y="1235287"/>
            <a:ext cx="12433175" cy="1362075"/>
          </a:xfrm>
          <a:prstGeom prst="rect">
            <a:avLst/>
          </a:prstGeom>
        </p:spPr>
        <p:txBody>
          <a:bodyPr lIns="0" tIns="0" rIns="0" bIns="0" rtlCol="0" anchor="t">
            <a:spAutoFit/>
          </a:bodyPr>
          <a:lstStyle/>
          <a:p>
            <a:pPr algn="ctr">
              <a:lnSpc>
                <a:spcPts val="9360"/>
              </a:lnSpc>
            </a:pPr>
            <a:r>
              <a:rPr lang="en-US" sz="7800" spc="-156">
                <a:solidFill>
                  <a:srgbClr val="372929"/>
                </a:solidFill>
                <a:latin typeface="Jua"/>
                <a:ea typeface="Jua"/>
                <a:cs typeface="Jua"/>
                <a:sym typeface="Jua"/>
              </a:rPr>
              <a:t>Landasan Ilmiah</a:t>
            </a:r>
          </a:p>
        </p:txBody>
      </p:sp>
      <p:sp>
        <p:nvSpPr>
          <p:cNvPr id="11" name="Freeform 11"/>
          <p:cNvSpPr/>
          <p:nvPr/>
        </p:nvSpPr>
        <p:spPr>
          <a:xfrm>
            <a:off x="16585853" y="5162550"/>
            <a:ext cx="1102262" cy="1893276"/>
          </a:xfrm>
          <a:custGeom>
            <a:avLst/>
            <a:gdLst/>
            <a:ahLst/>
            <a:cxnLst/>
            <a:rect l="l" t="t" r="r" b="b"/>
            <a:pathLst>
              <a:path w="1102262" h="1893276">
                <a:moveTo>
                  <a:pt x="0" y="0"/>
                </a:moveTo>
                <a:lnTo>
                  <a:pt x="1102262" y="0"/>
                </a:lnTo>
                <a:lnTo>
                  <a:pt x="1102262" y="1893276"/>
                </a:lnTo>
                <a:lnTo>
                  <a:pt x="0" y="1893276"/>
                </a:lnTo>
                <a:lnTo>
                  <a:pt x="0" y="0"/>
                </a:lnTo>
                <a:close/>
              </a:path>
            </a:pathLst>
          </a:custGeom>
          <a:blipFill>
            <a:blip r:embed="rId10">
              <a:extLst>
                <a:ext uri="{96DAC541-7B7A-43D3-8B79-37D633B846F1}">
                  <asvg:svgBlip xmlns="" xmlns:asvg="http://schemas.microsoft.com/office/drawing/2016/SVG/main" r:embed="rId11"/>
                </a:ext>
              </a:extLst>
            </a:blip>
            <a:stretch>
              <a:fillRect l="-144107"/>
            </a:stretch>
          </a:blipFill>
        </p:spPr>
      </p:sp>
      <p:grpSp>
        <p:nvGrpSpPr>
          <p:cNvPr id="12" name="Group 12"/>
          <p:cNvGrpSpPr/>
          <p:nvPr/>
        </p:nvGrpSpPr>
        <p:grpSpPr>
          <a:xfrm>
            <a:off x="-9590540" y="1971990"/>
            <a:ext cx="11665617" cy="6028532"/>
            <a:chOff x="0" y="0"/>
            <a:chExt cx="15554156" cy="8038042"/>
          </a:xfrm>
        </p:grpSpPr>
        <p:sp>
          <p:nvSpPr>
            <p:cNvPr id="13" name="Freeform 13"/>
            <p:cNvSpPr/>
            <p:nvPr/>
          </p:nvSpPr>
          <p:spPr>
            <a:xfrm>
              <a:off x="0" y="0"/>
              <a:ext cx="12046113" cy="8038042"/>
            </a:xfrm>
            <a:custGeom>
              <a:avLst/>
              <a:gdLst/>
              <a:ahLst/>
              <a:cxnLst/>
              <a:rect l="l" t="t" r="r" b="b"/>
              <a:pathLst>
                <a:path w="12046113" h="8038042">
                  <a:moveTo>
                    <a:pt x="0" y="0"/>
                  </a:moveTo>
                  <a:lnTo>
                    <a:pt x="12046113" y="0"/>
                  </a:lnTo>
                  <a:lnTo>
                    <a:pt x="1204611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4" name="Freeform 14"/>
            <p:cNvSpPr/>
            <p:nvPr/>
          </p:nvSpPr>
          <p:spPr>
            <a:xfrm>
              <a:off x="5742773" y="0"/>
              <a:ext cx="9811383" cy="8038042"/>
            </a:xfrm>
            <a:custGeom>
              <a:avLst/>
              <a:gdLst/>
              <a:ahLst/>
              <a:cxnLst/>
              <a:rect l="l" t="t" r="r" b="b"/>
              <a:pathLst>
                <a:path w="9811383" h="8038042">
                  <a:moveTo>
                    <a:pt x="0" y="0"/>
                  </a:moveTo>
                  <a:lnTo>
                    <a:pt x="9811383" y="0"/>
                  </a:lnTo>
                  <a:lnTo>
                    <a:pt x="981138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l="-22776"/>
              </a:stretch>
            </a:blipFill>
          </p:spPr>
        </p:sp>
      </p:grpSp>
      <p:sp>
        <p:nvSpPr>
          <p:cNvPr id="15" name="Freeform 15"/>
          <p:cNvSpPr/>
          <p:nvPr/>
        </p:nvSpPr>
        <p:spPr>
          <a:xfrm rot="2022845" flipH="1">
            <a:off x="14461796" y="1012796"/>
            <a:ext cx="4169757" cy="902184"/>
          </a:xfrm>
          <a:custGeom>
            <a:avLst/>
            <a:gdLst/>
            <a:ahLst/>
            <a:cxnLst/>
            <a:rect l="l" t="t" r="r" b="b"/>
            <a:pathLst>
              <a:path w="4169757" h="902184">
                <a:moveTo>
                  <a:pt x="4169757" y="0"/>
                </a:moveTo>
                <a:lnTo>
                  <a:pt x="0" y="0"/>
                </a:lnTo>
                <a:lnTo>
                  <a:pt x="0" y="902183"/>
                </a:lnTo>
                <a:lnTo>
                  <a:pt x="4169757" y="902183"/>
                </a:lnTo>
                <a:lnTo>
                  <a:pt x="4169757"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6" name="Freeform 16"/>
          <p:cNvSpPr/>
          <p:nvPr/>
        </p:nvSpPr>
        <p:spPr>
          <a:xfrm flipH="1">
            <a:off x="839659" y="7695224"/>
            <a:ext cx="2470837" cy="3440406"/>
          </a:xfrm>
          <a:custGeom>
            <a:avLst/>
            <a:gdLst/>
            <a:ahLst/>
            <a:cxnLst/>
            <a:rect l="l" t="t" r="r" b="b"/>
            <a:pathLst>
              <a:path w="2470837" h="3440406">
                <a:moveTo>
                  <a:pt x="2470837" y="0"/>
                </a:moveTo>
                <a:lnTo>
                  <a:pt x="0" y="0"/>
                </a:lnTo>
                <a:lnTo>
                  <a:pt x="0" y="3440406"/>
                </a:lnTo>
                <a:lnTo>
                  <a:pt x="2470837" y="3440406"/>
                </a:lnTo>
                <a:lnTo>
                  <a:pt x="2470837"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3311192" y="2948698"/>
            <a:ext cx="11665617" cy="6028532"/>
            <a:chOff x="0" y="0"/>
            <a:chExt cx="15554156" cy="8038042"/>
          </a:xfrm>
        </p:grpSpPr>
        <p:sp>
          <p:nvSpPr>
            <p:cNvPr id="4" name="Freeform 4"/>
            <p:cNvSpPr/>
            <p:nvPr/>
          </p:nvSpPr>
          <p:spPr>
            <a:xfrm>
              <a:off x="0" y="0"/>
              <a:ext cx="12046113" cy="8038042"/>
            </a:xfrm>
            <a:custGeom>
              <a:avLst/>
              <a:gdLst/>
              <a:ahLst/>
              <a:cxnLst/>
              <a:rect l="l" t="t" r="r" b="b"/>
              <a:pathLst>
                <a:path w="12046113" h="8038042">
                  <a:moveTo>
                    <a:pt x="0" y="0"/>
                  </a:moveTo>
                  <a:lnTo>
                    <a:pt x="12046113" y="0"/>
                  </a:lnTo>
                  <a:lnTo>
                    <a:pt x="1204611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5742773" y="0"/>
              <a:ext cx="9811383" cy="8038042"/>
            </a:xfrm>
            <a:custGeom>
              <a:avLst/>
              <a:gdLst/>
              <a:ahLst/>
              <a:cxnLst/>
              <a:rect l="l" t="t" r="r" b="b"/>
              <a:pathLst>
                <a:path w="9811383" h="8038042">
                  <a:moveTo>
                    <a:pt x="0" y="0"/>
                  </a:moveTo>
                  <a:lnTo>
                    <a:pt x="9811383" y="0"/>
                  </a:lnTo>
                  <a:lnTo>
                    <a:pt x="981138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l="-22776"/>
              </a:stretch>
            </a:blipFill>
          </p:spPr>
        </p:sp>
      </p:grpSp>
      <p:sp>
        <p:nvSpPr>
          <p:cNvPr id="6" name="Freeform 6"/>
          <p:cNvSpPr/>
          <p:nvPr/>
        </p:nvSpPr>
        <p:spPr>
          <a:xfrm>
            <a:off x="8484577" y="4827470"/>
            <a:ext cx="1382977" cy="158786"/>
          </a:xfrm>
          <a:custGeom>
            <a:avLst/>
            <a:gdLst/>
            <a:ahLst/>
            <a:cxnLst/>
            <a:rect l="l" t="t" r="r" b="b"/>
            <a:pathLst>
              <a:path w="1382977" h="158786">
                <a:moveTo>
                  <a:pt x="0" y="0"/>
                </a:moveTo>
                <a:lnTo>
                  <a:pt x="1382977" y="0"/>
                </a:lnTo>
                <a:lnTo>
                  <a:pt x="1382977" y="158786"/>
                </a:lnTo>
                <a:lnTo>
                  <a:pt x="0" y="158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15806741" y="7022437"/>
            <a:ext cx="3762748" cy="3694335"/>
          </a:xfrm>
          <a:custGeom>
            <a:avLst/>
            <a:gdLst/>
            <a:ahLst/>
            <a:cxnLst/>
            <a:rect l="l" t="t" r="r" b="b"/>
            <a:pathLst>
              <a:path w="3762748" h="3694335">
                <a:moveTo>
                  <a:pt x="0" y="0"/>
                </a:moveTo>
                <a:lnTo>
                  <a:pt x="3762748" y="0"/>
                </a:lnTo>
                <a:lnTo>
                  <a:pt x="3762748" y="3694334"/>
                </a:lnTo>
                <a:lnTo>
                  <a:pt x="0" y="369433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TextBox 8"/>
          <p:cNvSpPr txBox="1"/>
          <p:nvPr/>
        </p:nvSpPr>
        <p:spPr>
          <a:xfrm>
            <a:off x="3790074" y="3783287"/>
            <a:ext cx="10771983" cy="873760"/>
          </a:xfrm>
          <a:prstGeom prst="rect">
            <a:avLst/>
          </a:prstGeom>
        </p:spPr>
        <p:txBody>
          <a:bodyPr lIns="0" tIns="0" rIns="0" bIns="0" rtlCol="0" anchor="t">
            <a:spAutoFit/>
          </a:bodyPr>
          <a:lstStyle/>
          <a:p>
            <a:pPr algn="ctr">
              <a:lnSpc>
                <a:spcPts val="6109"/>
              </a:lnSpc>
            </a:pPr>
            <a:r>
              <a:rPr lang="en-US" sz="4699" spc="-93">
                <a:solidFill>
                  <a:srgbClr val="FCB762"/>
                </a:solidFill>
                <a:latin typeface="Jua"/>
                <a:ea typeface="Jua"/>
                <a:cs typeface="Jua"/>
                <a:sym typeface="Jua"/>
              </a:rPr>
              <a:t>3. Metodologi Ilmiah</a:t>
            </a:r>
          </a:p>
        </p:txBody>
      </p:sp>
      <p:sp>
        <p:nvSpPr>
          <p:cNvPr id="9" name="TextBox 9"/>
          <p:cNvSpPr txBox="1"/>
          <p:nvPr/>
        </p:nvSpPr>
        <p:spPr>
          <a:xfrm>
            <a:off x="3970715" y="5321336"/>
            <a:ext cx="10346570" cy="2327910"/>
          </a:xfrm>
          <a:prstGeom prst="rect">
            <a:avLst/>
          </a:prstGeom>
        </p:spPr>
        <p:txBody>
          <a:bodyPr lIns="0" tIns="0" rIns="0" bIns="0" rtlCol="0" anchor="t">
            <a:spAutoFit/>
          </a:bodyPr>
          <a:lstStyle/>
          <a:p>
            <a:pPr algn="ctr">
              <a:lnSpc>
                <a:spcPts val="4545"/>
              </a:lnSpc>
            </a:pPr>
            <a:r>
              <a:rPr lang="en-US" sz="4500">
                <a:solidFill>
                  <a:srgbClr val="FFFFFF"/>
                </a:solidFill>
                <a:latin typeface="KG Primary Penmanship"/>
                <a:ea typeface="KG Primary Penmanship"/>
                <a:cs typeface="KG Primary Penmanship"/>
                <a:sym typeface="KG Primary Penmanship"/>
              </a:rPr>
              <a:t>Mendorong pemikiran kritis dan penerapan metode ilmiah dalam pembelajaran. Hal ini penting untuk mengembangkan kemampuan berpikir kritis dan memecahkan masalah secara sistematis.</a:t>
            </a:r>
          </a:p>
        </p:txBody>
      </p:sp>
      <p:sp>
        <p:nvSpPr>
          <p:cNvPr id="10" name="TextBox 10"/>
          <p:cNvSpPr txBox="1"/>
          <p:nvPr/>
        </p:nvSpPr>
        <p:spPr>
          <a:xfrm>
            <a:off x="2927412" y="1235287"/>
            <a:ext cx="12433175" cy="1362075"/>
          </a:xfrm>
          <a:prstGeom prst="rect">
            <a:avLst/>
          </a:prstGeom>
        </p:spPr>
        <p:txBody>
          <a:bodyPr lIns="0" tIns="0" rIns="0" bIns="0" rtlCol="0" anchor="t">
            <a:spAutoFit/>
          </a:bodyPr>
          <a:lstStyle/>
          <a:p>
            <a:pPr algn="ctr">
              <a:lnSpc>
                <a:spcPts val="9360"/>
              </a:lnSpc>
            </a:pPr>
            <a:r>
              <a:rPr lang="en-US" sz="7800" spc="-156">
                <a:solidFill>
                  <a:srgbClr val="372929"/>
                </a:solidFill>
                <a:latin typeface="Jua"/>
                <a:ea typeface="Jua"/>
                <a:cs typeface="Jua"/>
                <a:sym typeface="Jua"/>
              </a:rPr>
              <a:t>Landasan Ilmiah</a:t>
            </a:r>
          </a:p>
        </p:txBody>
      </p:sp>
      <p:sp>
        <p:nvSpPr>
          <p:cNvPr id="11" name="Freeform 11"/>
          <p:cNvSpPr/>
          <p:nvPr/>
        </p:nvSpPr>
        <p:spPr>
          <a:xfrm>
            <a:off x="16585853" y="5162550"/>
            <a:ext cx="1102262" cy="1893276"/>
          </a:xfrm>
          <a:custGeom>
            <a:avLst/>
            <a:gdLst/>
            <a:ahLst/>
            <a:cxnLst/>
            <a:rect l="l" t="t" r="r" b="b"/>
            <a:pathLst>
              <a:path w="1102262" h="1893276">
                <a:moveTo>
                  <a:pt x="0" y="0"/>
                </a:moveTo>
                <a:lnTo>
                  <a:pt x="1102262" y="0"/>
                </a:lnTo>
                <a:lnTo>
                  <a:pt x="1102262" y="1893276"/>
                </a:lnTo>
                <a:lnTo>
                  <a:pt x="0" y="1893276"/>
                </a:lnTo>
                <a:lnTo>
                  <a:pt x="0" y="0"/>
                </a:lnTo>
                <a:close/>
              </a:path>
            </a:pathLst>
          </a:custGeom>
          <a:blipFill>
            <a:blip r:embed="rId10">
              <a:extLst>
                <a:ext uri="{96DAC541-7B7A-43D3-8B79-37D633B846F1}">
                  <asvg:svgBlip xmlns="" xmlns:asvg="http://schemas.microsoft.com/office/drawing/2016/SVG/main" r:embed="rId11"/>
                </a:ext>
              </a:extLst>
            </a:blip>
            <a:stretch>
              <a:fillRect l="-144107"/>
            </a:stretch>
          </a:blipFill>
        </p:spPr>
      </p:sp>
      <p:grpSp>
        <p:nvGrpSpPr>
          <p:cNvPr id="12" name="Group 12"/>
          <p:cNvGrpSpPr/>
          <p:nvPr/>
        </p:nvGrpSpPr>
        <p:grpSpPr>
          <a:xfrm>
            <a:off x="-9590540" y="1971990"/>
            <a:ext cx="11665617" cy="6028532"/>
            <a:chOff x="0" y="0"/>
            <a:chExt cx="15554156" cy="8038042"/>
          </a:xfrm>
        </p:grpSpPr>
        <p:sp>
          <p:nvSpPr>
            <p:cNvPr id="13" name="Freeform 13"/>
            <p:cNvSpPr/>
            <p:nvPr/>
          </p:nvSpPr>
          <p:spPr>
            <a:xfrm>
              <a:off x="0" y="0"/>
              <a:ext cx="12046113" cy="8038042"/>
            </a:xfrm>
            <a:custGeom>
              <a:avLst/>
              <a:gdLst/>
              <a:ahLst/>
              <a:cxnLst/>
              <a:rect l="l" t="t" r="r" b="b"/>
              <a:pathLst>
                <a:path w="12046113" h="8038042">
                  <a:moveTo>
                    <a:pt x="0" y="0"/>
                  </a:moveTo>
                  <a:lnTo>
                    <a:pt x="12046113" y="0"/>
                  </a:lnTo>
                  <a:lnTo>
                    <a:pt x="1204611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4" name="Freeform 14"/>
            <p:cNvSpPr/>
            <p:nvPr/>
          </p:nvSpPr>
          <p:spPr>
            <a:xfrm>
              <a:off x="5742773" y="0"/>
              <a:ext cx="9811383" cy="8038042"/>
            </a:xfrm>
            <a:custGeom>
              <a:avLst/>
              <a:gdLst/>
              <a:ahLst/>
              <a:cxnLst/>
              <a:rect l="l" t="t" r="r" b="b"/>
              <a:pathLst>
                <a:path w="9811383" h="8038042">
                  <a:moveTo>
                    <a:pt x="0" y="0"/>
                  </a:moveTo>
                  <a:lnTo>
                    <a:pt x="9811383" y="0"/>
                  </a:lnTo>
                  <a:lnTo>
                    <a:pt x="981138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l="-22776"/>
              </a:stretch>
            </a:blipFill>
          </p:spPr>
        </p:sp>
      </p:grpSp>
      <p:sp>
        <p:nvSpPr>
          <p:cNvPr id="15" name="Freeform 15"/>
          <p:cNvSpPr/>
          <p:nvPr/>
        </p:nvSpPr>
        <p:spPr>
          <a:xfrm rot="2022845" flipH="1">
            <a:off x="14461796" y="1012796"/>
            <a:ext cx="4169757" cy="902184"/>
          </a:xfrm>
          <a:custGeom>
            <a:avLst/>
            <a:gdLst/>
            <a:ahLst/>
            <a:cxnLst/>
            <a:rect l="l" t="t" r="r" b="b"/>
            <a:pathLst>
              <a:path w="4169757" h="902184">
                <a:moveTo>
                  <a:pt x="4169757" y="0"/>
                </a:moveTo>
                <a:lnTo>
                  <a:pt x="0" y="0"/>
                </a:lnTo>
                <a:lnTo>
                  <a:pt x="0" y="902183"/>
                </a:lnTo>
                <a:lnTo>
                  <a:pt x="4169757" y="902183"/>
                </a:lnTo>
                <a:lnTo>
                  <a:pt x="4169757"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6" name="Freeform 16"/>
          <p:cNvSpPr/>
          <p:nvPr/>
        </p:nvSpPr>
        <p:spPr>
          <a:xfrm flipH="1">
            <a:off x="839659" y="7695224"/>
            <a:ext cx="2470837" cy="3440406"/>
          </a:xfrm>
          <a:custGeom>
            <a:avLst/>
            <a:gdLst/>
            <a:ahLst/>
            <a:cxnLst/>
            <a:rect l="l" t="t" r="r" b="b"/>
            <a:pathLst>
              <a:path w="2470837" h="3440406">
                <a:moveTo>
                  <a:pt x="2470837" y="0"/>
                </a:moveTo>
                <a:lnTo>
                  <a:pt x="0" y="0"/>
                </a:lnTo>
                <a:lnTo>
                  <a:pt x="0" y="3440406"/>
                </a:lnTo>
                <a:lnTo>
                  <a:pt x="2470837" y="3440406"/>
                </a:lnTo>
                <a:lnTo>
                  <a:pt x="2470837"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CC0F5"/>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686702" y="1262559"/>
            <a:ext cx="5105798" cy="6339027"/>
          </a:xfrm>
          <a:custGeom>
            <a:avLst/>
            <a:gdLst/>
            <a:ahLst/>
            <a:cxnLst/>
            <a:rect l="l" t="t" r="r" b="b"/>
            <a:pathLst>
              <a:path w="5105798" h="6339027">
                <a:moveTo>
                  <a:pt x="0" y="0"/>
                </a:moveTo>
                <a:lnTo>
                  <a:pt x="5105797" y="0"/>
                </a:lnTo>
                <a:lnTo>
                  <a:pt x="5105797" y="6339027"/>
                </a:lnTo>
                <a:lnTo>
                  <a:pt x="0" y="633902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5748728" y="564988"/>
            <a:ext cx="5955287" cy="6670892"/>
          </a:xfrm>
          <a:custGeom>
            <a:avLst/>
            <a:gdLst/>
            <a:ahLst/>
            <a:cxnLst/>
            <a:rect l="l" t="t" r="r" b="b"/>
            <a:pathLst>
              <a:path w="5955287" h="6670892">
                <a:moveTo>
                  <a:pt x="0" y="0"/>
                </a:moveTo>
                <a:lnTo>
                  <a:pt x="5955288" y="0"/>
                </a:lnTo>
                <a:lnTo>
                  <a:pt x="5955288" y="6670892"/>
                </a:lnTo>
                <a:lnTo>
                  <a:pt x="0" y="667089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428538" y="7993217"/>
            <a:ext cx="3461351" cy="4287709"/>
          </a:xfrm>
          <a:custGeom>
            <a:avLst/>
            <a:gdLst/>
            <a:ahLst/>
            <a:cxnLst/>
            <a:rect l="l" t="t" r="r" b="b"/>
            <a:pathLst>
              <a:path w="3461351" h="4287709">
                <a:moveTo>
                  <a:pt x="0" y="0"/>
                </a:moveTo>
                <a:lnTo>
                  <a:pt x="3461351" y="0"/>
                </a:lnTo>
                <a:lnTo>
                  <a:pt x="3461351" y="4287710"/>
                </a:lnTo>
                <a:lnTo>
                  <a:pt x="0" y="428771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14924946" y="8002276"/>
            <a:ext cx="8405340" cy="4569448"/>
          </a:xfrm>
          <a:custGeom>
            <a:avLst/>
            <a:gdLst/>
            <a:ahLst/>
            <a:cxnLst/>
            <a:rect l="l" t="t" r="r" b="b"/>
            <a:pathLst>
              <a:path w="8405340" h="4569448">
                <a:moveTo>
                  <a:pt x="0" y="0"/>
                </a:moveTo>
                <a:lnTo>
                  <a:pt x="8405340" y="0"/>
                </a:lnTo>
                <a:lnTo>
                  <a:pt x="8405340" y="4569448"/>
                </a:lnTo>
                <a:lnTo>
                  <a:pt x="0" y="456944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17613471" y="7146084"/>
            <a:ext cx="2225800" cy="911003"/>
          </a:xfrm>
          <a:custGeom>
            <a:avLst/>
            <a:gdLst/>
            <a:ahLst/>
            <a:cxnLst/>
            <a:rect l="l" t="t" r="r" b="b"/>
            <a:pathLst>
              <a:path w="2225800" h="911003">
                <a:moveTo>
                  <a:pt x="0" y="0"/>
                </a:moveTo>
                <a:lnTo>
                  <a:pt x="2225800" y="0"/>
                </a:lnTo>
                <a:lnTo>
                  <a:pt x="2225800" y="911004"/>
                </a:lnTo>
                <a:lnTo>
                  <a:pt x="0" y="911004"/>
                </a:lnTo>
                <a:lnTo>
                  <a:pt x="0" y="0"/>
                </a:lnTo>
                <a:close/>
              </a:path>
            </a:pathLst>
          </a:custGeom>
          <a:blipFill>
            <a:blip r:embed="rId12">
              <a:extLst>
                <a:ext uri="{96DAC541-7B7A-43D3-8B79-37D633B846F1}">
                  <asvg:svgBlip xmlns="" xmlns:asvg="http://schemas.microsoft.com/office/drawing/2016/SVG/main" r:embed="rId13"/>
                </a:ext>
              </a:extLst>
            </a:blip>
            <a:stretch>
              <a:fillRect t="-81244"/>
            </a:stretch>
          </a:blipFill>
        </p:spPr>
      </p:sp>
      <p:graphicFrame>
        <p:nvGraphicFramePr>
          <p:cNvPr id="8" name="Table 8"/>
          <p:cNvGraphicFramePr>
            <a:graphicFrameLocks noGrp="1"/>
          </p:cNvGraphicFramePr>
          <p:nvPr>
            <p:extLst>
              <p:ext uri="{D42A27DB-BD31-4B8C-83A1-F6EECF244321}">
                <p14:modId xmlns:p14="http://schemas.microsoft.com/office/powerpoint/2010/main" val="1953836229"/>
              </p:ext>
            </p:extLst>
          </p:nvPr>
        </p:nvGraphicFramePr>
        <p:xfrm>
          <a:off x="3032813" y="1619250"/>
          <a:ext cx="12660980" cy="7882664"/>
        </p:xfrm>
        <a:graphic>
          <a:graphicData uri="http://schemas.openxmlformats.org/drawingml/2006/table">
            <a:tbl>
              <a:tblPr/>
              <a:tblGrid>
                <a:gridCol w="5349187"/>
                <a:gridCol w="7311793"/>
              </a:tblGrid>
              <a:tr h="2215122">
                <a:tc>
                  <a:txBody>
                    <a:bodyPr/>
                    <a:lstStyle/>
                    <a:p>
                      <a:pPr algn="l">
                        <a:lnSpc>
                          <a:spcPts val="4759"/>
                        </a:lnSpc>
                        <a:defRPr/>
                      </a:pPr>
                      <a:endParaRPr lang="en-US" sz="1100" dirty="0"/>
                    </a:p>
                    <a:p>
                      <a:pPr algn="l">
                        <a:lnSpc>
                          <a:spcPts val="4759"/>
                        </a:lnSpc>
                      </a:pPr>
                      <a:r>
                        <a:rPr lang="en-US" sz="3399" dirty="0" err="1" smtClean="0">
                          <a:solidFill>
                            <a:srgbClr val="000000"/>
                          </a:solidFill>
                          <a:latin typeface="Jua"/>
                          <a:ea typeface="Jua"/>
                          <a:cs typeface="Jua"/>
                          <a:sym typeface="Jua"/>
                        </a:rPr>
                        <a:t>Peraturan</a:t>
                      </a:r>
                      <a:r>
                        <a:rPr lang="en-US" sz="3399" dirty="0" smtClean="0">
                          <a:solidFill>
                            <a:srgbClr val="000000"/>
                          </a:solidFill>
                          <a:latin typeface="Jua"/>
                          <a:ea typeface="Jua"/>
                          <a:cs typeface="Jua"/>
                          <a:sym typeface="Jua"/>
                        </a:rPr>
                        <a:t> </a:t>
                      </a:r>
                      <a:r>
                        <a:rPr lang="en-US" sz="3399" dirty="0" err="1">
                          <a:solidFill>
                            <a:srgbClr val="000000"/>
                          </a:solidFill>
                          <a:latin typeface="Jua"/>
                          <a:ea typeface="Jua"/>
                          <a:cs typeface="Jua"/>
                          <a:sym typeface="Jua"/>
                        </a:rPr>
                        <a:t>Pemerintah</a:t>
                      </a:r>
                      <a:endParaRPr lang="en-US" sz="3399" dirty="0">
                        <a:solidFill>
                          <a:srgbClr val="000000"/>
                        </a:solidFill>
                        <a:latin typeface="Jua"/>
                        <a:ea typeface="Jua"/>
                        <a:cs typeface="Jua"/>
                        <a:sym typeface="Jua"/>
                      </a:endParaRPr>
                    </a:p>
                    <a:p>
                      <a:pPr algn="l">
                        <a:lnSpc>
                          <a:spcPts val="4759"/>
                        </a:lnSpc>
                      </a:pPr>
                      <a:r>
                        <a:rPr lang="en-US" sz="3399" dirty="0">
                          <a:solidFill>
                            <a:srgbClr val="000000"/>
                          </a:solidFill>
                          <a:latin typeface="Jua"/>
                          <a:ea typeface="Jua"/>
                          <a:cs typeface="Jua"/>
                          <a:sym typeface="Jua"/>
                        </a:rPr>
                        <a:t>  </a:t>
                      </a:r>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l">
                        <a:lnSpc>
                          <a:spcPts val="3500"/>
                        </a:lnSpc>
                        <a:defRPr/>
                      </a:pPr>
                      <a:endParaRPr lang="en-US" sz="1100" dirty="0"/>
                    </a:p>
                    <a:p>
                      <a:pPr algn="l">
                        <a:lnSpc>
                          <a:spcPts val="3500"/>
                        </a:lnSpc>
                      </a:pPr>
                      <a:r>
                        <a:rPr lang="en-US" sz="2500" dirty="0" err="1">
                          <a:solidFill>
                            <a:srgbClr val="000000"/>
                          </a:solidFill>
                          <a:latin typeface="Jua"/>
                          <a:ea typeface="Jua"/>
                          <a:cs typeface="Jua"/>
                          <a:sym typeface="Jua"/>
                        </a:rPr>
                        <a:t>Kurikulum</a:t>
                      </a:r>
                      <a:r>
                        <a:rPr lang="en-US" sz="2500" dirty="0">
                          <a:solidFill>
                            <a:srgbClr val="000000"/>
                          </a:solidFill>
                          <a:latin typeface="Jua"/>
                          <a:ea typeface="Jua"/>
                          <a:cs typeface="Jua"/>
                          <a:sym typeface="Jua"/>
                        </a:rPr>
                        <a:t> </a:t>
                      </a:r>
                      <a:r>
                        <a:rPr lang="en-US" sz="2500" dirty="0" err="1">
                          <a:solidFill>
                            <a:srgbClr val="000000"/>
                          </a:solidFill>
                          <a:latin typeface="Jua"/>
                          <a:ea typeface="Jua"/>
                          <a:cs typeface="Jua"/>
                          <a:sym typeface="Jua"/>
                        </a:rPr>
                        <a:t>harus</a:t>
                      </a:r>
                      <a:r>
                        <a:rPr lang="en-US" sz="2500" dirty="0">
                          <a:solidFill>
                            <a:srgbClr val="000000"/>
                          </a:solidFill>
                          <a:latin typeface="Jua"/>
                          <a:ea typeface="Jua"/>
                          <a:cs typeface="Jua"/>
                          <a:sym typeface="Jua"/>
                        </a:rPr>
                        <a:t> </a:t>
                      </a:r>
                      <a:r>
                        <a:rPr lang="en-US" sz="2500" dirty="0" err="1">
                          <a:solidFill>
                            <a:srgbClr val="000000"/>
                          </a:solidFill>
                          <a:latin typeface="Jua"/>
                          <a:ea typeface="Jua"/>
                          <a:cs typeface="Jua"/>
                          <a:sym typeface="Jua"/>
                        </a:rPr>
                        <a:t>mematuhi</a:t>
                      </a:r>
                      <a:r>
                        <a:rPr lang="en-US" sz="2500" dirty="0">
                          <a:solidFill>
                            <a:srgbClr val="000000"/>
                          </a:solidFill>
                          <a:latin typeface="Jua"/>
                          <a:ea typeface="Jua"/>
                          <a:cs typeface="Jua"/>
                          <a:sym typeface="Jua"/>
                        </a:rPr>
                        <a:t> </a:t>
                      </a:r>
                      <a:r>
                        <a:rPr lang="en-US" sz="2500" dirty="0" err="1">
                          <a:solidFill>
                            <a:srgbClr val="000000"/>
                          </a:solidFill>
                          <a:latin typeface="Jua"/>
                          <a:ea typeface="Jua"/>
                          <a:cs typeface="Jua"/>
                          <a:sym typeface="Jua"/>
                        </a:rPr>
                        <a:t>undang-undang</a:t>
                      </a:r>
                      <a:r>
                        <a:rPr lang="en-US" sz="2500" dirty="0">
                          <a:solidFill>
                            <a:srgbClr val="000000"/>
                          </a:solidFill>
                          <a:latin typeface="Jua"/>
                          <a:ea typeface="Jua"/>
                          <a:cs typeface="Jua"/>
                          <a:sym typeface="Jua"/>
                        </a:rPr>
                        <a:t> </a:t>
                      </a:r>
                      <a:r>
                        <a:rPr lang="en-US" sz="2500" dirty="0" err="1">
                          <a:solidFill>
                            <a:srgbClr val="000000"/>
                          </a:solidFill>
                          <a:latin typeface="Jua"/>
                          <a:ea typeface="Jua"/>
                          <a:cs typeface="Jua"/>
                          <a:sym typeface="Jua"/>
                        </a:rPr>
                        <a:t>dan</a:t>
                      </a:r>
                      <a:r>
                        <a:rPr lang="en-US" sz="2500" dirty="0">
                          <a:solidFill>
                            <a:srgbClr val="000000"/>
                          </a:solidFill>
                          <a:latin typeface="Jua"/>
                          <a:ea typeface="Jua"/>
                          <a:cs typeface="Jua"/>
                          <a:sym typeface="Jua"/>
                        </a:rPr>
                        <a:t> </a:t>
                      </a:r>
                      <a:r>
                        <a:rPr lang="en-US" sz="2500" dirty="0" err="1">
                          <a:solidFill>
                            <a:srgbClr val="000000"/>
                          </a:solidFill>
                          <a:latin typeface="Jua"/>
                          <a:ea typeface="Jua"/>
                          <a:cs typeface="Jua"/>
                          <a:sym typeface="Jua"/>
                        </a:rPr>
                        <a:t>peraturan</a:t>
                      </a:r>
                      <a:r>
                        <a:rPr lang="en-US" sz="2500" dirty="0">
                          <a:solidFill>
                            <a:srgbClr val="000000"/>
                          </a:solidFill>
                          <a:latin typeface="Jua"/>
                          <a:ea typeface="Jua"/>
                          <a:cs typeface="Jua"/>
                          <a:sym typeface="Jua"/>
                        </a:rPr>
                        <a:t> yang </a:t>
                      </a:r>
                      <a:r>
                        <a:rPr lang="en-US" sz="2500" dirty="0" err="1">
                          <a:solidFill>
                            <a:srgbClr val="000000"/>
                          </a:solidFill>
                          <a:latin typeface="Jua"/>
                          <a:ea typeface="Jua"/>
                          <a:cs typeface="Jua"/>
                          <a:sym typeface="Jua"/>
                        </a:rPr>
                        <a:t>berlaku</a:t>
                      </a:r>
                      <a:r>
                        <a:rPr lang="en-US" sz="2500" dirty="0">
                          <a:solidFill>
                            <a:srgbClr val="000000"/>
                          </a:solidFill>
                          <a:latin typeface="Jua"/>
                          <a:ea typeface="Jua"/>
                          <a:cs typeface="Jua"/>
                          <a:sym typeface="Jua"/>
                        </a:rPr>
                        <a:t> di </a:t>
                      </a:r>
                      <a:r>
                        <a:rPr lang="en-US" sz="2500" dirty="0" err="1">
                          <a:solidFill>
                            <a:srgbClr val="000000"/>
                          </a:solidFill>
                          <a:latin typeface="Jua"/>
                          <a:ea typeface="Jua"/>
                          <a:cs typeface="Jua"/>
                          <a:sym typeface="Jua"/>
                        </a:rPr>
                        <a:t>bidang</a:t>
                      </a:r>
                      <a:r>
                        <a:rPr lang="en-US" sz="2500" dirty="0">
                          <a:solidFill>
                            <a:srgbClr val="000000"/>
                          </a:solidFill>
                          <a:latin typeface="Jua"/>
                          <a:ea typeface="Jua"/>
                          <a:cs typeface="Jua"/>
                          <a:sym typeface="Jua"/>
                        </a:rPr>
                        <a:t> </a:t>
                      </a:r>
                      <a:r>
                        <a:rPr lang="en-US" sz="2500" dirty="0" err="1">
                          <a:solidFill>
                            <a:srgbClr val="000000"/>
                          </a:solidFill>
                          <a:latin typeface="Jua"/>
                          <a:ea typeface="Jua"/>
                          <a:cs typeface="Jua"/>
                          <a:sym typeface="Jua"/>
                        </a:rPr>
                        <a:t>pendidikan</a:t>
                      </a:r>
                      <a:r>
                        <a:rPr lang="en-US" sz="2500" dirty="0">
                          <a:solidFill>
                            <a:srgbClr val="000000"/>
                          </a:solidFill>
                          <a:latin typeface="Jua"/>
                          <a:ea typeface="Jua"/>
                          <a:cs typeface="Jua"/>
                          <a:sym typeface="Jua"/>
                        </a:rPr>
                        <a:t>.</a:t>
                      </a:r>
                    </a:p>
                    <a:p>
                      <a:pPr algn="l">
                        <a:lnSpc>
                          <a:spcPts val="3500"/>
                        </a:lnSpc>
                      </a:pPr>
                      <a:r>
                        <a:rPr lang="en-US" sz="2500" dirty="0">
                          <a:solidFill>
                            <a:srgbClr val="000000"/>
                          </a:solidFill>
                          <a:latin typeface="Jua"/>
                          <a:ea typeface="Jua"/>
                          <a:cs typeface="Jua"/>
                          <a:sym typeface="Jua"/>
                        </a:rPr>
                        <a:t>  </a:t>
                      </a:r>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r>
              <a:tr h="2176765">
                <a:tc>
                  <a:txBody>
                    <a:bodyPr/>
                    <a:lstStyle/>
                    <a:p>
                      <a:pPr algn="l">
                        <a:lnSpc>
                          <a:spcPts val="4340"/>
                        </a:lnSpc>
                        <a:defRPr/>
                      </a:pPr>
                      <a:endParaRPr lang="en-US" sz="1100" dirty="0"/>
                    </a:p>
                    <a:p>
                      <a:pPr algn="l">
                        <a:lnSpc>
                          <a:spcPts val="4340"/>
                        </a:lnSpc>
                      </a:pPr>
                      <a:r>
                        <a:rPr lang="en-US" sz="3100" dirty="0" err="1" smtClean="0">
                          <a:solidFill>
                            <a:srgbClr val="000000"/>
                          </a:solidFill>
                          <a:latin typeface="Jua"/>
                          <a:ea typeface="Jua"/>
                          <a:cs typeface="Jua"/>
                          <a:sym typeface="Jua"/>
                        </a:rPr>
                        <a:t>Standar</a:t>
                      </a:r>
                      <a:r>
                        <a:rPr lang="en-US" sz="3100" dirty="0" smtClean="0">
                          <a:solidFill>
                            <a:srgbClr val="000000"/>
                          </a:solidFill>
                          <a:latin typeface="Jua"/>
                          <a:ea typeface="Jua"/>
                          <a:cs typeface="Jua"/>
                          <a:sym typeface="Jua"/>
                        </a:rPr>
                        <a:t> </a:t>
                      </a:r>
                      <a:r>
                        <a:rPr lang="en-US" sz="3100" dirty="0" err="1">
                          <a:solidFill>
                            <a:srgbClr val="000000"/>
                          </a:solidFill>
                          <a:latin typeface="Jua"/>
                          <a:ea typeface="Jua"/>
                          <a:cs typeface="Jua"/>
                          <a:sym typeface="Jua"/>
                        </a:rPr>
                        <a:t>Nasional</a:t>
                      </a:r>
                      <a:r>
                        <a:rPr lang="en-US" sz="3100" dirty="0">
                          <a:solidFill>
                            <a:srgbClr val="000000"/>
                          </a:solidFill>
                          <a:latin typeface="Jua"/>
                          <a:ea typeface="Jua"/>
                          <a:cs typeface="Jua"/>
                          <a:sym typeface="Jua"/>
                        </a:rPr>
                        <a:t> </a:t>
                      </a:r>
                      <a:r>
                        <a:rPr lang="en-US" sz="3100" dirty="0" err="1">
                          <a:solidFill>
                            <a:srgbClr val="000000"/>
                          </a:solidFill>
                          <a:latin typeface="Jua"/>
                          <a:ea typeface="Jua"/>
                          <a:cs typeface="Jua"/>
                          <a:sym typeface="Jua"/>
                        </a:rPr>
                        <a:t>Pendidikan</a:t>
                      </a:r>
                      <a:endParaRPr lang="en-US" sz="3100" dirty="0">
                        <a:solidFill>
                          <a:srgbClr val="000000"/>
                        </a:solidFill>
                        <a:latin typeface="Jua"/>
                        <a:ea typeface="Jua"/>
                        <a:cs typeface="Jua"/>
                        <a:sym typeface="Jua"/>
                      </a:endParaRPr>
                    </a:p>
                    <a:p>
                      <a:pPr algn="l">
                        <a:lnSpc>
                          <a:spcPts val="4340"/>
                        </a:lnSpc>
                      </a:pPr>
                      <a:r>
                        <a:rPr lang="en-US" sz="3100" dirty="0">
                          <a:solidFill>
                            <a:srgbClr val="000000"/>
                          </a:solidFill>
                          <a:latin typeface="Jua"/>
                          <a:ea typeface="Jua"/>
                          <a:cs typeface="Jua"/>
                          <a:sym typeface="Jua"/>
                        </a:rPr>
                        <a:t>  </a:t>
                      </a:r>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l">
                        <a:lnSpc>
                          <a:spcPts val="3500"/>
                        </a:lnSpc>
                        <a:defRPr/>
                      </a:pPr>
                      <a:endParaRPr lang="en-US" sz="1100"/>
                    </a:p>
                    <a:p>
                      <a:pPr algn="l">
                        <a:lnSpc>
                          <a:spcPts val="3500"/>
                        </a:lnSpc>
                      </a:pPr>
                      <a:r>
                        <a:rPr lang="en-US" sz="2500">
                          <a:solidFill>
                            <a:srgbClr val="000000"/>
                          </a:solidFill>
                          <a:latin typeface="Jua"/>
                          <a:ea typeface="Jua"/>
                          <a:cs typeface="Jua"/>
                          <a:sym typeface="Jua"/>
                        </a:rPr>
                        <a:t>Kurikulum harus sesuai dengan standar yang ditetapkan oleh pemerintah.</a:t>
                      </a:r>
                    </a:p>
                    <a:p>
                      <a:pPr algn="l">
                        <a:lnSpc>
                          <a:spcPts val="3500"/>
                        </a:lnSpc>
                      </a:pPr>
                      <a:r>
                        <a:rPr lang="en-US" sz="2500">
                          <a:solidFill>
                            <a:srgbClr val="000000"/>
                          </a:solidFill>
                          <a:latin typeface="Jua"/>
                          <a:ea typeface="Jua"/>
                          <a:cs typeface="Jua"/>
                          <a:sym typeface="Jua"/>
                        </a:rPr>
                        <a:t>  </a:t>
                      </a:r>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r>
              <a:tr h="2713764">
                <a:tc>
                  <a:txBody>
                    <a:bodyPr/>
                    <a:lstStyle/>
                    <a:p>
                      <a:pPr algn="l">
                        <a:lnSpc>
                          <a:spcPts val="4340"/>
                        </a:lnSpc>
                        <a:defRPr/>
                      </a:pPr>
                      <a:endParaRPr lang="en-US" sz="1100" dirty="0"/>
                    </a:p>
                    <a:p>
                      <a:pPr algn="l">
                        <a:lnSpc>
                          <a:spcPts val="4340"/>
                        </a:lnSpc>
                      </a:pPr>
                      <a:r>
                        <a:rPr lang="en-US" sz="3100" dirty="0" err="1" smtClean="0">
                          <a:solidFill>
                            <a:srgbClr val="000000"/>
                          </a:solidFill>
                          <a:latin typeface="Jua"/>
                          <a:ea typeface="Jua"/>
                          <a:cs typeface="Jua"/>
                          <a:sym typeface="Jua"/>
                        </a:rPr>
                        <a:t>Standar</a:t>
                      </a:r>
                      <a:r>
                        <a:rPr lang="en-US" sz="3100" dirty="0" smtClean="0">
                          <a:solidFill>
                            <a:srgbClr val="000000"/>
                          </a:solidFill>
                          <a:latin typeface="Jua"/>
                          <a:ea typeface="Jua"/>
                          <a:cs typeface="Jua"/>
                          <a:sym typeface="Jua"/>
                        </a:rPr>
                        <a:t> </a:t>
                      </a:r>
                      <a:r>
                        <a:rPr lang="en-US" sz="3100" dirty="0" err="1">
                          <a:solidFill>
                            <a:srgbClr val="000000"/>
                          </a:solidFill>
                          <a:latin typeface="Jua"/>
                          <a:ea typeface="Jua"/>
                          <a:cs typeface="Jua"/>
                          <a:sym typeface="Jua"/>
                        </a:rPr>
                        <a:t>Nasional</a:t>
                      </a:r>
                      <a:r>
                        <a:rPr lang="en-US" sz="3100" dirty="0">
                          <a:solidFill>
                            <a:srgbClr val="000000"/>
                          </a:solidFill>
                          <a:latin typeface="Jua"/>
                          <a:ea typeface="Jua"/>
                          <a:cs typeface="Jua"/>
                          <a:sym typeface="Jua"/>
                        </a:rPr>
                        <a:t> </a:t>
                      </a:r>
                      <a:r>
                        <a:rPr lang="en-US" sz="3100" dirty="0" err="1">
                          <a:solidFill>
                            <a:srgbClr val="000000"/>
                          </a:solidFill>
                          <a:latin typeface="Jua"/>
                          <a:ea typeface="Jua"/>
                          <a:cs typeface="Jua"/>
                          <a:sym typeface="Jua"/>
                        </a:rPr>
                        <a:t>Pendidikan</a:t>
                      </a:r>
                      <a:endParaRPr lang="en-US" sz="3100" dirty="0">
                        <a:solidFill>
                          <a:srgbClr val="000000"/>
                        </a:solidFill>
                        <a:latin typeface="Jua"/>
                        <a:ea typeface="Jua"/>
                        <a:cs typeface="Jua"/>
                        <a:sym typeface="Jua"/>
                      </a:endParaRPr>
                    </a:p>
                    <a:p>
                      <a:pPr algn="l">
                        <a:lnSpc>
                          <a:spcPts val="4340"/>
                        </a:lnSpc>
                      </a:pPr>
                      <a:r>
                        <a:rPr lang="en-US" sz="3100" dirty="0">
                          <a:solidFill>
                            <a:srgbClr val="000000"/>
                          </a:solidFill>
                          <a:latin typeface="Jua"/>
                          <a:ea typeface="Jua"/>
                          <a:cs typeface="Jua"/>
                          <a:sym typeface="Jua"/>
                        </a:rPr>
                        <a:t>  </a:t>
                      </a:r>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l">
                        <a:lnSpc>
                          <a:spcPts val="3640"/>
                        </a:lnSpc>
                        <a:defRPr/>
                      </a:pPr>
                      <a:endParaRPr lang="en-US" sz="1100" dirty="0"/>
                    </a:p>
                    <a:p>
                      <a:pPr algn="l">
                        <a:lnSpc>
                          <a:spcPts val="3640"/>
                        </a:lnSpc>
                      </a:pPr>
                      <a:r>
                        <a:rPr lang="en-US" sz="2600" dirty="0" err="1">
                          <a:solidFill>
                            <a:srgbClr val="000000"/>
                          </a:solidFill>
                          <a:latin typeface="Jua"/>
                          <a:ea typeface="Jua"/>
                          <a:cs typeface="Jua"/>
                          <a:sym typeface="Jua"/>
                        </a:rPr>
                        <a:t>Kurikulum</a:t>
                      </a:r>
                      <a:r>
                        <a:rPr lang="en-US" sz="2600" dirty="0">
                          <a:solidFill>
                            <a:srgbClr val="000000"/>
                          </a:solidFill>
                          <a:latin typeface="Jua"/>
                          <a:ea typeface="Jua"/>
                          <a:cs typeface="Jua"/>
                          <a:sym typeface="Jua"/>
                        </a:rPr>
                        <a:t> </a:t>
                      </a:r>
                      <a:r>
                        <a:rPr lang="en-US" sz="2600" dirty="0" err="1">
                          <a:solidFill>
                            <a:srgbClr val="000000"/>
                          </a:solidFill>
                          <a:latin typeface="Jua"/>
                          <a:ea typeface="Jua"/>
                          <a:cs typeface="Jua"/>
                          <a:sym typeface="Jua"/>
                        </a:rPr>
                        <a:t>harus</a:t>
                      </a:r>
                      <a:r>
                        <a:rPr lang="en-US" sz="2600" dirty="0">
                          <a:solidFill>
                            <a:srgbClr val="000000"/>
                          </a:solidFill>
                          <a:latin typeface="Jua"/>
                          <a:ea typeface="Jua"/>
                          <a:cs typeface="Jua"/>
                          <a:sym typeface="Jua"/>
                        </a:rPr>
                        <a:t> </a:t>
                      </a:r>
                      <a:r>
                        <a:rPr lang="en-US" sz="2600" dirty="0" err="1">
                          <a:solidFill>
                            <a:srgbClr val="000000"/>
                          </a:solidFill>
                          <a:latin typeface="Jua"/>
                          <a:ea typeface="Jua"/>
                          <a:cs typeface="Jua"/>
                          <a:sym typeface="Jua"/>
                        </a:rPr>
                        <a:t>menjunjung</a:t>
                      </a:r>
                      <a:r>
                        <a:rPr lang="en-US" sz="2600" dirty="0">
                          <a:solidFill>
                            <a:srgbClr val="000000"/>
                          </a:solidFill>
                          <a:latin typeface="Jua"/>
                          <a:ea typeface="Jua"/>
                          <a:cs typeface="Jua"/>
                          <a:sym typeface="Jua"/>
                        </a:rPr>
                        <a:t> </a:t>
                      </a:r>
                      <a:r>
                        <a:rPr lang="en-US" sz="2600" dirty="0" err="1">
                          <a:solidFill>
                            <a:srgbClr val="000000"/>
                          </a:solidFill>
                          <a:latin typeface="Jua"/>
                          <a:ea typeface="Jua"/>
                          <a:cs typeface="Jua"/>
                          <a:sym typeface="Jua"/>
                        </a:rPr>
                        <a:t>tinggi</a:t>
                      </a:r>
                      <a:r>
                        <a:rPr lang="en-US" sz="2600" dirty="0">
                          <a:solidFill>
                            <a:srgbClr val="000000"/>
                          </a:solidFill>
                          <a:latin typeface="Jua"/>
                          <a:ea typeface="Jua"/>
                          <a:cs typeface="Jua"/>
                          <a:sym typeface="Jua"/>
                        </a:rPr>
                        <a:t> </a:t>
                      </a:r>
                      <a:r>
                        <a:rPr lang="en-US" sz="2600" dirty="0" err="1">
                          <a:solidFill>
                            <a:srgbClr val="000000"/>
                          </a:solidFill>
                          <a:latin typeface="Jua"/>
                          <a:ea typeface="Jua"/>
                          <a:cs typeface="Jua"/>
                          <a:sym typeface="Jua"/>
                        </a:rPr>
                        <a:t>hak</a:t>
                      </a:r>
                      <a:r>
                        <a:rPr lang="en-US" sz="2600" dirty="0">
                          <a:solidFill>
                            <a:srgbClr val="000000"/>
                          </a:solidFill>
                          <a:latin typeface="Jua"/>
                          <a:ea typeface="Jua"/>
                          <a:cs typeface="Jua"/>
                          <a:sym typeface="Jua"/>
                        </a:rPr>
                        <a:t> </a:t>
                      </a:r>
                      <a:r>
                        <a:rPr lang="en-US" sz="2600" dirty="0" err="1">
                          <a:solidFill>
                            <a:srgbClr val="000000"/>
                          </a:solidFill>
                          <a:latin typeface="Jua"/>
                          <a:ea typeface="Jua"/>
                          <a:cs typeface="Jua"/>
                          <a:sym typeface="Jua"/>
                        </a:rPr>
                        <a:t>setiap</a:t>
                      </a:r>
                      <a:r>
                        <a:rPr lang="en-US" sz="2600" dirty="0">
                          <a:solidFill>
                            <a:srgbClr val="000000"/>
                          </a:solidFill>
                          <a:latin typeface="Jua"/>
                          <a:ea typeface="Jua"/>
                          <a:cs typeface="Jua"/>
                          <a:sym typeface="Jua"/>
                        </a:rPr>
                        <a:t> </a:t>
                      </a:r>
                      <a:r>
                        <a:rPr lang="en-US" sz="2600" dirty="0" err="1">
                          <a:solidFill>
                            <a:srgbClr val="000000"/>
                          </a:solidFill>
                          <a:latin typeface="Jua"/>
                          <a:ea typeface="Jua"/>
                          <a:cs typeface="Jua"/>
                          <a:sym typeface="Jua"/>
                        </a:rPr>
                        <a:t>individu</a:t>
                      </a:r>
                      <a:r>
                        <a:rPr lang="en-US" sz="2600" dirty="0">
                          <a:solidFill>
                            <a:srgbClr val="000000"/>
                          </a:solidFill>
                          <a:latin typeface="Jua"/>
                          <a:ea typeface="Jua"/>
                          <a:cs typeface="Jua"/>
                          <a:sym typeface="Jua"/>
                        </a:rPr>
                        <a:t> </a:t>
                      </a:r>
                      <a:r>
                        <a:rPr lang="en-US" sz="2600" dirty="0" err="1">
                          <a:solidFill>
                            <a:srgbClr val="000000"/>
                          </a:solidFill>
                          <a:latin typeface="Jua"/>
                          <a:ea typeface="Jua"/>
                          <a:cs typeface="Jua"/>
                          <a:sym typeface="Jua"/>
                        </a:rPr>
                        <a:t>untuk</a:t>
                      </a:r>
                      <a:r>
                        <a:rPr lang="en-US" sz="2600" dirty="0">
                          <a:solidFill>
                            <a:srgbClr val="000000"/>
                          </a:solidFill>
                          <a:latin typeface="Jua"/>
                          <a:ea typeface="Jua"/>
                          <a:cs typeface="Jua"/>
                          <a:sym typeface="Jua"/>
                        </a:rPr>
                        <a:t> </a:t>
                      </a:r>
                      <a:r>
                        <a:rPr lang="en-US" sz="2600" dirty="0" err="1">
                          <a:solidFill>
                            <a:srgbClr val="000000"/>
                          </a:solidFill>
                          <a:latin typeface="Jua"/>
                          <a:ea typeface="Jua"/>
                          <a:cs typeface="Jua"/>
                          <a:sym typeface="Jua"/>
                        </a:rPr>
                        <a:t>mendapatkan</a:t>
                      </a:r>
                      <a:r>
                        <a:rPr lang="en-US" sz="2600" dirty="0">
                          <a:solidFill>
                            <a:srgbClr val="000000"/>
                          </a:solidFill>
                          <a:latin typeface="Jua"/>
                          <a:ea typeface="Jua"/>
                          <a:cs typeface="Jua"/>
                          <a:sym typeface="Jua"/>
                        </a:rPr>
                        <a:t> </a:t>
                      </a:r>
                      <a:r>
                        <a:rPr lang="en-US" sz="2600" dirty="0" err="1">
                          <a:solidFill>
                            <a:srgbClr val="000000"/>
                          </a:solidFill>
                          <a:latin typeface="Jua"/>
                          <a:ea typeface="Jua"/>
                          <a:cs typeface="Jua"/>
                          <a:sym typeface="Jua"/>
                        </a:rPr>
                        <a:t>pendidikan</a:t>
                      </a:r>
                      <a:r>
                        <a:rPr lang="en-US" sz="2600" dirty="0">
                          <a:solidFill>
                            <a:srgbClr val="000000"/>
                          </a:solidFill>
                          <a:latin typeface="Jua"/>
                          <a:ea typeface="Jua"/>
                          <a:cs typeface="Jua"/>
                          <a:sym typeface="Jua"/>
                        </a:rPr>
                        <a:t> yang </a:t>
                      </a:r>
                      <a:r>
                        <a:rPr lang="en-US" sz="2600" dirty="0" err="1">
                          <a:solidFill>
                            <a:srgbClr val="000000"/>
                          </a:solidFill>
                          <a:latin typeface="Jua"/>
                          <a:ea typeface="Jua"/>
                          <a:cs typeface="Jua"/>
                          <a:sym typeface="Jua"/>
                        </a:rPr>
                        <a:t>layak</a:t>
                      </a:r>
                      <a:r>
                        <a:rPr lang="en-US" sz="2600" dirty="0">
                          <a:solidFill>
                            <a:srgbClr val="000000"/>
                          </a:solidFill>
                          <a:latin typeface="Jua"/>
                          <a:ea typeface="Jua"/>
                          <a:cs typeface="Jua"/>
                          <a:sym typeface="Jua"/>
                        </a:rPr>
                        <a:t>.</a:t>
                      </a:r>
                    </a:p>
                    <a:p>
                      <a:pPr algn="l">
                        <a:lnSpc>
                          <a:spcPts val="3640"/>
                        </a:lnSpc>
                      </a:pPr>
                      <a:r>
                        <a:rPr lang="en-US" sz="2600" dirty="0">
                          <a:solidFill>
                            <a:srgbClr val="000000"/>
                          </a:solidFill>
                          <a:latin typeface="Jua"/>
                          <a:ea typeface="Jua"/>
                          <a:cs typeface="Jua"/>
                          <a:sym typeface="Jua"/>
                        </a:rPr>
                        <a:t>  </a:t>
                      </a:r>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r>
            </a:tbl>
          </a:graphicData>
        </a:graphic>
      </p:graphicFrame>
      <p:sp>
        <p:nvSpPr>
          <p:cNvPr id="9" name="TextBox 9"/>
          <p:cNvSpPr txBox="1"/>
          <p:nvPr/>
        </p:nvSpPr>
        <p:spPr>
          <a:xfrm>
            <a:off x="3475024" y="257175"/>
            <a:ext cx="11376740" cy="1362075"/>
          </a:xfrm>
          <a:prstGeom prst="rect">
            <a:avLst/>
          </a:prstGeom>
        </p:spPr>
        <p:txBody>
          <a:bodyPr lIns="0" tIns="0" rIns="0" bIns="0" rtlCol="0" anchor="t">
            <a:spAutoFit/>
          </a:bodyPr>
          <a:lstStyle/>
          <a:p>
            <a:pPr algn="ctr">
              <a:lnSpc>
                <a:spcPts val="9360"/>
              </a:lnSpc>
            </a:pPr>
            <a:r>
              <a:rPr lang="en-US" sz="7800" spc="-156">
                <a:solidFill>
                  <a:srgbClr val="372929"/>
                </a:solidFill>
                <a:latin typeface="Jua"/>
                <a:ea typeface="Jua"/>
                <a:cs typeface="Jua"/>
                <a:sym typeface="Jua"/>
              </a:rPr>
              <a:t>Landasan Yuridis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730601" y="116084"/>
            <a:ext cx="17609758" cy="9657722"/>
            <a:chOff x="0" y="0"/>
            <a:chExt cx="23479677" cy="12876963"/>
          </a:xfrm>
        </p:grpSpPr>
        <p:sp>
          <p:nvSpPr>
            <p:cNvPr id="4" name="Freeform 4"/>
            <p:cNvSpPr/>
            <p:nvPr/>
          </p:nvSpPr>
          <p:spPr>
            <a:xfrm>
              <a:off x="0" y="0"/>
              <a:ext cx="15653118" cy="12876963"/>
            </a:xfrm>
            <a:custGeom>
              <a:avLst/>
              <a:gdLst/>
              <a:ahLst/>
              <a:cxnLst/>
              <a:rect l="l" t="t" r="r" b="b"/>
              <a:pathLst>
                <a:path w="15653118" h="12876963">
                  <a:moveTo>
                    <a:pt x="0" y="0"/>
                  </a:moveTo>
                  <a:lnTo>
                    <a:pt x="15653118" y="0"/>
                  </a:lnTo>
                  <a:lnTo>
                    <a:pt x="15653118" y="12876963"/>
                  </a:lnTo>
                  <a:lnTo>
                    <a:pt x="0" y="12876963"/>
                  </a:lnTo>
                  <a:lnTo>
                    <a:pt x="0" y="0"/>
                  </a:lnTo>
                  <a:close/>
                </a:path>
              </a:pathLst>
            </a:custGeom>
            <a:blipFill>
              <a:blip r:embed="rId4">
                <a:extLst>
                  <a:ext uri="{96DAC541-7B7A-43D3-8B79-37D633B846F1}">
                    <asvg:svgBlip xmlns="" xmlns:asvg="http://schemas.microsoft.com/office/drawing/2016/SVG/main" r:embed="rId5"/>
                  </a:ext>
                </a:extLst>
              </a:blip>
              <a:stretch>
                <a:fillRect r="-30390"/>
              </a:stretch>
            </a:blipFill>
          </p:spPr>
        </p:sp>
        <p:sp>
          <p:nvSpPr>
            <p:cNvPr id="5" name="Freeform 5"/>
            <p:cNvSpPr/>
            <p:nvPr/>
          </p:nvSpPr>
          <p:spPr>
            <a:xfrm>
              <a:off x="7826559" y="0"/>
              <a:ext cx="15653118" cy="12876963"/>
            </a:xfrm>
            <a:custGeom>
              <a:avLst/>
              <a:gdLst/>
              <a:ahLst/>
              <a:cxnLst/>
              <a:rect l="l" t="t" r="r" b="b"/>
              <a:pathLst>
                <a:path w="15653118" h="12876963">
                  <a:moveTo>
                    <a:pt x="0" y="0"/>
                  </a:moveTo>
                  <a:lnTo>
                    <a:pt x="15653118" y="0"/>
                  </a:lnTo>
                  <a:lnTo>
                    <a:pt x="15653118" y="12876963"/>
                  </a:lnTo>
                  <a:lnTo>
                    <a:pt x="0" y="12876963"/>
                  </a:lnTo>
                  <a:lnTo>
                    <a:pt x="0" y="0"/>
                  </a:lnTo>
                  <a:close/>
                </a:path>
              </a:pathLst>
            </a:custGeom>
            <a:blipFill>
              <a:blip r:embed="rId4">
                <a:extLst>
                  <a:ext uri="{96DAC541-7B7A-43D3-8B79-37D633B846F1}">
                    <asvg:svgBlip xmlns="" xmlns:asvg="http://schemas.microsoft.com/office/drawing/2016/SVG/main" r:embed="rId5"/>
                  </a:ext>
                </a:extLst>
              </a:blip>
              <a:stretch>
                <a:fillRect l="-30390"/>
              </a:stretch>
            </a:blipFill>
          </p:spPr>
        </p:sp>
      </p:grpSp>
      <p:sp>
        <p:nvSpPr>
          <p:cNvPr id="6" name="Freeform 6"/>
          <p:cNvSpPr/>
          <p:nvPr/>
        </p:nvSpPr>
        <p:spPr>
          <a:xfrm>
            <a:off x="0" y="5629624"/>
            <a:ext cx="2702261" cy="6066301"/>
          </a:xfrm>
          <a:custGeom>
            <a:avLst/>
            <a:gdLst/>
            <a:ahLst/>
            <a:cxnLst/>
            <a:rect l="l" t="t" r="r" b="b"/>
            <a:pathLst>
              <a:path w="2702261" h="6066301">
                <a:moveTo>
                  <a:pt x="0" y="0"/>
                </a:moveTo>
                <a:lnTo>
                  <a:pt x="2702261" y="0"/>
                </a:lnTo>
                <a:lnTo>
                  <a:pt x="2702261" y="6066301"/>
                </a:lnTo>
                <a:lnTo>
                  <a:pt x="0" y="606630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8957596" flipH="1" flipV="1">
            <a:off x="15047442" y="836698"/>
            <a:ext cx="2894815" cy="626333"/>
          </a:xfrm>
          <a:custGeom>
            <a:avLst/>
            <a:gdLst/>
            <a:ahLst/>
            <a:cxnLst/>
            <a:rect l="l" t="t" r="r" b="b"/>
            <a:pathLst>
              <a:path w="2894815" h="626333">
                <a:moveTo>
                  <a:pt x="2894815" y="626333"/>
                </a:moveTo>
                <a:lnTo>
                  <a:pt x="0" y="626333"/>
                </a:lnTo>
                <a:lnTo>
                  <a:pt x="0" y="0"/>
                </a:lnTo>
                <a:lnTo>
                  <a:pt x="2894815" y="0"/>
                </a:lnTo>
                <a:lnTo>
                  <a:pt x="2894815" y="626333"/>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a:off x="15673765" y="7405860"/>
            <a:ext cx="2225471" cy="4290065"/>
          </a:xfrm>
          <a:custGeom>
            <a:avLst/>
            <a:gdLst/>
            <a:ahLst/>
            <a:cxnLst/>
            <a:rect l="l" t="t" r="r" b="b"/>
            <a:pathLst>
              <a:path w="2225471" h="4290065">
                <a:moveTo>
                  <a:pt x="0" y="0"/>
                </a:moveTo>
                <a:lnTo>
                  <a:pt x="2225471" y="0"/>
                </a:lnTo>
                <a:lnTo>
                  <a:pt x="2225471" y="4290065"/>
                </a:lnTo>
                <a:lnTo>
                  <a:pt x="0" y="429006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a:off x="2268410" y="1834101"/>
            <a:ext cx="14226440" cy="6145999"/>
          </a:xfrm>
          <a:custGeom>
            <a:avLst/>
            <a:gdLst/>
            <a:ahLst/>
            <a:cxnLst/>
            <a:rect l="l" t="t" r="r" b="b"/>
            <a:pathLst>
              <a:path w="14226440" h="6145999">
                <a:moveTo>
                  <a:pt x="0" y="0"/>
                </a:moveTo>
                <a:lnTo>
                  <a:pt x="14226440" y="0"/>
                </a:lnTo>
                <a:lnTo>
                  <a:pt x="14226440" y="6145998"/>
                </a:lnTo>
                <a:lnTo>
                  <a:pt x="0" y="6145998"/>
                </a:lnTo>
                <a:lnTo>
                  <a:pt x="0" y="0"/>
                </a:lnTo>
                <a:close/>
              </a:path>
            </a:pathLst>
          </a:custGeom>
          <a:blipFill>
            <a:blip r:embed="rId12"/>
            <a:stretch>
              <a:fillRect b="-63189"/>
            </a:stretch>
          </a:blipFill>
        </p:spPr>
      </p:sp>
      <p:sp>
        <p:nvSpPr>
          <p:cNvPr id="10" name="TextBox 10"/>
          <p:cNvSpPr txBox="1"/>
          <p:nvPr/>
        </p:nvSpPr>
        <p:spPr>
          <a:xfrm>
            <a:off x="4387774" y="950727"/>
            <a:ext cx="10175064" cy="790575"/>
          </a:xfrm>
          <a:prstGeom prst="rect">
            <a:avLst/>
          </a:prstGeom>
        </p:spPr>
        <p:txBody>
          <a:bodyPr lIns="0" tIns="0" rIns="0" bIns="0" rtlCol="0" anchor="t">
            <a:spAutoFit/>
          </a:bodyPr>
          <a:lstStyle/>
          <a:p>
            <a:pPr algn="ctr">
              <a:lnSpc>
                <a:spcPts val="5338"/>
              </a:lnSpc>
            </a:pPr>
            <a:r>
              <a:rPr lang="en-US" sz="4448" spc="-88" dirty="0">
                <a:solidFill>
                  <a:srgbClr val="FC95AA"/>
                </a:solidFill>
                <a:latin typeface="Jua"/>
                <a:ea typeface="Jua"/>
                <a:cs typeface="Jua"/>
                <a:sym typeface="Jua"/>
              </a:rPr>
              <a:t>PRINSIP PENGEMBANGAN KURIKULUM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730601" y="116084"/>
            <a:ext cx="17609758" cy="9657722"/>
            <a:chOff x="0" y="0"/>
            <a:chExt cx="23479677" cy="12876963"/>
          </a:xfrm>
        </p:grpSpPr>
        <p:sp>
          <p:nvSpPr>
            <p:cNvPr id="4" name="Freeform 4"/>
            <p:cNvSpPr/>
            <p:nvPr/>
          </p:nvSpPr>
          <p:spPr>
            <a:xfrm>
              <a:off x="0" y="0"/>
              <a:ext cx="15653118" cy="12876963"/>
            </a:xfrm>
            <a:custGeom>
              <a:avLst/>
              <a:gdLst/>
              <a:ahLst/>
              <a:cxnLst/>
              <a:rect l="l" t="t" r="r" b="b"/>
              <a:pathLst>
                <a:path w="15653118" h="12876963">
                  <a:moveTo>
                    <a:pt x="0" y="0"/>
                  </a:moveTo>
                  <a:lnTo>
                    <a:pt x="15653118" y="0"/>
                  </a:lnTo>
                  <a:lnTo>
                    <a:pt x="15653118" y="12876963"/>
                  </a:lnTo>
                  <a:lnTo>
                    <a:pt x="0" y="12876963"/>
                  </a:lnTo>
                  <a:lnTo>
                    <a:pt x="0" y="0"/>
                  </a:lnTo>
                  <a:close/>
                </a:path>
              </a:pathLst>
            </a:custGeom>
            <a:blipFill>
              <a:blip r:embed="rId4">
                <a:extLst>
                  <a:ext uri="{96DAC541-7B7A-43D3-8B79-37D633B846F1}">
                    <asvg:svgBlip xmlns="" xmlns:asvg="http://schemas.microsoft.com/office/drawing/2016/SVG/main" r:embed="rId5"/>
                  </a:ext>
                </a:extLst>
              </a:blip>
              <a:stretch>
                <a:fillRect r="-30390"/>
              </a:stretch>
            </a:blipFill>
          </p:spPr>
        </p:sp>
        <p:sp>
          <p:nvSpPr>
            <p:cNvPr id="5" name="Freeform 5"/>
            <p:cNvSpPr/>
            <p:nvPr/>
          </p:nvSpPr>
          <p:spPr>
            <a:xfrm>
              <a:off x="7826559" y="0"/>
              <a:ext cx="15653118" cy="12876963"/>
            </a:xfrm>
            <a:custGeom>
              <a:avLst/>
              <a:gdLst/>
              <a:ahLst/>
              <a:cxnLst/>
              <a:rect l="l" t="t" r="r" b="b"/>
              <a:pathLst>
                <a:path w="15653118" h="12876963">
                  <a:moveTo>
                    <a:pt x="0" y="0"/>
                  </a:moveTo>
                  <a:lnTo>
                    <a:pt x="15653118" y="0"/>
                  </a:lnTo>
                  <a:lnTo>
                    <a:pt x="15653118" y="12876963"/>
                  </a:lnTo>
                  <a:lnTo>
                    <a:pt x="0" y="12876963"/>
                  </a:lnTo>
                  <a:lnTo>
                    <a:pt x="0" y="0"/>
                  </a:lnTo>
                  <a:close/>
                </a:path>
              </a:pathLst>
            </a:custGeom>
            <a:blipFill>
              <a:blip r:embed="rId4">
                <a:extLst>
                  <a:ext uri="{96DAC541-7B7A-43D3-8B79-37D633B846F1}">
                    <asvg:svgBlip xmlns="" xmlns:asvg="http://schemas.microsoft.com/office/drawing/2016/SVG/main" r:embed="rId5"/>
                  </a:ext>
                </a:extLst>
              </a:blip>
              <a:stretch>
                <a:fillRect l="-30390"/>
              </a:stretch>
            </a:blipFill>
          </p:spPr>
        </p:sp>
      </p:grpSp>
      <p:sp>
        <p:nvSpPr>
          <p:cNvPr id="6" name="Freeform 6"/>
          <p:cNvSpPr/>
          <p:nvPr/>
        </p:nvSpPr>
        <p:spPr>
          <a:xfrm>
            <a:off x="0" y="4264274"/>
            <a:ext cx="3310463" cy="7431652"/>
          </a:xfrm>
          <a:custGeom>
            <a:avLst/>
            <a:gdLst/>
            <a:ahLst/>
            <a:cxnLst/>
            <a:rect l="l" t="t" r="r" b="b"/>
            <a:pathLst>
              <a:path w="3310463" h="7431652">
                <a:moveTo>
                  <a:pt x="0" y="0"/>
                </a:moveTo>
                <a:lnTo>
                  <a:pt x="3310463" y="0"/>
                </a:lnTo>
                <a:lnTo>
                  <a:pt x="3310463" y="7431651"/>
                </a:lnTo>
                <a:lnTo>
                  <a:pt x="0" y="743165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8957596" flipH="1" flipV="1">
            <a:off x="15047442" y="836698"/>
            <a:ext cx="2894815" cy="626333"/>
          </a:xfrm>
          <a:custGeom>
            <a:avLst/>
            <a:gdLst/>
            <a:ahLst/>
            <a:cxnLst/>
            <a:rect l="l" t="t" r="r" b="b"/>
            <a:pathLst>
              <a:path w="2894815" h="626333">
                <a:moveTo>
                  <a:pt x="2894815" y="626333"/>
                </a:moveTo>
                <a:lnTo>
                  <a:pt x="0" y="626333"/>
                </a:lnTo>
                <a:lnTo>
                  <a:pt x="0" y="0"/>
                </a:lnTo>
                <a:lnTo>
                  <a:pt x="2894815" y="0"/>
                </a:lnTo>
                <a:lnTo>
                  <a:pt x="2894815" y="626333"/>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a:off x="14450527" y="6656436"/>
            <a:ext cx="2614235" cy="5039490"/>
          </a:xfrm>
          <a:custGeom>
            <a:avLst/>
            <a:gdLst/>
            <a:ahLst/>
            <a:cxnLst/>
            <a:rect l="l" t="t" r="r" b="b"/>
            <a:pathLst>
              <a:path w="2614235" h="5039490">
                <a:moveTo>
                  <a:pt x="0" y="0"/>
                </a:moveTo>
                <a:lnTo>
                  <a:pt x="2614236" y="0"/>
                </a:lnTo>
                <a:lnTo>
                  <a:pt x="2614236" y="5039489"/>
                </a:lnTo>
                <a:lnTo>
                  <a:pt x="0" y="503948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a:off x="2851901" y="2965478"/>
            <a:ext cx="13367157" cy="3690957"/>
          </a:xfrm>
          <a:custGeom>
            <a:avLst/>
            <a:gdLst/>
            <a:ahLst/>
            <a:cxnLst/>
            <a:rect l="l" t="t" r="r" b="b"/>
            <a:pathLst>
              <a:path w="13367157" h="3690957">
                <a:moveTo>
                  <a:pt x="0" y="0"/>
                </a:moveTo>
                <a:lnTo>
                  <a:pt x="13367157" y="0"/>
                </a:lnTo>
                <a:lnTo>
                  <a:pt x="13367157" y="3690958"/>
                </a:lnTo>
                <a:lnTo>
                  <a:pt x="0" y="3690958"/>
                </a:lnTo>
                <a:lnTo>
                  <a:pt x="0" y="0"/>
                </a:lnTo>
                <a:close/>
              </a:path>
            </a:pathLst>
          </a:custGeom>
          <a:blipFill>
            <a:blip r:embed="rId12"/>
            <a:stretch>
              <a:fillRect t="-155322"/>
            </a:stretch>
          </a:blipFill>
        </p:spPr>
      </p:sp>
      <p:sp>
        <p:nvSpPr>
          <p:cNvPr id="10" name="TextBox 10"/>
          <p:cNvSpPr txBox="1"/>
          <p:nvPr/>
        </p:nvSpPr>
        <p:spPr>
          <a:xfrm>
            <a:off x="4275464" y="1367657"/>
            <a:ext cx="10175064" cy="790575"/>
          </a:xfrm>
          <a:prstGeom prst="rect">
            <a:avLst/>
          </a:prstGeom>
        </p:spPr>
        <p:txBody>
          <a:bodyPr lIns="0" tIns="0" rIns="0" bIns="0" rtlCol="0" anchor="t">
            <a:spAutoFit/>
          </a:bodyPr>
          <a:lstStyle/>
          <a:p>
            <a:pPr algn="ctr">
              <a:lnSpc>
                <a:spcPts val="5338"/>
              </a:lnSpc>
            </a:pPr>
            <a:r>
              <a:rPr lang="en-US" sz="4448" spc="-88">
                <a:solidFill>
                  <a:srgbClr val="FC95AA"/>
                </a:solidFill>
                <a:latin typeface="Jua"/>
                <a:ea typeface="Jua"/>
                <a:cs typeface="Jua"/>
                <a:sym typeface="Jua"/>
              </a:rPr>
              <a:t>PRINSIP PENGEMBANGAN KURIKULUM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198140" y="-3316552"/>
            <a:ext cx="19038822" cy="12127225"/>
          </a:xfrm>
          <a:custGeom>
            <a:avLst/>
            <a:gdLst/>
            <a:ahLst/>
            <a:cxnLst/>
            <a:rect l="l" t="t" r="r" b="b"/>
            <a:pathLst>
              <a:path w="19038822" h="12127225">
                <a:moveTo>
                  <a:pt x="0" y="0"/>
                </a:moveTo>
                <a:lnTo>
                  <a:pt x="19038822" y="0"/>
                </a:lnTo>
                <a:lnTo>
                  <a:pt x="19038822" y="12127226"/>
                </a:lnTo>
                <a:lnTo>
                  <a:pt x="0" y="12127226"/>
                </a:lnTo>
                <a:lnTo>
                  <a:pt x="0" y="0"/>
                </a:lnTo>
                <a:close/>
              </a:path>
            </a:pathLst>
          </a:custGeom>
          <a:blipFill>
            <a:blip r:embed="rId2">
              <a:extLst>
                <a:ext uri="{96DAC541-7B7A-43D3-8B79-37D633B846F1}">
                  <asvg:svgBlip xmlns="" xmlns:asvg="http://schemas.microsoft.com/office/drawing/2016/SVG/main" r:embed="rId3"/>
                </a:ext>
              </a:extLst>
            </a:blip>
            <a:stretch>
              <a:fillRect b="-9038"/>
            </a:stretch>
          </a:blipFill>
        </p:spPr>
      </p:sp>
      <p:grpSp>
        <p:nvGrpSpPr>
          <p:cNvPr id="3" name="Group 3"/>
          <p:cNvGrpSpPr/>
          <p:nvPr/>
        </p:nvGrpSpPr>
        <p:grpSpPr>
          <a:xfrm>
            <a:off x="422851" y="1227297"/>
            <a:ext cx="4696751" cy="5901752"/>
            <a:chOff x="0" y="0"/>
            <a:chExt cx="6262335" cy="7869002"/>
          </a:xfrm>
        </p:grpSpPr>
        <p:sp>
          <p:nvSpPr>
            <p:cNvPr id="4" name="Freeform 4"/>
            <p:cNvSpPr/>
            <p:nvPr/>
          </p:nvSpPr>
          <p:spPr>
            <a:xfrm>
              <a:off x="0" y="0"/>
              <a:ext cx="6174354" cy="6242895"/>
            </a:xfrm>
            <a:custGeom>
              <a:avLst/>
              <a:gdLst/>
              <a:ahLst/>
              <a:cxnLst/>
              <a:rect l="l" t="t" r="r" b="b"/>
              <a:pathLst>
                <a:path w="6174354" h="6242895">
                  <a:moveTo>
                    <a:pt x="0" y="0"/>
                  </a:moveTo>
                  <a:lnTo>
                    <a:pt x="6174354" y="0"/>
                  </a:lnTo>
                  <a:lnTo>
                    <a:pt x="6174354" y="6242895"/>
                  </a:lnTo>
                  <a:lnTo>
                    <a:pt x="0" y="6242895"/>
                  </a:lnTo>
                  <a:lnTo>
                    <a:pt x="0" y="0"/>
                  </a:lnTo>
                  <a:close/>
                </a:path>
              </a:pathLst>
            </a:custGeom>
            <a:blipFill>
              <a:blip r:embed="rId4">
                <a:extLst>
                  <a:ext uri="{96DAC541-7B7A-43D3-8B79-37D633B846F1}">
                    <asvg:svgBlip xmlns="" xmlns:asvg="http://schemas.microsoft.com/office/drawing/2016/SVG/main" r:embed="rId5"/>
                  </a:ext>
                </a:extLst>
              </a:blip>
              <a:stretch>
                <a:fillRect r="-1424" b="-12365"/>
              </a:stretch>
            </a:blipFill>
          </p:spPr>
        </p:sp>
        <p:sp>
          <p:nvSpPr>
            <p:cNvPr id="5" name="Freeform 5"/>
            <p:cNvSpPr/>
            <p:nvPr/>
          </p:nvSpPr>
          <p:spPr>
            <a:xfrm>
              <a:off x="0" y="5165208"/>
              <a:ext cx="6262335" cy="2703794"/>
            </a:xfrm>
            <a:custGeom>
              <a:avLst/>
              <a:gdLst/>
              <a:ahLst/>
              <a:cxnLst/>
              <a:rect l="l" t="t" r="r" b="b"/>
              <a:pathLst>
                <a:path w="6262335" h="2703794">
                  <a:moveTo>
                    <a:pt x="0" y="0"/>
                  </a:moveTo>
                  <a:lnTo>
                    <a:pt x="6262335" y="0"/>
                  </a:lnTo>
                  <a:lnTo>
                    <a:pt x="6262335" y="2703794"/>
                  </a:lnTo>
                  <a:lnTo>
                    <a:pt x="0" y="2703794"/>
                  </a:lnTo>
                  <a:lnTo>
                    <a:pt x="0" y="0"/>
                  </a:lnTo>
                  <a:close/>
                </a:path>
              </a:pathLst>
            </a:custGeom>
            <a:blipFill>
              <a:blip r:embed="rId6">
                <a:extLst>
                  <a:ext uri="{96DAC541-7B7A-43D3-8B79-37D633B846F1}">
                    <asvg:svgBlip xmlns="" xmlns:asvg="http://schemas.microsoft.com/office/drawing/2016/SVG/main" r:embed="rId7"/>
                  </a:ext>
                </a:extLst>
              </a:blip>
              <a:stretch>
                <a:fillRect t="-159444"/>
              </a:stretch>
            </a:blipFill>
          </p:spPr>
        </p:sp>
      </p:grpSp>
      <p:grpSp>
        <p:nvGrpSpPr>
          <p:cNvPr id="6" name="Group 6"/>
          <p:cNvGrpSpPr/>
          <p:nvPr/>
        </p:nvGrpSpPr>
        <p:grpSpPr>
          <a:xfrm>
            <a:off x="5787223" y="559992"/>
            <a:ext cx="12044652" cy="9025270"/>
            <a:chOff x="0" y="0"/>
            <a:chExt cx="9963714" cy="7465986"/>
          </a:xfrm>
        </p:grpSpPr>
        <p:sp>
          <p:nvSpPr>
            <p:cNvPr id="7" name="Freeform 7"/>
            <p:cNvSpPr/>
            <p:nvPr/>
          </p:nvSpPr>
          <p:spPr>
            <a:xfrm>
              <a:off x="-127" y="127"/>
              <a:ext cx="9963586" cy="7472971"/>
            </a:xfrm>
            <a:custGeom>
              <a:avLst/>
              <a:gdLst/>
              <a:ahLst/>
              <a:cxnLst/>
              <a:rect l="l" t="t" r="r" b="b"/>
              <a:pathLst>
                <a:path w="9963586" h="7472971">
                  <a:moveTo>
                    <a:pt x="9562521" y="7460271"/>
                  </a:moveTo>
                  <a:cubicBezTo>
                    <a:pt x="9506641" y="7472971"/>
                    <a:pt x="9481241" y="7460271"/>
                    <a:pt x="9424091" y="7460271"/>
                  </a:cubicBezTo>
                  <a:cubicBezTo>
                    <a:pt x="9366941" y="7460271"/>
                    <a:pt x="9275882" y="7447571"/>
                    <a:pt x="9275882" y="7447571"/>
                  </a:cubicBezTo>
                  <a:lnTo>
                    <a:pt x="707771" y="7447571"/>
                  </a:lnTo>
                  <a:lnTo>
                    <a:pt x="631063" y="7434871"/>
                  </a:lnTo>
                  <a:cubicBezTo>
                    <a:pt x="631063" y="7434871"/>
                    <a:pt x="533400" y="7447571"/>
                    <a:pt x="457581" y="7434871"/>
                  </a:cubicBezTo>
                  <a:cubicBezTo>
                    <a:pt x="381762" y="7422171"/>
                    <a:pt x="296418" y="7434871"/>
                    <a:pt x="296418" y="7434871"/>
                  </a:cubicBezTo>
                  <a:cubicBezTo>
                    <a:pt x="240284" y="7434871"/>
                    <a:pt x="162814" y="7430554"/>
                    <a:pt x="119507" y="7401344"/>
                  </a:cubicBezTo>
                  <a:cubicBezTo>
                    <a:pt x="47371" y="7352702"/>
                    <a:pt x="25400" y="7282471"/>
                    <a:pt x="0" y="7176681"/>
                  </a:cubicBezTo>
                  <a:lnTo>
                    <a:pt x="0" y="6976147"/>
                  </a:lnTo>
                  <a:cubicBezTo>
                    <a:pt x="0" y="6976147"/>
                    <a:pt x="12700" y="6891184"/>
                    <a:pt x="12700" y="6832892"/>
                  </a:cubicBezTo>
                  <a:cubicBezTo>
                    <a:pt x="12700" y="6774598"/>
                    <a:pt x="0" y="6684682"/>
                    <a:pt x="0" y="6684682"/>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9444537" y="0"/>
                  </a:lnTo>
                  <a:cubicBezTo>
                    <a:pt x="9544613" y="0"/>
                    <a:pt x="9613067" y="12700"/>
                    <a:pt x="9613067" y="12700"/>
                  </a:cubicBezTo>
                  <a:cubicBezTo>
                    <a:pt x="9677201" y="12700"/>
                    <a:pt x="9765975" y="36322"/>
                    <a:pt x="9823887" y="50800"/>
                  </a:cubicBezTo>
                  <a:cubicBezTo>
                    <a:pt x="9925486" y="76200"/>
                    <a:pt x="9950886" y="254000"/>
                    <a:pt x="9950886" y="350520"/>
                  </a:cubicBezTo>
                  <a:lnTo>
                    <a:pt x="9950886" y="6593877"/>
                  </a:lnTo>
                  <a:cubicBezTo>
                    <a:pt x="9950886" y="6593877"/>
                    <a:pt x="9963586" y="6962558"/>
                    <a:pt x="9963586" y="6995579"/>
                  </a:cubicBezTo>
                  <a:cubicBezTo>
                    <a:pt x="9963586" y="7028598"/>
                    <a:pt x="9941108" y="7136548"/>
                    <a:pt x="9923201" y="7182776"/>
                  </a:cubicBezTo>
                  <a:cubicBezTo>
                    <a:pt x="9898182" y="7247420"/>
                    <a:pt x="9908342" y="7304316"/>
                    <a:pt x="9856526" y="7348511"/>
                  </a:cubicBezTo>
                  <a:cubicBezTo>
                    <a:pt x="9820458" y="7379372"/>
                    <a:pt x="9766356" y="7416710"/>
                    <a:pt x="9721144" y="7433856"/>
                  </a:cubicBezTo>
                  <a:cubicBezTo>
                    <a:pt x="9675932" y="7451000"/>
                    <a:pt x="9618147" y="7447698"/>
                    <a:pt x="9562267" y="7460398"/>
                  </a:cubicBezTo>
                  <a:close/>
                </a:path>
              </a:pathLst>
            </a:custGeom>
            <a:solidFill>
              <a:srgbClr val="FFFFFF"/>
            </a:solidFill>
          </p:spPr>
        </p:sp>
      </p:grpSp>
      <p:sp>
        <p:nvSpPr>
          <p:cNvPr id="8" name="Freeform 8"/>
          <p:cNvSpPr/>
          <p:nvPr/>
        </p:nvSpPr>
        <p:spPr>
          <a:xfrm>
            <a:off x="1634549" y="7621711"/>
            <a:ext cx="3170242" cy="3927102"/>
          </a:xfrm>
          <a:custGeom>
            <a:avLst/>
            <a:gdLst/>
            <a:ahLst/>
            <a:cxnLst/>
            <a:rect l="l" t="t" r="r" b="b"/>
            <a:pathLst>
              <a:path w="3170242" h="3927102">
                <a:moveTo>
                  <a:pt x="0" y="0"/>
                </a:moveTo>
                <a:lnTo>
                  <a:pt x="3170242" y="0"/>
                </a:lnTo>
                <a:lnTo>
                  <a:pt x="3170242" y="3927101"/>
                </a:lnTo>
                <a:lnTo>
                  <a:pt x="0" y="392710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6924243" y="1028700"/>
            <a:ext cx="1311594" cy="1311594"/>
          </a:xfrm>
          <a:custGeom>
            <a:avLst/>
            <a:gdLst/>
            <a:ahLst/>
            <a:cxnLst/>
            <a:rect l="l" t="t" r="r" b="b"/>
            <a:pathLst>
              <a:path w="1311594" h="1311594">
                <a:moveTo>
                  <a:pt x="0" y="0"/>
                </a:moveTo>
                <a:lnTo>
                  <a:pt x="1311594" y="0"/>
                </a:lnTo>
                <a:lnTo>
                  <a:pt x="1311594" y="1311594"/>
                </a:lnTo>
                <a:lnTo>
                  <a:pt x="0" y="1311594"/>
                </a:lnTo>
                <a:lnTo>
                  <a:pt x="0" y="0"/>
                </a:lnTo>
                <a:close/>
              </a:path>
            </a:pathLst>
          </a:custGeom>
          <a:blipFill>
            <a:blip r:embed="rId10"/>
            <a:stretch>
              <a:fillRect/>
            </a:stretch>
          </a:blipFill>
        </p:spPr>
      </p:sp>
      <p:sp>
        <p:nvSpPr>
          <p:cNvPr id="10" name="Freeform 10"/>
          <p:cNvSpPr/>
          <p:nvPr/>
        </p:nvSpPr>
        <p:spPr>
          <a:xfrm>
            <a:off x="6879998" y="4122897"/>
            <a:ext cx="1355839" cy="1355839"/>
          </a:xfrm>
          <a:custGeom>
            <a:avLst/>
            <a:gdLst/>
            <a:ahLst/>
            <a:cxnLst/>
            <a:rect l="l" t="t" r="r" b="b"/>
            <a:pathLst>
              <a:path w="1355839" h="1355839">
                <a:moveTo>
                  <a:pt x="0" y="0"/>
                </a:moveTo>
                <a:lnTo>
                  <a:pt x="1355839" y="0"/>
                </a:lnTo>
                <a:lnTo>
                  <a:pt x="1355839" y="1355839"/>
                </a:lnTo>
                <a:lnTo>
                  <a:pt x="0" y="1355839"/>
                </a:lnTo>
                <a:lnTo>
                  <a:pt x="0" y="0"/>
                </a:lnTo>
                <a:close/>
              </a:path>
            </a:pathLst>
          </a:custGeom>
          <a:blipFill>
            <a:blip r:embed="rId11"/>
            <a:stretch>
              <a:fillRect/>
            </a:stretch>
          </a:blipFill>
        </p:spPr>
      </p:sp>
      <p:sp>
        <p:nvSpPr>
          <p:cNvPr id="11" name="Freeform 11"/>
          <p:cNvSpPr/>
          <p:nvPr/>
        </p:nvSpPr>
        <p:spPr>
          <a:xfrm>
            <a:off x="6879998" y="6972373"/>
            <a:ext cx="1298675" cy="1298675"/>
          </a:xfrm>
          <a:custGeom>
            <a:avLst/>
            <a:gdLst/>
            <a:ahLst/>
            <a:cxnLst/>
            <a:rect l="l" t="t" r="r" b="b"/>
            <a:pathLst>
              <a:path w="1298675" h="1298675">
                <a:moveTo>
                  <a:pt x="0" y="0"/>
                </a:moveTo>
                <a:lnTo>
                  <a:pt x="1298675" y="0"/>
                </a:lnTo>
                <a:lnTo>
                  <a:pt x="1298675" y="1298675"/>
                </a:lnTo>
                <a:lnTo>
                  <a:pt x="0" y="1298675"/>
                </a:lnTo>
                <a:lnTo>
                  <a:pt x="0" y="0"/>
                </a:lnTo>
                <a:close/>
              </a:path>
            </a:pathLst>
          </a:custGeom>
          <a:blipFill>
            <a:blip r:embed="rId12"/>
            <a:stretch>
              <a:fillRect/>
            </a:stretch>
          </a:blipFill>
        </p:spPr>
      </p:sp>
      <p:sp>
        <p:nvSpPr>
          <p:cNvPr id="12" name="TextBox 12"/>
          <p:cNvSpPr txBox="1"/>
          <p:nvPr/>
        </p:nvSpPr>
        <p:spPr>
          <a:xfrm>
            <a:off x="1028700" y="3243930"/>
            <a:ext cx="3485053" cy="3250612"/>
          </a:xfrm>
          <a:prstGeom prst="rect">
            <a:avLst/>
          </a:prstGeom>
        </p:spPr>
        <p:txBody>
          <a:bodyPr lIns="0" tIns="0" rIns="0" bIns="0" rtlCol="0" anchor="t">
            <a:spAutoFit/>
          </a:bodyPr>
          <a:lstStyle/>
          <a:p>
            <a:pPr algn="ctr">
              <a:lnSpc>
                <a:spcPts val="4916"/>
              </a:lnSpc>
            </a:pPr>
            <a:r>
              <a:rPr lang="en-US" sz="4916" spc="-98">
                <a:solidFill>
                  <a:srgbClr val="FFFFFF"/>
                </a:solidFill>
                <a:latin typeface="Jua"/>
                <a:ea typeface="Jua"/>
                <a:cs typeface="Jua"/>
                <a:sym typeface="Jua"/>
              </a:rPr>
              <a:t>Prinsip Pengembangan Kurikulum (Lanjutan)</a:t>
            </a:r>
          </a:p>
          <a:p>
            <a:pPr algn="ctr">
              <a:lnSpc>
                <a:spcPts val="4916"/>
              </a:lnSpc>
            </a:pPr>
            <a:endParaRPr lang="en-US" sz="4916" spc="-98">
              <a:solidFill>
                <a:srgbClr val="FFFFFF"/>
              </a:solidFill>
              <a:latin typeface="Jua"/>
              <a:ea typeface="Jua"/>
              <a:cs typeface="Jua"/>
              <a:sym typeface="Jua"/>
            </a:endParaRPr>
          </a:p>
        </p:txBody>
      </p:sp>
      <p:grpSp>
        <p:nvGrpSpPr>
          <p:cNvPr id="13" name="Group 13"/>
          <p:cNvGrpSpPr/>
          <p:nvPr/>
        </p:nvGrpSpPr>
        <p:grpSpPr>
          <a:xfrm>
            <a:off x="8519354" y="1028700"/>
            <a:ext cx="8739946" cy="3094197"/>
            <a:chOff x="0" y="0"/>
            <a:chExt cx="11653262" cy="4125596"/>
          </a:xfrm>
        </p:grpSpPr>
        <p:sp>
          <p:nvSpPr>
            <p:cNvPr id="14" name="TextBox 14"/>
            <p:cNvSpPr txBox="1"/>
            <p:nvPr/>
          </p:nvSpPr>
          <p:spPr>
            <a:xfrm>
              <a:off x="0" y="836296"/>
              <a:ext cx="11653262" cy="3289300"/>
            </a:xfrm>
            <a:prstGeom prst="rect">
              <a:avLst/>
            </a:prstGeom>
          </p:spPr>
          <p:txBody>
            <a:bodyPr lIns="0" tIns="0" rIns="0" bIns="0" rtlCol="0" anchor="t">
              <a:spAutoFit/>
            </a:bodyPr>
            <a:lstStyle/>
            <a:p>
              <a:pPr algn="l">
                <a:lnSpc>
                  <a:spcPts val="3900"/>
                </a:lnSpc>
              </a:pPr>
              <a:r>
                <a:rPr lang="en-US" sz="3000">
                  <a:solidFill>
                    <a:srgbClr val="28211E"/>
                  </a:solidFill>
                  <a:latin typeface="Sniglet"/>
                  <a:ea typeface="Sniglet"/>
                  <a:cs typeface="Sniglet"/>
                  <a:sym typeface="Sniglet"/>
                </a:rPr>
                <a:t>Kurikulum harus seimbang dalam mencakup berbagai aspek pendidikan. Menyeimbangkan antara teori dan praktik, akademik dan non-akademik.</a:t>
              </a:r>
            </a:p>
            <a:p>
              <a:pPr algn="l">
                <a:lnSpc>
                  <a:spcPts val="3900"/>
                </a:lnSpc>
              </a:pPr>
              <a:endParaRPr lang="en-US" sz="3000">
                <a:solidFill>
                  <a:srgbClr val="28211E"/>
                </a:solidFill>
                <a:latin typeface="Sniglet"/>
                <a:ea typeface="Sniglet"/>
                <a:cs typeface="Sniglet"/>
                <a:sym typeface="Sniglet"/>
              </a:endParaRPr>
            </a:p>
          </p:txBody>
        </p:sp>
        <p:sp>
          <p:nvSpPr>
            <p:cNvPr id="15" name="TextBox 15"/>
            <p:cNvSpPr txBox="1"/>
            <p:nvPr/>
          </p:nvSpPr>
          <p:spPr>
            <a:xfrm>
              <a:off x="0" y="-76200"/>
              <a:ext cx="11653262" cy="1725506"/>
            </a:xfrm>
            <a:prstGeom prst="rect">
              <a:avLst/>
            </a:prstGeom>
          </p:spPr>
          <p:txBody>
            <a:bodyPr lIns="0" tIns="0" rIns="0" bIns="0" rtlCol="0" anchor="t">
              <a:spAutoFit/>
            </a:bodyPr>
            <a:lstStyle/>
            <a:p>
              <a:pPr algn="l">
                <a:lnSpc>
                  <a:spcPts val="5320"/>
                </a:lnSpc>
              </a:pPr>
              <a:r>
                <a:rPr lang="en-US" sz="3800" b="1">
                  <a:solidFill>
                    <a:srgbClr val="000000"/>
                  </a:solidFill>
                  <a:latin typeface="Canva Sans Bold"/>
                  <a:ea typeface="Canva Sans Bold"/>
                  <a:cs typeface="Canva Sans Bold"/>
                  <a:sym typeface="Canva Sans Bold"/>
                </a:rPr>
                <a:t>Keseimbangan</a:t>
              </a:r>
            </a:p>
            <a:p>
              <a:pPr algn="l">
                <a:lnSpc>
                  <a:spcPts val="5320"/>
                </a:lnSpc>
              </a:pPr>
              <a:endParaRPr lang="en-US" sz="3800" b="1">
                <a:solidFill>
                  <a:srgbClr val="000000"/>
                </a:solidFill>
                <a:latin typeface="Canva Sans Bold"/>
                <a:ea typeface="Canva Sans Bold"/>
                <a:cs typeface="Canva Sans Bold"/>
                <a:sym typeface="Canva Sans Bold"/>
              </a:endParaRPr>
            </a:p>
          </p:txBody>
        </p:sp>
      </p:grpSp>
      <p:grpSp>
        <p:nvGrpSpPr>
          <p:cNvPr id="16" name="Group 16"/>
          <p:cNvGrpSpPr/>
          <p:nvPr/>
        </p:nvGrpSpPr>
        <p:grpSpPr>
          <a:xfrm>
            <a:off x="8519354" y="3931637"/>
            <a:ext cx="8739946" cy="3094197"/>
            <a:chOff x="0" y="0"/>
            <a:chExt cx="11653262" cy="4125596"/>
          </a:xfrm>
        </p:grpSpPr>
        <p:sp>
          <p:nvSpPr>
            <p:cNvPr id="17" name="TextBox 17"/>
            <p:cNvSpPr txBox="1"/>
            <p:nvPr/>
          </p:nvSpPr>
          <p:spPr>
            <a:xfrm>
              <a:off x="0" y="836296"/>
              <a:ext cx="11653262" cy="3289300"/>
            </a:xfrm>
            <a:prstGeom prst="rect">
              <a:avLst/>
            </a:prstGeom>
          </p:spPr>
          <p:txBody>
            <a:bodyPr lIns="0" tIns="0" rIns="0" bIns="0" rtlCol="0" anchor="t">
              <a:spAutoFit/>
            </a:bodyPr>
            <a:lstStyle/>
            <a:p>
              <a:pPr algn="l">
                <a:lnSpc>
                  <a:spcPts val="3900"/>
                </a:lnSpc>
              </a:pPr>
              <a:r>
                <a:rPr lang="en-US" sz="3000">
                  <a:solidFill>
                    <a:srgbClr val="28211E"/>
                  </a:solidFill>
                  <a:latin typeface="Sniglet"/>
                  <a:ea typeface="Sniglet"/>
                  <a:cs typeface="Sniglet"/>
                  <a:sym typeface="Sniglet"/>
                </a:rPr>
                <a:t>Kurikulum harus dirancang secara terpadu antara berbagai komponen pendidikan. Integrasi antar mata pelajaran untuk menciptakan pembelajaran yang holistik.</a:t>
              </a:r>
            </a:p>
            <a:p>
              <a:pPr algn="l">
                <a:lnSpc>
                  <a:spcPts val="3900"/>
                </a:lnSpc>
              </a:pPr>
              <a:endParaRPr lang="en-US" sz="3000">
                <a:solidFill>
                  <a:srgbClr val="28211E"/>
                </a:solidFill>
                <a:latin typeface="Sniglet"/>
                <a:ea typeface="Sniglet"/>
                <a:cs typeface="Sniglet"/>
                <a:sym typeface="Sniglet"/>
              </a:endParaRPr>
            </a:p>
          </p:txBody>
        </p:sp>
        <p:sp>
          <p:nvSpPr>
            <p:cNvPr id="18" name="TextBox 18"/>
            <p:cNvSpPr txBox="1"/>
            <p:nvPr/>
          </p:nvSpPr>
          <p:spPr>
            <a:xfrm>
              <a:off x="0" y="-76200"/>
              <a:ext cx="11653262" cy="1725506"/>
            </a:xfrm>
            <a:prstGeom prst="rect">
              <a:avLst/>
            </a:prstGeom>
          </p:spPr>
          <p:txBody>
            <a:bodyPr lIns="0" tIns="0" rIns="0" bIns="0" rtlCol="0" anchor="t">
              <a:spAutoFit/>
            </a:bodyPr>
            <a:lstStyle/>
            <a:p>
              <a:pPr algn="l">
                <a:lnSpc>
                  <a:spcPts val="5320"/>
                </a:lnSpc>
              </a:pPr>
              <a:r>
                <a:rPr lang="en-US" sz="3800" b="1">
                  <a:solidFill>
                    <a:srgbClr val="000000"/>
                  </a:solidFill>
                  <a:latin typeface="Canva Sans Bold"/>
                  <a:ea typeface="Canva Sans Bold"/>
                  <a:cs typeface="Canva Sans Bold"/>
                  <a:sym typeface="Canva Sans Bold"/>
                </a:rPr>
                <a:t>Keterpaduan</a:t>
              </a:r>
            </a:p>
            <a:p>
              <a:pPr algn="l">
                <a:lnSpc>
                  <a:spcPts val="5320"/>
                </a:lnSpc>
              </a:pPr>
              <a:endParaRPr lang="en-US" sz="3800" b="1">
                <a:solidFill>
                  <a:srgbClr val="000000"/>
                </a:solidFill>
                <a:latin typeface="Canva Sans Bold"/>
                <a:ea typeface="Canva Sans Bold"/>
                <a:cs typeface="Canva Sans Bold"/>
                <a:sym typeface="Canva Sans Bold"/>
              </a:endParaRPr>
            </a:p>
          </p:txBody>
        </p:sp>
      </p:grpSp>
      <p:grpSp>
        <p:nvGrpSpPr>
          <p:cNvPr id="19" name="Group 19"/>
          <p:cNvGrpSpPr/>
          <p:nvPr/>
        </p:nvGrpSpPr>
        <p:grpSpPr>
          <a:xfrm>
            <a:off x="8519354" y="6778505"/>
            <a:ext cx="8739946" cy="3094197"/>
            <a:chOff x="0" y="0"/>
            <a:chExt cx="11653262" cy="4125596"/>
          </a:xfrm>
        </p:grpSpPr>
        <p:sp>
          <p:nvSpPr>
            <p:cNvPr id="20" name="TextBox 20"/>
            <p:cNvSpPr txBox="1"/>
            <p:nvPr/>
          </p:nvSpPr>
          <p:spPr>
            <a:xfrm>
              <a:off x="0" y="836296"/>
              <a:ext cx="11653262" cy="3289300"/>
            </a:xfrm>
            <a:prstGeom prst="rect">
              <a:avLst/>
            </a:prstGeom>
          </p:spPr>
          <p:txBody>
            <a:bodyPr lIns="0" tIns="0" rIns="0" bIns="0" rtlCol="0" anchor="t">
              <a:spAutoFit/>
            </a:bodyPr>
            <a:lstStyle/>
            <a:p>
              <a:pPr algn="l">
                <a:lnSpc>
                  <a:spcPts val="3900"/>
                </a:lnSpc>
              </a:pPr>
              <a:r>
                <a:rPr lang="en-US" sz="3000">
                  <a:solidFill>
                    <a:srgbClr val="28211E"/>
                  </a:solidFill>
                  <a:latin typeface="Sniglet"/>
                  <a:ea typeface="Sniglet"/>
                  <a:cs typeface="Sniglet"/>
                  <a:sym typeface="Sniglet"/>
                </a:rPr>
                <a:t>Kurikulum harus dapat dipertanggungjawabkan baik secara akademik maupun administratif. Proses pengembangan kurikulum harus transparan dan melibatkan berbagai pemangku kepentingan.</a:t>
              </a:r>
            </a:p>
            <a:p>
              <a:pPr algn="l">
                <a:lnSpc>
                  <a:spcPts val="3900"/>
                </a:lnSpc>
              </a:pPr>
              <a:endParaRPr lang="en-US" sz="3000">
                <a:solidFill>
                  <a:srgbClr val="28211E"/>
                </a:solidFill>
                <a:latin typeface="Sniglet"/>
                <a:ea typeface="Sniglet"/>
                <a:cs typeface="Sniglet"/>
                <a:sym typeface="Sniglet"/>
              </a:endParaRPr>
            </a:p>
          </p:txBody>
        </p:sp>
        <p:sp>
          <p:nvSpPr>
            <p:cNvPr id="21" name="TextBox 21"/>
            <p:cNvSpPr txBox="1"/>
            <p:nvPr/>
          </p:nvSpPr>
          <p:spPr>
            <a:xfrm>
              <a:off x="0" y="-76200"/>
              <a:ext cx="11653262" cy="1725506"/>
            </a:xfrm>
            <a:prstGeom prst="rect">
              <a:avLst/>
            </a:prstGeom>
          </p:spPr>
          <p:txBody>
            <a:bodyPr lIns="0" tIns="0" rIns="0" bIns="0" rtlCol="0" anchor="t">
              <a:spAutoFit/>
            </a:bodyPr>
            <a:lstStyle/>
            <a:p>
              <a:pPr algn="l">
                <a:lnSpc>
                  <a:spcPts val="5320"/>
                </a:lnSpc>
              </a:pPr>
              <a:r>
                <a:rPr lang="en-US" sz="3800" b="1">
                  <a:solidFill>
                    <a:srgbClr val="000000"/>
                  </a:solidFill>
                  <a:latin typeface="Canva Sans Bold"/>
                  <a:ea typeface="Canva Sans Bold"/>
                  <a:cs typeface="Canva Sans Bold"/>
                  <a:sym typeface="Canva Sans Bold"/>
                </a:rPr>
                <a:t>Akuntabilitas</a:t>
              </a:r>
            </a:p>
            <a:p>
              <a:pPr algn="l">
                <a:lnSpc>
                  <a:spcPts val="5320"/>
                </a:lnSpc>
              </a:pPr>
              <a:endParaRPr lang="en-US" sz="3800" b="1">
                <a:solidFill>
                  <a:srgbClr val="000000"/>
                </a:solidFill>
                <a:latin typeface="Canva Sans Bold"/>
                <a:ea typeface="Canva Sans Bold"/>
                <a:cs typeface="Canva Sans Bold"/>
                <a:sym typeface="Canva Sans Bold"/>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198140" y="-3316552"/>
            <a:ext cx="19038822" cy="12127225"/>
          </a:xfrm>
          <a:custGeom>
            <a:avLst/>
            <a:gdLst/>
            <a:ahLst/>
            <a:cxnLst/>
            <a:rect l="l" t="t" r="r" b="b"/>
            <a:pathLst>
              <a:path w="19038822" h="12127225">
                <a:moveTo>
                  <a:pt x="0" y="0"/>
                </a:moveTo>
                <a:lnTo>
                  <a:pt x="19038822" y="0"/>
                </a:lnTo>
                <a:lnTo>
                  <a:pt x="19038822" y="12127226"/>
                </a:lnTo>
                <a:lnTo>
                  <a:pt x="0" y="12127226"/>
                </a:lnTo>
                <a:lnTo>
                  <a:pt x="0" y="0"/>
                </a:lnTo>
                <a:close/>
              </a:path>
            </a:pathLst>
          </a:custGeom>
          <a:blipFill>
            <a:blip r:embed="rId2">
              <a:extLst>
                <a:ext uri="{96DAC541-7B7A-43D3-8B79-37D633B846F1}">
                  <asvg:svgBlip xmlns="" xmlns:asvg="http://schemas.microsoft.com/office/drawing/2016/SVG/main" r:embed="rId3"/>
                </a:ext>
              </a:extLst>
            </a:blip>
            <a:stretch>
              <a:fillRect b="-9038"/>
            </a:stretch>
          </a:blipFill>
        </p:spPr>
      </p:sp>
      <p:grpSp>
        <p:nvGrpSpPr>
          <p:cNvPr id="3" name="Group 3"/>
          <p:cNvGrpSpPr/>
          <p:nvPr/>
        </p:nvGrpSpPr>
        <p:grpSpPr>
          <a:xfrm>
            <a:off x="2944715" y="1577887"/>
            <a:ext cx="12207583" cy="6695007"/>
            <a:chOff x="0" y="0"/>
            <a:chExt cx="16276777" cy="8926675"/>
          </a:xfrm>
        </p:grpSpPr>
        <p:sp>
          <p:nvSpPr>
            <p:cNvPr id="4" name="Freeform 4"/>
            <p:cNvSpPr/>
            <p:nvPr/>
          </p:nvSpPr>
          <p:spPr>
            <a:xfrm>
              <a:off x="0" y="0"/>
              <a:ext cx="10851185" cy="8926675"/>
            </a:xfrm>
            <a:custGeom>
              <a:avLst/>
              <a:gdLst/>
              <a:ahLst/>
              <a:cxnLst/>
              <a:rect l="l" t="t" r="r" b="b"/>
              <a:pathLst>
                <a:path w="10851185" h="8926675">
                  <a:moveTo>
                    <a:pt x="0" y="0"/>
                  </a:moveTo>
                  <a:lnTo>
                    <a:pt x="10851185" y="0"/>
                  </a:lnTo>
                  <a:lnTo>
                    <a:pt x="10851185" y="8926675"/>
                  </a:lnTo>
                  <a:lnTo>
                    <a:pt x="0" y="8926675"/>
                  </a:lnTo>
                  <a:lnTo>
                    <a:pt x="0" y="0"/>
                  </a:lnTo>
                  <a:close/>
                </a:path>
              </a:pathLst>
            </a:custGeom>
            <a:blipFill>
              <a:blip r:embed="rId4">
                <a:extLst>
                  <a:ext uri="{96DAC541-7B7A-43D3-8B79-37D633B846F1}">
                    <asvg:svgBlip xmlns="" xmlns:asvg="http://schemas.microsoft.com/office/drawing/2016/SVG/main" r:embed="rId5"/>
                  </a:ext>
                </a:extLst>
              </a:blip>
              <a:stretch>
                <a:fillRect r="-30390"/>
              </a:stretch>
            </a:blipFill>
          </p:spPr>
        </p:sp>
        <p:sp>
          <p:nvSpPr>
            <p:cNvPr id="5" name="Freeform 5"/>
            <p:cNvSpPr/>
            <p:nvPr/>
          </p:nvSpPr>
          <p:spPr>
            <a:xfrm>
              <a:off x="5425592" y="0"/>
              <a:ext cx="10851185" cy="8926675"/>
            </a:xfrm>
            <a:custGeom>
              <a:avLst/>
              <a:gdLst/>
              <a:ahLst/>
              <a:cxnLst/>
              <a:rect l="l" t="t" r="r" b="b"/>
              <a:pathLst>
                <a:path w="10851185" h="8926675">
                  <a:moveTo>
                    <a:pt x="0" y="0"/>
                  </a:moveTo>
                  <a:lnTo>
                    <a:pt x="10851185" y="0"/>
                  </a:lnTo>
                  <a:lnTo>
                    <a:pt x="10851185" y="8926675"/>
                  </a:lnTo>
                  <a:lnTo>
                    <a:pt x="0" y="8926675"/>
                  </a:lnTo>
                  <a:lnTo>
                    <a:pt x="0" y="0"/>
                  </a:lnTo>
                  <a:close/>
                </a:path>
              </a:pathLst>
            </a:custGeom>
            <a:blipFill>
              <a:blip r:embed="rId4">
                <a:extLst>
                  <a:ext uri="{96DAC541-7B7A-43D3-8B79-37D633B846F1}">
                    <asvg:svgBlip xmlns="" xmlns:asvg="http://schemas.microsoft.com/office/drawing/2016/SVG/main" r:embed="rId5"/>
                  </a:ext>
                </a:extLst>
              </a:blip>
              <a:stretch>
                <a:fillRect l="-30390"/>
              </a:stretch>
            </a:blipFill>
          </p:spPr>
        </p:sp>
      </p:grpSp>
      <p:grpSp>
        <p:nvGrpSpPr>
          <p:cNvPr id="6" name="Group 6"/>
          <p:cNvGrpSpPr/>
          <p:nvPr/>
        </p:nvGrpSpPr>
        <p:grpSpPr>
          <a:xfrm>
            <a:off x="5684433" y="3844013"/>
            <a:ext cx="6728146" cy="1698408"/>
            <a:chOff x="0" y="0"/>
            <a:chExt cx="8970861" cy="2264544"/>
          </a:xfrm>
        </p:grpSpPr>
        <p:grpSp>
          <p:nvGrpSpPr>
            <p:cNvPr id="7" name="Group 7"/>
            <p:cNvGrpSpPr/>
            <p:nvPr/>
          </p:nvGrpSpPr>
          <p:grpSpPr>
            <a:xfrm>
              <a:off x="0" y="0"/>
              <a:ext cx="8970861" cy="2264544"/>
              <a:chOff x="0" y="0"/>
              <a:chExt cx="11882130" cy="2999446"/>
            </a:xfrm>
          </p:grpSpPr>
          <p:sp>
            <p:nvSpPr>
              <p:cNvPr id="8" name="Freeform 8"/>
              <p:cNvSpPr/>
              <p:nvPr/>
            </p:nvSpPr>
            <p:spPr>
              <a:xfrm>
                <a:off x="-127" y="127"/>
                <a:ext cx="11882003" cy="3006431"/>
              </a:xfrm>
              <a:custGeom>
                <a:avLst/>
                <a:gdLst/>
                <a:ahLst/>
                <a:cxnLst/>
                <a:rect l="l" t="t" r="r" b="b"/>
                <a:pathLst>
                  <a:path w="11882003" h="3006431">
                    <a:moveTo>
                      <a:pt x="11480937" y="2993731"/>
                    </a:moveTo>
                    <a:cubicBezTo>
                      <a:pt x="11425058" y="3006431"/>
                      <a:pt x="11399658" y="2993731"/>
                      <a:pt x="11342508" y="2993731"/>
                    </a:cubicBezTo>
                    <a:cubicBezTo>
                      <a:pt x="11285358" y="2993731"/>
                      <a:pt x="11194298" y="2981031"/>
                      <a:pt x="11194298" y="2981031"/>
                    </a:cubicBezTo>
                    <a:lnTo>
                      <a:pt x="707771" y="2981031"/>
                    </a:lnTo>
                    <a:lnTo>
                      <a:pt x="631063" y="2968331"/>
                    </a:lnTo>
                    <a:cubicBezTo>
                      <a:pt x="631063" y="2968331"/>
                      <a:pt x="533400" y="2981031"/>
                      <a:pt x="457581" y="2968331"/>
                    </a:cubicBezTo>
                    <a:cubicBezTo>
                      <a:pt x="381762" y="2955631"/>
                      <a:pt x="296418" y="2968331"/>
                      <a:pt x="296418" y="2968331"/>
                    </a:cubicBezTo>
                    <a:cubicBezTo>
                      <a:pt x="240284" y="2968331"/>
                      <a:pt x="162814" y="2964013"/>
                      <a:pt x="119507" y="2934803"/>
                    </a:cubicBezTo>
                    <a:cubicBezTo>
                      <a:pt x="47371" y="2886162"/>
                      <a:pt x="25400" y="2815931"/>
                      <a:pt x="0" y="2710140"/>
                    </a:cubicBezTo>
                    <a:lnTo>
                      <a:pt x="0" y="2509607"/>
                    </a:lnTo>
                    <a:cubicBezTo>
                      <a:pt x="0" y="2509607"/>
                      <a:pt x="12700" y="2424644"/>
                      <a:pt x="12700" y="2366351"/>
                    </a:cubicBezTo>
                    <a:cubicBezTo>
                      <a:pt x="12700" y="2308058"/>
                      <a:pt x="0" y="2218142"/>
                      <a:pt x="0" y="2218142"/>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1362954" y="0"/>
                    </a:lnTo>
                    <a:cubicBezTo>
                      <a:pt x="11463030" y="0"/>
                      <a:pt x="11531484" y="12700"/>
                      <a:pt x="11531484" y="12700"/>
                    </a:cubicBezTo>
                    <a:cubicBezTo>
                      <a:pt x="11595618" y="12700"/>
                      <a:pt x="11684391" y="36322"/>
                      <a:pt x="11742303" y="50800"/>
                    </a:cubicBezTo>
                    <a:cubicBezTo>
                      <a:pt x="11843903" y="76200"/>
                      <a:pt x="11869303" y="254000"/>
                      <a:pt x="11869303" y="350520"/>
                    </a:cubicBezTo>
                    <a:lnTo>
                      <a:pt x="11869303" y="2127337"/>
                    </a:lnTo>
                    <a:cubicBezTo>
                      <a:pt x="11869303" y="2127337"/>
                      <a:pt x="11882003" y="2496018"/>
                      <a:pt x="11882003" y="2529038"/>
                    </a:cubicBezTo>
                    <a:cubicBezTo>
                      <a:pt x="11882003" y="2562058"/>
                      <a:pt x="11859524" y="2670008"/>
                      <a:pt x="11841617" y="2716236"/>
                    </a:cubicBezTo>
                    <a:cubicBezTo>
                      <a:pt x="11816598" y="2780879"/>
                      <a:pt x="11826759" y="2837775"/>
                      <a:pt x="11774942" y="2881971"/>
                    </a:cubicBezTo>
                    <a:cubicBezTo>
                      <a:pt x="11738874" y="2912832"/>
                      <a:pt x="11684773" y="2950170"/>
                      <a:pt x="11639560" y="2967315"/>
                    </a:cubicBezTo>
                    <a:cubicBezTo>
                      <a:pt x="11594348" y="2984460"/>
                      <a:pt x="11536563" y="2981158"/>
                      <a:pt x="11480684" y="2993858"/>
                    </a:cubicBezTo>
                    <a:close/>
                  </a:path>
                </a:pathLst>
              </a:custGeom>
              <a:solidFill>
                <a:srgbClr val="FFF8ED"/>
              </a:solidFill>
            </p:spPr>
          </p:sp>
        </p:grpSp>
        <p:sp>
          <p:nvSpPr>
            <p:cNvPr id="9" name="TextBox 9"/>
            <p:cNvSpPr txBox="1"/>
            <p:nvPr/>
          </p:nvSpPr>
          <p:spPr>
            <a:xfrm>
              <a:off x="811002" y="218838"/>
              <a:ext cx="7201097" cy="1241425"/>
            </a:xfrm>
            <a:prstGeom prst="rect">
              <a:avLst/>
            </a:prstGeom>
          </p:spPr>
          <p:txBody>
            <a:bodyPr lIns="0" tIns="0" rIns="0" bIns="0" rtlCol="0" anchor="t">
              <a:spAutoFit/>
            </a:bodyPr>
            <a:lstStyle/>
            <a:p>
              <a:pPr marL="0" lvl="1" indent="0" algn="ctr">
                <a:lnSpc>
                  <a:spcPts val="6654"/>
                </a:lnSpc>
              </a:pPr>
              <a:r>
                <a:rPr lang="en-US" sz="5545">
                  <a:solidFill>
                    <a:srgbClr val="372929"/>
                  </a:solidFill>
                  <a:latin typeface="Jua"/>
                  <a:ea typeface="Jua"/>
                  <a:cs typeface="Jua"/>
                  <a:sym typeface="Jua"/>
                </a:rPr>
                <a:t>THANK YOU</a:t>
              </a:r>
            </a:p>
          </p:txBody>
        </p:sp>
      </p:grpSp>
      <p:sp>
        <p:nvSpPr>
          <p:cNvPr id="10" name="Freeform 10"/>
          <p:cNvSpPr/>
          <p:nvPr/>
        </p:nvSpPr>
        <p:spPr>
          <a:xfrm>
            <a:off x="533557" y="5542422"/>
            <a:ext cx="2411158" cy="1696578"/>
          </a:xfrm>
          <a:custGeom>
            <a:avLst/>
            <a:gdLst/>
            <a:ahLst/>
            <a:cxnLst/>
            <a:rect l="l" t="t" r="r" b="b"/>
            <a:pathLst>
              <a:path w="2411158" h="1696578">
                <a:moveTo>
                  <a:pt x="0" y="0"/>
                </a:moveTo>
                <a:lnTo>
                  <a:pt x="2411158" y="0"/>
                </a:lnTo>
                <a:lnTo>
                  <a:pt x="2411158" y="1696578"/>
                </a:lnTo>
                <a:lnTo>
                  <a:pt x="0" y="169657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a:off x="-282850" y="7200900"/>
            <a:ext cx="4191000" cy="4114800"/>
          </a:xfrm>
          <a:custGeom>
            <a:avLst/>
            <a:gdLst/>
            <a:ahLst/>
            <a:cxnLst/>
            <a:rect l="l" t="t" r="r" b="b"/>
            <a:pathLst>
              <a:path w="4191000" h="4114800">
                <a:moveTo>
                  <a:pt x="0" y="0"/>
                </a:moveTo>
                <a:lnTo>
                  <a:pt x="4191000" y="0"/>
                </a:lnTo>
                <a:lnTo>
                  <a:pt x="41910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a:off x="10724561" y="8117867"/>
            <a:ext cx="8405340" cy="4569448"/>
          </a:xfrm>
          <a:custGeom>
            <a:avLst/>
            <a:gdLst/>
            <a:ahLst/>
            <a:cxnLst/>
            <a:rect l="l" t="t" r="r" b="b"/>
            <a:pathLst>
              <a:path w="8405340" h="4569448">
                <a:moveTo>
                  <a:pt x="0" y="0"/>
                </a:moveTo>
                <a:lnTo>
                  <a:pt x="8405340" y="0"/>
                </a:lnTo>
                <a:lnTo>
                  <a:pt x="8405340" y="4569448"/>
                </a:lnTo>
                <a:lnTo>
                  <a:pt x="0" y="456944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a:off x="15333273" y="5542422"/>
            <a:ext cx="2063893" cy="2627642"/>
          </a:xfrm>
          <a:custGeom>
            <a:avLst/>
            <a:gdLst/>
            <a:ahLst/>
            <a:cxnLst/>
            <a:rect l="l" t="t" r="r" b="b"/>
            <a:pathLst>
              <a:path w="2063893" h="2627642">
                <a:moveTo>
                  <a:pt x="0" y="0"/>
                </a:moveTo>
                <a:lnTo>
                  <a:pt x="2063893" y="0"/>
                </a:lnTo>
                <a:lnTo>
                  <a:pt x="2063893" y="2627641"/>
                </a:lnTo>
                <a:lnTo>
                  <a:pt x="0" y="262764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Freeform 14"/>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5" name="Freeform 15"/>
          <p:cNvSpPr/>
          <p:nvPr/>
        </p:nvSpPr>
        <p:spPr>
          <a:xfrm rot="-8957596" flipH="1" flipV="1">
            <a:off x="14388559" y="810226"/>
            <a:ext cx="4169757" cy="902184"/>
          </a:xfrm>
          <a:custGeom>
            <a:avLst/>
            <a:gdLst/>
            <a:ahLst/>
            <a:cxnLst/>
            <a:rect l="l" t="t" r="r" b="b"/>
            <a:pathLst>
              <a:path w="4169757" h="902184">
                <a:moveTo>
                  <a:pt x="4169757" y="902184"/>
                </a:moveTo>
                <a:lnTo>
                  <a:pt x="0" y="902184"/>
                </a:lnTo>
                <a:lnTo>
                  <a:pt x="0" y="0"/>
                </a:lnTo>
                <a:lnTo>
                  <a:pt x="4169757" y="0"/>
                </a:lnTo>
                <a:lnTo>
                  <a:pt x="4169757" y="902184"/>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6" name="Freeform 16"/>
          <p:cNvSpPr/>
          <p:nvPr/>
        </p:nvSpPr>
        <p:spPr>
          <a:xfrm flipH="1">
            <a:off x="11894683" y="6606056"/>
            <a:ext cx="2037979" cy="1511810"/>
          </a:xfrm>
          <a:custGeom>
            <a:avLst/>
            <a:gdLst/>
            <a:ahLst/>
            <a:cxnLst/>
            <a:rect l="l" t="t" r="r" b="b"/>
            <a:pathLst>
              <a:path w="2037979" h="1511810">
                <a:moveTo>
                  <a:pt x="2037980" y="0"/>
                </a:moveTo>
                <a:lnTo>
                  <a:pt x="0" y="0"/>
                </a:lnTo>
                <a:lnTo>
                  <a:pt x="0" y="1511811"/>
                </a:lnTo>
                <a:lnTo>
                  <a:pt x="2037980" y="1511811"/>
                </a:lnTo>
                <a:lnTo>
                  <a:pt x="203798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7" name="Freeform 17"/>
          <p:cNvSpPr/>
          <p:nvPr/>
        </p:nvSpPr>
        <p:spPr>
          <a:xfrm>
            <a:off x="4090893" y="8070242"/>
            <a:ext cx="3478876" cy="4114800"/>
          </a:xfrm>
          <a:custGeom>
            <a:avLst/>
            <a:gdLst/>
            <a:ahLst/>
            <a:cxnLst/>
            <a:rect l="l" t="t" r="r" b="b"/>
            <a:pathLst>
              <a:path w="3478876" h="4114800">
                <a:moveTo>
                  <a:pt x="0" y="0"/>
                </a:moveTo>
                <a:lnTo>
                  <a:pt x="3478876" y="0"/>
                </a:lnTo>
                <a:lnTo>
                  <a:pt x="3478876" y="4114800"/>
                </a:lnTo>
                <a:lnTo>
                  <a:pt x="0" y="4114800"/>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6038482" y="1629026"/>
            <a:ext cx="10753866" cy="7641923"/>
            <a:chOff x="0" y="0"/>
            <a:chExt cx="15270671" cy="10851659"/>
          </a:xfrm>
        </p:grpSpPr>
        <p:sp>
          <p:nvSpPr>
            <p:cNvPr id="4" name="Freeform 4"/>
            <p:cNvSpPr/>
            <p:nvPr/>
          </p:nvSpPr>
          <p:spPr>
            <a:xfrm>
              <a:off x="-127" y="127"/>
              <a:ext cx="15270544" cy="10858644"/>
            </a:xfrm>
            <a:custGeom>
              <a:avLst/>
              <a:gdLst/>
              <a:ahLst/>
              <a:cxnLst/>
              <a:rect l="l" t="t" r="r" b="b"/>
              <a:pathLst>
                <a:path w="15270544" h="10858644">
                  <a:moveTo>
                    <a:pt x="14869478" y="10845944"/>
                  </a:moveTo>
                  <a:cubicBezTo>
                    <a:pt x="14813598" y="10858644"/>
                    <a:pt x="14788198" y="10845944"/>
                    <a:pt x="14731048" y="10845944"/>
                  </a:cubicBezTo>
                  <a:cubicBezTo>
                    <a:pt x="14673898" y="10845944"/>
                    <a:pt x="14582838" y="10833244"/>
                    <a:pt x="1458283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751495" y="0"/>
                  </a:lnTo>
                  <a:cubicBezTo>
                    <a:pt x="14851571" y="0"/>
                    <a:pt x="14920024" y="12700"/>
                    <a:pt x="14920024" y="12700"/>
                  </a:cubicBezTo>
                  <a:cubicBezTo>
                    <a:pt x="14984158" y="12700"/>
                    <a:pt x="15072931" y="36322"/>
                    <a:pt x="15130844" y="50800"/>
                  </a:cubicBezTo>
                  <a:cubicBezTo>
                    <a:pt x="15232444" y="76200"/>
                    <a:pt x="15257844" y="254000"/>
                    <a:pt x="15257844" y="350520"/>
                  </a:cubicBezTo>
                  <a:lnTo>
                    <a:pt x="15257844" y="9979550"/>
                  </a:lnTo>
                  <a:cubicBezTo>
                    <a:pt x="15257844" y="9979550"/>
                    <a:pt x="15270544" y="10348231"/>
                    <a:pt x="15270544" y="10381251"/>
                  </a:cubicBezTo>
                  <a:cubicBezTo>
                    <a:pt x="15270544" y="10414271"/>
                    <a:pt x="15248065" y="10522221"/>
                    <a:pt x="15230157" y="10568449"/>
                  </a:cubicBezTo>
                  <a:cubicBezTo>
                    <a:pt x="15205138" y="10633092"/>
                    <a:pt x="15215299" y="10689988"/>
                    <a:pt x="15163482" y="10734184"/>
                  </a:cubicBezTo>
                  <a:cubicBezTo>
                    <a:pt x="15127415" y="10765045"/>
                    <a:pt x="15073312" y="10802383"/>
                    <a:pt x="15028101" y="10819528"/>
                  </a:cubicBezTo>
                  <a:cubicBezTo>
                    <a:pt x="14982888" y="10836673"/>
                    <a:pt x="14925104" y="10833371"/>
                    <a:pt x="14869224" y="10846071"/>
                  </a:cubicBezTo>
                  <a:close/>
                </a:path>
              </a:pathLst>
            </a:custGeom>
            <a:solidFill>
              <a:srgbClr val="EAEAEA"/>
            </a:solidFill>
          </p:spPr>
        </p:sp>
      </p:grpSp>
      <p:grpSp>
        <p:nvGrpSpPr>
          <p:cNvPr id="5" name="Group 5"/>
          <p:cNvGrpSpPr/>
          <p:nvPr/>
        </p:nvGrpSpPr>
        <p:grpSpPr>
          <a:xfrm>
            <a:off x="6311641" y="1959393"/>
            <a:ext cx="10083261" cy="6520589"/>
            <a:chOff x="0" y="0"/>
            <a:chExt cx="16780709" cy="10851659"/>
          </a:xfrm>
        </p:grpSpPr>
        <p:sp>
          <p:nvSpPr>
            <p:cNvPr id="6" name="Freeform 6"/>
            <p:cNvSpPr/>
            <p:nvPr/>
          </p:nvSpPr>
          <p:spPr>
            <a:xfrm>
              <a:off x="-127" y="127"/>
              <a:ext cx="16780582" cy="10858644"/>
            </a:xfrm>
            <a:custGeom>
              <a:avLst/>
              <a:gdLst/>
              <a:ahLst/>
              <a:cxnLst/>
              <a:rect l="l" t="t" r="r" b="b"/>
              <a:pathLst>
                <a:path w="16780582" h="10858644">
                  <a:moveTo>
                    <a:pt x="16379516" y="10845944"/>
                  </a:moveTo>
                  <a:cubicBezTo>
                    <a:pt x="16323636" y="10858644"/>
                    <a:pt x="16298236" y="10845944"/>
                    <a:pt x="16241086" y="10845944"/>
                  </a:cubicBezTo>
                  <a:cubicBezTo>
                    <a:pt x="16183936" y="10845944"/>
                    <a:pt x="16092878" y="10833244"/>
                    <a:pt x="1609287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6261533" y="0"/>
                  </a:lnTo>
                  <a:cubicBezTo>
                    <a:pt x="16361609" y="0"/>
                    <a:pt x="16430062" y="12700"/>
                    <a:pt x="16430062" y="12700"/>
                  </a:cubicBezTo>
                  <a:cubicBezTo>
                    <a:pt x="16494198" y="12700"/>
                    <a:pt x="16582971" y="36322"/>
                    <a:pt x="16640882" y="50800"/>
                  </a:cubicBezTo>
                  <a:cubicBezTo>
                    <a:pt x="16742482" y="76200"/>
                    <a:pt x="16767882" y="254000"/>
                    <a:pt x="16767882" y="350520"/>
                  </a:cubicBezTo>
                  <a:lnTo>
                    <a:pt x="16767882" y="9979550"/>
                  </a:lnTo>
                  <a:cubicBezTo>
                    <a:pt x="16767882" y="9979550"/>
                    <a:pt x="16780582" y="10348231"/>
                    <a:pt x="16780582" y="10381251"/>
                  </a:cubicBezTo>
                  <a:cubicBezTo>
                    <a:pt x="16780582" y="10414271"/>
                    <a:pt x="16758104" y="10522221"/>
                    <a:pt x="16740197" y="10568449"/>
                  </a:cubicBezTo>
                  <a:cubicBezTo>
                    <a:pt x="16715178" y="10633092"/>
                    <a:pt x="16725337" y="10689988"/>
                    <a:pt x="16673522" y="10734184"/>
                  </a:cubicBezTo>
                  <a:cubicBezTo>
                    <a:pt x="16637454" y="10765045"/>
                    <a:pt x="16583352" y="10802383"/>
                    <a:pt x="16538139" y="10819528"/>
                  </a:cubicBezTo>
                  <a:cubicBezTo>
                    <a:pt x="16492928" y="10836673"/>
                    <a:pt x="16435142" y="10833371"/>
                    <a:pt x="16379262" y="10846071"/>
                  </a:cubicBezTo>
                  <a:close/>
                </a:path>
              </a:pathLst>
            </a:custGeom>
            <a:solidFill>
              <a:srgbClr val="FFFFFF"/>
            </a:solidFill>
          </p:spPr>
        </p:sp>
      </p:grpSp>
      <p:sp>
        <p:nvSpPr>
          <p:cNvPr id="7" name="Freeform 7"/>
          <p:cNvSpPr/>
          <p:nvPr/>
        </p:nvSpPr>
        <p:spPr>
          <a:xfrm>
            <a:off x="8356011" y="9243175"/>
            <a:ext cx="5781047" cy="42375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4">
              <a:extLst>
                <a:ext uri="{96DAC541-7B7A-43D3-8B79-37D633B846F1}">
                  <asvg:svgBlip xmlns="" xmlns:asvg="http://schemas.microsoft.com/office/drawing/2016/SVG/main" r:embed="rId5"/>
                </a:ext>
              </a:extLst>
            </a:blip>
            <a:stretch>
              <a:fillRect t="-61363"/>
            </a:stretch>
          </a:blipFill>
        </p:spPr>
      </p:sp>
      <p:sp>
        <p:nvSpPr>
          <p:cNvPr id="8" name="Freeform 8"/>
          <p:cNvSpPr/>
          <p:nvPr/>
        </p:nvSpPr>
        <p:spPr>
          <a:xfrm>
            <a:off x="5838509" y="8940671"/>
            <a:ext cx="6357135" cy="330278"/>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6">
              <a:extLst>
                <a:ext uri="{96DAC541-7B7A-43D3-8B79-37D633B846F1}">
                  <asvg:svgBlip xmlns="" xmlns:asvg="http://schemas.microsoft.com/office/drawing/2016/SVG/main" r:embed="rId7"/>
                </a:ext>
              </a:extLst>
            </a:blip>
            <a:stretch>
              <a:fillRect t="-1145859"/>
            </a:stretch>
          </a:blipFill>
        </p:spPr>
      </p:sp>
      <p:sp>
        <p:nvSpPr>
          <p:cNvPr id="9" name="Freeform 9"/>
          <p:cNvSpPr/>
          <p:nvPr/>
        </p:nvSpPr>
        <p:spPr>
          <a:xfrm>
            <a:off x="10693293" y="8940671"/>
            <a:ext cx="6357135" cy="330278"/>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8">
              <a:extLst>
                <a:ext uri="{96DAC541-7B7A-43D3-8B79-37D633B846F1}">
                  <asvg:svgBlip xmlns="" xmlns:asvg="http://schemas.microsoft.com/office/drawing/2016/SVG/main" r:embed="rId9"/>
                </a:ext>
              </a:extLst>
            </a:blip>
            <a:stretch>
              <a:fillRect t="-1145859"/>
            </a:stretch>
          </a:blipFill>
        </p:spPr>
      </p:sp>
      <p:sp>
        <p:nvSpPr>
          <p:cNvPr id="10" name="Freeform 10"/>
          <p:cNvSpPr/>
          <p:nvPr/>
        </p:nvSpPr>
        <p:spPr>
          <a:xfrm>
            <a:off x="10693293" y="4021710"/>
            <a:ext cx="1382977" cy="158786"/>
          </a:xfrm>
          <a:custGeom>
            <a:avLst/>
            <a:gdLst/>
            <a:ahLst/>
            <a:cxnLst/>
            <a:rect l="l" t="t" r="r" b="b"/>
            <a:pathLst>
              <a:path w="1382977" h="158786">
                <a:moveTo>
                  <a:pt x="0" y="0"/>
                </a:moveTo>
                <a:lnTo>
                  <a:pt x="1382977" y="0"/>
                </a:lnTo>
                <a:lnTo>
                  <a:pt x="1382977" y="158787"/>
                </a:lnTo>
                <a:lnTo>
                  <a:pt x="0" y="15878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flipV="1">
            <a:off x="5827392" y="1463887"/>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 xmlns:asvg="http://schemas.microsoft.com/office/drawing/2016/SVG/main" r:embed="rId9"/>
                </a:ext>
              </a:extLst>
            </a:blip>
            <a:stretch>
              <a:fillRect t="-1145859"/>
            </a:stretch>
          </a:blipFill>
        </p:spPr>
      </p:sp>
      <p:sp>
        <p:nvSpPr>
          <p:cNvPr id="12" name="Freeform 12"/>
          <p:cNvSpPr/>
          <p:nvPr/>
        </p:nvSpPr>
        <p:spPr>
          <a:xfrm flipV="1">
            <a:off x="10693293" y="1463887"/>
            <a:ext cx="6357135" cy="330278"/>
          </a:xfrm>
          <a:custGeom>
            <a:avLst/>
            <a:gdLst/>
            <a:ahLst/>
            <a:cxnLst/>
            <a:rect l="l" t="t" r="r" b="b"/>
            <a:pathLst>
              <a:path w="6357135" h="330278">
                <a:moveTo>
                  <a:pt x="0" y="330278"/>
                </a:moveTo>
                <a:lnTo>
                  <a:pt x="6357134" y="330278"/>
                </a:lnTo>
                <a:lnTo>
                  <a:pt x="6357134" y="0"/>
                </a:lnTo>
                <a:lnTo>
                  <a:pt x="0" y="0"/>
                </a:lnTo>
                <a:lnTo>
                  <a:pt x="0" y="330278"/>
                </a:lnTo>
                <a:close/>
              </a:path>
            </a:pathLst>
          </a:custGeom>
          <a:blipFill>
            <a:blip r:embed="rId8">
              <a:extLst>
                <a:ext uri="{96DAC541-7B7A-43D3-8B79-37D633B846F1}">
                  <asvg:svgBlip xmlns="" xmlns:asvg="http://schemas.microsoft.com/office/drawing/2016/SVG/main" r:embed="rId9"/>
                </a:ext>
              </a:extLst>
            </a:blip>
            <a:stretch>
              <a:fillRect t="-1145859"/>
            </a:stretch>
          </a:blipFill>
        </p:spPr>
      </p:sp>
      <p:sp>
        <p:nvSpPr>
          <p:cNvPr id="13" name="Freeform 13"/>
          <p:cNvSpPr/>
          <p:nvPr/>
        </p:nvSpPr>
        <p:spPr>
          <a:xfrm>
            <a:off x="11392353" y="949604"/>
            <a:ext cx="166080" cy="15819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Freeform 14"/>
          <p:cNvSpPr/>
          <p:nvPr/>
        </p:nvSpPr>
        <p:spPr>
          <a:xfrm rot="-495168">
            <a:off x="8202400" y="1227922"/>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5" name="Freeform 15"/>
          <p:cNvSpPr/>
          <p:nvPr/>
        </p:nvSpPr>
        <p:spPr>
          <a:xfrm rot="574972">
            <a:off x="11369977" y="1227922"/>
            <a:ext cx="3368198" cy="73488"/>
          </a:xfrm>
          <a:custGeom>
            <a:avLst/>
            <a:gdLst/>
            <a:ahLst/>
            <a:cxnLst/>
            <a:rect l="l" t="t" r="r" b="b"/>
            <a:pathLst>
              <a:path w="3368198" h="73488">
                <a:moveTo>
                  <a:pt x="0" y="0"/>
                </a:moveTo>
                <a:lnTo>
                  <a:pt x="3368198" y="0"/>
                </a:lnTo>
                <a:lnTo>
                  <a:pt x="3368198" y="73488"/>
                </a:lnTo>
                <a:lnTo>
                  <a:pt x="0" y="73488"/>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6" name="TextBox 16"/>
          <p:cNvSpPr txBox="1"/>
          <p:nvPr/>
        </p:nvSpPr>
        <p:spPr>
          <a:xfrm>
            <a:off x="7726777" y="2309976"/>
            <a:ext cx="7377007" cy="2257425"/>
          </a:xfrm>
          <a:prstGeom prst="rect">
            <a:avLst/>
          </a:prstGeom>
        </p:spPr>
        <p:txBody>
          <a:bodyPr lIns="0" tIns="0" rIns="0" bIns="0" rtlCol="0" anchor="t">
            <a:spAutoFit/>
          </a:bodyPr>
          <a:lstStyle/>
          <a:p>
            <a:pPr algn="ctr">
              <a:lnSpc>
                <a:spcPts val="5640"/>
              </a:lnSpc>
            </a:pPr>
            <a:r>
              <a:rPr lang="en-US" sz="4700" spc="-94" dirty="0" err="1">
                <a:solidFill>
                  <a:srgbClr val="372929"/>
                </a:solidFill>
                <a:latin typeface="Jua"/>
                <a:ea typeface="Jua"/>
                <a:cs typeface="Jua"/>
                <a:sym typeface="Jua"/>
              </a:rPr>
              <a:t>Landasan</a:t>
            </a:r>
            <a:r>
              <a:rPr lang="en-US" sz="4700" spc="-94" dirty="0">
                <a:solidFill>
                  <a:srgbClr val="372929"/>
                </a:solidFill>
                <a:latin typeface="Jua"/>
                <a:ea typeface="Jua"/>
                <a:cs typeface="Jua"/>
                <a:sym typeface="Jua"/>
              </a:rPr>
              <a:t> </a:t>
            </a:r>
            <a:r>
              <a:rPr lang="en-US" sz="4700" spc="-94" dirty="0" err="1">
                <a:solidFill>
                  <a:srgbClr val="372929"/>
                </a:solidFill>
                <a:latin typeface="Jua"/>
                <a:ea typeface="Jua"/>
                <a:cs typeface="Jua"/>
                <a:sym typeface="Jua"/>
              </a:rPr>
              <a:t>Pengembangan</a:t>
            </a:r>
            <a:r>
              <a:rPr lang="en-US" sz="4700" spc="-94" dirty="0">
                <a:solidFill>
                  <a:srgbClr val="372929"/>
                </a:solidFill>
                <a:latin typeface="Jua"/>
                <a:ea typeface="Jua"/>
                <a:cs typeface="Jua"/>
                <a:sym typeface="Jua"/>
              </a:rPr>
              <a:t> </a:t>
            </a:r>
            <a:r>
              <a:rPr lang="en-US" sz="4700" spc="-94" dirty="0" err="1">
                <a:solidFill>
                  <a:srgbClr val="372929"/>
                </a:solidFill>
                <a:latin typeface="Jua"/>
                <a:ea typeface="Jua"/>
                <a:cs typeface="Jua"/>
                <a:sym typeface="Jua"/>
              </a:rPr>
              <a:t>Kurikulum</a:t>
            </a:r>
            <a:endParaRPr lang="en-US" sz="4700" spc="-94" dirty="0">
              <a:solidFill>
                <a:srgbClr val="372929"/>
              </a:solidFill>
              <a:latin typeface="Jua"/>
              <a:ea typeface="Jua"/>
              <a:cs typeface="Jua"/>
              <a:sym typeface="Jua"/>
            </a:endParaRPr>
          </a:p>
          <a:p>
            <a:pPr algn="ctr">
              <a:lnSpc>
                <a:spcPts val="5640"/>
              </a:lnSpc>
            </a:pPr>
            <a:endParaRPr lang="en-US" sz="4700" spc="-94" dirty="0">
              <a:solidFill>
                <a:srgbClr val="372929"/>
              </a:solidFill>
              <a:latin typeface="Jua"/>
              <a:ea typeface="Jua"/>
              <a:cs typeface="Jua"/>
              <a:sym typeface="Jua"/>
            </a:endParaRPr>
          </a:p>
        </p:txBody>
      </p:sp>
      <p:sp>
        <p:nvSpPr>
          <p:cNvPr id="17" name="TextBox 17"/>
          <p:cNvSpPr txBox="1"/>
          <p:nvPr/>
        </p:nvSpPr>
        <p:spPr>
          <a:xfrm>
            <a:off x="6752410" y="4682234"/>
            <a:ext cx="9269899" cy="2600960"/>
          </a:xfrm>
          <a:prstGeom prst="rect">
            <a:avLst/>
          </a:prstGeom>
        </p:spPr>
        <p:txBody>
          <a:bodyPr lIns="0" tIns="0" rIns="0" bIns="0" rtlCol="0" anchor="t">
            <a:spAutoFit/>
          </a:bodyPr>
          <a:lstStyle/>
          <a:p>
            <a:pPr algn="just">
              <a:lnSpc>
                <a:spcPts val="3399"/>
              </a:lnSpc>
            </a:pPr>
            <a:r>
              <a:rPr lang="en-US" sz="3399">
                <a:solidFill>
                  <a:srgbClr val="372929"/>
                </a:solidFill>
                <a:latin typeface="KG Primary Penmanship"/>
                <a:ea typeface="KG Primary Penmanship"/>
                <a:cs typeface="KG Primary Penmanship"/>
                <a:sym typeface="KG Primary Penmanship"/>
              </a:rPr>
              <a:t>Pengembangan kurikulum merupakan proses yang kompleks dan membutuhkan pertimbangan yang matang. Untuk memastikan kurikulum yang efektif dan relevan, diperlukan landasan yang kuat dan komprehensif. Landasan ini berfungsi sebagai pedoman dalam merancang, mengimplementasikan, dan mengevaluasi kurikulum.</a:t>
            </a:r>
          </a:p>
        </p:txBody>
      </p:sp>
      <p:sp>
        <p:nvSpPr>
          <p:cNvPr id="18" name="Freeform 18"/>
          <p:cNvSpPr/>
          <p:nvPr/>
        </p:nvSpPr>
        <p:spPr>
          <a:xfrm>
            <a:off x="-2671921" y="7745216"/>
            <a:ext cx="7661990" cy="4165336"/>
          </a:xfrm>
          <a:custGeom>
            <a:avLst/>
            <a:gdLst/>
            <a:ahLst/>
            <a:cxnLst/>
            <a:rect l="l" t="t" r="r" b="b"/>
            <a:pathLst>
              <a:path w="7661990" h="4165336">
                <a:moveTo>
                  <a:pt x="0" y="0"/>
                </a:moveTo>
                <a:lnTo>
                  <a:pt x="7661990" y="0"/>
                </a:lnTo>
                <a:lnTo>
                  <a:pt x="7661990" y="4165337"/>
                </a:lnTo>
                <a:lnTo>
                  <a:pt x="0" y="416533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9" name="Freeform 19"/>
          <p:cNvSpPr/>
          <p:nvPr/>
        </p:nvSpPr>
        <p:spPr>
          <a:xfrm>
            <a:off x="2342232" y="5523278"/>
            <a:ext cx="1767676" cy="2250514"/>
          </a:xfrm>
          <a:custGeom>
            <a:avLst/>
            <a:gdLst/>
            <a:ahLst/>
            <a:cxnLst/>
            <a:rect l="l" t="t" r="r" b="b"/>
            <a:pathLst>
              <a:path w="1767676" h="2250514">
                <a:moveTo>
                  <a:pt x="0" y="0"/>
                </a:moveTo>
                <a:lnTo>
                  <a:pt x="1767676" y="0"/>
                </a:lnTo>
                <a:lnTo>
                  <a:pt x="1767676" y="2250513"/>
                </a:lnTo>
                <a:lnTo>
                  <a:pt x="0" y="2250513"/>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20" name="Freeform 20"/>
          <p:cNvSpPr/>
          <p:nvPr/>
        </p:nvSpPr>
        <p:spPr>
          <a:xfrm>
            <a:off x="893034" y="5123427"/>
            <a:ext cx="1217415" cy="2667642"/>
          </a:xfrm>
          <a:custGeom>
            <a:avLst/>
            <a:gdLst/>
            <a:ahLst/>
            <a:cxnLst/>
            <a:rect l="l" t="t" r="r" b="b"/>
            <a:pathLst>
              <a:path w="1217415" h="2667642">
                <a:moveTo>
                  <a:pt x="0" y="0"/>
                </a:moveTo>
                <a:lnTo>
                  <a:pt x="1217415" y="0"/>
                </a:lnTo>
                <a:lnTo>
                  <a:pt x="1217415" y="2667642"/>
                </a:lnTo>
                <a:lnTo>
                  <a:pt x="0" y="2667642"/>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21" name="Freeform 21"/>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22" name="Freeform 22"/>
          <p:cNvSpPr/>
          <p:nvPr/>
        </p:nvSpPr>
        <p:spPr>
          <a:xfrm>
            <a:off x="2342232" y="2249068"/>
            <a:ext cx="2081312" cy="2092727"/>
          </a:xfrm>
          <a:custGeom>
            <a:avLst/>
            <a:gdLst/>
            <a:ahLst/>
            <a:cxnLst/>
            <a:rect l="l" t="t" r="r" b="b"/>
            <a:pathLst>
              <a:path w="2081312" h="2092727">
                <a:moveTo>
                  <a:pt x="0" y="0"/>
                </a:moveTo>
                <a:lnTo>
                  <a:pt x="2081311" y="0"/>
                </a:lnTo>
                <a:lnTo>
                  <a:pt x="2081311" y="2092727"/>
                </a:lnTo>
                <a:lnTo>
                  <a:pt x="0" y="2092727"/>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351211" y="5011321"/>
            <a:ext cx="1354978" cy="2030622"/>
          </a:xfrm>
          <a:custGeom>
            <a:avLst/>
            <a:gdLst/>
            <a:ahLst/>
            <a:cxnLst/>
            <a:rect l="l" t="t" r="r" b="b"/>
            <a:pathLst>
              <a:path w="1354978" h="2030622">
                <a:moveTo>
                  <a:pt x="0" y="0"/>
                </a:moveTo>
                <a:lnTo>
                  <a:pt x="1354978" y="0"/>
                </a:lnTo>
                <a:lnTo>
                  <a:pt x="1354978" y="2030622"/>
                </a:lnTo>
                <a:lnTo>
                  <a:pt x="0" y="203062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241057" y="1404812"/>
            <a:ext cx="2081312" cy="2092727"/>
          </a:xfrm>
          <a:custGeom>
            <a:avLst/>
            <a:gdLst/>
            <a:ahLst/>
            <a:cxnLst/>
            <a:rect l="l" t="t" r="r" b="b"/>
            <a:pathLst>
              <a:path w="2081312" h="2092727">
                <a:moveTo>
                  <a:pt x="0" y="0"/>
                </a:moveTo>
                <a:lnTo>
                  <a:pt x="2081312" y="0"/>
                </a:lnTo>
                <a:lnTo>
                  <a:pt x="2081312" y="2092727"/>
                </a:lnTo>
                <a:lnTo>
                  <a:pt x="0" y="20927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993416" y="5283147"/>
            <a:ext cx="1012611" cy="1739289"/>
          </a:xfrm>
          <a:custGeom>
            <a:avLst/>
            <a:gdLst/>
            <a:ahLst/>
            <a:cxnLst/>
            <a:rect l="l" t="t" r="r" b="b"/>
            <a:pathLst>
              <a:path w="1012611" h="1739289">
                <a:moveTo>
                  <a:pt x="0" y="0"/>
                </a:moveTo>
                <a:lnTo>
                  <a:pt x="1012611" y="0"/>
                </a:lnTo>
                <a:lnTo>
                  <a:pt x="1012611" y="1739290"/>
                </a:lnTo>
                <a:lnTo>
                  <a:pt x="0" y="1739290"/>
                </a:lnTo>
                <a:lnTo>
                  <a:pt x="0" y="0"/>
                </a:lnTo>
                <a:close/>
              </a:path>
            </a:pathLst>
          </a:custGeom>
          <a:blipFill>
            <a:blip r:embed="rId8">
              <a:extLst>
                <a:ext uri="{96DAC541-7B7A-43D3-8B79-37D633B846F1}">
                  <asvg:svgBlip xmlns="" xmlns:asvg="http://schemas.microsoft.com/office/drawing/2016/SVG/main" r:embed="rId9"/>
                </a:ext>
              </a:extLst>
            </a:blip>
            <a:stretch>
              <a:fillRect l="-144107"/>
            </a:stretch>
          </a:blipFill>
        </p:spPr>
      </p:sp>
      <p:sp>
        <p:nvSpPr>
          <p:cNvPr id="6" name="Freeform 6"/>
          <p:cNvSpPr/>
          <p:nvPr/>
        </p:nvSpPr>
        <p:spPr>
          <a:xfrm>
            <a:off x="-326278" y="7022437"/>
            <a:ext cx="3762748" cy="3694335"/>
          </a:xfrm>
          <a:custGeom>
            <a:avLst/>
            <a:gdLst/>
            <a:ahLst/>
            <a:cxnLst/>
            <a:rect l="l" t="t" r="r" b="b"/>
            <a:pathLst>
              <a:path w="3762748" h="3694335">
                <a:moveTo>
                  <a:pt x="0" y="0"/>
                </a:moveTo>
                <a:lnTo>
                  <a:pt x="3762748" y="0"/>
                </a:lnTo>
                <a:lnTo>
                  <a:pt x="3762748" y="3694334"/>
                </a:lnTo>
                <a:lnTo>
                  <a:pt x="0" y="369433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TextBox 7"/>
          <p:cNvSpPr txBox="1"/>
          <p:nvPr/>
        </p:nvSpPr>
        <p:spPr>
          <a:xfrm>
            <a:off x="4839430" y="578084"/>
            <a:ext cx="8831904" cy="1453431"/>
          </a:xfrm>
          <a:prstGeom prst="rect">
            <a:avLst/>
          </a:prstGeom>
        </p:spPr>
        <p:txBody>
          <a:bodyPr lIns="0" tIns="0" rIns="0" bIns="0" rtlCol="0" anchor="t">
            <a:spAutoFit/>
          </a:bodyPr>
          <a:lstStyle/>
          <a:p>
            <a:pPr marL="0" lvl="0" indent="0" algn="ctr">
              <a:lnSpc>
                <a:spcPts val="9883"/>
              </a:lnSpc>
              <a:spcBef>
                <a:spcPct val="0"/>
              </a:spcBef>
            </a:pPr>
            <a:r>
              <a:rPr lang="en-US" sz="8236" spc="-164">
                <a:solidFill>
                  <a:srgbClr val="372929"/>
                </a:solidFill>
                <a:latin typeface="Jua"/>
                <a:ea typeface="Jua"/>
                <a:cs typeface="Jua"/>
                <a:sym typeface="Jua"/>
              </a:rPr>
              <a:t>Landasan Filosofis</a:t>
            </a:r>
          </a:p>
        </p:txBody>
      </p:sp>
      <p:grpSp>
        <p:nvGrpSpPr>
          <p:cNvPr id="8" name="Group 8"/>
          <p:cNvGrpSpPr/>
          <p:nvPr/>
        </p:nvGrpSpPr>
        <p:grpSpPr>
          <a:xfrm>
            <a:off x="4260965" y="2625578"/>
            <a:ext cx="9766070" cy="1090910"/>
            <a:chOff x="0" y="0"/>
            <a:chExt cx="13021427" cy="1454546"/>
          </a:xfrm>
        </p:grpSpPr>
        <p:grpSp>
          <p:nvGrpSpPr>
            <p:cNvPr id="9" name="Group 9"/>
            <p:cNvGrpSpPr/>
            <p:nvPr/>
          </p:nvGrpSpPr>
          <p:grpSpPr>
            <a:xfrm>
              <a:off x="1981762" y="0"/>
              <a:ext cx="9057903" cy="1454546"/>
              <a:chOff x="0" y="0"/>
              <a:chExt cx="12309379" cy="1976679"/>
            </a:xfrm>
          </p:grpSpPr>
          <p:sp>
            <p:nvSpPr>
              <p:cNvPr id="10" name="Freeform 10"/>
              <p:cNvSpPr/>
              <p:nvPr/>
            </p:nvSpPr>
            <p:spPr>
              <a:xfrm>
                <a:off x="-127" y="127"/>
                <a:ext cx="12309252" cy="1983664"/>
              </a:xfrm>
              <a:custGeom>
                <a:avLst/>
                <a:gdLst/>
                <a:ahLst/>
                <a:cxnLst/>
                <a:rect l="l" t="t" r="r" b="b"/>
                <a:pathLst>
                  <a:path w="12309252" h="1983664">
                    <a:moveTo>
                      <a:pt x="11908186" y="1970964"/>
                    </a:moveTo>
                    <a:cubicBezTo>
                      <a:pt x="11852306" y="1983664"/>
                      <a:pt x="11826906" y="1970964"/>
                      <a:pt x="11769756" y="1970964"/>
                    </a:cubicBezTo>
                    <a:cubicBezTo>
                      <a:pt x="11712606" y="1970964"/>
                      <a:pt x="11621547" y="1958264"/>
                      <a:pt x="11621547" y="1958264"/>
                    </a:cubicBezTo>
                    <a:lnTo>
                      <a:pt x="707771" y="1958264"/>
                    </a:lnTo>
                    <a:lnTo>
                      <a:pt x="631063" y="1945564"/>
                    </a:lnTo>
                    <a:cubicBezTo>
                      <a:pt x="631063" y="1945564"/>
                      <a:pt x="533400" y="1958264"/>
                      <a:pt x="457581" y="1945564"/>
                    </a:cubicBezTo>
                    <a:cubicBezTo>
                      <a:pt x="381762" y="1932864"/>
                      <a:pt x="296418" y="1945564"/>
                      <a:pt x="296418" y="1945564"/>
                    </a:cubicBezTo>
                    <a:cubicBezTo>
                      <a:pt x="240284" y="1945564"/>
                      <a:pt x="162814" y="1941246"/>
                      <a:pt x="119507" y="1912036"/>
                    </a:cubicBezTo>
                    <a:cubicBezTo>
                      <a:pt x="47371" y="1863395"/>
                      <a:pt x="25400" y="1793164"/>
                      <a:pt x="0" y="1687373"/>
                    </a:cubicBezTo>
                    <a:lnTo>
                      <a:pt x="0" y="1486840"/>
                    </a:lnTo>
                    <a:cubicBezTo>
                      <a:pt x="0" y="1486840"/>
                      <a:pt x="12700" y="1401877"/>
                      <a:pt x="12700" y="1343584"/>
                    </a:cubicBezTo>
                    <a:cubicBezTo>
                      <a:pt x="12700" y="1285291"/>
                      <a:pt x="0" y="1195375"/>
                      <a:pt x="0" y="119537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1790203" y="0"/>
                    </a:lnTo>
                    <a:cubicBezTo>
                      <a:pt x="11890279" y="0"/>
                      <a:pt x="11958732" y="12700"/>
                      <a:pt x="11958732" y="12700"/>
                    </a:cubicBezTo>
                    <a:cubicBezTo>
                      <a:pt x="12022867" y="12700"/>
                      <a:pt x="12111640" y="36322"/>
                      <a:pt x="12169552" y="50800"/>
                    </a:cubicBezTo>
                    <a:cubicBezTo>
                      <a:pt x="12271152" y="76200"/>
                      <a:pt x="12296552" y="254000"/>
                      <a:pt x="12296552" y="350520"/>
                    </a:cubicBezTo>
                    <a:lnTo>
                      <a:pt x="12296552" y="1104570"/>
                    </a:lnTo>
                    <a:cubicBezTo>
                      <a:pt x="12296552" y="1104570"/>
                      <a:pt x="12309252" y="1473251"/>
                      <a:pt x="12309252" y="1506271"/>
                    </a:cubicBezTo>
                    <a:cubicBezTo>
                      <a:pt x="12309252" y="1539290"/>
                      <a:pt x="12286773" y="1647240"/>
                      <a:pt x="12268866" y="1693468"/>
                    </a:cubicBezTo>
                    <a:cubicBezTo>
                      <a:pt x="12243847" y="1758112"/>
                      <a:pt x="12254007" y="1815008"/>
                      <a:pt x="12202191" y="1859204"/>
                    </a:cubicBezTo>
                    <a:cubicBezTo>
                      <a:pt x="12166123" y="1890065"/>
                      <a:pt x="12112021" y="1927402"/>
                      <a:pt x="12066809" y="1944548"/>
                    </a:cubicBezTo>
                    <a:cubicBezTo>
                      <a:pt x="12021597" y="1961693"/>
                      <a:pt x="11963812" y="1958390"/>
                      <a:pt x="11907932" y="1971090"/>
                    </a:cubicBezTo>
                    <a:close/>
                  </a:path>
                </a:pathLst>
              </a:custGeom>
              <a:solidFill>
                <a:srgbClr val="133E3D"/>
              </a:solidFill>
            </p:spPr>
          </p:sp>
        </p:grpSp>
        <p:sp>
          <p:nvSpPr>
            <p:cNvPr id="11" name="TextBox 11"/>
            <p:cNvSpPr txBox="1"/>
            <p:nvPr/>
          </p:nvSpPr>
          <p:spPr>
            <a:xfrm>
              <a:off x="0" y="311291"/>
              <a:ext cx="13021427" cy="851323"/>
            </a:xfrm>
            <a:prstGeom prst="rect">
              <a:avLst/>
            </a:prstGeom>
          </p:spPr>
          <p:txBody>
            <a:bodyPr lIns="0" tIns="0" rIns="0" bIns="0" rtlCol="0" anchor="t">
              <a:spAutoFit/>
            </a:bodyPr>
            <a:lstStyle/>
            <a:p>
              <a:pPr algn="ctr">
                <a:lnSpc>
                  <a:spcPts val="4699"/>
                </a:lnSpc>
              </a:pPr>
              <a:r>
                <a:rPr lang="en-US" sz="4699">
                  <a:solidFill>
                    <a:srgbClr val="FFFFFF"/>
                  </a:solidFill>
                  <a:latin typeface="KG Primary Penmanship"/>
                  <a:ea typeface="KG Primary Penmanship"/>
                  <a:cs typeface="KG Primary Penmanship"/>
                  <a:sym typeface="KG Primary Penmanship"/>
                </a:rPr>
                <a:t>Humanisme</a:t>
              </a:r>
            </a:p>
          </p:txBody>
        </p:sp>
      </p:grpSp>
      <p:sp>
        <p:nvSpPr>
          <p:cNvPr id="12" name="Freeform 12"/>
          <p:cNvSpPr/>
          <p:nvPr/>
        </p:nvSpPr>
        <p:spPr>
          <a:xfrm>
            <a:off x="14165379" y="1759762"/>
            <a:ext cx="3194931" cy="8786059"/>
          </a:xfrm>
          <a:custGeom>
            <a:avLst/>
            <a:gdLst/>
            <a:ahLst/>
            <a:cxnLst/>
            <a:rect l="l" t="t" r="r" b="b"/>
            <a:pathLst>
              <a:path w="3194931" h="8786059">
                <a:moveTo>
                  <a:pt x="0" y="0"/>
                </a:moveTo>
                <a:lnTo>
                  <a:pt x="3194931" y="0"/>
                </a:lnTo>
                <a:lnTo>
                  <a:pt x="3194931" y="8786060"/>
                </a:lnTo>
                <a:lnTo>
                  <a:pt x="0" y="878606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3" name="Freeform 13"/>
          <p:cNvSpPr/>
          <p:nvPr/>
        </p:nvSpPr>
        <p:spPr>
          <a:xfrm>
            <a:off x="15598417" y="6582207"/>
            <a:ext cx="3321766" cy="4114800"/>
          </a:xfrm>
          <a:custGeom>
            <a:avLst/>
            <a:gdLst/>
            <a:ahLst/>
            <a:cxnLst/>
            <a:rect l="l" t="t" r="r" b="b"/>
            <a:pathLst>
              <a:path w="3321766" h="4114800">
                <a:moveTo>
                  <a:pt x="0" y="0"/>
                </a:moveTo>
                <a:lnTo>
                  <a:pt x="3321766" y="0"/>
                </a:lnTo>
                <a:lnTo>
                  <a:pt x="3321766" y="4114800"/>
                </a:lnTo>
                <a:lnTo>
                  <a:pt x="0" y="41148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pSp>
        <p:nvGrpSpPr>
          <p:cNvPr id="14" name="Group 14"/>
          <p:cNvGrpSpPr/>
          <p:nvPr/>
        </p:nvGrpSpPr>
        <p:grpSpPr>
          <a:xfrm>
            <a:off x="4260965" y="4264274"/>
            <a:ext cx="9766070" cy="1090910"/>
            <a:chOff x="0" y="0"/>
            <a:chExt cx="13021427" cy="1454546"/>
          </a:xfrm>
        </p:grpSpPr>
        <p:grpSp>
          <p:nvGrpSpPr>
            <p:cNvPr id="15" name="Group 15"/>
            <p:cNvGrpSpPr/>
            <p:nvPr/>
          </p:nvGrpSpPr>
          <p:grpSpPr>
            <a:xfrm>
              <a:off x="1981762" y="0"/>
              <a:ext cx="9057903" cy="1454546"/>
              <a:chOff x="0" y="0"/>
              <a:chExt cx="12309379" cy="1976679"/>
            </a:xfrm>
          </p:grpSpPr>
          <p:sp>
            <p:nvSpPr>
              <p:cNvPr id="16" name="Freeform 16"/>
              <p:cNvSpPr/>
              <p:nvPr/>
            </p:nvSpPr>
            <p:spPr>
              <a:xfrm>
                <a:off x="-127" y="127"/>
                <a:ext cx="12309252" cy="1983664"/>
              </a:xfrm>
              <a:custGeom>
                <a:avLst/>
                <a:gdLst/>
                <a:ahLst/>
                <a:cxnLst/>
                <a:rect l="l" t="t" r="r" b="b"/>
                <a:pathLst>
                  <a:path w="12309252" h="1983664">
                    <a:moveTo>
                      <a:pt x="11908186" y="1970964"/>
                    </a:moveTo>
                    <a:cubicBezTo>
                      <a:pt x="11852306" y="1983664"/>
                      <a:pt x="11826906" y="1970964"/>
                      <a:pt x="11769756" y="1970964"/>
                    </a:cubicBezTo>
                    <a:cubicBezTo>
                      <a:pt x="11712606" y="1970964"/>
                      <a:pt x="11621547" y="1958264"/>
                      <a:pt x="11621547" y="1958264"/>
                    </a:cubicBezTo>
                    <a:lnTo>
                      <a:pt x="707771" y="1958264"/>
                    </a:lnTo>
                    <a:lnTo>
                      <a:pt x="631063" y="1945564"/>
                    </a:lnTo>
                    <a:cubicBezTo>
                      <a:pt x="631063" y="1945564"/>
                      <a:pt x="533400" y="1958264"/>
                      <a:pt x="457581" y="1945564"/>
                    </a:cubicBezTo>
                    <a:cubicBezTo>
                      <a:pt x="381762" y="1932864"/>
                      <a:pt x="296418" y="1945564"/>
                      <a:pt x="296418" y="1945564"/>
                    </a:cubicBezTo>
                    <a:cubicBezTo>
                      <a:pt x="240284" y="1945564"/>
                      <a:pt x="162814" y="1941246"/>
                      <a:pt x="119507" y="1912036"/>
                    </a:cubicBezTo>
                    <a:cubicBezTo>
                      <a:pt x="47371" y="1863395"/>
                      <a:pt x="25400" y="1793164"/>
                      <a:pt x="0" y="1687373"/>
                    </a:cubicBezTo>
                    <a:lnTo>
                      <a:pt x="0" y="1486840"/>
                    </a:lnTo>
                    <a:cubicBezTo>
                      <a:pt x="0" y="1486840"/>
                      <a:pt x="12700" y="1401877"/>
                      <a:pt x="12700" y="1343584"/>
                    </a:cubicBezTo>
                    <a:cubicBezTo>
                      <a:pt x="12700" y="1285291"/>
                      <a:pt x="0" y="1195375"/>
                      <a:pt x="0" y="119537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1790203" y="0"/>
                    </a:lnTo>
                    <a:cubicBezTo>
                      <a:pt x="11890279" y="0"/>
                      <a:pt x="11958732" y="12700"/>
                      <a:pt x="11958732" y="12700"/>
                    </a:cubicBezTo>
                    <a:cubicBezTo>
                      <a:pt x="12022867" y="12700"/>
                      <a:pt x="12111640" y="36322"/>
                      <a:pt x="12169552" y="50800"/>
                    </a:cubicBezTo>
                    <a:cubicBezTo>
                      <a:pt x="12271152" y="76200"/>
                      <a:pt x="12296552" y="254000"/>
                      <a:pt x="12296552" y="350520"/>
                    </a:cubicBezTo>
                    <a:lnTo>
                      <a:pt x="12296552" y="1104570"/>
                    </a:lnTo>
                    <a:cubicBezTo>
                      <a:pt x="12296552" y="1104570"/>
                      <a:pt x="12309252" y="1473251"/>
                      <a:pt x="12309252" y="1506271"/>
                    </a:cubicBezTo>
                    <a:cubicBezTo>
                      <a:pt x="12309252" y="1539290"/>
                      <a:pt x="12286773" y="1647240"/>
                      <a:pt x="12268866" y="1693468"/>
                    </a:cubicBezTo>
                    <a:cubicBezTo>
                      <a:pt x="12243847" y="1758112"/>
                      <a:pt x="12254007" y="1815008"/>
                      <a:pt x="12202191" y="1859204"/>
                    </a:cubicBezTo>
                    <a:cubicBezTo>
                      <a:pt x="12166123" y="1890065"/>
                      <a:pt x="12112021" y="1927402"/>
                      <a:pt x="12066809" y="1944548"/>
                    </a:cubicBezTo>
                    <a:cubicBezTo>
                      <a:pt x="12021597" y="1961693"/>
                      <a:pt x="11963812" y="1958390"/>
                      <a:pt x="11907932" y="1971090"/>
                    </a:cubicBezTo>
                    <a:close/>
                  </a:path>
                </a:pathLst>
              </a:custGeom>
              <a:solidFill>
                <a:srgbClr val="133E3D"/>
              </a:solidFill>
            </p:spPr>
          </p:sp>
        </p:grpSp>
        <p:sp>
          <p:nvSpPr>
            <p:cNvPr id="17" name="TextBox 17"/>
            <p:cNvSpPr txBox="1"/>
            <p:nvPr/>
          </p:nvSpPr>
          <p:spPr>
            <a:xfrm>
              <a:off x="0" y="311291"/>
              <a:ext cx="13021427" cy="851323"/>
            </a:xfrm>
            <a:prstGeom prst="rect">
              <a:avLst/>
            </a:prstGeom>
          </p:spPr>
          <p:txBody>
            <a:bodyPr lIns="0" tIns="0" rIns="0" bIns="0" rtlCol="0" anchor="t">
              <a:spAutoFit/>
            </a:bodyPr>
            <a:lstStyle/>
            <a:p>
              <a:pPr algn="ctr">
                <a:lnSpc>
                  <a:spcPts val="4699"/>
                </a:lnSpc>
              </a:pPr>
              <a:r>
                <a:rPr lang="en-US" sz="4699">
                  <a:solidFill>
                    <a:srgbClr val="FFFFFF"/>
                  </a:solidFill>
                  <a:latin typeface="KG Primary Penmanship"/>
                  <a:ea typeface="KG Primary Penmanship"/>
                  <a:cs typeface="KG Primary Penmanship"/>
                  <a:sym typeface="KG Primary Penmanship"/>
                </a:rPr>
                <a:t>Pragmatisme</a:t>
              </a:r>
            </a:p>
          </p:txBody>
        </p:sp>
      </p:grpSp>
      <p:grpSp>
        <p:nvGrpSpPr>
          <p:cNvPr id="18" name="Group 18"/>
          <p:cNvGrpSpPr/>
          <p:nvPr/>
        </p:nvGrpSpPr>
        <p:grpSpPr>
          <a:xfrm>
            <a:off x="4260965" y="5907633"/>
            <a:ext cx="9766070" cy="1090910"/>
            <a:chOff x="0" y="0"/>
            <a:chExt cx="13021427" cy="1454546"/>
          </a:xfrm>
        </p:grpSpPr>
        <p:grpSp>
          <p:nvGrpSpPr>
            <p:cNvPr id="19" name="Group 19"/>
            <p:cNvGrpSpPr/>
            <p:nvPr/>
          </p:nvGrpSpPr>
          <p:grpSpPr>
            <a:xfrm>
              <a:off x="1981762" y="0"/>
              <a:ext cx="9057903" cy="1454546"/>
              <a:chOff x="0" y="0"/>
              <a:chExt cx="12309379" cy="1976679"/>
            </a:xfrm>
          </p:grpSpPr>
          <p:sp>
            <p:nvSpPr>
              <p:cNvPr id="20" name="Freeform 20"/>
              <p:cNvSpPr/>
              <p:nvPr/>
            </p:nvSpPr>
            <p:spPr>
              <a:xfrm>
                <a:off x="-127" y="127"/>
                <a:ext cx="12309252" cy="1983664"/>
              </a:xfrm>
              <a:custGeom>
                <a:avLst/>
                <a:gdLst/>
                <a:ahLst/>
                <a:cxnLst/>
                <a:rect l="l" t="t" r="r" b="b"/>
                <a:pathLst>
                  <a:path w="12309252" h="1983664">
                    <a:moveTo>
                      <a:pt x="11908186" y="1970964"/>
                    </a:moveTo>
                    <a:cubicBezTo>
                      <a:pt x="11852306" y="1983664"/>
                      <a:pt x="11826906" y="1970964"/>
                      <a:pt x="11769756" y="1970964"/>
                    </a:cubicBezTo>
                    <a:cubicBezTo>
                      <a:pt x="11712606" y="1970964"/>
                      <a:pt x="11621547" y="1958264"/>
                      <a:pt x="11621547" y="1958264"/>
                    </a:cubicBezTo>
                    <a:lnTo>
                      <a:pt x="707771" y="1958264"/>
                    </a:lnTo>
                    <a:lnTo>
                      <a:pt x="631063" y="1945564"/>
                    </a:lnTo>
                    <a:cubicBezTo>
                      <a:pt x="631063" y="1945564"/>
                      <a:pt x="533400" y="1958264"/>
                      <a:pt x="457581" y="1945564"/>
                    </a:cubicBezTo>
                    <a:cubicBezTo>
                      <a:pt x="381762" y="1932864"/>
                      <a:pt x="296418" y="1945564"/>
                      <a:pt x="296418" y="1945564"/>
                    </a:cubicBezTo>
                    <a:cubicBezTo>
                      <a:pt x="240284" y="1945564"/>
                      <a:pt x="162814" y="1941246"/>
                      <a:pt x="119507" y="1912036"/>
                    </a:cubicBezTo>
                    <a:cubicBezTo>
                      <a:pt x="47371" y="1863395"/>
                      <a:pt x="25400" y="1793164"/>
                      <a:pt x="0" y="1687373"/>
                    </a:cubicBezTo>
                    <a:lnTo>
                      <a:pt x="0" y="1486840"/>
                    </a:lnTo>
                    <a:cubicBezTo>
                      <a:pt x="0" y="1486840"/>
                      <a:pt x="12700" y="1401877"/>
                      <a:pt x="12700" y="1343584"/>
                    </a:cubicBezTo>
                    <a:cubicBezTo>
                      <a:pt x="12700" y="1285291"/>
                      <a:pt x="0" y="1195375"/>
                      <a:pt x="0" y="119537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1790203" y="0"/>
                    </a:lnTo>
                    <a:cubicBezTo>
                      <a:pt x="11890279" y="0"/>
                      <a:pt x="11958732" y="12700"/>
                      <a:pt x="11958732" y="12700"/>
                    </a:cubicBezTo>
                    <a:cubicBezTo>
                      <a:pt x="12022867" y="12700"/>
                      <a:pt x="12111640" y="36322"/>
                      <a:pt x="12169552" y="50800"/>
                    </a:cubicBezTo>
                    <a:cubicBezTo>
                      <a:pt x="12271152" y="76200"/>
                      <a:pt x="12296552" y="254000"/>
                      <a:pt x="12296552" y="350520"/>
                    </a:cubicBezTo>
                    <a:lnTo>
                      <a:pt x="12296552" y="1104570"/>
                    </a:lnTo>
                    <a:cubicBezTo>
                      <a:pt x="12296552" y="1104570"/>
                      <a:pt x="12309252" y="1473251"/>
                      <a:pt x="12309252" y="1506271"/>
                    </a:cubicBezTo>
                    <a:cubicBezTo>
                      <a:pt x="12309252" y="1539290"/>
                      <a:pt x="12286773" y="1647240"/>
                      <a:pt x="12268866" y="1693468"/>
                    </a:cubicBezTo>
                    <a:cubicBezTo>
                      <a:pt x="12243847" y="1758112"/>
                      <a:pt x="12254007" y="1815008"/>
                      <a:pt x="12202191" y="1859204"/>
                    </a:cubicBezTo>
                    <a:cubicBezTo>
                      <a:pt x="12166123" y="1890065"/>
                      <a:pt x="12112021" y="1927402"/>
                      <a:pt x="12066809" y="1944548"/>
                    </a:cubicBezTo>
                    <a:cubicBezTo>
                      <a:pt x="12021597" y="1961693"/>
                      <a:pt x="11963812" y="1958390"/>
                      <a:pt x="11907932" y="1971090"/>
                    </a:cubicBezTo>
                    <a:close/>
                  </a:path>
                </a:pathLst>
              </a:custGeom>
              <a:solidFill>
                <a:srgbClr val="133E3D"/>
              </a:solidFill>
            </p:spPr>
          </p:sp>
        </p:grpSp>
        <p:sp>
          <p:nvSpPr>
            <p:cNvPr id="21" name="TextBox 21"/>
            <p:cNvSpPr txBox="1"/>
            <p:nvPr/>
          </p:nvSpPr>
          <p:spPr>
            <a:xfrm>
              <a:off x="0" y="311291"/>
              <a:ext cx="13021427" cy="851323"/>
            </a:xfrm>
            <a:prstGeom prst="rect">
              <a:avLst/>
            </a:prstGeom>
          </p:spPr>
          <p:txBody>
            <a:bodyPr lIns="0" tIns="0" rIns="0" bIns="0" rtlCol="0" anchor="t">
              <a:spAutoFit/>
            </a:bodyPr>
            <a:lstStyle/>
            <a:p>
              <a:pPr algn="ctr">
                <a:lnSpc>
                  <a:spcPts val="4699"/>
                </a:lnSpc>
              </a:pPr>
              <a:r>
                <a:rPr lang="en-US" sz="4699">
                  <a:solidFill>
                    <a:srgbClr val="FFFFFF"/>
                  </a:solidFill>
                  <a:latin typeface="KG Primary Penmanship"/>
                  <a:ea typeface="KG Primary Penmanship"/>
                  <a:cs typeface="KG Primary Penmanship"/>
                  <a:sym typeface="KG Primary Penmanship"/>
                </a:rPr>
                <a:t>Idealisme</a:t>
              </a:r>
            </a:p>
          </p:txBody>
        </p:sp>
      </p:grpSp>
      <p:grpSp>
        <p:nvGrpSpPr>
          <p:cNvPr id="22" name="Group 22"/>
          <p:cNvGrpSpPr/>
          <p:nvPr/>
        </p:nvGrpSpPr>
        <p:grpSpPr>
          <a:xfrm>
            <a:off x="4260965" y="7548697"/>
            <a:ext cx="9766070" cy="1090910"/>
            <a:chOff x="0" y="0"/>
            <a:chExt cx="13021427" cy="1454546"/>
          </a:xfrm>
        </p:grpSpPr>
        <p:grpSp>
          <p:nvGrpSpPr>
            <p:cNvPr id="23" name="Group 23"/>
            <p:cNvGrpSpPr/>
            <p:nvPr/>
          </p:nvGrpSpPr>
          <p:grpSpPr>
            <a:xfrm>
              <a:off x="1981762" y="0"/>
              <a:ext cx="9057903" cy="1454546"/>
              <a:chOff x="0" y="0"/>
              <a:chExt cx="12309379" cy="1976679"/>
            </a:xfrm>
          </p:grpSpPr>
          <p:sp>
            <p:nvSpPr>
              <p:cNvPr id="24" name="Freeform 24"/>
              <p:cNvSpPr/>
              <p:nvPr/>
            </p:nvSpPr>
            <p:spPr>
              <a:xfrm>
                <a:off x="-127" y="127"/>
                <a:ext cx="12309252" cy="1983664"/>
              </a:xfrm>
              <a:custGeom>
                <a:avLst/>
                <a:gdLst/>
                <a:ahLst/>
                <a:cxnLst/>
                <a:rect l="l" t="t" r="r" b="b"/>
                <a:pathLst>
                  <a:path w="12309252" h="1983664">
                    <a:moveTo>
                      <a:pt x="11908186" y="1970964"/>
                    </a:moveTo>
                    <a:cubicBezTo>
                      <a:pt x="11852306" y="1983664"/>
                      <a:pt x="11826906" y="1970964"/>
                      <a:pt x="11769756" y="1970964"/>
                    </a:cubicBezTo>
                    <a:cubicBezTo>
                      <a:pt x="11712606" y="1970964"/>
                      <a:pt x="11621547" y="1958264"/>
                      <a:pt x="11621547" y="1958264"/>
                    </a:cubicBezTo>
                    <a:lnTo>
                      <a:pt x="707771" y="1958264"/>
                    </a:lnTo>
                    <a:lnTo>
                      <a:pt x="631063" y="1945564"/>
                    </a:lnTo>
                    <a:cubicBezTo>
                      <a:pt x="631063" y="1945564"/>
                      <a:pt x="533400" y="1958264"/>
                      <a:pt x="457581" y="1945564"/>
                    </a:cubicBezTo>
                    <a:cubicBezTo>
                      <a:pt x="381762" y="1932864"/>
                      <a:pt x="296418" y="1945564"/>
                      <a:pt x="296418" y="1945564"/>
                    </a:cubicBezTo>
                    <a:cubicBezTo>
                      <a:pt x="240284" y="1945564"/>
                      <a:pt x="162814" y="1941246"/>
                      <a:pt x="119507" y="1912036"/>
                    </a:cubicBezTo>
                    <a:cubicBezTo>
                      <a:pt x="47371" y="1863395"/>
                      <a:pt x="25400" y="1793164"/>
                      <a:pt x="0" y="1687373"/>
                    </a:cubicBezTo>
                    <a:lnTo>
                      <a:pt x="0" y="1486840"/>
                    </a:lnTo>
                    <a:cubicBezTo>
                      <a:pt x="0" y="1486840"/>
                      <a:pt x="12700" y="1401877"/>
                      <a:pt x="12700" y="1343584"/>
                    </a:cubicBezTo>
                    <a:cubicBezTo>
                      <a:pt x="12700" y="1285291"/>
                      <a:pt x="0" y="1195375"/>
                      <a:pt x="0" y="119537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1790203" y="0"/>
                    </a:lnTo>
                    <a:cubicBezTo>
                      <a:pt x="11890279" y="0"/>
                      <a:pt x="11958732" y="12700"/>
                      <a:pt x="11958732" y="12700"/>
                    </a:cubicBezTo>
                    <a:cubicBezTo>
                      <a:pt x="12022867" y="12700"/>
                      <a:pt x="12111640" y="36322"/>
                      <a:pt x="12169552" y="50800"/>
                    </a:cubicBezTo>
                    <a:cubicBezTo>
                      <a:pt x="12271152" y="76200"/>
                      <a:pt x="12296552" y="254000"/>
                      <a:pt x="12296552" y="350520"/>
                    </a:cubicBezTo>
                    <a:lnTo>
                      <a:pt x="12296552" y="1104570"/>
                    </a:lnTo>
                    <a:cubicBezTo>
                      <a:pt x="12296552" y="1104570"/>
                      <a:pt x="12309252" y="1473251"/>
                      <a:pt x="12309252" y="1506271"/>
                    </a:cubicBezTo>
                    <a:cubicBezTo>
                      <a:pt x="12309252" y="1539290"/>
                      <a:pt x="12286773" y="1647240"/>
                      <a:pt x="12268866" y="1693468"/>
                    </a:cubicBezTo>
                    <a:cubicBezTo>
                      <a:pt x="12243847" y="1758112"/>
                      <a:pt x="12254007" y="1815008"/>
                      <a:pt x="12202191" y="1859204"/>
                    </a:cubicBezTo>
                    <a:cubicBezTo>
                      <a:pt x="12166123" y="1890065"/>
                      <a:pt x="12112021" y="1927402"/>
                      <a:pt x="12066809" y="1944548"/>
                    </a:cubicBezTo>
                    <a:cubicBezTo>
                      <a:pt x="12021597" y="1961693"/>
                      <a:pt x="11963812" y="1958390"/>
                      <a:pt x="11907932" y="1971090"/>
                    </a:cubicBezTo>
                    <a:close/>
                  </a:path>
                </a:pathLst>
              </a:custGeom>
              <a:solidFill>
                <a:srgbClr val="133E3D"/>
              </a:solidFill>
            </p:spPr>
          </p:sp>
        </p:grpSp>
        <p:sp>
          <p:nvSpPr>
            <p:cNvPr id="25" name="TextBox 25"/>
            <p:cNvSpPr txBox="1"/>
            <p:nvPr/>
          </p:nvSpPr>
          <p:spPr>
            <a:xfrm>
              <a:off x="0" y="311291"/>
              <a:ext cx="13021427" cy="851323"/>
            </a:xfrm>
            <a:prstGeom prst="rect">
              <a:avLst/>
            </a:prstGeom>
          </p:spPr>
          <p:txBody>
            <a:bodyPr lIns="0" tIns="0" rIns="0" bIns="0" rtlCol="0" anchor="t">
              <a:spAutoFit/>
            </a:bodyPr>
            <a:lstStyle/>
            <a:p>
              <a:pPr algn="ctr">
                <a:lnSpc>
                  <a:spcPts val="4699"/>
                </a:lnSpc>
              </a:pPr>
              <a:r>
                <a:rPr lang="en-US" sz="4699">
                  <a:solidFill>
                    <a:srgbClr val="FFFFFF"/>
                  </a:solidFill>
                  <a:latin typeface="KG Primary Penmanship"/>
                  <a:ea typeface="KG Primary Penmanship"/>
                  <a:cs typeface="KG Primary Penmanship"/>
                  <a:sym typeface="KG Primary Penmanship"/>
                </a:rPr>
                <a:t>Realisme</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785683" y="1692862"/>
            <a:ext cx="4307128" cy="9669063"/>
          </a:xfrm>
          <a:custGeom>
            <a:avLst/>
            <a:gdLst/>
            <a:ahLst/>
            <a:cxnLst/>
            <a:rect l="l" t="t" r="r" b="b"/>
            <a:pathLst>
              <a:path w="4307128" h="9669063">
                <a:moveTo>
                  <a:pt x="0" y="0"/>
                </a:moveTo>
                <a:lnTo>
                  <a:pt x="4307129" y="0"/>
                </a:lnTo>
                <a:lnTo>
                  <a:pt x="4307129" y="9669064"/>
                </a:lnTo>
                <a:lnTo>
                  <a:pt x="0" y="966906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3774703" y="8097339"/>
            <a:ext cx="3170242" cy="3927102"/>
          </a:xfrm>
          <a:custGeom>
            <a:avLst/>
            <a:gdLst/>
            <a:ahLst/>
            <a:cxnLst/>
            <a:rect l="l" t="t" r="r" b="b"/>
            <a:pathLst>
              <a:path w="3170242" h="3927102">
                <a:moveTo>
                  <a:pt x="3170242" y="0"/>
                </a:moveTo>
                <a:lnTo>
                  <a:pt x="0" y="0"/>
                </a:lnTo>
                <a:lnTo>
                  <a:pt x="0" y="3927102"/>
                </a:lnTo>
                <a:lnTo>
                  <a:pt x="3170242" y="3927102"/>
                </a:lnTo>
                <a:lnTo>
                  <a:pt x="3170242"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339290" y="7483864"/>
            <a:ext cx="3478876" cy="4114800"/>
          </a:xfrm>
          <a:custGeom>
            <a:avLst/>
            <a:gdLst/>
            <a:ahLst/>
            <a:cxnLst/>
            <a:rect l="l" t="t" r="r" b="b"/>
            <a:pathLst>
              <a:path w="3478876" h="4114800">
                <a:moveTo>
                  <a:pt x="0" y="0"/>
                </a:moveTo>
                <a:lnTo>
                  <a:pt x="3478877" y="0"/>
                </a:lnTo>
                <a:lnTo>
                  <a:pt x="3478877"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7" name="Group 7"/>
          <p:cNvGrpSpPr/>
          <p:nvPr/>
        </p:nvGrpSpPr>
        <p:grpSpPr>
          <a:xfrm>
            <a:off x="7352414" y="1629026"/>
            <a:ext cx="9340305" cy="7641923"/>
            <a:chOff x="0" y="0"/>
            <a:chExt cx="13263390" cy="10851659"/>
          </a:xfrm>
        </p:grpSpPr>
        <p:sp>
          <p:nvSpPr>
            <p:cNvPr id="8" name="Freeform 8"/>
            <p:cNvSpPr/>
            <p:nvPr/>
          </p:nvSpPr>
          <p:spPr>
            <a:xfrm>
              <a:off x="-127" y="127"/>
              <a:ext cx="13263263" cy="10858644"/>
            </a:xfrm>
            <a:custGeom>
              <a:avLst/>
              <a:gdLst/>
              <a:ahLst/>
              <a:cxnLst/>
              <a:rect l="l" t="t" r="r" b="b"/>
              <a:pathLst>
                <a:path w="13263263" h="10858644">
                  <a:moveTo>
                    <a:pt x="12862197" y="10845944"/>
                  </a:moveTo>
                  <a:cubicBezTo>
                    <a:pt x="12806317" y="10858644"/>
                    <a:pt x="12780917" y="10845944"/>
                    <a:pt x="12723767" y="10845944"/>
                  </a:cubicBezTo>
                  <a:cubicBezTo>
                    <a:pt x="12666617" y="10845944"/>
                    <a:pt x="12575558" y="10833244"/>
                    <a:pt x="1257555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2744214" y="0"/>
                  </a:lnTo>
                  <a:cubicBezTo>
                    <a:pt x="12844290" y="0"/>
                    <a:pt x="12912743" y="12700"/>
                    <a:pt x="12912743" y="12700"/>
                  </a:cubicBezTo>
                  <a:cubicBezTo>
                    <a:pt x="12976878" y="12700"/>
                    <a:pt x="13065650" y="36322"/>
                    <a:pt x="13123563" y="50800"/>
                  </a:cubicBezTo>
                  <a:cubicBezTo>
                    <a:pt x="13225163" y="76200"/>
                    <a:pt x="13250563" y="254000"/>
                    <a:pt x="13250563" y="350520"/>
                  </a:cubicBezTo>
                  <a:lnTo>
                    <a:pt x="13250563" y="9979550"/>
                  </a:lnTo>
                  <a:cubicBezTo>
                    <a:pt x="13250563" y="9979550"/>
                    <a:pt x="13263263" y="10348231"/>
                    <a:pt x="13263263" y="10381251"/>
                  </a:cubicBezTo>
                  <a:cubicBezTo>
                    <a:pt x="13263263" y="10414271"/>
                    <a:pt x="13240784" y="10522221"/>
                    <a:pt x="13222876" y="10568449"/>
                  </a:cubicBezTo>
                  <a:cubicBezTo>
                    <a:pt x="13197858" y="10633092"/>
                    <a:pt x="13208018" y="10689988"/>
                    <a:pt x="13156201" y="10734184"/>
                  </a:cubicBezTo>
                  <a:cubicBezTo>
                    <a:pt x="13120134" y="10765045"/>
                    <a:pt x="13066032" y="10802383"/>
                    <a:pt x="13020821" y="10819528"/>
                  </a:cubicBezTo>
                  <a:cubicBezTo>
                    <a:pt x="12975608" y="10836673"/>
                    <a:pt x="12917823" y="10833371"/>
                    <a:pt x="12861943" y="10846071"/>
                  </a:cubicBezTo>
                  <a:close/>
                </a:path>
              </a:pathLst>
            </a:custGeom>
            <a:solidFill>
              <a:srgbClr val="EAEAEA"/>
            </a:solidFill>
          </p:spPr>
        </p:sp>
      </p:grpSp>
      <p:grpSp>
        <p:nvGrpSpPr>
          <p:cNvPr id="9" name="Group 9"/>
          <p:cNvGrpSpPr/>
          <p:nvPr/>
        </p:nvGrpSpPr>
        <p:grpSpPr>
          <a:xfrm>
            <a:off x="7574621" y="2146590"/>
            <a:ext cx="8889111" cy="6520589"/>
            <a:chOff x="0" y="0"/>
            <a:chExt cx="14793387" cy="10851659"/>
          </a:xfrm>
        </p:grpSpPr>
        <p:sp>
          <p:nvSpPr>
            <p:cNvPr id="10" name="Freeform 10"/>
            <p:cNvSpPr/>
            <p:nvPr/>
          </p:nvSpPr>
          <p:spPr>
            <a:xfrm>
              <a:off x="-127" y="127"/>
              <a:ext cx="14793260" cy="10858644"/>
            </a:xfrm>
            <a:custGeom>
              <a:avLst/>
              <a:gdLst/>
              <a:ahLst/>
              <a:cxnLst/>
              <a:rect l="l" t="t" r="r" b="b"/>
              <a:pathLst>
                <a:path w="14793260" h="10858644">
                  <a:moveTo>
                    <a:pt x="14392194" y="10845944"/>
                  </a:moveTo>
                  <a:cubicBezTo>
                    <a:pt x="14336314" y="10858644"/>
                    <a:pt x="14310914" y="10845944"/>
                    <a:pt x="14253764" y="10845944"/>
                  </a:cubicBezTo>
                  <a:cubicBezTo>
                    <a:pt x="14196614" y="10845944"/>
                    <a:pt x="14105556" y="10833244"/>
                    <a:pt x="14105556"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274211" y="0"/>
                  </a:lnTo>
                  <a:cubicBezTo>
                    <a:pt x="14374287" y="0"/>
                    <a:pt x="14442740" y="12700"/>
                    <a:pt x="14442740" y="12700"/>
                  </a:cubicBezTo>
                  <a:cubicBezTo>
                    <a:pt x="14506876" y="12700"/>
                    <a:pt x="14595649" y="36322"/>
                    <a:pt x="14653561" y="50800"/>
                  </a:cubicBezTo>
                  <a:cubicBezTo>
                    <a:pt x="14755160" y="76200"/>
                    <a:pt x="14780560" y="254000"/>
                    <a:pt x="14780560" y="350520"/>
                  </a:cubicBezTo>
                  <a:lnTo>
                    <a:pt x="14780560" y="9979550"/>
                  </a:lnTo>
                  <a:cubicBezTo>
                    <a:pt x="14780560" y="9979550"/>
                    <a:pt x="14793260" y="10348231"/>
                    <a:pt x="14793260" y="10381251"/>
                  </a:cubicBezTo>
                  <a:cubicBezTo>
                    <a:pt x="14793260" y="10414271"/>
                    <a:pt x="14770782" y="10522221"/>
                    <a:pt x="14752875" y="10568449"/>
                  </a:cubicBezTo>
                  <a:cubicBezTo>
                    <a:pt x="14727856" y="10633092"/>
                    <a:pt x="14738015" y="10689988"/>
                    <a:pt x="14686200" y="10734184"/>
                  </a:cubicBezTo>
                  <a:cubicBezTo>
                    <a:pt x="14650132" y="10765045"/>
                    <a:pt x="14596030" y="10802383"/>
                    <a:pt x="14550817" y="10819528"/>
                  </a:cubicBezTo>
                  <a:cubicBezTo>
                    <a:pt x="14505606" y="10836673"/>
                    <a:pt x="14447820" y="10833371"/>
                    <a:pt x="14391940" y="10846071"/>
                  </a:cubicBezTo>
                  <a:close/>
                </a:path>
              </a:pathLst>
            </a:custGeom>
            <a:solidFill>
              <a:srgbClr val="FFFFFF"/>
            </a:solidFill>
          </p:spPr>
        </p:sp>
      </p:grpSp>
      <p:sp>
        <p:nvSpPr>
          <p:cNvPr id="11" name="Freeform 11"/>
          <p:cNvSpPr/>
          <p:nvPr/>
        </p:nvSpPr>
        <p:spPr>
          <a:xfrm>
            <a:off x="8766732" y="9243175"/>
            <a:ext cx="5781047" cy="42375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12">
              <a:extLst>
                <a:ext uri="{96DAC541-7B7A-43D3-8B79-37D633B846F1}">
                  <asvg:svgBlip xmlns="" xmlns:asvg="http://schemas.microsoft.com/office/drawing/2016/SVG/main" r:embed="rId13"/>
                </a:ext>
              </a:extLst>
            </a:blip>
            <a:stretch>
              <a:fillRect t="-61363"/>
            </a:stretch>
          </a:blipFill>
        </p:spPr>
      </p:sp>
      <p:sp>
        <p:nvSpPr>
          <p:cNvPr id="12" name="Freeform 12"/>
          <p:cNvSpPr/>
          <p:nvPr/>
        </p:nvSpPr>
        <p:spPr>
          <a:xfrm>
            <a:off x="7152441" y="8940671"/>
            <a:ext cx="6357135" cy="330278"/>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14">
              <a:extLst>
                <a:ext uri="{96DAC541-7B7A-43D3-8B79-37D633B846F1}">
                  <asvg:svgBlip xmlns="" xmlns:asvg="http://schemas.microsoft.com/office/drawing/2016/SVG/main" r:embed="rId15"/>
                </a:ext>
              </a:extLst>
            </a:blip>
            <a:stretch>
              <a:fillRect t="-1145859"/>
            </a:stretch>
          </a:blipFill>
        </p:spPr>
      </p:sp>
      <p:sp>
        <p:nvSpPr>
          <p:cNvPr id="13" name="Freeform 13"/>
          <p:cNvSpPr/>
          <p:nvPr/>
        </p:nvSpPr>
        <p:spPr>
          <a:xfrm>
            <a:off x="10557791" y="8940671"/>
            <a:ext cx="6357135" cy="330278"/>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16">
              <a:extLst>
                <a:ext uri="{96DAC541-7B7A-43D3-8B79-37D633B846F1}">
                  <asvg:svgBlip xmlns="" xmlns:asvg="http://schemas.microsoft.com/office/drawing/2016/SVG/main" r:embed="rId17"/>
                </a:ext>
              </a:extLst>
            </a:blip>
            <a:stretch>
              <a:fillRect t="-1145859"/>
            </a:stretch>
          </a:blipFill>
        </p:spPr>
      </p:sp>
      <p:sp>
        <p:nvSpPr>
          <p:cNvPr id="14" name="Freeform 14"/>
          <p:cNvSpPr/>
          <p:nvPr/>
        </p:nvSpPr>
        <p:spPr>
          <a:xfrm>
            <a:off x="11342194" y="3579292"/>
            <a:ext cx="1382977" cy="158786"/>
          </a:xfrm>
          <a:custGeom>
            <a:avLst/>
            <a:gdLst/>
            <a:ahLst/>
            <a:cxnLst/>
            <a:rect l="l" t="t" r="r" b="b"/>
            <a:pathLst>
              <a:path w="1382977" h="158786">
                <a:moveTo>
                  <a:pt x="0" y="0"/>
                </a:moveTo>
                <a:lnTo>
                  <a:pt x="1382978" y="0"/>
                </a:lnTo>
                <a:lnTo>
                  <a:pt x="1382978" y="158786"/>
                </a:lnTo>
                <a:lnTo>
                  <a:pt x="0" y="158786"/>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5" name="Freeform 15"/>
          <p:cNvSpPr/>
          <p:nvPr/>
        </p:nvSpPr>
        <p:spPr>
          <a:xfrm flipV="1">
            <a:off x="7141324" y="1463887"/>
            <a:ext cx="6357135" cy="330278"/>
          </a:xfrm>
          <a:custGeom>
            <a:avLst/>
            <a:gdLst/>
            <a:ahLst/>
            <a:cxnLst/>
            <a:rect l="l" t="t" r="r" b="b"/>
            <a:pathLst>
              <a:path w="6357135" h="330278">
                <a:moveTo>
                  <a:pt x="0" y="330278"/>
                </a:moveTo>
                <a:lnTo>
                  <a:pt x="6357134" y="330278"/>
                </a:lnTo>
                <a:lnTo>
                  <a:pt x="6357134" y="0"/>
                </a:lnTo>
                <a:lnTo>
                  <a:pt x="0" y="0"/>
                </a:lnTo>
                <a:lnTo>
                  <a:pt x="0" y="330278"/>
                </a:lnTo>
                <a:close/>
              </a:path>
            </a:pathLst>
          </a:custGeom>
          <a:blipFill>
            <a:blip r:embed="rId16">
              <a:extLst>
                <a:ext uri="{96DAC541-7B7A-43D3-8B79-37D633B846F1}">
                  <asvg:svgBlip xmlns="" xmlns:asvg="http://schemas.microsoft.com/office/drawing/2016/SVG/main" r:embed="rId17"/>
                </a:ext>
              </a:extLst>
            </a:blip>
            <a:stretch>
              <a:fillRect t="-1145859"/>
            </a:stretch>
          </a:blipFill>
        </p:spPr>
      </p:sp>
      <p:sp>
        <p:nvSpPr>
          <p:cNvPr id="16" name="Freeform 16"/>
          <p:cNvSpPr/>
          <p:nvPr/>
        </p:nvSpPr>
        <p:spPr>
          <a:xfrm flipV="1">
            <a:off x="10546673" y="1463887"/>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16">
              <a:extLst>
                <a:ext uri="{96DAC541-7B7A-43D3-8B79-37D633B846F1}">
                  <asvg:svgBlip xmlns="" xmlns:asvg="http://schemas.microsoft.com/office/drawing/2016/SVG/main" r:embed="rId17"/>
                </a:ext>
              </a:extLst>
            </a:blip>
            <a:stretch>
              <a:fillRect t="-1145859"/>
            </a:stretch>
          </a:blipFill>
        </p:spPr>
      </p:sp>
      <p:sp>
        <p:nvSpPr>
          <p:cNvPr id="17" name="Freeform 17"/>
          <p:cNvSpPr/>
          <p:nvPr/>
        </p:nvSpPr>
        <p:spPr>
          <a:xfrm>
            <a:off x="11939526" y="949604"/>
            <a:ext cx="166080" cy="15819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8" name="TextBox 18"/>
          <p:cNvSpPr txBox="1"/>
          <p:nvPr/>
        </p:nvSpPr>
        <p:spPr>
          <a:xfrm>
            <a:off x="7897565" y="4039396"/>
            <a:ext cx="8083921" cy="3268980"/>
          </a:xfrm>
          <a:prstGeom prst="rect">
            <a:avLst/>
          </a:prstGeom>
        </p:spPr>
        <p:txBody>
          <a:bodyPr lIns="0" tIns="0" rIns="0" bIns="0" rtlCol="0" anchor="t">
            <a:spAutoFit/>
          </a:bodyPr>
          <a:lstStyle/>
          <a:p>
            <a:pPr algn="ctr">
              <a:lnSpc>
                <a:spcPts val="4289"/>
              </a:lnSpc>
            </a:pPr>
            <a:r>
              <a:rPr lang="en-US" sz="3899">
                <a:solidFill>
                  <a:srgbClr val="372929"/>
                </a:solidFill>
                <a:latin typeface="KG Primary Penmanship"/>
                <a:ea typeface="KG Primary Penmanship"/>
                <a:cs typeface="KG Primary Penmanship"/>
                <a:sym typeface="KG Primary Penmanship"/>
              </a:rPr>
              <a:t>Landasan humanisme menekankan pengembangan potensi individu secara utuh, meliputi aspek kognitif, afektif, dan psikomotorik. Kurikulum yang berlandaskan humanisme bertujuan untuk membantu siswa mencapai potensi maksimal mereka sebagai manusia.</a:t>
            </a:r>
          </a:p>
        </p:txBody>
      </p:sp>
      <p:sp>
        <p:nvSpPr>
          <p:cNvPr id="19" name="TextBox 19"/>
          <p:cNvSpPr txBox="1"/>
          <p:nvPr/>
        </p:nvSpPr>
        <p:spPr>
          <a:xfrm>
            <a:off x="7758052" y="2411981"/>
            <a:ext cx="8529028" cy="962025"/>
          </a:xfrm>
          <a:prstGeom prst="rect">
            <a:avLst/>
          </a:prstGeom>
        </p:spPr>
        <p:txBody>
          <a:bodyPr lIns="0" tIns="0" rIns="0" bIns="0" rtlCol="0" anchor="t">
            <a:spAutoFit/>
          </a:bodyPr>
          <a:lstStyle/>
          <a:p>
            <a:pPr algn="ctr">
              <a:lnSpc>
                <a:spcPts val="6600"/>
              </a:lnSpc>
            </a:pPr>
            <a:r>
              <a:rPr lang="en-US" sz="5500" spc="-110">
                <a:solidFill>
                  <a:srgbClr val="372929"/>
                </a:solidFill>
                <a:latin typeface="Jua"/>
                <a:ea typeface="Jua"/>
                <a:cs typeface="Jua"/>
                <a:sym typeface="Jua"/>
              </a:rPr>
              <a:t>1. Humanisme</a:t>
            </a:r>
          </a:p>
        </p:txBody>
      </p:sp>
      <p:sp>
        <p:nvSpPr>
          <p:cNvPr id="20" name="Freeform 20"/>
          <p:cNvSpPr/>
          <p:nvPr/>
        </p:nvSpPr>
        <p:spPr>
          <a:xfrm rot="-495168">
            <a:off x="8754566" y="1227922"/>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21" name="Freeform 21"/>
          <p:cNvSpPr/>
          <p:nvPr/>
        </p:nvSpPr>
        <p:spPr>
          <a:xfrm rot="574972">
            <a:off x="11922142" y="1227922"/>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661028" y="1629026"/>
            <a:ext cx="9911413" cy="7641923"/>
            <a:chOff x="0" y="0"/>
            <a:chExt cx="14074373" cy="10851659"/>
          </a:xfrm>
        </p:grpSpPr>
        <p:sp>
          <p:nvSpPr>
            <p:cNvPr id="4" name="Freeform 4"/>
            <p:cNvSpPr/>
            <p:nvPr/>
          </p:nvSpPr>
          <p:spPr>
            <a:xfrm>
              <a:off x="-127" y="127"/>
              <a:ext cx="14074246" cy="10858644"/>
            </a:xfrm>
            <a:custGeom>
              <a:avLst/>
              <a:gdLst/>
              <a:ahLst/>
              <a:cxnLst/>
              <a:rect l="l" t="t" r="r" b="b"/>
              <a:pathLst>
                <a:path w="14074246" h="10858644">
                  <a:moveTo>
                    <a:pt x="13673179" y="10845944"/>
                  </a:moveTo>
                  <a:cubicBezTo>
                    <a:pt x="13617299" y="10858644"/>
                    <a:pt x="13591899" y="10845944"/>
                    <a:pt x="13534749" y="10845944"/>
                  </a:cubicBezTo>
                  <a:cubicBezTo>
                    <a:pt x="13477599" y="10845944"/>
                    <a:pt x="13386541" y="10833244"/>
                    <a:pt x="13386541"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3555197" y="0"/>
                  </a:lnTo>
                  <a:cubicBezTo>
                    <a:pt x="13655273" y="0"/>
                    <a:pt x="13723725" y="12700"/>
                    <a:pt x="13723725" y="12700"/>
                  </a:cubicBezTo>
                  <a:cubicBezTo>
                    <a:pt x="13787861" y="12700"/>
                    <a:pt x="13876633" y="36322"/>
                    <a:pt x="13934546" y="50800"/>
                  </a:cubicBezTo>
                  <a:cubicBezTo>
                    <a:pt x="14036146" y="76200"/>
                    <a:pt x="14061546" y="254000"/>
                    <a:pt x="14061546" y="350520"/>
                  </a:cubicBezTo>
                  <a:lnTo>
                    <a:pt x="14061546" y="9979550"/>
                  </a:lnTo>
                  <a:cubicBezTo>
                    <a:pt x="14061546" y="9979550"/>
                    <a:pt x="14074246" y="10348231"/>
                    <a:pt x="14074246" y="10381251"/>
                  </a:cubicBezTo>
                  <a:cubicBezTo>
                    <a:pt x="14074246" y="10414271"/>
                    <a:pt x="14051767" y="10522221"/>
                    <a:pt x="14033860" y="10568449"/>
                  </a:cubicBezTo>
                  <a:cubicBezTo>
                    <a:pt x="14008841" y="10633092"/>
                    <a:pt x="14019000" y="10689988"/>
                    <a:pt x="13967185" y="10734184"/>
                  </a:cubicBezTo>
                  <a:cubicBezTo>
                    <a:pt x="13931117" y="10765045"/>
                    <a:pt x="13877015" y="10802383"/>
                    <a:pt x="13831802" y="10819528"/>
                  </a:cubicBezTo>
                  <a:cubicBezTo>
                    <a:pt x="13786591" y="10836673"/>
                    <a:pt x="13728805" y="10833371"/>
                    <a:pt x="13672925" y="10846071"/>
                  </a:cubicBezTo>
                  <a:close/>
                </a:path>
              </a:pathLst>
            </a:custGeom>
            <a:solidFill>
              <a:srgbClr val="EAEAEA"/>
            </a:solidFill>
          </p:spPr>
        </p:sp>
      </p:grpSp>
      <p:grpSp>
        <p:nvGrpSpPr>
          <p:cNvPr id="5" name="Group 5"/>
          <p:cNvGrpSpPr/>
          <p:nvPr/>
        </p:nvGrpSpPr>
        <p:grpSpPr>
          <a:xfrm>
            <a:off x="2011558" y="2146590"/>
            <a:ext cx="9251547" cy="6520589"/>
            <a:chOff x="0" y="0"/>
            <a:chExt cx="15396559" cy="10851659"/>
          </a:xfrm>
        </p:grpSpPr>
        <p:sp>
          <p:nvSpPr>
            <p:cNvPr id="6" name="Freeform 6"/>
            <p:cNvSpPr/>
            <p:nvPr/>
          </p:nvSpPr>
          <p:spPr>
            <a:xfrm>
              <a:off x="-127" y="127"/>
              <a:ext cx="15396432" cy="10858644"/>
            </a:xfrm>
            <a:custGeom>
              <a:avLst/>
              <a:gdLst/>
              <a:ahLst/>
              <a:cxnLst/>
              <a:rect l="l" t="t" r="r" b="b"/>
              <a:pathLst>
                <a:path w="15396432" h="10858644">
                  <a:moveTo>
                    <a:pt x="14995367" y="10845944"/>
                  </a:moveTo>
                  <a:cubicBezTo>
                    <a:pt x="14939486" y="10858644"/>
                    <a:pt x="14914086" y="10845944"/>
                    <a:pt x="14856936" y="10845944"/>
                  </a:cubicBezTo>
                  <a:cubicBezTo>
                    <a:pt x="14799786" y="10845944"/>
                    <a:pt x="14708727" y="10833244"/>
                    <a:pt x="14708727"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877383" y="0"/>
                  </a:lnTo>
                  <a:cubicBezTo>
                    <a:pt x="14977459" y="0"/>
                    <a:pt x="15045912" y="12700"/>
                    <a:pt x="15045912" y="12700"/>
                  </a:cubicBezTo>
                  <a:cubicBezTo>
                    <a:pt x="15110047" y="12700"/>
                    <a:pt x="15198819" y="36322"/>
                    <a:pt x="15256732" y="50800"/>
                  </a:cubicBezTo>
                  <a:cubicBezTo>
                    <a:pt x="15358332" y="76200"/>
                    <a:pt x="15383732" y="254000"/>
                    <a:pt x="15383732" y="350520"/>
                  </a:cubicBezTo>
                  <a:lnTo>
                    <a:pt x="15383732" y="9979550"/>
                  </a:lnTo>
                  <a:cubicBezTo>
                    <a:pt x="15383732" y="9979550"/>
                    <a:pt x="15396432" y="10348231"/>
                    <a:pt x="15396432" y="10381251"/>
                  </a:cubicBezTo>
                  <a:cubicBezTo>
                    <a:pt x="15396432" y="10414271"/>
                    <a:pt x="15373953" y="10522221"/>
                    <a:pt x="15356046" y="10568449"/>
                  </a:cubicBezTo>
                  <a:cubicBezTo>
                    <a:pt x="15331027" y="10633092"/>
                    <a:pt x="15341187" y="10689988"/>
                    <a:pt x="15289371" y="10734184"/>
                  </a:cubicBezTo>
                  <a:cubicBezTo>
                    <a:pt x="15253303" y="10765045"/>
                    <a:pt x="15199201" y="10802383"/>
                    <a:pt x="15153990" y="10819528"/>
                  </a:cubicBezTo>
                  <a:cubicBezTo>
                    <a:pt x="15108777" y="10836673"/>
                    <a:pt x="15050993" y="10833371"/>
                    <a:pt x="14995112" y="10846071"/>
                  </a:cubicBezTo>
                  <a:close/>
                </a:path>
              </a:pathLst>
            </a:custGeom>
            <a:solidFill>
              <a:srgbClr val="FFFFFF"/>
            </a:solidFill>
          </p:spPr>
        </p:sp>
      </p:grpSp>
      <p:sp>
        <p:nvSpPr>
          <p:cNvPr id="7" name="Freeform 7"/>
          <p:cNvSpPr/>
          <p:nvPr/>
        </p:nvSpPr>
        <p:spPr>
          <a:xfrm>
            <a:off x="3565590" y="9243175"/>
            <a:ext cx="5781047" cy="42375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4">
              <a:extLst>
                <a:ext uri="{96DAC541-7B7A-43D3-8B79-37D633B846F1}">
                  <asvg:svgBlip xmlns="" xmlns:asvg="http://schemas.microsoft.com/office/drawing/2016/SVG/main" r:embed="rId5"/>
                </a:ext>
              </a:extLst>
            </a:blip>
            <a:stretch>
              <a:fillRect t="-61363"/>
            </a:stretch>
          </a:blipFill>
        </p:spPr>
      </p:sp>
      <p:sp>
        <p:nvSpPr>
          <p:cNvPr id="8" name="Freeform 8"/>
          <p:cNvSpPr/>
          <p:nvPr/>
        </p:nvSpPr>
        <p:spPr>
          <a:xfrm>
            <a:off x="1461056" y="8940671"/>
            <a:ext cx="6357135" cy="330278"/>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6">
              <a:extLst>
                <a:ext uri="{96DAC541-7B7A-43D3-8B79-37D633B846F1}">
                  <asvg:svgBlip xmlns="" xmlns:asvg="http://schemas.microsoft.com/office/drawing/2016/SVG/main" r:embed="rId7"/>
                </a:ext>
              </a:extLst>
            </a:blip>
            <a:stretch>
              <a:fillRect t="-1145859"/>
            </a:stretch>
          </a:blipFill>
        </p:spPr>
      </p:sp>
      <p:sp>
        <p:nvSpPr>
          <p:cNvPr id="9" name="Freeform 9"/>
          <p:cNvSpPr/>
          <p:nvPr/>
        </p:nvSpPr>
        <p:spPr>
          <a:xfrm>
            <a:off x="5556652" y="8940671"/>
            <a:ext cx="6357135" cy="330278"/>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8">
              <a:extLst>
                <a:ext uri="{96DAC541-7B7A-43D3-8B79-37D633B846F1}">
                  <asvg:svgBlip xmlns="" xmlns:asvg="http://schemas.microsoft.com/office/drawing/2016/SVG/main" r:embed="rId9"/>
                </a:ext>
              </a:extLst>
            </a:blip>
            <a:stretch>
              <a:fillRect t="-1145859"/>
            </a:stretch>
          </a:blipFill>
        </p:spPr>
      </p:sp>
      <p:sp>
        <p:nvSpPr>
          <p:cNvPr id="10" name="Freeform 10"/>
          <p:cNvSpPr/>
          <p:nvPr/>
        </p:nvSpPr>
        <p:spPr>
          <a:xfrm>
            <a:off x="5849920" y="3269291"/>
            <a:ext cx="1382977" cy="158786"/>
          </a:xfrm>
          <a:custGeom>
            <a:avLst/>
            <a:gdLst/>
            <a:ahLst/>
            <a:cxnLst/>
            <a:rect l="l" t="t" r="r" b="b"/>
            <a:pathLst>
              <a:path w="1382977" h="158786">
                <a:moveTo>
                  <a:pt x="0" y="0"/>
                </a:moveTo>
                <a:lnTo>
                  <a:pt x="1382977" y="0"/>
                </a:lnTo>
                <a:lnTo>
                  <a:pt x="1382977" y="158787"/>
                </a:lnTo>
                <a:lnTo>
                  <a:pt x="0" y="15878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flipV="1">
            <a:off x="1449938" y="1463887"/>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 xmlns:asvg="http://schemas.microsoft.com/office/drawing/2016/SVG/main" r:embed="rId9"/>
                </a:ext>
              </a:extLst>
            </a:blip>
            <a:stretch>
              <a:fillRect t="-1145859"/>
            </a:stretch>
          </a:blipFill>
        </p:spPr>
      </p:sp>
      <p:sp>
        <p:nvSpPr>
          <p:cNvPr id="12" name="Freeform 12"/>
          <p:cNvSpPr/>
          <p:nvPr/>
        </p:nvSpPr>
        <p:spPr>
          <a:xfrm flipV="1">
            <a:off x="5506423" y="1463887"/>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 xmlns:asvg="http://schemas.microsoft.com/office/drawing/2016/SVG/main" r:embed="rId9"/>
                </a:ext>
              </a:extLst>
            </a:blip>
            <a:stretch>
              <a:fillRect t="-1145859"/>
            </a:stretch>
          </a:blipFill>
        </p:spPr>
      </p:sp>
      <p:sp>
        <p:nvSpPr>
          <p:cNvPr id="13" name="Freeform 13"/>
          <p:cNvSpPr/>
          <p:nvPr/>
        </p:nvSpPr>
        <p:spPr>
          <a:xfrm>
            <a:off x="6541409" y="949604"/>
            <a:ext cx="166080" cy="15819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Freeform 14"/>
          <p:cNvSpPr/>
          <p:nvPr/>
        </p:nvSpPr>
        <p:spPr>
          <a:xfrm rot="-495168">
            <a:off x="3351456" y="1227922"/>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5" name="Freeform 15"/>
          <p:cNvSpPr/>
          <p:nvPr/>
        </p:nvSpPr>
        <p:spPr>
          <a:xfrm rot="574972">
            <a:off x="6519032" y="1227922"/>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6" name="Freeform 16"/>
          <p:cNvSpPr/>
          <p:nvPr/>
        </p:nvSpPr>
        <p:spPr>
          <a:xfrm>
            <a:off x="12183567" y="1952324"/>
            <a:ext cx="3456567" cy="10388588"/>
          </a:xfrm>
          <a:custGeom>
            <a:avLst/>
            <a:gdLst/>
            <a:ahLst/>
            <a:cxnLst/>
            <a:rect l="l" t="t" r="r" b="b"/>
            <a:pathLst>
              <a:path w="3456567" h="10388588">
                <a:moveTo>
                  <a:pt x="0" y="0"/>
                </a:moveTo>
                <a:lnTo>
                  <a:pt x="3456566" y="0"/>
                </a:lnTo>
                <a:lnTo>
                  <a:pt x="3456566" y="10388588"/>
                </a:lnTo>
                <a:lnTo>
                  <a:pt x="0" y="10388588"/>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7" name="Freeform 17"/>
          <p:cNvSpPr/>
          <p:nvPr/>
        </p:nvSpPr>
        <p:spPr>
          <a:xfrm rot="2022845" flipH="1">
            <a:off x="14461796" y="1012796"/>
            <a:ext cx="4169757" cy="902184"/>
          </a:xfrm>
          <a:custGeom>
            <a:avLst/>
            <a:gdLst/>
            <a:ahLst/>
            <a:cxnLst/>
            <a:rect l="l" t="t" r="r" b="b"/>
            <a:pathLst>
              <a:path w="4169757" h="902184">
                <a:moveTo>
                  <a:pt x="4169757" y="0"/>
                </a:moveTo>
                <a:lnTo>
                  <a:pt x="0" y="0"/>
                </a:lnTo>
                <a:lnTo>
                  <a:pt x="0" y="902183"/>
                </a:lnTo>
                <a:lnTo>
                  <a:pt x="4169757" y="902183"/>
                </a:lnTo>
                <a:lnTo>
                  <a:pt x="4169757"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8" name="Freeform 18"/>
          <p:cNvSpPr/>
          <p:nvPr/>
        </p:nvSpPr>
        <p:spPr>
          <a:xfrm>
            <a:off x="15960142" y="7022437"/>
            <a:ext cx="3762748" cy="3694335"/>
          </a:xfrm>
          <a:custGeom>
            <a:avLst/>
            <a:gdLst/>
            <a:ahLst/>
            <a:cxnLst/>
            <a:rect l="l" t="t" r="r" b="b"/>
            <a:pathLst>
              <a:path w="3762748" h="3694335">
                <a:moveTo>
                  <a:pt x="0" y="0"/>
                </a:moveTo>
                <a:lnTo>
                  <a:pt x="3762748" y="0"/>
                </a:lnTo>
                <a:lnTo>
                  <a:pt x="3762748" y="3694334"/>
                </a:lnTo>
                <a:lnTo>
                  <a:pt x="0" y="3694334"/>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9" name="Freeform 19"/>
          <p:cNvSpPr/>
          <p:nvPr/>
        </p:nvSpPr>
        <p:spPr>
          <a:xfrm flipH="1">
            <a:off x="9677984" y="8097339"/>
            <a:ext cx="3170242" cy="3927102"/>
          </a:xfrm>
          <a:custGeom>
            <a:avLst/>
            <a:gdLst/>
            <a:ahLst/>
            <a:cxnLst/>
            <a:rect l="l" t="t" r="r" b="b"/>
            <a:pathLst>
              <a:path w="3170242" h="3927102">
                <a:moveTo>
                  <a:pt x="3170242" y="0"/>
                </a:moveTo>
                <a:lnTo>
                  <a:pt x="0" y="0"/>
                </a:lnTo>
                <a:lnTo>
                  <a:pt x="0" y="3927102"/>
                </a:lnTo>
                <a:lnTo>
                  <a:pt x="3170242" y="3927102"/>
                </a:lnTo>
                <a:lnTo>
                  <a:pt x="3170242"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20" name="TextBox 20"/>
          <p:cNvSpPr txBox="1"/>
          <p:nvPr/>
        </p:nvSpPr>
        <p:spPr>
          <a:xfrm>
            <a:off x="2928231" y="2367659"/>
            <a:ext cx="7377007" cy="1543050"/>
          </a:xfrm>
          <a:prstGeom prst="rect">
            <a:avLst/>
          </a:prstGeom>
        </p:spPr>
        <p:txBody>
          <a:bodyPr lIns="0" tIns="0" rIns="0" bIns="0" rtlCol="0" anchor="t">
            <a:spAutoFit/>
          </a:bodyPr>
          <a:lstStyle/>
          <a:p>
            <a:pPr algn="ctr">
              <a:lnSpc>
                <a:spcPts val="5640"/>
              </a:lnSpc>
            </a:pPr>
            <a:r>
              <a:rPr lang="en-US" sz="4700" spc="-94">
                <a:solidFill>
                  <a:srgbClr val="372929"/>
                </a:solidFill>
                <a:latin typeface="Jua"/>
                <a:ea typeface="Jua"/>
                <a:cs typeface="Jua"/>
                <a:sym typeface="Jua"/>
              </a:rPr>
              <a:t>2. Pragmatisme</a:t>
            </a:r>
          </a:p>
          <a:p>
            <a:pPr algn="ctr">
              <a:lnSpc>
                <a:spcPts val="5640"/>
              </a:lnSpc>
            </a:pPr>
            <a:endParaRPr lang="en-US" sz="4700" spc="-94">
              <a:solidFill>
                <a:srgbClr val="372929"/>
              </a:solidFill>
              <a:latin typeface="Jua"/>
              <a:ea typeface="Jua"/>
              <a:cs typeface="Jua"/>
              <a:sym typeface="Jua"/>
            </a:endParaRPr>
          </a:p>
        </p:txBody>
      </p:sp>
      <p:sp>
        <p:nvSpPr>
          <p:cNvPr id="21" name="TextBox 21"/>
          <p:cNvSpPr txBox="1"/>
          <p:nvPr/>
        </p:nvSpPr>
        <p:spPr>
          <a:xfrm>
            <a:off x="2636501" y="3847178"/>
            <a:ext cx="8141975" cy="3568700"/>
          </a:xfrm>
          <a:prstGeom prst="rect">
            <a:avLst/>
          </a:prstGeom>
        </p:spPr>
        <p:txBody>
          <a:bodyPr lIns="0" tIns="0" rIns="0" bIns="0" rtlCol="0" anchor="t">
            <a:spAutoFit/>
          </a:bodyPr>
          <a:lstStyle/>
          <a:p>
            <a:pPr algn="ctr">
              <a:lnSpc>
                <a:spcPts val="3999"/>
              </a:lnSpc>
            </a:pPr>
            <a:r>
              <a:rPr lang="en-US" sz="3999">
                <a:solidFill>
                  <a:srgbClr val="372929"/>
                </a:solidFill>
                <a:latin typeface="KG Primary Penmanship"/>
                <a:ea typeface="KG Primary Penmanship"/>
                <a:cs typeface="KG Primary Penmanship"/>
                <a:sym typeface="KG Primary Penmanship"/>
              </a:rPr>
              <a:t>Pragmatisme memandang kurikulum harus relevan dengan kebutuhan praktis kehidupan. Kurikulum yang berlandaskan pragmatisme menekankan pada keterampilan dan pengetahuan yang dapat diterapkan dalam kehidupan sehari-hari.</a:t>
            </a:r>
          </a:p>
          <a:p>
            <a:pPr algn="ctr">
              <a:lnSpc>
                <a:spcPts val="3999"/>
              </a:lnSpc>
            </a:pPr>
            <a:endParaRPr lang="en-US" sz="3999">
              <a:solidFill>
                <a:srgbClr val="372929"/>
              </a:solidFill>
              <a:latin typeface="KG Primary Penmanship"/>
              <a:ea typeface="KG Primary Penmanship"/>
              <a:cs typeface="KG Primary Penmanship"/>
              <a:sym typeface="KG Primary Penmanship"/>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661028" y="1629026"/>
            <a:ext cx="10135562" cy="7641923"/>
            <a:chOff x="0" y="0"/>
            <a:chExt cx="14392669" cy="10851659"/>
          </a:xfrm>
        </p:grpSpPr>
        <p:sp>
          <p:nvSpPr>
            <p:cNvPr id="4" name="Freeform 4"/>
            <p:cNvSpPr/>
            <p:nvPr/>
          </p:nvSpPr>
          <p:spPr>
            <a:xfrm>
              <a:off x="-127" y="127"/>
              <a:ext cx="14392542" cy="10858644"/>
            </a:xfrm>
            <a:custGeom>
              <a:avLst/>
              <a:gdLst/>
              <a:ahLst/>
              <a:cxnLst/>
              <a:rect l="l" t="t" r="r" b="b"/>
              <a:pathLst>
                <a:path w="14392542" h="10858644">
                  <a:moveTo>
                    <a:pt x="13991476" y="10845944"/>
                  </a:moveTo>
                  <a:cubicBezTo>
                    <a:pt x="13935596" y="10858644"/>
                    <a:pt x="13910196" y="10845944"/>
                    <a:pt x="13853046" y="10845944"/>
                  </a:cubicBezTo>
                  <a:cubicBezTo>
                    <a:pt x="13795896" y="10845944"/>
                    <a:pt x="13704836" y="10833244"/>
                    <a:pt x="13704836"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3873493" y="0"/>
                  </a:lnTo>
                  <a:cubicBezTo>
                    <a:pt x="13973569" y="0"/>
                    <a:pt x="14042022" y="12700"/>
                    <a:pt x="14042022" y="12700"/>
                  </a:cubicBezTo>
                  <a:cubicBezTo>
                    <a:pt x="14106156" y="12700"/>
                    <a:pt x="14194930" y="36322"/>
                    <a:pt x="14252842" y="50800"/>
                  </a:cubicBezTo>
                  <a:cubicBezTo>
                    <a:pt x="14354442" y="76200"/>
                    <a:pt x="14379842" y="254000"/>
                    <a:pt x="14379842" y="350520"/>
                  </a:cubicBezTo>
                  <a:lnTo>
                    <a:pt x="14379842" y="9979550"/>
                  </a:lnTo>
                  <a:cubicBezTo>
                    <a:pt x="14379842" y="9979550"/>
                    <a:pt x="14392542" y="10348231"/>
                    <a:pt x="14392542" y="10381251"/>
                  </a:cubicBezTo>
                  <a:cubicBezTo>
                    <a:pt x="14392542" y="10414271"/>
                    <a:pt x="14370062" y="10522221"/>
                    <a:pt x="14352156" y="10568449"/>
                  </a:cubicBezTo>
                  <a:cubicBezTo>
                    <a:pt x="14327136" y="10633092"/>
                    <a:pt x="14337297" y="10689988"/>
                    <a:pt x="14285481" y="10734184"/>
                  </a:cubicBezTo>
                  <a:cubicBezTo>
                    <a:pt x="14249412" y="10765045"/>
                    <a:pt x="14195310" y="10802383"/>
                    <a:pt x="14150099" y="10819528"/>
                  </a:cubicBezTo>
                  <a:cubicBezTo>
                    <a:pt x="14104886" y="10836673"/>
                    <a:pt x="14047102" y="10833371"/>
                    <a:pt x="13991222" y="10846071"/>
                  </a:cubicBezTo>
                  <a:close/>
                </a:path>
              </a:pathLst>
            </a:custGeom>
            <a:solidFill>
              <a:srgbClr val="EAEAEA"/>
            </a:solidFill>
          </p:spPr>
        </p:sp>
      </p:grpSp>
      <p:grpSp>
        <p:nvGrpSpPr>
          <p:cNvPr id="5" name="Group 5"/>
          <p:cNvGrpSpPr/>
          <p:nvPr/>
        </p:nvGrpSpPr>
        <p:grpSpPr>
          <a:xfrm>
            <a:off x="2011558" y="2146590"/>
            <a:ext cx="9433253" cy="6520589"/>
            <a:chOff x="0" y="0"/>
            <a:chExt cx="15698956" cy="10851659"/>
          </a:xfrm>
        </p:grpSpPr>
        <p:sp>
          <p:nvSpPr>
            <p:cNvPr id="6" name="Freeform 6"/>
            <p:cNvSpPr/>
            <p:nvPr/>
          </p:nvSpPr>
          <p:spPr>
            <a:xfrm>
              <a:off x="-127" y="127"/>
              <a:ext cx="15698829" cy="10858644"/>
            </a:xfrm>
            <a:custGeom>
              <a:avLst/>
              <a:gdLst/>
              <a:ahLst/>
              <a:cxnLst/>
              <a:rect l="l" t="t" r="r" b="b"/>
              <a:pathLst>
                <a:path w="15698829" h="10858644">
                  <a:moveTo>
                    <a:pt x="15297764" y="10845944"/>
                  </a:moveTo>
                  <a:cubicBezTo>
                    <a:pt x="15241883" y="10858644"/>
                    <a:pt x="15216483" y="10845944"/>
                    <a:pt x="15159333" y="10845944"/>
                  </a:cubicBezTo>
                  <a:cubicBezTo>
                    <a:pt x="15102183" y="10845944"/>
                    <a:pt x="15011124" y="10833244"/>
                    <a:pt x="15011124"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5179780" y="0"/>
                  </a:lnTo>
                  <a:cubicBezTo>
                    <a:pt x="15279856" y="0"/>
                    <a:pt x="15348310" y="12700"/>
                    <a:pt x="15348310" y="12700"/>
                  </a:cubicBezTo>
                  <a:cubicBezTo>
                    <a:pt x="15412444" y="12700"/>
                    <a:pt x="15501218" y="36322"/>
                    <a:pt x="15559129" y="50800"/>
                  </a:cubicBezTo>
                  <a:cubicBezTo>
                    <a:pt x="15660729" y="76200"/>
                    <a:pt x="15686129" y="254000"/>
                    <a:pt x="15686129" y="350520"/>
                  </a:cubicBezTo>
                  <a:lnTo>
                    <a:pt x="15686129" y="9979550"/>
                  </a:lnTo>
                  <a:cubicBezTo>
                    <a:pt x="15686129" y="9979550"/>
                    <a:pt x="15698829" y="10348231"/>
                    <a:pt x="15698829" y="10381251"/>
                  </a:cubicBezTo>
                  <a:cubicBezTo>
                    <a:pt x="15698829" y="10414271"/>
                    <a:pt x="15676350" y="10522221"/>
                    <a:pt x="15658443" y="10568449"/>
                  </a:cubicBezTo>
                  <a:cubicBezTo>
                    <a:pt x="15633424" y="10633092"/>
                    <a:pt x="15643585" y="10689988"/>
                    <a:pt x="15591768" y="10734184"/>
                  </a:cubicBezTo>
                  <a:cubicBezTo>
                    <a:pt x="15555700" y="10765045"/>
                    <a:pt x="15501598" y="10802383"/>
                    <a:pt x="15456387" y="10819528"/>
                  </a:cubicBezTo>
                  <a:cubicBezTo>
                    <a:pt x="15411174" y="10836673"/>
                    <a:pt x="15353390" y="10833371"/>
                    <a:pt x="15297510" y="10846071"/>
                  </a:cubicBezTo>
                  <a:close/>
                </a:path>
              </a:pathLst>
            </a:custGeom>
            <a:solidFill>
              <a:srgbClr val="FFFFFF"/>
            </a:solidFill>
          </p:spPr>
        </p:sp>
      </p:grpSp>
      <p:sp>
        <p:nvSpPr>
          <p:cNvPr id="7" name="Freeform 7"/>
          <p:cNvSpPr/>
          <p:nvPr/>
        </p:nvSpPr>
        <p:spPr>
          <a:xfrm>
            <a:off x="3733925" y="9243175"/>
            <a:ext cx="5781047" cy="42375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4">
              <a:extLst>
                <a:ext uri="{96DAC541-7B7A-43D3-8B79-37D633B846F1}">
                  <asvg:svgBlip xmlns="" xmlns:asvg="http://schemas.microsoft.com/office/drawing/2016/SVG/main" r:embed="rId5"/>
                </a:ext>
              </a:extLst>
            </a:blip>
            <a:stretch>
              <a:fillRect t="-61363"/>
            </a:stretch>
          </a:blipFill>
        </p:spPr>
      </p:sp>
      <p:sp>
        <p:nvSpPr>
          <p:cNvPr id="8" name="Freeform 8"/>
          <p:cNvSpPr/>
          <p:nvPr/>
        </p:nvSpPr>
        <p:spPr>
          <a:xfrm>
            <a:off x="1461056" y="8940671"/>
            <a:ext cx="6357135" cy="330278"/>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6">
              <a:extLst>
                <a:ext uri="{96DAC541-7B7A-43D3-8B79-37D633B846F1}">
                  <asvg:svgBlip xmlns="" xmlns:asvg="http://schemas.microsoft.com/office/drawing/2016/SVG/main" r:embed="rId7"/>
                </a:ext>
              </a:extLst>
            </a:blip>
            <a:stretch>
              <a:fillRect t="-1145859"/>
            </a:stretch>
          </a:blipFill>
        </p:spPr>
      </p:sp>
      <p:sp>
        <p:nvSpPr>
          <p:cNvPr id="9" name="Freeform 9"/>
          <p:cNvSpPr/>
          <p:nvPr/>
        </p:nvSpPr>
        <p:spPr>
          <a:xfrm>
            <a:off x="5729395" y="8940671"/>
            <a:ext cx="6357135" cy="330278"/>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8">
              <a:extLst>
                <a:ext uri="{96DAC541-7B7A-43D3-8B79-37D633B846F1}">
                  <asvg:svgBlip xmlns="" xmlns:asvg="http://schemas.microsoft.com/office/drawing/2016/SVG/main" r:embed="rId9"/>
                </a:ext>
              </a:extLst>
            </a:blip>
            <a:stretch>
              <a:fillRect t="-1145859"/>
            </a:stretch>
          </a:blipFill>
        </p:spPr>
      </p:sp>
      <p:sp>
        <p:nvSpPr>
          <p:cNvPr id="10" name="Freeform 10"/>
          <p:cNvSpPr/>
          <p:nvPr/>
        </p:nvSpPr>
        <p:spPr>
          <a:xfrm>
            <a:off x="6156573" y="3279453"/>
            <a:ext cx="1382977" cy="158786"/>
          </a:xfrm>
          <a:custGeom>
            <a:avLst/>
            <a:gdLst/>
            <a:ahLst/>
            <a:cxnLst/>
            <a:rect l="l" t="t" r="r" b="b"/>
            <a:pathLst>
              <a:path w="1382977" h="158786">
                <a:moveTo>
                  <a:pt x="0" y="0"/>
                </a:moveTo>
                <a:lnTo>
                  <a:pt x="1382977" y="0"/>
                </a:lnTo>
                <a:lnTo>
                  <a:pt x="1382977" y="158787"/>
                </a:lnTo>
                <a:lnTo>
                  <a:pt x="0" y="15878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flipV="1">
            <a:off x="1449938" y="1463887"/>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 xmlns:asvg="http://schemas.microsoft.com/office/drawing/2016/SVG/main" r:embed="rId9"/>
                </a:ext>
              </a:extLst>
            </a:blip>
            <a:stretch>
              <a:fillRect t="-1145859"/>
            </a:stretch>
          </a:blipFill>
        </p:spPr>
      </p:sp>
      <p:sp>
        <p:nvSpPr>
          <p:cNvPr id="12" name="Freeform 12"/>
          <p:cNvSpPr/>
          <p:nvPr/>
        </p:nvSpPr>
        <p:spPr>
          <a:xfrm flipV="1">
            <a:off x="5729395" y="1463887"/>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 xmlns:asvg="http://schemas.microsoft.com/office/drawing/2016/SVG/main" r:embed="rId9"/>
                </a:ext>
              </a:extLst>
            </a:blip>
            <a:stretch>
              <a:fillRect t="-1145859"/>
            </a:stretch>
          </a:blipFill>
        </p:spPr>
      </p:sp>
      <p:sp>
        <p:nvSpPr>
          <p:cNvPr id="13" name="Freeform 13"/>
          <p:cNvSpPr/>
          <p:nvPr/>
        </p:nvSpPr>
        <p:spPr>
          <a:xfrm>
            <a:off x="6853056" y="949604"/>
            <a:ext cx="166080" cy="15819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Freeform 14"/>
          <p:cNvSpPr/>
          <p:nvPr/>
        </p:nvSpPr>
        <p:spPr>
          <a:xfrm rot="-495168">
            <a:off x="3663103" y="1227922"/>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5" name="Freeform 15"/>
          <p:cNvSpPr/>
          <p:nvPr/>
        </p:nvSpPr>
        <p:spPr>
          <a:xfrm rot="574972">
            <a:off x="6830680" y="1227922"/>
            <a:ext cx="3368198" cy="73488"/>
          </a:xfrm>
          <a:custGeom>
            <a:avLst/>
            <a:gdLst/>
            <a:ahLst/>
            <a:cxnLst/>
            <a:rect l="l" t="t" r="r" b="b"/>
            <a:pathLst>
              <a:path w="3368198" h="73488">
                <a:moveTo>
                  <a:pt x="0" y="0"/>
                </a:moveTo>
                <a:lnTo>
                  <a:pt x="3368198" y="0"/>
                </a:lnTo>
                <a:lnTo>
                  <a:pt x="3368198" y="73488"/>
                </a:lnTo>
                <a:lnTo>
                  <a:pt x="0" y="73488"/>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6" name="TextBox 16"/>
          <p:cNvSpPr txBox="1"/>
          <p:nvPr/>
        </p:nvSpPr>
        <p:spPr>
          <a:xfrm>
            <a:off x="2513339" y="3809078"/>
            <a:ext cx="8669447" cy="2784475"/>
          </a:xfrm>
          <a:prstGeom prst="rect">
            <a:avLst/>
          </a:prstGeom>
        </p:spPr>
        <p:txBody>
          <a:bodyPr lIns="0" tIns="0" rIns="0" bIns="0" rtlCol="0" anchor="t">
            <a:spAutoFit/>
          </a:bodyPr>
          <a:lstStyle/>
          <a:p>
            <a:pPr algn="ctr">
              <a:lnSpc>
                <a:spcPts val="4399"/>
              </a:lnSpc>
            </a:pPr>
            <a:r>
              <a:rPr lang="en-US" sz="3999">
                <a:solidFill>
                  <a:srgbClr val="372929"/>
                </a:solidFill>
                <a:latin typeface="KG Primary Penmanship"/>
                <a:ea typeface="KG Primary Penmanship"/>
                <a:cs typeface="KG Primary Penmanship"/>
                <a:sym typeface="KG Primary Penmanship"/>
              </a:rPr>
              <a:t>Idealisme berpendapat bahwa pendidikan harus membentuk karakter dan moral siswa. Kurikulum yang berlandaskan idealisme menekankan pada nilai-nilai moral, etika, dan spiritualitas.</a:t>
            </a:r>
          </a:p>
          <a:p>
            <a:pPr algn="ctr">
              <a:lnSpc>
                <a:spcPts val="4399"/>
              </a:lnSpc>
            </a:pPr>
            <a:endParaRPr lang="en-US" sz="3999">
              <a:solidFill>
                <a:srgbClr val="372929"/>
              </a:solidFill>
              <a:latin typeface="KG Primary Penmanship"/>
              <a:ea typeface="KG Primary Penmanship"/>
              <a:cs typeface="KG Primary Penmanship"/>
              <a:sym typeface="KG Primary Penmanship"/>
            </a:endParaRPr>
          </a:p>
        </p:txBody>
      </p:sp>
      <p:sp>
        <p:nvSpPr>
          <p:cNvPr id="17" name="TextBox 17"/>
          <p:cNvSpPr txBox="1"/>
          <p:nvPr/>
        </p:nvSpPr>
        <p:spPr>
          <a:xfrm>
            <a:off x="2928231" y="2367659"/>
            <a:ext cx="7377007" cy="828675"/>
          </a:xfrm>
          <a:prstGeom prst="rect">
            <a:avLst/>
          </a:prstGeom>
        </p:spPr>
        <p:txBody>
          <a:bodyPr lIns="0" tIns="0" rIns="0" bIns="0" rtlCol="0" anchor="t">
            <a:spAutoFit/>
          </a:bodyPr>
          <a:lstStyle/>
          <a:p>
            <a:pPr algn="ctr">
              <a:lnSpc>
                <a:spcPts val="5640"/>
              </a:lnSpc>
            </a:pPr>
            <a:r>
              <a:rPr lang="en-US" sz="4700" spc="-94">
                <a:solidFill>
                  <a:srgbClr val="372929"/>
                </a:solidFill>
                <a:latin typeface="Jua"/>
                <a:ea typeface="Jua"/>
                <a:cs typeface="Jua"/>
                <a:sym typeface="Jua"/>
              </a:rPr>
              <a:t>3. Idealisme</a:t>
            </a:r>
          </a:p>
        </p:txBody>
      </p:sp>
      <p:sp>
        <p:nvSpPr>
          <p:cNvPr id="18" name="Freeform 18"/>
          <p:cNvSpPr/>
          <p:nvPr/>
        </p:nvSpPr>
        <p:spPr>
          <a:xfrm>
            <a:off x="12086530" y="4415784"/>
            <a:ext cx="3422553" cy="6946142"/>
          </a:xfrm>
          <a:custGeom>
            <a:avLst/>
            <a:gdLst/>
            <a:ahLst/>
            <a:cxnLst/>
            <a:rect l="l" t="t" r="r" b="b"/>
            <a:pathLst>
              <a:path w="3422553" h="6946142">
                <a:moveTo>
                  <a:pt x="0" y="0"/>
                </a:moveTo>
                <a:lnTo>
                  <a:pt x="3422553" y="0"/>
                </a:lnTo>
                <a:lnTo>
                  <a:pt x="3422553" y="6946142"/>
                </a:lnTo>
                <a:lnTo>
                  <a:pt x="0" y="6946142"/>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9" name="Freeform 19"/>
          <p:cNvSpPr/>
          <p:nvPr/>
        </p:nvSpPr>
        <p:spPr>
          <a:xfrm>
            <a:off x="14517962" y="8097339"/>
            <a:ext cx="3170242" cy="3927102"/>
          </a:xfrm>
          <a:custGeom>
            <a:avLst/>
            <a:gdLst/>
            <a:ahLst/>
            <a:cxnLst/>
            <a:rect l="l" t="t" r="r" b="b"/>
            <a:pathLst>
              <a:path w="3170242" h="3927102">
                <a:moveTo>
                  <a:pt x="0" y="0"/>
                </a:moveTo>
                <a:lnTo>
                  <a:pt x="3170242" y="0"/>
                </a:lnTo>
                <a:lnTo>
                  <a:pt x="3170242" y="3927102"/>
                </a:lnTo>
                <a:lnTo>
                  <a:pt x="0" y="3927102"/>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20" name="Freeform 20"/>
          <p:cNvSpPr/>
          <p:nvPr/>
        </p:nvSpPr>
        <p:spPr>
          <a:xfrm>
            <a:off x="14517962" y="0"/>
            <a:ext cx="2334214" cy="4114800"/>
          </a:xfrm>
          <a:custGeom>
            <a:avLst/>
            <a:gdLst/>
            <a:ahLst/>
            <a:cxnLst/>
            <a:rect l="l" t="t" r="r" b="b"/>
            <a:pathLst>
              <a:path w="2334214" h="4114800">
                <a:moveTo>
                  <a:pt x="0" y="0"/>
                </a:moveTo>
                <a:lnTo>
                  <a:pt x="2334213" y="0"/>
                </a:lnTo>
                <a:lnTo>
                  <a:pt x="2334213" y="4114800"/>
                </a:lnTo>
                <a:lnTo>
                  <a:pt x="0" y="4114800"/>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661028" y="1629026"/>
            <a:ext cx="10425501" cy="7641923"/>
            <a:chOff x="0" y="0"/>
            <a:chExt cx="14804387" cy="10851659"/>
          </a:xfrm>
        </p:grpSpPr>
        <p:sp>
          <p:nvSpPr>
            <p:cNvPr id="4" name="Freeform 4"/>
            <p:cNvSpPr/>
            <p:nvPr/>
          </p:nvSpPr>
          <p:spPr>
            <a:xfrm>
              <a:off x="-127" y="127"/>
              <a:ext cx="14804261" cy="10858644"/>
            </a:xfrm>
            <a:custGeom>
              <a:avLst/>
              <a:gdLst/>
              <a:ahLst/>
              <a:cxnLst/>
              <a:rect l="l" t="t" r="r" b="b"/>
              <a:pathLst>
                <a:path w="14804261" h="10858644">
                  <a:moveTo>
                    <a:pt x="14403194" y="10845944"/>
                  </a:moveTo>
                  <a:cubicBezTo>
                    <a:pt x="14347315" y="10858644"/>
                    <a:pt x="14321915" y="10845944"/>
                    <a:pt x="14264765" y="10845944"/>
                  </a:cubicBezTo>
                  <a:cubicBezTo>
                    <a:pt x="14207615" y="10845944"/>
                    <a:pt x="14116555" y="10833244"/>
                    <a:pt x="14116555"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285212" y="0"/>
                  </a:lnTo>
                  <a:cubicBezTo>
                    <a:pt x="14385288" y="0"/>
                    <a:pt x="14453741" y="12700"/>
                    <a:pt x="14453741" y="12700"/>
                  </a:cubicBezTo>
                  <a:cubicBezTo>
                    <a:pt x="14517875" y="12700"/>
                    <a:pt x="14606648" y="36322"/>
                    <a:pt x="14664561" y="50800"/>
                  </a:cubicBezTo>
                  <a:cubicBezTo>
                    <a:pt x="14766161" y="76200"/>
                    <a:pt x="14791561" y="254000"/>
                    <a:pt x="14791561" y="350520"/>
                  </a:cubicBezTo>
                  <a:lnTo>
                    <a:pt x="14791561" y="9979550"/>
                  </a:lnTo>
                  <a:cubicBezTo>
                    <a:pt x="14791561" y="9979550"/>
                    <a:pt x="14804261" y="10348231"/>
                    <a:pt x="14804261" y="10381251"/>
                  </a:cubicBezTo>
                  <a:cubicBezTo>
                    <a:pt x="14804261" y="10414271"/>
                    <a:pt x="14781781" y="10522221"/>
                    <a:pt x="14763874" y="10568449"/>
                  </a:cubicBezTo>
                  <a:cubicBezTo>
                    <a:pt x="14738855" y="10633092"/>
                    <a:pt x="14749016" y="10689988"/>
                    <a:pt x="14697199" y="10734184"/>
                  </a:cubicBezTo>
                  <a:cubicBezTo>
                    <a:pt x="14661131" y="10765045"/>
                    <a:pt x="14607029" y="10802383"/>
                    <a:pt x="14561818" y="10819528"/>
                  </a:cubicBezTo>
                  <a:cubicBezTo>
                    <a:pt x="14516605" y="10836673"/>
                    <a:pt x="14458820" y="10833371"/>
                    <a:pt x="14402941" y="10846071"/>
                  </a:cubicBezTo>
                  <a:close/>
                </a:path>
              </a:pathLst>
            </a:custGeom>
            <a:solidFill>
              <a:srgbClr val="EAEAEA"/>
            </a:solidFill>
          </p:spPr>
        </p:sp>
      </p:grpSp>
      <p:grpSp>
        <p:nvGrpSpPr>
          <p:cNvPr id="5" name="Group 5"/>
          <p:cNvGrpSpPr/>
          <p:nvPr/>
        </p:nvGrpSpPr>
        <p:grpSpPr>
          <a:xfrm>
            <a:off x="2011558" y="2146590"/>
            <a:ext cx="9785032" cy="6520589"/>
            <a:chOff x="0" y="0"/>
            <a:chExt cx="16284392" cy="10851659"/>
          </a:xfrm>
        </p:grpSpPr>
        <p:sp>
          <p:nvSpPr>
            <p:cNvPr id="6" name="Freeform 6"/>
            <p:cNvSpPr/>
            <p:nvPr/>
          </p:nvSpPr>
          <p:spPr>
            <a:xfrm>
              <a:off x="-127" y="127"/>
              <a:ext cx="16284265" cy="10858644"/>
            </a:xfrm>
            <a:custGeom>
              <a:avLst/>
              <a:gdLst/>
              <a:ahLst/>
              <a:cxnLst/>
              <a:rect l="l" t="t" r="r" b="b"/>
              <a:pathLst>
                <a:path w="16284265" h="10858644">
                  <a:moveTo>
                    <a:pt x="15883199" y="10845944"/>
                  </a:moveTo>
                  <a:cubicBezTo>
                    <a:pt x="15827319" y="10858644"/>
                    <a:pt x="15801919" y="10845944"/>
                    <a:pt x="15744769" y="10845944"/>
                  </a:cubicBezTo>
                  <a:cubicBezTo>
                    <a:pt x="15687619" y="10845944"/>
                    <a:pt x="15596561" y="10833244"/>
                    <a:pt x="15596561"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5765216" y="0"/>
                  </a:lnTo>
                  <a:cubicBezTo>
                    <a:pt x="15865292" y="0"/>
                    <a:pt x="15933745" y="12700"/>
                    <a:pt x="15933745" y="12700"/>
                  </a:cubicBezTo>
                  <a:cubicBezTo>
                    <a:pt x="15997881" y="12700"/>
                    <a:pt x="16086654" y="36322"/>
                    <a:pt x="16144565" y="50800"/>
                  </a:cubicBezTo>
                  <a:cubicBezTo>
                    <a:pt x="16246165" y="76200"/>
                    <a:pt x="16271565" y="254000"/>
                    <a:pt x="16271565" y="350520"/>
                  </a:cubicBezTo>
                  <a:lnTo>
                    <a:pt x="16271565" y="9979550"/>
                  </a:lnTo>
                  <a:cubicBezTo>
                    <a:pt x="16271565" y="9979550"/>
                    <a:pt x="16284265" y="10348231"/>
                    <a:pt x="16284265" y="10381251"/>
                  </a:cubicBezTo>
                  <a:cubicBezTo>
                    <a:pt x="16284265" y="10414271"/>
                    <a:pt x="16261787" y="10522221"/>
                    <a:pt x="16243880" y="10568449"/>
                  </a:cubicBezTo>
                  <a:cubicBezTo>
                    <a:pt x="16218861" y="10633092"/>
                    <a:pt x="16229020" y="10689988"/>
                    <a:pt x="16177205" y="10734184"/>
                  </a:cubicBezTo>
                  <a:cubicBezTo>
                    <a:pt x="16141137" y="10765045"/>
                    <a:pt x="16087035" y="10802383"/>
                    <a:pt x="16041822" y="10819528"/>
                  </a:cubicBezTo>
                  <a:cubicBezTo>
                    <a:pt x="15996611" y="10836673"/>
                    <a:pt x="15938825" y="10833371"/>
                    <a:pt x="15882945" y="10846071"/>
                  </a:cubicBezTo>
                  <a:close/>
                </a:path>
              </a:pathLst>
            </a:custGeom>
            <a:solidFill>
              <a:srgbClr val="FFFFFF"/>
            </a:solidFill>
          </p:spPr>
        </p:sp>
      </p:grpSp>
      <p:sp>
        <p:nvSpPr>
          <p:cNvPr id="7" name="Freeform 7"/>
          <p:cNvSpPr/>
          <p:nvPr/>
        </p:nvSpPr>
        <p:spPr>
          <a:xfrm>
            <a:off x="3733925" y="9243175"/>
            <a:ext cx="5781047" cy="42375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4">
              <a:extLst>
                <a:ext uri="{96DAC541-7B7A-43D3-8B79-37D633B846F1}">
                  <asvg:svgBlip xmlns="" xmlns:asvg="http://schemas.microsoft.com/office/drawing/2016/SVG/main" r:embed="rId5"/>
                </a:ext>
              </a:extLst>
            </a:blip>
            <a:stretch>
              <a:fillRect t="-61363"/>
            </a:stretch>
          </a:blipFill>
        </p:spPr>
      </p:sp>
      <p:sp>
        <p:nvSpPr>
          <p:cNvPr id="8" name="Freeform 8"/>
          <p:cNvSpPr/>
          <p:nvPr/>
        </p:nvSpPr>
        <p:spPr>
          <a:xfrm>
            <a:off x="1461056" y="8940671"/>
            <a:ext cx="6357135" cy="330278"/>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6">
              <a:extLst>
                <a:ext uri="{96DAC541-7B7A-43D3-8B79-37D633B846F1}">
                  <asvg:svgBlip xmlns="" xmlns:asvg="http://schemas.microsoft.com/office/drawing/2016/SVG/main" r:embed="rId7"/>
                </a:ext>
              </a:extLst>
            </a:blip>
            <a:stretch>
              <a:fillRect t="-1145859"/>
            </a:stretch>
          </a:blipFill>
        </p:spPr>
      </p:sp>
      <p:sp>
        <p:nvSpPr>
          <p:cNvPr id="9" name="Freeform 9"/>
          <p:cNvSpPr/>
          <p:nvPr/>
        </p:nvSpPr>
        <p:spPr>
          <a:xfrm>
            <a:off x="5729395" y="8940671"/>
            <a:ext cx="6357135" cy="330278"/>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8">
              <a:extLst>
                <a:ext uri="{96DAC541-7B7A-43D3-8B79-37D633B846F1}">
                  <asvg:svgBlip xmlns="" xmlns:asvg="http://schemas.microsoft.com/office/drawing/2016/SVG/main" r:embed="rId9"/>
                </a:ext>
              </a:extLst>
            </a:blip>
            <a:stretch>
              <a:fillRect t="-1145859"/>
            </a:stretch>
          </a:blipFill>
        </p:spPr>
      </p:sp>
      <p:sp>
        <p:nvSpPr>
          <p:cNvPr id="10" name="Freeform 10"/>
          <p:cNvSpPr/>
          <p:nvPr/>
        </p:nvSpPr>
        <p:spPr>
          <a:xfrm>
            <a:off x="6545360" y="3336193"/>
            <a:ext cx="1382977" cy="158786"/>
          </a:xfrm>
          <a:custGeom>
            <a:avLst/>
            <a:gdLst/>
            <a:ahLst/>
            <a:cxnLst/>
            <a:rect l="l" t="t" r="r" b="b"/>
            <a:pathLst>
              <a:path w="1382977" h="158786">
                <a:moveTo>
                  <a:pt x="0" y="0"/>
                </a:moveTo>
                <a:lnTo>
                  <a:pt x="1382978" y="0"/>
                </a:lnTo>
                <a:lnTo>
                  <a:pt x="1382978" y="158787"/>
                </a:lnTo>
                <a:lnTo>
                  <a:pt x="0" y="15878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flipV="1">
            <a:off x="1449938" y="1463887"/>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 xmlns:asvg="http://schemas.microsoft.com/office/drawing/2016/SVG/main" r:embed="rId9"/>
                </a:ext>
              </a:extLst>
            </a:blip>
            <a:stretch>
              <a:fillRect t="-1145859"/>
            </a:stretch>
          </a:blipFill>
        </p:spPr>
      </p:sp>
      <p:sp>
        <p:nvSpPr>
          <p:cNvPr id="12" name="Freeform 12"/>
          <p:cNvSpPr/>
          <p:nvPr/>
        </p:nvSpPr>
        <p:spPr>
          <a:xfrm flipV="1">
            <a:off x="5729395" y="1463887"/>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 xmlns:asvg="http://schemas.microsoft.com/office/drawing/2016/SVG/main" r:embed="rId9"/>
                </a:ext>
              </a:extLst>
            </a:blip>
            <a:stretch>
              <a:fillRect t="-1145859"/>
            </a:stretch>
          </a:blipFill>
        </p:spPr>
      </p:sp>
      <p:sp>
        <p:nvSpPr>
          <p:cNvPr id="13" name="Freeform 13"/>
          <p:cNvSpPr/>
          <p:nvPr/>
        </p:nvSpPr>
        <p:spPr>
          <a:xfrm>
            <a:off x="6853056" y="949604"/>
            <a:ext cx="166080" cy="15819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Freeform 14"/>
          <p:cNvSpPr/>
          <p:nvPr/>
        </p:nvSpPr>
        <p:spPr>
          <a:xfrm rot="-495168">
            <a:off x="3663103" y="1227922"/>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5" name="Freeform 15"/>
          <p:cNvSpPr/>
          <p:nvPr/>
        </p:nvSpPr>
        <p:spPr>
          <a:xfrm rot="574972">
            <a:off x="6830680" y="1227922"/>
            <a:ext cx="3368198" cy="73488"/>
          </a:xfrm>
          <a:custGeom>
            <a:avLst/>
            <a:gdLst/>
            <a:ahLst/>
            <a:cxnLst/>
            <a:rect l="l" t="t" r="r" b="b"/>
            <a:pathLst>
              <a:path w="3368198" h="73488">
                <a:moveTo>
                  <a:pt x="0" y="0"/>
                </a:moveTo>
                <a:lnTo>
                  <a:pt x="3368198" y="0"/>
                </a:lnTo>
                <a:lnTo>
                  <a:pt x="3368198" y="73488"/>
                </a:lnTo>
                <a:lnTo>
                  <a:pt x="0" y="73488"/>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6" name="TextBox 16"/>
          <p:cNvSpPr txBox="1"/>
          <p:nvPr/>
        </p:nvSpPr>
        <p:spPr>
          <a:xfrm>
            <a:off x="2579690" y="3992146"/>
            <a:ext cx="8712812" cy="3336925"/>
          </a:xfrm>
          <a:prstGeom prst="rect">
            <a:avLst/>
          </a:prstGeom>
        </p:spPr>
        <p:txBody>
          <a:bodyPr lIns="0" tIns="0" rIns="0" bIns="0" rtlCol="0" anchor="t">
            <a:spAutoFit/>
          </a:bodyPr>
          <a:lstStyle/>
          <a:p>
            <a:pPr algn="ctr">
              <a:lnSpc>
                <a:spcPts val="4399"/>
              </a:lnSpc>
            </a:pPr>
            <a:r>
              <a:rPr lang="en-US" sz="3999">
                <a:solidFill>
                  <a:srgbClr val="372929"/>
                </a:solidFill>
                <a:latin typeface="KG Primary Penmanship"/>
                <a:ea typeface="KG Primary Penmanship"/>
                <a:cs typeface="KG Primary Penmanship"/>
                <a:sym typeface="KG Primary Penmanship"/>
              </a:rPr>
              <a:t>Realisme menekankan pada kenyataan dan ilmu pengetahuan yang ada. Kurikulum yang berlandaskan realisme berfokus pada pengembangan pengetahuan dan keterampilan yang berbasis pada fakta dan data ilmiah.</a:t>
            </a:r>
          </a:p>
          <a:p>
            <a:pPr algn="ctr">
              <a:lnSpc>
                <a:spcPts val="4399"/>
              </a:lnSpc>
            </a:pPr>
            <a:endParaRPr lang="en-US" sz="3999">
              <a:solidFill>
                <a:srgbClr val="372929"/>
              </a:solidFill>
              <a:latin typeface="KG Primary Penmanship"/>
              <a:ea typeface="KG Primary Penmanship"/>
              <a:cs typeface="KG Primary Penmanship"/>
              <a:sym typeface="KG Primary Penmanship"/>
            </a:endParaRPr>
          </a:p>
        </p:txBody>
      </p:sp>
      <p:sp>
        <p:nvSpPr>
          <p:cNvPr id="17" name="TextBox 17"/>
          <p:cNvSpPr txBox="1"/>
          <p:nvPr/>
        </p:nvSpPr>
        <p:spPr>
          <a:xfrm>
            <a:off x="3185276" y="2367659"/>
            <a:ext cx="7377007" cy="828675"/>
          </a:xfrm>
          <a:prstGeom prst="rect">
            <a:avLst/>
          </a:prstGeom>
        </p:spPr>
        <p:txBody>
          <a:bodyPr lIns="0" tIns="0" rIns="0" bIns="0" rtlCol="0" anchor="t">
            <a:spAutoFit/>
          </a:bodyPr>
          <a:lstStyle/>
          <a:p>
            <a:pPr algn="ctr">
              <a:lnSpc>
                <a:spcPts val="5640"/>
              </a:lnSpc>
            </a:pPr>
            <a:r>
              <a:rPr lang="en-US" sz="4700" spc="-94">
                <a:solidFill>
                  <a:srgbClr val="372929"/>
                </a:solidFill>
                <a:latin typeface="Jua"/>
                <a:ea typeface="Jua"/>
                <a:cs typeface="Jua"/>
                <a:sym typeface="Jua"/>
              </a:rPr>
              <a:t>4. Realisme</a:t>
            </a:r>
          </a:p>
        </p:txBody>
      </p:sp>
      <p:sp>
        <p:nvSpPr>
          <p:cNvPr id="18" name="Freeform 18"/>
          <p:cNvSpPr/>
          <p:nvPr/>
        </p:nvSpPr>
        <p:spPr>
          <a:xfrm flipH="1">
            <a:off x="12441945" y="2665519"/>
            <a:ext cx="3058352" cy="8995154"/>
          </a:xfrm>
          <a:custGeom>
            <a:avLst/>
            <a:gdLst/>
            <a:ahLst/>
            <a:cxnLst/>
            <a:rect l="l" t="t" r="r" b="b"/>
            <a:pathLst>
              <a:path w="3058352" h="8995154">
                <a:moveTo>
                  <a:pt x="3058353" y="0"/>
                </a:moveTo>
                <a:lnTo>
                  <a:pt x="0" y="0"/>
                </a:lnTo>
                <a:lnTo>
                  <a:pt x="0" y="8995153"/>
                </a:lnTo>
                <a:lnTo>
                  <a:pt x="3058353" y="8995153"/>
                </a:lnTo>
                <a:lnTo>
                  <a:pt x="3058353"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9" name="Freeform 19"/>
          <p:cNvSpPr/>
          <p:nvPr/>
        </p:nvSpPr>
        <p:spPr>
          <a:xfrm>
            <a:off x="15855713" y="8005648"/>
            <a:ext cx="7661990" cy="4165336"/>
          </a:xfrm>
          <a:custGeom>
            <a:avLst/>
            <a:gdLst/>
            <a:ahLst/>
            <a:cxnLst/>
            <a:rect l="l" t="t" r="r" b="b"/>
            <a:pathLst>
              <a:path w="7661990" h="4165336">
                <a:moveTo>
                  <a:pt x="0" y="0"/>
                </a:moveTo>
                <a:lnTo>
                  <a:pt x="7661990" y="0"/>
                </a:lnTo>
                <a:lnTo>
                  <a:pt x="7661990" y="4165337"/>
                </a:lnTo>
                <a:lnTo>
                  <a:pt x="0" y="4165337"/>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20" name="Freeform 20"/>
          <p:cNvSpPr/>
          <p:nvPr/>
        </p:nvSpPr>
        <p:spPr>
          <a:xfrm>
            <a:off x="16708169" y="6159997"/>
            <a:ext cx="1102262" cy="1893276"/>
          </a:xfrm>
          <a:custGeom>
            <a:avLst/>
            <a:gdLst/>
            <a:ahLst/>
            <a:cxnLst/>
            <a:rect l="l" t="t" r="r" b="b"/>
            <a:pathLst>
              <a:path w="1102262" h="1893276">
                <a:moveTo>
                  <a:pt x="0" y="0"/>
                </a:moveTo>
                <a:lnTo>
                  <a:pt x="1102262" y="0"/>
                </a:lnTo>
                <a:lnTo>
                  <a:pt x="1102262" y="1893276"/>
                </a:lnTo>
                <a:lnTo>
                  <a:pt x="0" y="1893276"/>
                </a:lnTo>
                <a:lnTo>
                  <a:pt x="0" y="0"/>
                </a:lnTo>
                <a:close/>
              </a:path>
            </a:pathLst>
          </a:custGeom>
          <a:blipFill>
            <a:blip r:embed="rId20">
              <a:extLst>
                <a:ext uri="{96DAC541-7B7A-43D3-8B79-37D633B846F1}">
                  <asvg:svgBlip xmlns="" xmlns:asvg="http://schemas.microsoft.com/office/drawing/2016/SVG/main" r:embed="rId21"/>
                </a:ext>
              </a:extLst>
            </a:blip>
            <a:stretch>
              <a:fillRect l="-144107"/>
            </a:stretch>
          </a:blipFill>
        </p:spPr>
      </p:sp>
      <p:sp>
        <p:nvSpPr>
          <p:cNvPr id="21" name="Freeform 21"/>
          <p:cNvSpPr/>
          <p:nvPr/>
        </p:nvSpPr>
        <p:spPr>
          <a:xfrm rot="2022845" flipH="1">
            <a:off x="14461796" y="1012796"/>
            <a:ext cx="4169757" cy="902184"/>
          </a:xfrm>
          <a:custGeom>
            <a:avLst/>
            <a:gdLst/>
            <a:ahLst/>
            <a:cxnLst/>
            <a:rect l="l" t="t" r="r" b="b"/>
            <a:pathLst>
              <a:path w="4169757" h="902184">
                <a:moveTo>
                  <a:pt x="4169757" y="0"/>
                </a:moveTo>
                <a:lnTo>
                  <a:pt x="0" y="0"/>
                </a:lnTo>
                <a:lnTo>
                  <a:pt x="0" y="902183"/>
                </a:lnTo>
                <a:lnTo>
                  <a:pt x="4169757" y="902183"/>
                </a:lnTo>
                <a:lnTo>
                  <a:pt x="4169757" y="0"/>
                </a:lnTo>
                <a:close/>
              </a:path>
            </a:pathLst>
          </a:custGeom>
          <a:blipFill>
            <a:blip r:embed="rId22">
              <a:extLst>
                <a:ext uri="{96DAC541-7B7A-43D3-8B79-37D633B846F1}">
                  <asvg:svgBlip xmlns="" xmlns:asvg="http://schemas.microsoft.com/office/drawing/2016/SVG/main" r:embed="rId23"/>
                </a:ext>
              </a:extLst>
            </a:blip>
            <a:stretch>
              <a:fillRect/>
            </a:stretch>
          </a:blipFill>
        </p:spPr>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386932" y="2064013"/>
            <a:ext cx="5838545" cy="6617456"/>
            <a:chOff x="0" y="0"/>
            <a:chExt cx="7784727" cy="8823275"/>
          </a:xfrm>
        </p:grpSpPr>
        <p:sp>
          <p:nvSpPr>
            <p:cNvPr id="4" name="Freeform 4"/>
            <p:cNvSpPr/>
            <p:nvPr/>
          </p:nvSpPr>
          <p:spPr>
            <a:xfrm>
              <a:off x="0" y="995853"/>
              <a:ext cx="7784727" cy="7827422"/>
            </a:xfrm>
            <a:custGeom>
              <a:avLst/>
              <a:gdLst/>
              <a:ahLst/>
              <a:cxnLst/>
              <a:rect l="l" t="t" r="r" b="b"/>
              <a:pathLst>
                <a:path w="7784727" h="7827422">
                  <a:moveTo>
                    <a:pt x="0" y="0"/>
                  </a:moveTo>
                  <a:lnTo>
                    <a:pt x="7784727" y="0"/>
                  </a:lnTo>
                  <a:lnTo>
                    <a:pt x="7784727" y="7827422"/>
                  </a:lnTo>
                  <a:lnTo>
                    <a:pt x="0" y="782742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flipH="1">
              <a:off x="893423" y="0"/>
              <a:ext cx="5997881" cy="995853"/>
            </a:xfrm>
            <a:custGeom>
              <a:avLst/>
              <a:gdLst/>
              <a:ahLst/>
              <a:cxnLst/>
              <a:rect l="l" t="t" r="r" b="b"/>
              <a:pathLst>
                <a:path w="5997881" h="995853">
                  <a:moveTo>
                    <a:pt x="5997881" y="0"/>
                  </a:moveTo>
                  <a:lnTo>
                    <a:pt x="0" y="0"/>
                  </a:lnTo>
                  <a:lnTo>
                    <a:pt x="0" y="995853"/>
                  </a:lnTo>
                  <a:lnTo>
                    <a:pt x="5997881" y="995853"/>
                  </a:lnTo>
                  <a:lnTo>
                    <a:pt x="5997881" y="0"/>
                  </a:lnTo>
                  <a:close/>
                </a:path>
              </a:pathLst>
            </a:custGeom>
            <a:blipFill>
              <a:blip r:embed="rId6">
                <a:extLst>
                  <a:ext uri="{96DAC541-7B7A-43D3-8B79-37D633B846F1}">
                    <asvg:svgBlip xmlns="" xmlns:asvg="http://schemas.microsoft.com/office/drawing/2016/SVG/main" r:embed="rId7"/>
                  </a:ext>
                </a:extLst>
              </a:blip>
              <a:stretch>
                <a:fillRect r="-403" b="-577378"/>
              </a:stretch>
            </a:blipFill>
          </p:spPr>
        </p:sp>
      </p:grpSp>
      <p:grpSp>
        <p:nvGrpSpPr>
          <p:cNvPr id="6" name="Group 6"/>
          <p:cNvGrpSpPr/>
          <p:nvPr/>
        </p:nvGrpSpPr>
        <p:grpSpPr>
          <a:xfrm>
            <a:off x="6395816" y="2163834"/>
            <a:ext cx="5750474" cy="6517635"/>
            <a:chOff x="0" y="0"/>
            <a:chExt cx="7667299" cy="8690180"/>
          </a:xfrm>
        </p:grpSpPr>
        <p:sp>
          <p:nvSpPr>
            <p:cNvPr id="7" name="Freeform 7"/>
            <p:cNvSpPr/>
            <p:nvPr/>
          </p:nvSpPr>
          <p:spPr>
            <a:xfrm>
              <a:off x="0" y="980831"/>
              <a:ext cx="7667299" cy="7709350"/>
            </a:xfrm>
            <a:custGeom>
              <a:avLst/>
              <a:gdLst/>
              <a:ahLst/>
              <a:cxnLst/>
              <a:rect l="l" t="t" r="r" b="b"/>
              <a:pathLst>
                <a:path w="7667299" h="7709350">
                  <a:moveTo>
                    <a:pt x="0" y="0"/>
                  </a:moveTo>
                  <a:lnTo>
                    <a:pt x="7667299" y="0"/>
                  </a:lnTo>
                  <a:lnTo>
                    <a:pt x="7667299" y="7709349"/>
                  </a:lnTo>
                  <a:lnTo>
                    <a:pt x="0" y="770934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879946" y="0"/>
              <a:ext cx="5907406" cy="980831"/>
            </a:xfrm>
            <a:custGeom>
              <a:avLst/>
              <a:gdLst/>
              <a:ahLst/>
              <a:cxnLst/>
              <a:rect l="l" t="t" r="r" b="b"/>
              <a:pathLst>
                <a:path w="5907406" h="980831">
                  <a:moveTo>
                    <a:pt x="0" y="0"/>
                  </a:moveTo>
                  <a:lnTo>
                    <a:pt x="5907406" y="0"/>
                  </a:lnTo>
                  <a:lnTo>
                    <a:pt x="5907406" y="980831"/>
                  </a:lnTo>
                  <a:lnTo>
                    <a:pt x="0" y="980831"/>
                  </a:lnTo>
                  <a:lnTo>
                    <a:pt x="0" y="0"/>
                  </a:lnTo>
                  <a:close/>
                </a:path>
              </a:pathLst>
            </a:custGeom>
            <a:blipFill>
              <a:blip r:embed="rId6">
                <a:extLst>
                  <a:ext uri="{96DAC541-7B7A-43D3-8B79-37D633B846F1}">
                    <asvg:svgBlip xmlns="" xmlns:asvg="http://schemas.microsoft.com/office/drawing/2016/SVG/main" r:embed="rId7"/>
                  </a:ext>
                </a:extLst>
              </a:blip>
              <a:stretch>
                <a:fillRect r="-403" b="-577378"/>
              </a:stretch>
            </a:blipFill>
          </p:spPr>
        </p:sp>
      </p:grpSp>
      <p:grpSp>
        <p:nvGrpSpPr>
          <p:cNvPr id="9" name="Group 9"/>
          <p:cNvGrpSpPr/>
          <p:nvPr/>
        </p:nvGrpSpPr>
        <p:grpSpPr>
          <a:xfrm>
            <a:off x="12321163" y="2163834"/>
            <a:ext cx="5599721" cy="6346770"/>
            <a:chOff x="0" y="0"/>
            <a:chExt cx="7466295" cy="8462361"/>
          </a:xfrm>
        </p:grpSpPr>
        <p:sp>
          <p:nvSpPr>
            <p:cNvPr id="10" name="Freeform 10"/>
            <p:cNvSpPr/>
            <p:nvPr/>
          </p:nvSpPr>
          <p:spPr>
            <a:xfrm>
              <a:off x="0" y="955117"/>
              <a:ext cx="7466295" cy="7507243"/>
            </a:xfrm>
            <a:custGeom>
              <a:avLst/>
              <a:gdLst/>
              <a:ahLst/>
              <a:cxnLst/>
              <a:rect l="l" t="t" r="r" b="b"/>
              <a:pathLst>
                <a:path w="7466295" h="7507243">
                  <a:moveTo>
                    <a:pt x="0" y="0"/>
                  </a:moveTo>
                  <a:lnTo>
                    <a:pt x="7466295" y="0"/>
                  </a:lnTo>
                  <a:lnTo>
                    <a:pt x="7466295" y="7507244"/>
                  </a:lnTo>
                  <a:lnTo>
                    <a:pt x="0" y="75072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flipH="1">
              <a:off x="856878" y="0"/>
              <a:ext cx="5752539" cy="955117"/>
            </a:xfrm>
            <a:custGeom>
              <a:avLst/>
              <a:gdLst/>
              <a:ahLst/>
              <a:cxnLst/>
              <a:rect l="l" t="t" r="r" b="b"/>
              <a:pathLst>
                <a:path w="5752539" h="955117">
                  <a:moveTo>
                    <a:pt x="5752539" y="0"/>
                  </a:moveTo>
                  <a:lnTo>
                    <a:pt x="0" y="0"/>
                  </a:lnTo>
                  <a:lnTo>
                    <a:pt x="0" y="955117"/>
                  </a:lnTo>
                  <a:lnTo>
                    <a:pt x="5752539" y="955117"/>
                  </a:lnTo>
                  <a:lnTo>
                    <a:pt x="5752539" y="0"/>
                  </a:lnTo>
                  <a:close/>
                </a:path>
              </a:pathLst>
            </a:custGeom>
            <a:blipFill>
              <a:blip r:embed="rId6">
                <a:extLst>
                  <a:ext uri="{96DAC541-7B7A-43D3-8B79-37D633B846F1}">
                    <asvg:svgBlip xmlns="" xmlns:asvg="http://schemas.microsoft.com/office/drawing/2016/SVG/main" r:embed="rId7"/>
                  </a:ext>
                </a:extLst>
              </a:blip>
              <a:stretch>
                <a:fillRect r="-403" b="-577378"/>
              </a:stretch>
            </a:blipFill>
          </p:spPr>
        </p:sp>
      </p:grpSp>
      <p:sp>
        <p:nvSpPr>
          <p:cNvPr id="12" name="Freeform 12"/>
          <p:cNvSpPr/>
          <p:nvPr/>
        </p:nvSpPr>
        <p:spPr>
          <a:xfrm>
            <a:off x="10694018" y="5637950"/>
            <a:ext cx="3589540" cy="8295155"/>
          </a:xfrm>
          <a:custGeom>
            <a:avLst/>
            <a:gdLst/>
            <a:ahLst/>
            <a:cxnLst/>
            <a:rect l="l" t="t" r="r" b="b"/>
            <a:pathLst>
              <a:path w="3589540" h="8295155">
                <a:moveTo>
                  <a:pt x="0" y="0"/>
                </a:moveTo>
                <a:lnTo>
                  <a:pt x="3589540" y="0"/>
                </a:lnTo>
                <a:lnTo>
                  <a:pt x="3589540" y="8295155"/>
                </a:lnTo>
                <a:lnTo>
                  <a:pt x="0" y="829515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3" name="TextBox 13"/>
          <p:cNvSpPr txBox="1"/>
          <p:nvPr/>
        </p:nvSpPr>
        <p:spPr>
          <a:xfrm>
            <a:off x="5261895" y="706943"/>
            <a:ext cx="7683845" cy="974626"/>
          </a:xfrm>
          <a:prstGeom prst="rect">
            <a:avLst/>
          </a:prstGeom>
        </p:spPr>
        <p:txBody>
          <a:bodyPr wrap="square" lIns="0" tIns="0" rIns="0" bIns="0" rtlCol="0" anchor="t">
            <a:spAutoFit/>
          </a:bodyPr>
          <a:lstStyle/>
          <a:p>
            <a:pPr algn="ctr">
              <a:lnSpc>
                <a:spcPts val="7618"/>
              </a:lnSpc>
            </a:pPr>
            <a:r>
              <a:rPr lang="en-US" sz="6348" spc="-126" dirty="0" err="1">
                <a:solidFill>
                  <a:srgbClr val="372929"/>
                </a:solidFill>
                <a:latin typeface="Jua"/>
                <a:ea typeface="Jua"/>
                <a:cs typeface="Jua"/>
                <a:sym typeface="Jua"/>
              </a:rPr>
              <a:t>Landasan</a:t>
            </a:r>
            <a:r>
              <a:rPr lang="en-US" sz="6348" spc="-126" dirty="0">
                <a:solidFill>
                  <a:srgbClr val="372929"/>
                </a:solidFill>
                <a:latin typeface="Jua"/>
                <a:ea typeface="Jua"/>
                <a:cs typeface="Jua"/>
                <a:sym typeface="Jua"/>
              </a:rPr>
              <a:t> </a:t>
            </a:r>
            <a:r>
              <a:rPr lang="en-US" sz="6348" spc="-126" dirty="0" err="1">
                <a:solidFill>
                  <a:srgbClr val="372929"/>
                </a:solidFill>
                <a:latin typeface="Jua"/>
                <a:ea typeface="Jua"/>
                <a:cs typeface="Jua"/>
                <a:sym typeface="Jua"/>
              </a:rPr>
              <a:t>Psikologis</a:t>
            </a:r>
            <a:endParaRPr lang="en-US" sz="6348" spc="-126" dirty="0">
              <a:solidFill>
                <a:srgbClr val="372929"/>
              </a:solidFill>
              <a:latin typeface="Jua"/>
              <a:ea typeface="Jua"/>
              <a:cs typeface="Jua"/>
              <a:sym typeface="Jua"/>
            </a:endParaRPr>
          </a:p>
        </p:txBody>
      </p:sp>
      <p:sp>
        <p:nvSpPr>
          <p:cNvPr id="14" name="Freeform 14"/>
          <p:cNvSpPr/>
          <p:nvPr/>
        </p:nvSpPr>
        <p:spPr>
          <a:xfrm>
            <a:off x="7128313" y="7883839"/>
            <a:ext cx="2660830" cy="3296073"/>
          </a:xfrm>
          <a:custGeom>
            <a:avLst/>
            <a:gdLst/>
            <a:ahLst/>
            <a:cxnLst/>
            <a:rect l="l" t="t" r="r" b="b"/>
            <a:pathLst>
              <a:path w="2660830" h="3296073">
                <a:moveTo>
                  <a:pt x="0" y="0"/>
                </a:moveTo>
                <a:lnTo>
                  <a:pt x="2660830" y="0"/>
                </a:lnTo>
                <a:lnTo>
                  <a:pt x="2660830" y="3296072"/>
                </a:lnTo>
                <a:lnTo>
                  <a:pt x="0" y="329607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5" name="Freeform 15"/>
          <p:cNvSpPr/>
          <p:nvPr/>
        </p:nvSpPr>
        <p:spPr>
          <a:xfrm>
            <a:off x="3021768" y="8681469"/>
            <a:ext cx="3935095" cy="3047910"/>
          </a:xfrm>
          <a:custGeom>
            <a:avLst/>
            <a:gdLst/>
            <a:ahLst/>
            <a:cxnLst/>
            <a:rect l="l" t="t" r="r" b="b"/>
            <a:pathLst>
              <a:path w="3935095" h="3047910">
                <a:moveTo>
                  <a:pt x="0" y="0"/>
                </a:moveTo>
                <a:lnTo>
                  <a:pt x="3935095" y="0"/>
                </a:lnTo>
                <a:lnTo>
                  <a:pt x="3935095" y="3047910"/>
                </a:lnTo>
                <a:lnTo>
                  <a:pt x="0" y="304791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6" name="Freeform 16"/>
          <p:cNvSpPr/>
          <p:nvPr/>
        </p:nvSpPr>
        <p:spPr>
          <a:xfrm>
            <a:off x="4726273" y="8510605"/>
            <a:ext cx="1957138" cy="1021270"/>
          </a:xfrm>
          <a:custGeom>
            <a:avLst/>
            <a:gdLst/>
            <a:ahLst/>
            <a:cxnLst/>
            <a:rect l="l" t="t" r="r" b="b"/>
            <a:pathLst>
              <a:path w="1957138" h="1021270">
                <a:moveTo>
                  <a:pt x="0" y="0"/>
                </a:moveTo>
                <a:lnTo>
                  <a:pt x="1957138" y="0"/>
                </a:lnTo>
                <a:lnTo>
                  <a:pt x="1957138" y="1021270"/>
                </a:lnTo>
                <a:lnTo>
                  <a:pt x="0" y="102127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7" name="TextBox 17"/>
          <p:cNvSpPr txBox="1"/>
          <p:nvPr/>
        </p:nvSpPr>
        <p:spPr>
          <a:xfrm>
            <a:off x="1028700" y="4587044"/>
            <a:ext cx="4676142" cy="2876537"/>
          </a:xfrm>
          <a:prstGeom prst="rect">
            <a:avLst/>
          </a:prstGeom>
        </p:spPr>
        <p:txBody>
          <a:bodyPr lIns="0" tIns="0" rIns="0" bIns="0" rtlCol="0" anchor="t">
            <a:spAutoFit/>
          </a:bodyPr>
          <a:lstStyle/>
          <a:p>
            <a:pPr algn="ctr">
              <a:lnSpc>
                <a:spcPts val="3298"/>
              </a:lnSpc>
            </a:pPr>
            <a:r>
              <a:rPr lang="en-US" sz="2998">
                <a:solidFill>
                  <a:srgbClr val="FFFFFF"/>
                </a:solidFill>
                <a:latin typeface="KG Primary Penmanship"/>
                <a:ea typeface="KG Primary Penmanship"/>
                <a:cs typeface="KG Primary Penmanship"/>
                <a:sym typeface="KG Primary Penmanship"/>
              </a:rPr>
              <a:t>Landasan psikologis menekankan pada aspek psikologis perkembangan dan pembelajaran siswa. Teori belajar, seperti behaviorisme, kognitivisme, dan konstruktivisme, mempengaruhi metode pengajaran yang diterapkan dalam kurikulum.</a:t>
            </a:r>
          </a:p>
        </p:txBody>
      </p:sp>
      <p:sp>
        <p:nvSpPr>
          <p:cNvPr id="18" name="TextBox 18"/>
          <p:cNvSpPr txBox="1"/>
          <p:nvPr/>
        </p:nvSpPr>
        <p:spPr>
          <a:xfrm>
            <a:off x="1647635" y="3695948"/>
            <a:ext cx="3317140" cy="568325"/>
          </a:xfrm>
          <a:prstGeom prst="rect">
            <a:avLst/>
          </a:prstGeom>
        </p:spPr>
        <p:txBody>
          <a:bodyPr lIns="0" tIns="0" rIns="0" bIns="0" rtlCol="0" anchor="t">
            <a:spAutoFit/>
          </a:bodyPr>
          <a:lstStyle/>
          <a:p>
            <a:pPr algn="ctr">
              <a:lnSpc>
                <a:spcPts val="3850"/>
              </a:lnSpc>
            </a:pPr>
            <a:r>
              <a:rPr lang="en-US" sz="3500" spc="-70">
                <a:solidFill>
                  <a:srgbClr val="FCB762"/>
                </a:solidFill>
                <a:latin typeface="Jua"/>
                <a:ea typeface="Jua"/>
                <a:cs typeface="Jua"/>
                <a:sym typeface="Jua"/>
              </a:rPr>
              <a:t>Teori Belajar</a:t>
            </a:r>
          </a:p>
        </p:txBody>
      </p:sp>
      <p:sp>
        <p:nvSpPr>
          <p:cNvPr id="19" name="TextBox 19"/>
          <p:cNvSpPr txBox="1"/>
          <p:nvPr/>
        </p:nvSpPr>
        <p:spPr>
          <a:xfrm>
            <a:off x="7128313" y="4613133"/>
            <a:ext cx="4513276" cy="2876537"/>
          </a:xfrm>
          <a:prstGeom prst="rect">
            <a:avLst/>
          </a:prstGeom>
        </p:spPr>
        <p:txBody>
          <a:bodyPr lIns="0" tIns="0" rIns="0" bIns="0" rtlCol="0" anchor="t">
            <a:spAutoFit/>
          </a:bodyPr>
          <a:lstStyle/>
          <a:p>
            <a:pPr algn="ctr">
              <a:lnSpc>
                <a:spcPts val="3298"/>
              </a:lnSpc>
            </a:pPr>
            <a:r>
              <a:rPr lang="en-US" sz="2998">
                <a:solidFill>
                  <a:srgbClr val="FFFFFF"/>
                </a:solidFill>
                <a:latin typeface="KG Primary Penmanship"/>
                <a:ea typeface="KG Primary Penmanship"/>
                <a:cs typeface="KG Primary Penmanship"/>
                <a:sym typeface="KG Primary Penmanship"/>
              </a:rPr>
              <a:t>Kurikulum harus disesuaikan dengan tahapan perkembangan kognitif, sosial, dan emosional siswa. Hal ini penting untuk memastikan bahwa materi dan metode pembelajaran sesuai dengan kemampuan dan kebutuhan siswa.</a:t>
            </a:r>
          </a:p>
        </p:txBody>
      </p:sp>
      <p:sp>
        <p:nvSpPr>
          <p:cNvPr id="20" name="TextBox 20"/>
          <p:cNvSpPr txBox="1"/>
          <p:nvPr/>
        </p:nvSpPr>
        <p:spPr>
          <a:xfrm>
            <a:off x="7286343" y="3747135"/>
            <a:ext cx="4210318" cy="500137"/>
          </a:xfrm>
          <a:prstGeom prst="rect">
            <a:avLst/>
          </a:prstGeom>
        </p:spPr>
        <p:txBody>
          <a:bodyPr wrap="square" lIns="0" tIns="0" rIns="0" bIns="0" rtlCol="0" anchor="t">
            <a:spAutoFit/>
          </a:bodyPr>
          <a:lstStyle/>
          <a:p>
            <a:pPr algn="ctr">
              <a:lnSpc>
                <a:spcPts val="3850"/>
              </a:lnSpc>
            </a:pPr>
            <a:r>
              <a:rPr lang="en-US" sz="3500" spc="-70" dirty="0" err="1">
                <a:solidFill>
                  <a:srgbClr val="FCB762"/>
                </a:solidFill>
                <a:latin typeface="Jua"/>
                <a:ea typeface="Jua"/>
                <a:cs typeface="Jua"/>
                <a:sym typeface="Jua"/>
              </a:rPr>
              <a:t>Perkembangan</a:t>
            </a:r>
            <a:r>
              <a:rPr lang="en-US" sz="3500" spc="-70" dirty="0">
                <a:solidFill>
                  <a:srgbClr val="FCB762"/>
                </a:solidFill>
                <a:latin typeface="Jua"/>
                <a:ea typeface="Jua"/>
                <a:cs typeface="Jua"/>
                <a:sym typeface="Jua"/>
              </a:rPr>
              <a:t> </a:t>
            </a:r>
            <a:r>
              <a:rPr lang="en-US" sz="3500" spc="-70" dirty="0" err="1">
                <a:solidFill>
                  <a:srgbClr val="FCB762"/>
                </a:solidFill>
                <a:latin typeface="Jua"/>
                <a:ea typeface="Jua"/>
                <a:cs typeface="Jua"/>
                <a:sym typeface="Jua"/>
              </a:rPr>
              <a:t>Anak</a:t>
            </a:r>
            <a:endParaRPr lang="en-US" sz="3500" spc="-70" dirty="0">
              <a:solidFill>
                <a:srgbClr val="FCB762"/>
              </a:solidFill>
              <a:latin typeface="Jua"/>
              <a:ea typeface="Jua"/>
              <a:cs typeface="Jua"/>
              <a:sym typeface="Jua"/>
            </a:endParaRPr>
          </a:p>
        </p:txBody>
      </p:sp>
      <p:sp>
        <p:nvSpPr>
          <p:cNvPr id="21" name="TextBox 21"/>
          <p:cNvSpPr txBox="1"/>
          <p:nvPr/>
        </p:nvSpPr>
        <p:spPr>
          <a:xfrm>
            <a:off x="13184056" y="4613133"/>
            <a:ext cx="3873936" cy="3695687"/>
          </a:xfrm>
          <a:prstGeom prst="rect">
            <a:avLst/>
          </a:prstGeom>
        </p:spPr>
        <p:txBody>
          <a:bodyPr lIns="0" tIns="0" rIns="0" bIns="0" rtlCol="0" anchor="t">
            <a:spAutoFit/>
          </a:bodyPr>
          <a:lstStyle/>
          <a:p>
            <a:pPr algn="ctr">
              <a:lnSpc>
                <a:spcPts val="3298"/>
              </a:lnSpc>
            </a:pPr>
            <a:r>
              <a:rPr lang="en-US" sz="2998">
                <a:solidFill>
                  <a:srgbClr val="FFFFFF"/>
                </a:solidFill>
                <a:latin typeface="KG Primary Penmanship"/>
                <a:ea typeface="KG Primary Penmanship"/>
                <a:cs typeface="KG Primary Penmanship"/>
                <a:sym typeface="KG Primary Penmanship"/>
              </a:rPr>
              <a:t>Kurikulum dirancang untuk memotivasi siswa dan menyesuaikan dengan minat mereka. Hal ini penting untuk meningkatkan keterlibatan siswa dalam proses belajar dan mencapai hasil belajar yang optimal.</a:t>
            </a:r>
          </a:p>
          <a:p>
            <a:pPr algn="ctr">
              <a:lnSpc>
                <a:spcPts val="3298"/>
              </a:lnSpc>
            </a:pPr>
            <a:endParaRPr lang="en-US" sz="2998">
              <a:solidFill>
                <a:srgbClr val="FFFFFF"/>
              </a:solidFill>
              <a:latin typeface="KG Primary Penmanship"/>
              <a:ea typeface="KG Primary Penmanship"/>
              <a:cs typeface="KG Primary Penmanship"/>
              <a:sym typeface="KG Primary Penmanship"/>
            </a:endParaRPr>
          </a:p>
        </p:txBody>
      </p:sp>
      <p:sp>
        <p:nvSpPr>
          <p:cNvPr id="22" name="TextBox 22"/>
          <p:cNvSpPr txBox="1"/>
          <p:nvPr/>
        </p:nvSpPr>
        <p:spPr>
          <a:xfrm>
            <a:off x="13021833" y="3723430"/>
            <a:ext cx="4256392" cy="500137"/>
          </a:xfrm>
          <a:prstGeom prst="rect">
            <a:avLst/>
          </a:prstGeom>
        </p:spPr>
        <p:txBody>
          <a:bodyPr wrap="square" lIns="0" tIns="0" rIns="0" bIns="0" rtlCol="0" anchor="t">
            <a:spAutoFit/>
          </a:bodyPr>
          <a:lstStyle/>
          <a:p>
            <a:pPr algn="ctr">
              <a:lnSpc>
                <a:spcPts val="3850"/>
              </a:lnSpc>
            </a:pPr>
            <a:r>
              <a:rPr lang="en-US" sz="3500" spc="-70" dirty="0" err="1">
                <a:solidFill>
                  <a:srgbClr val="FCB762"/>
                </a:solidFill>
                <a:latin typeface="Jua"/>
                <a:ea typeface="Jua"/>
                <a:cs typeface="Jua"/>
                <a:sym typeface="Jua"/>
              </a:rPr>
              <a:t>Motivasi</a:t>
            </a:r>
            <a:r>
              <a:rPr lang="en-US" sz="3500" spc="-70" dirty="0">
                <a:solidFill>
                  <a:srgbClr val="FCB762"/>
                </a:solidFill>
                <a:latin typeface="Jua"/>
                <a:ea typeface="Jua"/>
                <a:cs typeface="Jua"/>
                <a:sym typeface="Jua"/>
              </a:rPr>
              <a:t> </a:t>
            </a:r>
            <a:r>
              <a:rPr lang="en-US" sz="3500" spc="-70" dirty="0" err="1">
                <a:solidFill>
                  <a:srgbClr val="FCB762"/>
                </a:solidFill>
                <a:latin typeface="Jua"/>
                <a:ea typeface="Jua"/>
                <a:cs typeface="Jua"/>
                <a:sym typeface="Jua"/>
              </a:rPr>
              <a:t>dan</a:t>
            </a:r>
            <a:r>
              <a:rPr lang="en-US" sz="3500" spc="-70" dirty="0">
                <a:solidFill>
                  <a:srgbClr val="FCB762"/>
                </a:solidFill>
                <a:latin typeface="Jua"/>
                <a:ea typeface="Jua"/>
                <a:cs typeface="Jua"/>
                <a:sym typeface="Jua"/>
              </a:rPr>
              <a:t> </a:t>
            </a:r>
            <a:r>
              <a:rPr lang="en-US" sz="3500" spc="-70" dirty="0" err="1">
                <a:solidFill>
                  <a:srgbClr val="FCB762"/>
                </a:solidFill>
                <a:latin typeface="Jua"/>
                <a:ea typeface="Jua"/>
                <a:cs typeface="Jua"/>
                <a:sym typeface="Jua"/>
              </a:rPr>
              <a:t>Minat</a:t>
            </a:r>
            <a:endParaRPr lang="en-US" sz="3500" spc="-70" dirty="0">
              <a:solidFill>
                <a:srgbClr val="FCB762"/>
              </a:solidFill>
              <a:latin typeface="Jua"/>
              <a:ea typeface="Jua"/>
              <a:cs typeface="Jua"/>
              <a:sym typeface="Ju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CC0F5"/>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3311192" y="2948698"/>
            <a:ext cx="11665617" cy="6028532"/>
            <a:chOff x="0" y="0"/>
            <a:chExt cx="15554156" cy="8038042"/>
          </a:xfrm>
        </p:grpSpPr>
        <p:sp>
          <p:nvSpPr>
            <p:cNvPr id="4" name="Freeform 4"/>
            <p:cNvSpPr/>
            <p:nvPr/>
          </p:nvSpPr>
          <p:spPr>
            <a:xfrm>
              <a:off x="0" y="0"/>
              <a:ext cx="12046113" cy="8038042"/>
            </a:xfrm>
            <a:custGeom>
              <a:avLst/>
              <a:gdLst/>
              <a:ahLst/>
              <a:cxnLst/>
              <a:rect l="l" t="t" r="r" b="b"/>
              <a:pathLst>
                <a:path w="12046113" h="8038042">
                  <a:moveTo>
                    <a:pt x="0" y="0"/>
                  </a:moveTo>
                  <a:lnTo>
                    <a:pt x="12046113" y="0"/>
                  </a:lnTo>
                  <a:lnTo>
                    <a:pt x="1204611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5742773" y="0"/>
              <a:ext cx="9811383" cy="8038042"/>
            </a:xfrm>
            <a:custGeom>
              <a:avLst/>
              <a:gdLst/>
              <a:ahLst/>
              <a:cxnLst/>
              <a:rect l="l" t="t" r="r" b="b"/>
              <a:pathLst>
                <a:path w="9811383" h="8038042">
                  <a:moveTo>
                    <a:pt x="0" y="0"/>
                  </a:moveTo>
                  <a:lnTo>
                    <a:pt x="9811383" y="0"/>
                  </a:lnTo>
                  <a:lnTo>
                    <a:pt x="981138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l="-22776"/>
              </a:stretch>
            </a:blipFill>
          </p:spPr>
        </p:sp>
      </p:grpSp>
      <p:sp>
        <p:nvSpPr>
          <p:cNvPr id="6" name="Freeform 6"/>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8452511" y="4906863"/>
            <a:ext cx="1382977" cy="158786"/>
          </a:xfrm>
          <a:custGeom>
            <a:avLst/>
            <a:gdLst/>
            <a:ahLst/>
            <a:cxnLst/>
            <a:rect l="l" t="t" r="r" b="b"/>
            <a:pathLst>
              <a:path w="1382977" h="158786">
                <a:moveTo>
                  <a:pt x="0" y="0"/>
                </a:moveTo>
                <a:lnTo>
                  <a:pt x="1382978" y="0"/>
                </a:lnTo>
                <a:lnTo>
                  <a:pt x="1382978" y="158786"/>
                </a:lnTo>
                <a:lnTo>
                  <a:pt x="0" y="15878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a:off x="-428538" y="5533643"/>
            <a:ext cx="2654664" cy="7449313"/>
          </a:xfrm>
          <a:custGeom>
            <a:avLst/>
            <a:gdLst/>
            <a:ahLst/>
            <a:cxnLst/>
            <a:rect l="l" t="t" r="r" b="b"/>
            <a:pathLst>
              <a:path w="2654664" h="7449313">
                <a:moveTo>
                  <a:pt x="0" y="0"/>
                </a:moveTo>
                <a:lnTo>
                  <a:pt x="2654665" y="0"/>
                </a:lnTo>
                <a:lnTo>
                  <a:pt x="2654665" y="7449314"/>
                </a:lnTo>
                <a:lnTo>
                  <a:pt x="0" y="744931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a:off x="623556" y="3250364"/>
            <a:ext cx="1217415" cy="2667642"/>
          </a:xfrm>
          <a:custGeom>
            <a:avLst/>
            <a:gdLst/>
            <a:ahLst/>
            <a:cxnLst/>
            <a:rect l="l" t="t" r="r" b="b"/>
            <a:pathLst>
              <a:path w="1217415" h="2667642">
                <a:moveTo>
                  <a:pt x="0" y="0"/>
                </a:moveTo>
                <a:lnTo>
                  <a:pt x="1217415" y="0"/>
                </a:lnTo>
                <a:lnTo>
                  <a:pt x="1217415" y="2667642"/>
                </a:lnTo>
                <a:lnTo>
                  <a:pt x="0" y="266764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TextBox 10"/>
          <p:cNvSpPr txBox="1"/>
          <p:nvPr/>
        </p:nvSpPr>
        <p:spPr>
          <a:xfrm>
            <a:off x="2937143" y="1235287"/>
            <a:ext cx="12413713" cy="1362075"/>
          </a:xfrm>
          <a:prstGeom prst="rect">
            <a:avLst/>
          </a:prstGeom>
        </p:spPr>
        <p:txBody>
          <a:bodyPr lIns="0" tIns="0" rIns="0" bIns="0" rtlCol="0" anchor="t">
            <a:spAutoFit/>
          </a:bodyPr>
          <a:lstStyle/>
          <a:p>
            <a:pPr algn="ctr">
              <a:lnSpc>
                <a:spcPts val="9360"/>
              </a:lnSpc>
            </a:pPr>
            <a:r>
              <a:rPr lang="en-US" sz="7800" spc="-156">
                <a:solidFill>
                  <a:srgbClr val="372929"/>
                </a:solidFill>
                <a:latin typeface="Jua"/>
                <a:ea typeface="Jua"/>
                <a:cs typeface="Jua"/>
                <a:sym typeface="Jua"/>
              </a:rPr>
              <a:t>Landasan Sosiologis</a:t>
            </a:r>
          </a:p>
        </p:txBody>
      </p:sp>
      <p:sp>
        <p:nvSpPr>
          <p:cNvPr id="11" name="TextBox 11"/>
          <p:cNvSpPr txBox="1"/>
          <p:nvPr/>
        </p:nvSpPr>
        <p:spPr>
          <a:xfrm>
            <a:off x="5066267" y="3858479"/>
            <a:ext cx="7779286" cy="782265"/>
          </a:xfrm>
          <a:prstGeom prst="rect">
            <a:avLst/>
          </a:prstGeom>
        </p:spPr>
        <p:txBody>
          <a:bodyPr wrap="square" lIns="0" tIns="0" rIns="0" bIns="0" rtlCol="0" anchor="t">
            <a:spAutoFit/>
          </a:bodyPr>
          <a:lstStyle/>
          <a:p>
            <a:pPr algn="ctr">
              <a:lnSpc>
                <a:spcPts val="6109"/>
              </a:lnSpc>
            </a:pPr>
            <a:r>
              <a:rPr lang="en-US" sz="4699" spc="-93" dirty="0">
                <a:solidFill>
                  <a:srgbClr val="FCB762"/>
                </a:solidFill>
                <a:latin typeface="Jua"/>
                <a:ea typeface="Jua"/>
                <a:cs typeface="Jua"/>
                <a:sym typeface="Jua"/>
              </a:rPr>
              <a:t>1. </a:t>
            </a:r>
            <a:r>
              <a:rPr lang="en-US" sz="4699" spc="-93" dirty="0" err="1">
                <a:solidFill>
                  <a:srgbClr val="FCB762"/>
                </a:solidFill>
                <a:latin typeface="Jua"/>
                <a:ea typeface="Jua"/>
                <a:cs typeface="Jua"/>
                <a:sym typeface="Jua"/>
              </a:rPr>
              <a:t>Nilai</a:t>
            </a:r>
            <a:r>
              <a:rPr lang="en-US" sz="4699" spc="-93" dirty="0">
                <a:solidFill>
                  <a:srgbClr val="FCB762"/>
                </a:solidFill>
                <a:latin typeface="Jua"/>
                <a:ea typeface="Jua"/>
                <a:cs typeface="Jua"/>
                <a:sym typeface="Jua"/>
              </a:rPr>
              <a:t> </a:t>
            </a:r>
            <a:r>
              <a:rPr lang="en-US" sz="4699" spc="-93" dirty="0" err="1">
                <a:solidFill>
                  <a:srgbClr val="FCB762"/>
                </a:solidFill>
                <a:latin typeface="Jua"/>
                <a:ea typeface="Jua"/>
                <a:cs typeface="Jua"/>
                <a:sym typeface="Jua"/>
              </a:rPr>
              <a:t>dan</a:t>
            </a:r>
            <a:r>
              <a:rPr lang="en-US" sz="4699" spc="-93" dirty="0">
                <a:solidFill>
                  <a:srgbClr val="FCB762"/>
                </a:solidFill>
                <a:latin typeface="Jua"/>
                <a:ea typeface="Jua"/>
                <a:cs typeface="Jua"/>
                <a:sym typeface="Jua"/>
              </a:rPr>
              <a:t> Norma </a:t>
            </a:r>
            <a:r>
              <a:rPr lang="en-US" sz="4699" spc="-93" dirty="0" err="1">
                <a:solidFill>
                  <a:srgbClr val="FCB762"/>
                </a:solidFill>
                <a:latin typeface="Jua"/>
                <a:ea typeface="Jua"/>
                <a:cs typeface="Jua"/>
                <a:sym typeface="Jua"/>
              </a:rPr>
              <a:t>Sosial</a:t>
            </a:r>
            <a:endParaRPr lang="en-US" sz="4699" spc="-93" dirty="0">
              <a:solidFill>
                <a:srgbClr val="FCB762"/>
              </a:solidFill>
              <a:latin typeface="Jua"/>
              <a:ea typeface="Jua"/>
              <a:cs typeface="Jua"/>
              <a:sym typeface="Jua"/>
            </a:endParaRPr>
          </a:p>
        </p:txBody>
      </p:sp>
      <p:sp>
        <p:nvSpPr>
          <p:cNvPr id="12" name="TextBox 12"/>
          <p:cNvSpPr txBox="1"/>
          <p:nvPr/>
        </p:nvSpPr>
        <p:spPr>
          <a:xfrm>
            <a:off x="4399313" y="5370449"/>
            <a:ext cx="9510588" cy="2899410"/>
          </a:xfrm>
          <a:prstGeom prst="rect">
            <a:avLst/>
          </a:prstGeom>
        </p:spPr>
        <p:txBody>
          <a:bodyPr lIns="0" tIns="0" rIns="0" bIns="0" rtlCol="0" anchor="t">
            <a:spAutoFit/>
          </a:bodyPr>
          <a:lstStyle/>
          <a:p>
            <a:pPr algn="ctr">
              <a:lnSpc>
                <a:spcPts val="4545"/>
              </a:lnSpc>
            </a:pPr>
            <a:r>
              <a:rPr lang="en-US" sz="4500">
                <a:solidFill>
                  <a:srgbClr val="FFFFFF"/>
                </a:solidFill>
                <a:latin typeface="KG Primary Penmanship"/>
                <a:ea typeface="KG Primary Penmanship"/>
                <a:cs typeface="KG Primary Penmanship"/>
                <a:sym typeface="KG Primary Penmanship"/>
              </a:rPr>
              <a:t>Kurikulum harus mencerminkan nilai-nilai yang berlaku dalam masyarakat. Hal ini penting untuk membentuk karakter siswa yang sesuai dengan budaya dan norma sosial yang berlaku.</a:t>
            </a:r>
          </a:p>
          <a:p>
            <a:pPr algn="ctr">
              <a:lnSpc>
                <a:spcPts val="4545"/>
              </a:lnSpc>
            </a:pPr>
            <a:endParaRPr lang="en-US" sz="4500">
              <a:solidFill>
                <a:srgbClr val="FFFFFF"/>
              </a:solidFill>
              <a:latin typeface="KG Primary Penmanship"/>
              <a:ea typeface="KG Primary Penmanship"/>
              <a:cs typeface="KG Primary Penmanship"/>
              <a:sym typeface="KG Primary Penmanship"/>
            </a:endParaRPr>
          </a:p>
        </p:txBody>
      </p:sp>
      <p:grpSp>
        <p:nvGrpSpPr>
          <p:cNvPr id="13" name="Group 13"/>
          <p:cNvGrpSpPr/>
          <p:nvPr/>
        </p:nvGrpSpPr>
        <p:grpSpPr>
          <a:xfrm>
            <a:off x="16667943" y="1971990"/>
            <a:ext cx="11665617" cy="6028532"/>
            <a:chOff x="0" y="0"/>
            <a:chExt cx="15554156" cy="8038042"/>
          </a:xfrm>
        </p:grpSpPr>
        <p:sp>
          <p:nvSpPr>
            <p:cNvPr id="14" name="Freeform 14"/>
            <p:cNvSpPr/>
            <p:nvPr/>
          </p:nvSpPr>
          <p:spPr>
            <a:xfrm>
              <a:off x="0" y="0"/>
              <a:ext cx="12046113" cy="8038042"/>
            </a:xfrm>
            <a:custGeom>
              <a:avLst/>
              <a:gdLst/>
              <a:ahLst/>
              <a:cxnLst/>
              <a:rect l="l" t="t" r="r" b="b"/>
              <a:pathLst>
                <a:path w="12046113" h="8038042">
                  <a:moveTo>
                    <a:pt x="0" y="0"/>
                  </a:moveTo>
                  <a:lnTo>
                    <a:pt x="12046113" y="0"/>
                  </a:lnTo>
                  <a:lnTo>
                    <a:pt x="1204611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15"/>
            <p:cNvSpPr/>
            <p:nvPr/>
          </p:nvSpPr>
          <p:spPr>
            <a:xfrm>
              <a:off x="5742773" y="0"/>
              <a:ext cx="9811383" cy="8038042"/>
            </a:xfrm>
            <a:custGeom>
              <a:avLst/>
              <a:gdLst/>
              <a:ahLst/>
              <a:cxnLst/>
              <a:rect l="l" t="t" r="r" b="b"/>
              <a:pathLst>
                <a:path w="9811383" h="8038042">
                  <a:moveTo>
                    <a:pt x="0" y="0"/>
                  </a:moveTo>
                  <a:lnTo>
                    <a:pt x="9811383" y="0"/>
                  </a:lnTo>
                  <a:lnTo>
                    <a:pt x="9811383" y="8038042"/>
                  </a:lnTo>
                  <a:lnTo>
                    <a:pt x="0" y="8038042"/>
                  </a:lnTo>
                  <a:lnTo>
                    <a:pt x="0" y="0"/>
                  </a:lnTo>
                  <a:close/>
                </a:path>
              </a:pathLst>
            </a:custGeom>
            <a:blipFill>
              <a:blip r:embed="rId4">
                <a:extLst>
                  <a:ext uri="{96DAC541-7B7A-43D3-8B79-37D633B846F1}">
                    <asvg:svgBlip xmlns="" xmlns:asvg="http://schemas.microsoft.com/office/drawing/2016/SVG/main" r:embed="rId5"/>
                  </a:ext>
                </a:extLst>
              </a:blip>
              <a:stretch>
                <a:fillRect l="-22776"/>
              </a:stretch>
            </a:blipFill>
          </p:spPr>
        </p:sp>
      </p:grpSp>
      <p:sp>
        <p:nvSpPr>
          <p:cNvPr id="16" name="Freeform 16"/>
          <p:cNvSpPr/>
          <p:nvPr/>
        </p:nvSpPr>
        <p:spPr>
          <a:xfrm flipH="1">
            <a:off x="14479649" y="7695224"/>
            <a:ext cx="2470837" cy="3440406"/>
          </a:xfrm>
          <a:custGeom>
            <a:avLst/>
            <a:gdLst/>
            <a:ahLst/>
            <a:cxnLst/>
            <a:rect l="l" t="t" r="r" b="b"/>
            <a:pathLst>
              <a:path w="2470837" h="3440406">
                <a:moveTo>
                  <a:pt x="2470837" y="0"/>
                </a:moveTo>
                <a:lnTo>
                  <a:pt x="0" y="0"/>
                </a:lnTo>
                <a:lnTo>
                  <a:pt x="0" y="3440406"/>
                </a:lnTo>
                <a:lnTo>
                  <a:pt x="2470837" y="3440406"/>
                </a:lnTo>
                <a:lnTo>
                  <a:pt x="2470837"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592</Words>
  <Application>Microsoft Office PowerPoint</Application>
  <PresentationFormat>Custom</PresentationFormat>
  <Paragraphs>70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Jua</vt:lpstr>
      <vt:lpstr>KG Primary Penmanship</vt:lpstr>
      <vt:lpstr>Sniglet</vt:lpstr>
      <vt:lpstr>Calibri</vt:lpstr>
      <vt:lpstr>Canva Sans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Landasan Pengembangan Kurikulum</dc:title>
  <cp:lastModifiedBy>Microsoft account</cp:lastModifiedBy>
  <cp:revision>4</cp:revision>
  <dcterms:created xsi:type="dcterms:W3CDTF">2006-08-16T00:00:00Z</dcterms:created>
  <dcterms:modified xsi:type="dcterms:W3CDTF">2024-09-30T06:09:21Z</dcterms:modified>
  <dc:identifier>DAGSMwtFA1I</dc:identifier>
</cp:coreProperties>
</file>