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8" r:id="rId5"/>
    <p:sldId id="263" r:id="rId6"/>
    <p:sldId id="264" r:id="rId7"/>
    <p:sldId id="310" r:id="rId8"/>
    <p:sldId id="311" r:id="rId9"/>
    <p:sldId id="266" r:id="rId10"/>
    <p:sldId id="312" r:id="rId11"/>
    <p:sldId id="267" r:id="rId12"/>
    <p:sldId id="268" r:id="rId13"/>
    <p:sldId id="313" r:id="rId14"/>
    <p:sldId id="269" r:id="rId15"/>
    <p:sldId id="270" r:id="rId16"/>
    <p:sldId id="271" r:id="rId17"/>
    <p:sldId id="275" r:id="rId18"/>
    <p:sldId id="277" r:id="rId19"/>
    <p:sldId id="272" r:id="rId20"/>
    <p:sldId id="316" r:id="rId21"/>
    <p:sldId id="314" r:id="rId22"/>
    <p:sldId id="295" r:id="rId23"/>
    <p:sldId id="300" r:id="rId24"/>
    <p:sldId id="301" r:id="rId25"/>
    <p:sldId id="307" r:id="rId26"/>
    <p:sldId id="315" r:id="rId27"/>
    <p:sldId id="308" r:id="rId28"/>
    <p:sldId id="276" r:id="rId29"/>
    <p:sldId id="282" r:id="rId30"/>
    <p:sldId id="283" r:id="rId31"/>
    <p:sldId id="281" r:id="rId32"/>
    <p:sldId id="284" r:id="rId33"/>
    <p:sldId id="285" r:id="rId34"/>
    <p:sldId id="286" r:id="rId35"/>
    <p:sldId id="262" r:id="rId36"/>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21" autoAdjust="0"/>
  </p:normalViewPr>
  <p:slideViewPr>
    <p:cSldViewPr>
      <p:cViewPr varScale="1">
        <p:scale>
          <a:sx n="64" d="100"/>
          <a:sy n="64" d="100"/>
        </p:scale>
        <p:origin x="-133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1AC3A1-1406-4CD1-9074-1DF6717D4C3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0CC0E51-0A23-412F-8BA1-FE6424424F0E}">
      <dgm:prSet phldrT="[Text]" custT="1"/>
      <dgm:spPr/>
      <dgm:t>
        <a:bodyPr/>
        <a:lstStyle/>
        <a:p>
          <a:r>
            <a:rPr lang="en-US" sz="2800" b="1" dirty="0" err="1" smtClean="0">
              <a:latin typeface="Arial" pitchFamily="34" charset="0"/>
              <a:cs typeface="Arial" pitchFamily="34" charset="0"/>
            </a:rPr>
            <a:t>Kurikulum</a:t>
          </a:r>
          <a:r>
            <a:rPr lang="en-US" sz="2800" b="1" dirty="0" smtClean="0">
              <a:latin typeface="Arial" pitchFamily="34" charset="0"/>
              <a:cs typeface="Arial" pitchFamily="34" charset="0"/>
            </a:rPr>
            <a:t> 2013</a:t>
          </a:r>
          <a:endParaRPr lang="en-US" sz="2800" b="1" dirty="0">
            <a:latin typeface="Arial" pitchFamily="34" charset="0"/>
            <a:cs typeface="Arial" pitchFamily="34" charset="0"/>
          </a:endParaRPr>
        </a:p>
      </dgm:t>
    </dgm:pt>
    <dgm:pt modelId="{9FF8AA7A-A79E-4ED2-AF14-F56CA019713A}" type="parTrans" cxnId="{6BE1D62F-C624-4091-BA3A-774C681C8086}">
      <dgm:prSet/>
      <dgm:spPr/>
      <dgm:t>
        <a:bodyPr/>
        <a:lstStyle/>
        <a:p>
          <a:endParaRPr lang="en-US"/>
        </a:p>
      </dgm:t>
    </dgm:pt>
    <dgm:pt modelId="{82A68F17-10C1-4862-BDC3-922329AF36DA}" type="sibTrans" cxnId="{6BE1D62F-C624-4091-BA3A-774C681C8086}">
      <dgm:prSet/>
      <dgm:spPr/>
      <dgm:t>
        <a:bodyPr/>
        <a:lstStyle/>
        <a:p>
          <a:endParaRPr lang="en-US"/>
        </a:p>
      </dgm:t>
    </dgm:pt>
    <dgm:pt modelId="{B7392FC3-0DF7-4DB1-9A63-6F5E01CBB0D2}">
      <dgm:prSet phldrT="[Text]" custT="1"/>
      <dgm:spPr/>
      <dgm:t>
        <a:bodyPr/>
        <a:lstStyle/>
        <a:p>
          <a:r>
            <a:rPr lang="en-US" sz="2400" dirty="0" err="1" smtClean="0">
              <a:latin typeface="Arial" pitchFamily="34" charset="0"/>
              <a:cs typeface="Arial" pitchFamily="34" charset="0"/>
            </a:rPr>
            <a:t>Tantangan</a:t>
          </a:r>
          <a:r>
            <a:rPr lang="en-US" sz="2400" dirty="0" smtClean="0">
              <a:latin typeface="Arial" pitchFamily="34" charset="0"/>
              <a:cs typeface="Arial" pitchFamily="34" charset="0"/>
            </a:rPr>
            <a:t> Internal</a:t>
          </a:r>
          <a:endParaRPr lang="en-US" sz="2400" dirty="0">
            <a:latin typeface="Arial" pitchFamily="34" charset="0"/>
            <a:cs typeface="Arial" pitchFamily="34" charset="0"/>
          </a:endParaRPr>
        </a:p>
      </dgm:t>
    </dgm:pt>
    <dgm:pt modelId="{EE36F5F6-786F-49D2-959F-7D85E4AB0F86}" type="parTrans" cxnId="{CBB061B6-396A-426B-91D5-3B341FA3AA14}">
      <dgm:prSet/>
      <dgm:spPr/>
      <dgm:t>
        <a:bodyPr/>
        <a:lstStyle/>
        <a:p>
          <a:endParaRPr lang="en-US"/>
        </a:p>
      </dgm:t>
    </dgm:pt>
    <dgm:pt modelId="{257E759E-4D2E-4A5E-8EC0-EB53ACD2F94F}" type="sibTrans" cxnId="{CBB061B6-396A-426B-91D5-3B341FA3AA14}">
      <dgm:prSet/>
      <dgm:spPr/>
      <dgm:t>
        <a:bodyPr/>
        <a:lstStyle/>
        <a:p>
          <a:endParaRPr lang="en-US"/>
        </a:p>
      </dgm:t>
    </dgm:pt>
    <dgm:pt modelId="{59D63A86-2339-45E8-AEAF-193A13E43574}">
      <dgm:prSet phldrT="[Text]" custT="1"/>
      <dgm:spPr/>
      <dgm:t>
        <a:bodyPr/>
        <a:lstStyle/>
        <a:p>
          <a:r>
            <a:rPr lang="en-US" sz="2400" dirty="0" err="1" smtClean="0">
              <a:latin typeface="Arial" pitchFamily="34" charset="0"/>
              <a:cs typeface="Arial" pitchFamily="34" charset="0"/>
            </a:rPr>
            <a:t>Tantangan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Eksternal</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a:t>
          </a:r>
          <a:r>
            <a:rPr lang="en-US" sz="2400" dirty="0" err="1" smtClean="0">
              <a:latin typeface="Arial" pitchFamily="34" charset="0"/>
              <a:cs typeface="Arial" pitchFamily="34" charset="0"/>
            </a:rPr>
            <a:t>Globalisasi</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dgm:t>
    </dgm:pt>
    <dgm:pt modelId="{9CD84E5F-154D-4575-AEB5-C3D1D89F9AE1}" type="parTrans" cxnId="{BE7692A5-F62D-4D94-8CEB-B5332C067F1B}">
      <dgm:prSet/>
      <dgm:spPr/>
      <dgm:t>
        <a:bodyPr/>
        <a:lstStyle/>
        <a:p>
          <a:endParaRPr lang="en-US"/>
        </a:p>
      </dgm:t>
    </dgm:pt>
    <dgm:pt modelId="{21210086-D005-43B6-93C2-751BEEA67873}" type="sibTrans" cxnId="{BE7692A5-F62D-4D94-8CEB-B5332C067F1B}">
      <dgm:prSet/>
      <dgm:spPr/>
      <dgm:t>
        <a:bodyPr/>
        <a:lstStyle/>
        <a:p>
          <a:endParaRPr lang="en-US"/>
        </a:p>
      </dgm:t>
    </dgm:pt>
    <dgm:pt modelId="{612AF5CC-CDA4-4F8A-AC84-5A0701705F28}">
      <dgm:prSet custT="1"/>
      <dgm:spPr/>
      <dgm:t>
        <a:bodyPr/>
        <a:lstStyle/>
        <a:p>
          <a:r>
            <a:rPr lang="en-US" sz="2000" dirty="0" err="1" smtClean="0">
              <a:latin typeface="Arial" pitchFamily="34" charset="0"/>
              <a:cs typeface="Arial" pitchFamily="34" charset="0"/>
            </a:rPr>
            <a:t>Lingkungan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hidup</a:t>
          </a:r>
          <a:endParaRPr lang="en-US" sz="2000" dirty="0">
            <a:latin typeface="Arial" pitchFamily="34" charset="0"/>
            <a:cs typeface="Arial" pitchFamily="34" charset="0"/>
          </a:endParaRPr>
        </a:p>
      </dgm:t>
    </dgm:pt>
    <dgm:pt modelId="{DBB41B76-3367-49D8-965B-A45C6060FBF5}" type="parTrans" cxnId="{276C25F3-E4FA-438D-96D2-024B4F5AF27E}">
      <dgm:prSet/>
      <dgm:spPr/>
      <dgm:t>
        <a:bodyPr/>
        <a:lstStyle/>
        <a:p>
          <a:endParaRPr lang="en-US"/>
        </a:p>
      </dgm:t>
    </dgm:pt>
    <dgm:pt modelId="{178180D1-F209-430B-B788-C2CA354865F6}" type="sibTrans" cxnId="{276C25F3-E4FA-438D-96D2-024B4F5AF27E}">
      <dgm:prSet/>
      <dgm:spPr/>
      <dgm:t>
        <a:bodyPr/>
        <a:lstStyle/>
        <a:p>
          <a:endParaRPr lang="en-US"/>
        </a:p>
      </dgm:t>
    </dgm:pt>
    <dgm:pt modelId="{83E0C0A2-6FF7-4A7F-A7BB-6032D6226131}">
      <dgm:prSet custT="1"/>
      <dgm:spPr/>
      <dgm:t>
        <a:bodyPr/>
        <a:lstStyle/>
        <a:p>
          <a:r>
            <a:rPr lang="en-US" sz="2000" dirty="0" err="1" smtClean="0">
              <a:latin typeface="Arial" pitchFamily="34" charset="0"/>
              <a:cs typeface="Arial" pitchFamily="34" charset="0"/>
            </a:rPr>
            <a:t>Kemajuan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Teknologi</a:t>
          </a:r>
          <a:endParaRPr lang="en-US" sz="2000" dirty="0">
            <a:latin typeface="Arial" pitchFamily="34" charset="0"/>
            <a:cs typeface="Arial" pitchFamily="34" charset="0"/>
          </a:endParaRPr>
        </a:p>
      </dgm:t>
    </dgm:pt>
    <dgm:pt modelId="{C212928B-2458-42B9-8221-812072950B66}" type="parTrans" cxnId="{E4532AA7-44FF-49CF-A5C7-4A00EB33A913}">
      <dgm:prSet/>
      <dgm:spPr/>
      <dgm:t>
        <a:bodyPr/>
        <a:lstStyle/>
        <a:p>
          <a:endParaRPr lang="en-US"/>
        </a:p>
      </dgm:t>
    </dgm:pt>
    <dgm:pt modelId="{B33C0CFD-2816-4D45-9E55-A0E8BF992AD9}" type="sibTrans" cxnId="{E4532AA7-44FF-49CF-A5C7-4A00EB33A913}">
      <dgm:prSet/>
      <dgm:spPr/>
      <dgm:t>
        <a:bodyPr/>
        <a:lstStyle/>
        <a:p>
          <a:endParaRPr lang="en-US"/>
        </a:p>
      </dgm:t>
    </dgm:pt>
    <dgm:pt modelId="{553EDEB9-9C6D-480F-9CEA-4CE03704F3D5}">
      <dgm:prSet custT="1"/>
      <dgm:spPr/>
      <dgm:t>
        <a:bodyPr/>
        <a:lstStyle/>
        <a:p>
          <a:r>
            <a:rPr lang="en-US" sz="2000" dirty="0" err="1" smtClean="0">
              <a:latin typeface="Arial" pitchFamily="34" charset="0"/>
              <a:cs typeface="Arial" pitchFamily="34" charset="0"/>
            </a:rPr>
            <a:t>Industri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Kreatif</a:t>
          </a:r>
          <a:endParaRPr lang="en-US" sz="2000" dirty="0">
            <a:latin typeface="Arial" pitchFamily="34" charset="0"/>
            <a:cs typeface="Arial" pitchFamily="34" charset="0"/>
          </a:endParaRPr>
        </a:p>
      </dgm:t>
    </dgm:pt>
    <dgm:pt modelId="{60AC774E-315D-4F00-AA0B-1F2ADC9F9BA1}" type="parTrans" cxnId="{F7BE0564-301C-447A-A698-9EFF36358060}">
      <dgm:prSet/>
      <dgm:spPr/>
      <dgm:t>
        <a:bodyPr/>
        <a:lstStyle/>
        <a:p>
          <a:endParaRPr lang="en-US"/>
        </a:p>
      </dgm:t>
    </dgm:pt>
    <dgm:pt modelId="{9DA531D7-6A12-4843-BB99-CD058E352624}" type="sibTrans" cxnId="{F7BE0564-301C-447A-A698-9EFF36358060}">
      <dgm:prSet/>
      <dgm:spPr/>
      <dgm:t>
        <a:bodyPr/>
        <a:lstStyle/>
        <a:p>
          <a:endParaRPr lang="en-US"/>
        </a:p>
      </dgm:t>
    </dgm:pt>
    <dgm:pt modelId="{DDA80C58-93EF-44C3-BBFB-0E8D4558EEDC}">
      <dgm:prSet custT="1"/>
      <dgm:spPr/>
      <dgm:t>
        <a:bodyPr/>
        <a:lstStyle/>
        <a:p>
          <a:r>
            <a:rPr lang="en-US" sz="2000" dirty="0" err="1" smtClean="0">
              <a:latin typeface="Arial" pitchFamily="34" charset="0"/>
              <a:cs typeface="Arial" pitchFamily="34" charset="0"/>
            </a:rPr>
            <a:t>Kemajuan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Pendidikan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Internasional</a:t>
          </a:r>
          <a:endParaRPr lang="en-US" sz="2000" dirty="0">
            <a:latin typeface="Arial" pitchFamily="34" charset="0"/>
            <a:cs typeface="Arial" pitchFamily="34" charset="0"/>
          </a:endParaRPr>
        </a:p>
      </dgm:t>
    </dgm:pt>
    <dgm:pt modelId="{3B2D4BD6-833A-4C19-BCE1-43453F708A63}" type="parTrans" cxnId="{AB9B5ED7-06C8-4E8F-A5B1-4F706A333CE3}">
      <dgm:prSet/>
      <dgm:spPr/>
      <dgm:t>
        <a:bodyPr/>
        <a:lstStyle/>
        <a:p>
          <a:endParaRPr lang="en-US"/>
        </a:p>
      </dgm:t>
    </dgm:pt>
    <dgm:pt modelId="{940D2B3A-2791-457E-B2E1-F608A9DB17ED}" type="sibTrans" cxnId="{AB9B5ED7-06C8-4E8F-A5B1-4F706A333CE3}">
      <dgm:prSet/>
      <dgm:spPr/>
      <dgm:t>
        <a:bodyPr/>
        <a:lstStyle/>
        <a:p>
          <a:endParaRPr lang="en-US"/>
        </a:p>
      </dgm:t>
    </dgm:pt>
    <dgm:pt modelId="{B09B1458-12CD-4282-9410-5C3EE4659ABE}">
      <dgm:prSet custT="1"/>
      <dgm:spPr/>
      <dgm:t>
        <a:bodyPr/>
        <a:lstStyle/>
        <a:p>
          <a:r>
            <a:rPr lang="en-US" sz="2400" dirty="0" err="1" smtClean="0">
              <a:latin typeface="Arial" pitchFamily="34" charset="0"/>
              <a:cs typeface="Arial" pitchFamily="34" charset="0"/>
            </a:rPr>
            <a:t>Konten</a:t>
          </a:r>
          <a:r>
            <a:rPr lang="en-US" sz="2400" dirty="0" smtClean="0">
              <a:latin typeface="Arial" pitchFamily="34" charset="0"/>
              <a:cs typeface="Arial" pitchFamily="34" charset="0"/>
            </a:rPr>
            <a:t> </a:t>
          </a:r>
          <a:endParaRPr lang="en-US" sz="2400" dirty="0">
            <a:latin typeface="Arial" pitchFamily="34" charset="0"/>
            <a:cs typeface="Arial" pitchFamily="34" charset="0"/>
          </a:endParaRPr>
        </a:p>
      </dgm:t>
    </dgm:pt>
    <dgm:pt modelId="{FC1E3654-BC9A-4C75-B536-6E916105775B}" type="parTrans" cxnId="{02222508-3CAB-4E97-8423-B5153A0C702F}">
      <dgm:prSet/>
      <dgm:spPr/>
      <dgm:t>
        <a:bodyPr/>
        <a:lstStyle/>
        <a:p>
          <a:endParaRPr lang="en-US"/>
        </a:p>
      </dgm:t>
    </dgm:pt>
    <dgm:pt modelId="{00826E31-887E-474B-916C-098C99F7E412}" type="sibTrans" cxnId="{02222508-3CAB-4E97-8423-B5153A0C702F}">
      <dgm:prSet/>
      <dgm:spPr/>
      <dgm:t>
        <a:bodyPr/>
        <a:lstStyle/>
        <a:p>
          <a:endParaRPr lang="en-US"/>
        </a:p>
      </dgm:t>
    </dgm:pt>
    <dgm:pt modelId="{D39242D5-EA5E-4BB0-A724-5E45D0565A73}">
      <dgm:prSet/>
      <dgm:spPr/>
      <dgm:t>
        <a:bodyPr/>
        <a:lstStyle/>
        <a:p>
          <a:r>
            <a:rPr lang="en-US" dirty="0" err="1" smtClean="0">
              <a:latin typeface="Arial" pitchFamily="34" charset="0"/>
              <a:cs typeface="Arial" pitchFamily="34" charset="0"/>
            </a:rPr>
            <a:t>Sistem</a:t>
          </a:r>
          <a:r>
            <a:rPr lang="en-US" dirty="0" smtClean="0">
              <a:latin typeface="Arial" pitchFamily="34" charset="0"/>
              <a:cs typeface="Arial" pitchFamily="34" charset="0"/>
            </a:rPr>
            <a:t> </a:t>
          </a:r>
          <a:r>
            <a:rPr lang="en-US" dirty="0" err="1" smtClean="0">
              <a:latin typeface="Arial" pitchFamily="34" charset="0"/>
              <a:cs typeface="Arial" pitchFamily="34" charset="0"/>
            </a:rPr>
            <a:t>evaluasi</a:t>
          </a:r>
          <a:endParaRPr lang="en-US" dirty="0">
            <a:latin typeface="Arial" pitchFamily="34" charset="0"/>
            <a:cs typeface="Arial" pitchFamily="34" charset="0"/>
          </a:endParaRPr>
        </a:p>
      </dgm:t>
    </dgm:pt>
    <dgm:pt modelId="{420E7195-94BA-4F5F-98E7-D9B45B11B2A1}" type="parTrans" cxnId="{8AC94F27-89D2-498B-8E0E-9E6A94A95A05}">
      <dgm:prSet/>
      <dgm:spPr/>
      <dgm:t>
        <a:bodyPr/>
        <a:lstStyle/>
        <a:p>
          <a:endParaRPr lang="en-US"/>
        </a:p>
      </dgm:t>
    </dgm:pt>
    <dgm:pt modelId="{4C1D8A8F-63C6-4A87-A4AB-E6BB780738E3}" type="sibTrans" cxnId="{8AC94F27-89D2-498B-8E0E-9E6A94A95A05}">
      <dgm:prSet/>
      <dgm:spPr/>
      <dgm:t>
        <a:bodyPr/>
        <a:lstStyle/>
        <a:p>
          <a:endParaRPr lang="en-US"/>
        </a:p>
      </dgm:t>
    </dgm:pt>
    <dgm:pt modelId="{34E1231C-912D-4480-A6CC-B2DB17C4353D}" type="pres">
      <dgm:prSet presAssocID="{391AC3A1-1406-4CD1-9074-1DF6717D4C32}" presName="hierChild1" presStyleCnt="0">
        <dgm:presLayoutVars>
          <dgm:chPref val="1"/>
          <dgm:dir/>
          <dgm:animOne val="branch"/>
          <dgm:animLvl val="lvl"/>
          <dgm:resizeHandles/>
        </dgm:presLayoutVars>
      </dgm:prSet>
      <dgm:spPr/>
      <dgm:t>
        <a:bodyPr/>
        <a:lstStyle/>
        <a:p>
          <a:endParaRPr lang="en-US"/>
        </a:p>
      </dgm:t>
    </dgm:pt>
    <dgm:pt modelId="{1FF06EE3-77D6-4567-B54F-5D227641D88C}" type="pres">
      <dgm:prSet presAssocID="{40CC0E51-0A23-412F-8BA1-FE6424424F0E}" presName="hierRoot1" presStyleCnt="0"/>
      <dgm:spPr/>
      <dgm:t>
        <a:bodyPr/>
        <a:lstStyle/>
        <a:p>
          <a:endParaRPr lang="en-US"/>
        </a:p>
      </dgm:t>
    </dgm:pt>
    <dgm:pt modelId="{260F5DA8-F595-4618-BB07-FF973903C516}" type="pres">
      <dgm:prSet presAssocID="{40CC0E51-0A23-412F-8BA1-FE6424424F0E}" presName="composite" presStyleCnt="0"/>
      <dgm:spPr/>
      <dgm:t>
        <a:bodyPr/>
        <a:lstStyle/>
        <a:p>
          <a:endParaRPr lang="en-US"/>
        </a:p>
      </dgm:t>
    </dgm:pt>
    <dgm:pt modelId="{19ACA8B1-9241-46EC-9A3E-A1F06982A979}" type="pres">
      <dgm:prSet presAssocID="{40CC0E51-0A23-412F-8BA1-FE6424424F0E}" presName="background" presStyleLbl="node0" presStyleIdx="0" presStyleCnt="1"/>
      <dgm:spPr/>
      <dgm:t>
        <a:bodyPr/>
        <a:lstStyle/>
        <a:p>
          <a:endParaRPr lang="en-US"/>
        </a:p>
      </dgm:t>
    </dgm:pt>
    <dgm:pt modelId="{8F839F7E-A823-4864-A773-FF0C450B5693}" type="pres">
      <dgm:prSet presAssocID="{40CC0E51-0A23-412F-8BA1-FE6424424F0E}" presName="text" presStyleLbl="fgAcc0" presStyleIdx="0" presStyleCnt="1" custScaleX="251219" custLinFactX="15524" custLinFactNeighborX="100000" custLinFactNeighborY="-7132">
        <dgm:presLayoutVars>
          <dgm:chPref val="3"/>
        </dgm:presLayoutVars>
      </dgm:prSet>
      <dgm:spPr/>
      <dgm:t>
        <a:bodyPr/>
        <a:lstStyle/>
        <a:p>
          <a:endParaRPr lang="en-US"/>
        </a:p>
      </dgm:t>
    </dgm:pt>
    <dgm:pt modelId="{B33078B7-ACC0-4250-8196-53C750A07625}" type="pres">
      <dgm:prSet presAssocID="{40CC0E51-0A23-412F-8BA1-FE6424424F0E}" presName="hierChild2" presStyleCnt="0"/>
      <dgm:spPr/>
      <dgm:t>
        <a:bodyPr/>
        <a:lstStyle/>
        <a:p>
          <a:endParaRPr lang="en-US"/>
        </a:p>
      </dgm:t>
    </dgm:pt>
    <dgm:pt modelId="{3485822C-C530-4A7C-9C4A-0E5E8ACCD083}" type="pres">
      <dgm:prSet presAssocID="{EE36F5F6-786F-49D2-959F-7D85E4AB0F86}" presName="Name10" presStyleLbl="parChTrans1D2" presStyleIdx="0" presStyleCnt="2"/>
      <dgm:spPr/>
      <dgm:t>
        <a:bodyPr/>
        <a:lstStyle/>
        <a:p>
          <a:endParaRPr lang="en-US"/>
        </a:p>
      </dgm:t>
    </dgm:pt>
    <dgm:pt modelId="{73DFF3A6-42B4-4A99-9502-FC656595B056}" type="pres">
      <dgm:prSet presAssocID="{B7392FC3-0DF7-4DB1-9A63-6F5E01CBB0D2}" presName="hierRoot2" presStyleCnt="0"/>
      <dgm:spPr/>
      <dgm:t>
        <a:bodyPr/>
        <a:lstStyle/>
        <a:p>
          <a:endParaRPr lang="en-US"/>
        </a:p>
      </dgm:t>
    </dgm:pt>
    <dgm:pt modelId="{20A08BB5-E7EB-47EE-90CD-325ECE7607E1}" type="pres">
      <dgm:prSet presAssocID="{B7392FC3-0DF7-4DB1-9A63-6F5E01CBB0D2}" presName="composite2" presStyleCnt="0"/>
      <dgm:spPr/>
      <dgm:t>
        <a:bodyPr/>
        <a:lstStyle/>
        <a:p>
          <a:endParaRPr lang="en-US"/>
        </a:p>
      </dgm:t>
    </dgm:pt>
    <dgm:pt modelId="{57D83D23-39E0-4737-A323-B492E3525959}" type="pres">
      <dgm:prSet presAssocID="{B7392FC3-0DF7-4DB1-9A63-6F5E01CBB0D2}" presName="background2" presStyleLbl="node2" presStyleIdx="0" presStyleCnt="2"/>
      <dgm:spPr/>
      <dgm:t>
        <a:bodyPr/>
        <a:lstStyle/>
        <a:p>
          <a:endParaRPr lang="en-US"/>
        </a:p>
      </dgm:t>
    </dgm:pt>
    <dgm:pt modelId="{26C561E9-76A8-49D7-AA92-ED6A044C11C3}" type="pres">
      <dgm:prSet presAssocID="{B7392FC3-0DF7-4DB1-9A63-6F5E01CBB0D2}" presName="text2" presStyleLbl="fgAcc2" presStyleIdx="0" presStyleCnt="2" custScaleX="135535" custLinFactX="-42234" custLinFactNeighborX="-100000">
        <dgm:presLayoutVars>
          <dgm:chPref val="3"/>
        </dgm:presLayoutVars>
      </dgm:prSet>
      <dgm:spPr/>
      <dgm:t>
        <a:bodyPr/>
        <a:lstStyle/>
        <a:p>
          <a:endParaRPr lang="en-US"/>
        </a:p>
      </dgm:t>
    </dgm:pt>
    <dgm:pt modelId="{B273F31E-B289-4E15-824C-A0F21A1A9F94}" type="pres">
      <dgm:prSet presAssocID="{B7392FC3-0DF7-4DB1-9A63-6F5E01CBB0D2}" presName="hierChild3" presStyleCnt="0"/>
      <dgm:spPr/>
      <dgm:t>
        <a:bodyPr/>
        <a:lstStyle/>
        <a:p>
          <a:endParaRPr lang="en-US"/>
        </a:p>
      </dgm:t>
    </dgm:pt>
    <dgm:pt modelId="{2DF7535C-8A10-48A1-A3D1-03C0DAF6D04A}" type="pres">
      <dgm:prSet presAssocID="{9CD84E5F-154D-4575-AEB5-C3D1D89F9AE1}" presName="Name10" presStyleLbl="parChTrans1D2" presStyleIdx="1" presStyleCnt="2"/>
      <dgm:spPr/>
      <dgm:t>
        <a:bodyPr/>
        <a:lstStyle/>
        <a:p>
          <a:endParaRPr lang="en-US"/>
        </a:p>
      </dgm:t>
    </dgm:pt>
    <dgm:pt modelId="{3E45D626-0E3E-4328-8D97-308839E90E22}" type="pres">
      <dgm:prSet presAssocID="{59D63A86-2339-45E8-AEAF-193A13E43574}" presName="hierRoot2" presStyleCnt="0"/>
      <dgm:spPr/>
      <dgm:t>
        <a:bodyPr/>
        <a:lstStyle/>
        <a:p>
          <a:endParaRPr lang="en-US"/>
        </a:p>
      </dgm:t>
    </dgm:pt>
    <dgm:pt modelId="{C97CEDE6-FADA-43DA-990B-007A7616AA6C}" type="pres">
      <dgm:prSet presAssocID="{59D63A86-2339-45E8-AEAF-193A13E43574}" presName="composite2" presStyleCnt="0"/>
      <dgm:spPr/>
      <dgm:t>
        <a:bodyPr/>
        <a:lstStyle/>
        <a:p>
          <a:endParaRPr lang="en-US"/>
        </a:p>
      </dgm:t>
    </dgm:pt>
    <dgm:pt modelId="{E34F729A-F554-49B0-B407-98C2319DF7BC}" type="pres">
      <dgm:prSet presAssocID="{59D63A86-2339-45E8-AEAF-193A13E43574}" presName="background2" presStyleLbl="node2" presStyleIdx="1" presStyleCnt="2"/>
      <dgm:spPr/>
      <dgm:t>
        <a:bodyPr/>
        <a:lstStyle/>
        <a:p>
          <a:endParaRPr lang="en-US"/>
        </a:p>
      </dgm:t>
    </dgm:pt>
    <dgm:pt modelId="{05E654C3-8204-4244-A573-33579128BCF7}" type="pres">
      <dgm:prSet presAssocID="{59D63A86-2339-45E8-AEAF-193A13E43574}" presName="text2" presStyleLbl="fgAcc2" presStyleIdx="1" presStyleCnt="2" custScaleX="275767" custLinFactX="6111" custLinFactNeighborX="100000" custLinFactNeighborY="4901">
        <dgm:presLayoutVars>
          <dgm:chPref val="3"/>
        </dgm:presLayoutVars>
      </dgm:prSet>
      <dgm:spPr/>
      <dgm:t>
        <a:bodyPr/>
        <a:lstStyle/>
        <a:p>
          <a:endParaRPr lang="en-US"/>
        </a:p>
      </dgm:t>
    </dgm:pt>
    <dgm:pt modelId="{65C8DF39-B5E2-49D1-A6A3-0E680C1EE0FA}" type="pres">
      <dgm:prSet presAssocID="{59D63A86-2339-45E8-AEAF-193A13E43574}" presName="hierChild3" presStyleCnt="0"/>
      <dgm:spPr/>
      <dgm:t>
        <a:bodyPr/>
        <a:lstStyle/>
        <a:p>
          <a:endParaRPr lang="en-US"/>
        </a:p>
      </dgm:t>
    </dgm:pt>
    <dgm:pt modelId="{EA48F838-EF9A-4616-8BC4-0DE382B67872}" type="pres">
      <dgm:prSet presAssocID="{DBB41B76-3367-49D8-965B-A45C6060FBF5}" presName="Name17" presStyleLbl="parChTrans1D3" presStyleIdx="0" presStyleCnt="4"/>
      <dgm:spPr/>
      <dgm:t>
        <a:bodyPr/>
        <a:lstStyle/>
        <a:p>
          <a:endParaRPr lang="en-US"/>
        </a:p>
      </dgm:t>
    </dgm:pt>
    <dgm:pt modelId="{8EDD383F-CA22-429B-938D-23A11B8F2221}" type="pres">
      <dgm:prSet presAssocID="{612AF5CC-CDA4-4F8A-AC84-5A0701705F28}" presName="hierRoot3" presStyleCnt="0"/>
      <dgm:spPr/>
      <dgm:t>
        <a:bodyPr/>
        <a:lstStyle/>
        <a:p>
          <a:endParaRPr lang="en-US"/>
        </a:p>
      </dgm:t>
    </dgm:pt>
    <dgm:pt modelId="{B12D8D64-8ECF-4302-8488-D98AD02A5A29}" type="pres">
      <dgm:prSet presAssocID="{612AF5CC-CDA4-4F8A-AC84-5A0701705F28}" presName="composite3" presStyleCnt="0"/>
      <dgm:spPr/>
      <dgm:t>
        <a:bodyPr/>
        <a:lstStyle/>
        <a:p>
          <a:endParaRPr lang="en-US"/>
        </a:p>
      </dgm:t>
    </dgm:pt>
    <dgm:pt modelId="{C231D6C0-9D51-4635-BBCD-D7E493B7D153}" type="pres">
      <dgm:prSet presAssocID="{612AF5CC-CDA4-4F8A-AC84-5A0701705F28}" presName="background3" presStyleLbl="node3" presStyleIdx="0" presStyleCnt="4"/>
      <dgm:spPr/>
      <dgm:t>
        <a:bodyPr/>
        <a:lstStyle/>
        <a:p>
          <a:endParaRPr lang="en-US"/>
        </a:p>
      </dgm:t>
    </dgm:pt>
    <dgm:pt modelId="{6FC95B37-84ED-4A07-9711-8800F0AFC584}" type="pres">
      <dgm:prSet presAssocID="{612AF5CC-CDA4-4F8A-AC84-5A0701705F28}" presName="text3" presStyleLbl="fgAcc3" presStyleIdx="0" presStyleCnt="4" custScaleX="130999">
        <dgm:presLayoutVars>
          <dgm:chPref val="3"/>
        </dgm:presLayoutVars>
      </dgm:prSet>
      <dgm:spPr/>
      <dgm:t>
        <a:bodyPr/>
        <a:lstStyle/>
        <a:p>
          <a:endParaRPr lang="en-US"/>
        </a:p>
      </dgm:t>
    </dgm:pt>
    <dgm:pt modelId="{AEC0B5B8-65B5-43B9-8991-609E674A155B}" type="pres">
      <dgm:prSet presAssocID="{612AF5CC-CDA4-4F8A-AC84-5A0701705F28}" presName="hierChild4" presStyleCnt="0"/>
      <dgm:spPr/>
      <dgm:t>
        <a:bodyPr/>
        <a:lstStyle/>
        <a:p>
          <a:endParaRPr lang="en-US"/>
        </a:p>
      </dgm:t>
    </dgm:pt>
    <dgm:pt modelId="{467B88B3-1109-4080-AB7F-812CB4430831}" type="pres">
      <dgm:prSet presAssocID="{C212928B-2458-42B9-8221-812072950B66}" presName="Name17" presStyleLbl="parChTrans1D3" presStyleIdx="1" presStyleCnt="4"/>
      <dgm:spPr/>
      <dgm:t>
        <a:bodyPr/>
        <a:lstStyle/>
        <a:p>
          <a:endParaRPr lang="en-US"/>
        </a:p>
      </dgm:t>
    </dgm:pt>
    <dgm:pt modelId="{8D227BDA-F35A-482D-8B20-2290A7DA1FE3}" type="pres">
      <dgm:prSet presAssocID="{83E0C0A2-6FF7-4A7F-A7BB-6032D6226131}" presName="hierRoot3" presStyleCnt="0"/>
      <dgm:spPr/>
      <dgm:t>
        <a:bodyPr/>
        <a:lstStyle/>
        <a:p>
          <a:endParaRPr lang="en-US"/>
        </a:p>
      </dgm:t>
    </dgm:pt>
    <dgm:pt modelId="{5DB8671D-A1FD-49F7-BAE9-E016D7551C10}" type="pres">
      <dgm:prSet presAssocID="{83E0C0A2-6FF7-4A7F-A7BB-6032D6226131}" presName="composite3" presStyleCnt="0"/>
      <dgm:spPr/>
      <dgm:t>
        <a:bodyPr/>
        <a:lstStyle/>
        <a:p>
          <a:endParaRPr lang="en-US"/>
        </a:p>
      </dgm:t>
    </dgm:pt>
    <dgm:pt modelId="{15E0BDFC-C16E-47D1-8F91-7528A829F6C2}" type="pres">
      <dgm:prSet presAssocID="{83E0C0A2-6FF7-4A7F-A7BB-6032D6226131}" presName="background3" presStyleLbl="node3" presStyleIdx="1" presStyleCnt="4"/>
      <dgm:spPr/>
      <dgm:t>
        <a:bodyPr/>
        <a:lstStyle/>
        <a:p>
          <a:endParaRPr lang="en-US"/>
        </a:p>
      </dgm:t>
    </dgm:pt>
    <dgm:pt modelId="{1C60FCEA-7172-4601-B8DD-D7AA62432069}" type="pres">
      <dgm:prSet presAssocID="{83E0C0A2-6FF7-4A7F-A7BB-6032D6226131}" presName="text3" presStyleLbl="fgAcc3" presStyleIdx="1" presStyleCnt="4">
        <dgm:presLayoutVars>
          <dgm:chPref val="3"/>
        </dgm:presLayoutVars>
      </dgm:prSet>
      <dgm:spPr/>
      <dgm:t>
        <a:bodyPr/>
        <a:lstStyle/>
        <a:p>
          <a:endParaRPr lang="en-US"/>
        </a:p>
      </dgm:t>
    </dgm:pt>
    <dgm:pt modelId="{C5B3DC1A-35FA-4200-BC2D-8EC30E12A29F}" type="pres">
      <dgm:prSet presAssocID="{83E0C0A2-6FF7-4A7F-A7BB-6032D6226131}" presName="hierChild4" presStyleCnt="0"/>
      <dgm:spPr/>
      <dgm:t>
        <a:bodyPr/>
        <a:lstStyle/>
        <a:p>
          <a:endParaRPr lang="en-US"/>
        </a:p>
      </dgm:t>
    </dgm:pt>
    <dgm:pt modelId="{E16A3621-3195-4279-ADA0-62E65B0DB825}" type="pres">
      <dgm:prSet presAssocID="{60AC774E-315D-4F00-AA0B-1F2ADC9F9BA1}" presName="Name17" presStyleLbl="parChTrans1D3" presStyleIdx="2" presStyleCnt="4"/>
      <dgm:spPr/>
      <dgm:t>
        <a:bodyPr/>
        <a:lstStyle/>
        <a:p>
          <a:endParaRPr lang="en-US"/>
        </a:p>
      </dgm:t>
    </dgm:pt>
    <dgm:pt modelId="{02F42699-6A79-4FDE-A83A-C263CFEB958C}" type="pres">
      <dgm:prSet presAssocID="{553EDEB9-9C6D-480F-9CEA-4CE03704F3D5}" presName="hierRoot3" presStyleCnt="0"/>
      <dgm:spPr/>
      <dgm:t>
        <a:bodyPr/>
        <a:lstStyle/>
        <a:p>
          <a:endParaRPr lang="en-US"/>
        </a:p>
      </dgm:t>
    </dgm:pt>
    <dgm:pt modelId="{78C40F78-97AB-492E-843D-9AAC9112367B}" type="pres">
      <dgm:prSet presAssocID="{553EDEB9-9C6D-480F-9CEA-4CE03704F3D5}" presName="composite3" presStyleCnt="0"/>
      <dgm:spPr/>
      <dgm:t>
        <a:bodyPr/>
        <a:lstStyle/>
        <a:p>
          <a:endParaRPr lang="en-US"/>
        </a:p>
      </dgm:t>
    </dgm:pt>
    <dgm:pt modelId="{C614245B-5EB5-4E7B-89C1-A76F38B35040}" type="pres">
      <dgm:prSet presAssocID="{553EDEB9-9C6D-480F-9CEA-4CE03704F3D5}" presName="background3" presStyleLbl="node3" presStyleIdx="2" presStyleCnt="4"/>
      <dgm:spPr/>
      <dgm:t>
        <a:bodyPr/>
        <a:lstStyle/>
        <a:p>
          <a:endParaRPr lang="en-US"/>
        </a:p>
      </dgm:t>
    </dgm:pt>
    <dgm:pt modelId="{C0112700-8F52-4FB0-B68A-9E123C44A423}" type="pres">
      <dgm:prSet presAssocID="{553EDEB9-9C6D-480F-9CEA-4CE03704F3D5}" presName="text3" presStyleLbl="fgAcc3" presStyleIdx="2" presStyleCnt="4">
        <dgm:presLayoutVars>
          <dgm:chPref val="3"/>
        </dgm:presLayoutVars>
      </dgm:prSet>
      <dgm:spPr/>
      <dgm:t>
        <a:bodyPr/>
        <a:lstStyle/>
        <a:p>
          <a:endParaRPr lang="en-US"/>
        </a:p>
      </dgm:t>
    </dgm:pt>
    <dgm:pt modelId="{59DEAD6F-D4ED-4AD9-BCBE-57E9EE39498E}" type="pres">
      <dgm:prSet presAssocID="{553EDEB9-9C6D-480F-9CEA-4CE03704F3D5}" presName="hierChild4" presStyleCnt="0"/>
      <dgm:spPr/>
      <dgm:t>
        <a:bodyPr/>
        <a:lstStyle/>
        <a:p>
          <a:endParaRPr lang="en-US"/>
        </a:p>
      </dgm:t>
    </dgm:pt>
    <dgm:pt modelId="{35EF4817-99A8-4769-ADC2-351F2998784C}" type="pres">
      <dgm:prSet presAssocID="{3B2D4BD6-833A-4C19-BCE1-43453F708A63}" presName="Name17" presStyleLbl="parChTrans1D3" presStyleIdx="3" presStyleCnt="4"/>
      <dgm:spPr/>
      <dgm:t>
        <a:bodyPr/>
        <a:lstStyle/>
        <a:p>
          <a:endParaRPr lang="en-US"/>
        </a:p>
      </dgm:t>
    </dgm:pt>
    <dgm:pt modelId="{4609C77E-C377-43D0-9B94-445F5A869FF7}" type="pres">
      <dgm:prSet presAssocID="{DDA80C58-93EF-44C3-BBFB-0E8D4558EEDC}" presName="hierRoot3" presStyleCnt="0"/>
      <dgm:spPr/>
      <dgm:t>
        <a:bodyPr/>
        <a:lstStyle/>
        <a:p>
          <a:endParaRPr lang="en-US"/>
        </a:p>
      </dgm:t>
    </dgm:pt>
    <dgm:pt modelId="{568BE5F4-4DA8-4D7E-95A4-76D9B6BCCFB8}" type="pres">
      <dgm:prSet presAssocID="{DDA80C58-93EF-44C3-BBFB-0E8D4558EEDC}" presName="composite3" presStyleCnt="0"/>
      <dgm:spPr/>
      <dgm:t>
        <a:bodyPr/>
        <a:lstStyle/>
        <a:p>
          <a:endParaRPr lang="en-US"/>
        </a:p>
      </dgm:t>
    </dgm:pt>
    <dgm:pt modelId="{7613D0DC-1F00-422A-9A61-21ACB72C61AB}" type="pres">
      <dgm:prSet presAssocID="{DDA80C58-93EF-44C3-BBFB-0E8D4558EEDC}" presName="background3" presStyleLbl="node3" presStyleIdx="3" presStyleCnt="4"/>
      <dgm:spPr/>
      <dgm:t>
        <a:bodyPr/>
        <a:lstStyle/>
        <a:p>
          <a:endParaRPr lang="en-US"/>
        </a:p>
      </dgm:t>
    </dgm:pt>
    <dgm:pt modelId="{36F0C698-44E0-47D1-8364-A3B2B4F076AD}" type="pres">
      <dgm:prSet presAssocID="{DDA80C58-93EF-44C3-BBFB-0E8D4558EEDC}" presName="text3" presStyleLbl="fgAcc3" presStyleIdx="3" presStyleCnt="4" custScaleX="163561" custLinFactNeighborX="2128">
        <dgm:presLayoutVars>
          <dgm:chPref val="3"/>
        </dgm:presLayoutVars>
      </dgm:prSet>
      <dgm:spPr/>
      <dgm:t>
        <a:bodyPr/>
        <a:lstStyle/>
        <a:p>
          <a:endParaRPr lang="en-US"/>
        </a:p>
      </dgm:t>
    </dgm:pt>
    <dgm:pt modelId="{B77571C9-BF3B-4DE0-81F7-1515B7670A53}" type="pres">
      <dgm:prSet presAssocID="{DDA80C58-93EF-44C3-BBFB-0E8D4558EEDC}" presName="hierChild4" presStyleCnt="0"/>
      <dgm:spPr/>
      <dgm:t>
        <a:bodyPr/>
        <a:lstStyle/>
        <a:p>
          <a:endParaRPr lang="en-US"/>
        </a:p>
      </dgm:t>
    </dgm:pt>
    <dgm:pt modelId="{D96C27E5-4A22-444E-9B25-494F622879B6}" type="pres">
      <dgm:prSet presAssocID="{FC1E3654-BC9A-4C75-B536-6E916105775B}" presName="Name23" presStyleLbl="parChTrans1D4" presStyleIdx="0" presStyleCnt="2"/>
      <dgm:spPr/>
      <dgm:t>
        <a:bodyPr/>
        <a:lstStyle/>
        <a:p>
          <a:endParaRPr lang="en-US"/>
        </a:p>
      </dgm:t>
    </dgm:pt>
    <dgm:pt modelId="{AFFE329B-D8CA-4CB1-86C2-C782C4CD3338}" type="pres">
      <dgm:prSet presAssocID="{B09B1458-12CD-4282-9410-5C3EE4659ABE}" presName="hierRoot4" presStyleCnt="0"/>
      <dgm:spPr/>
      <dgm:t>
        <a:bodyPr/>
        <a:lstStyle/>
        <a:p>
          <a:endParaRPr lang="en-US"/>
        </a:p>
      </dgm:t>
    </dgm:pt>
    <dgm:pt modelId="{C622EA2A-DE58-4961-B309-279435B479DE}" type="pres">
      <dgm:prSet presAssocID="{B09B1458-12CD-4282-9410-5C3EE4659ABE}" presName="composite4" presStyleCnt="0"/>
      <dgm:spPr/>
      <dgm:t>
        <a:bodyPr/>
        <a:lstStyle/>
        <a:p>
          <a:endParaRPr lang="en-US"/>
        </a:p>
      </dgm:t>
    </dgm:pt>
    <dgm:pt modelId="{D261C8EA-2759-43C9-A348-5C9EA44F4034}" type="pres">
      <dgm:prSet presAssocID="{B09B1458-12CD-4282-9410-5C3EE4659ABE}" presName="background4" presStyleLbl="node4" presStyleIdx="0" presStyleCnt="2"/>
      <dgm:spPr/>
      <dgm:t>
        <a:bodyPr/>
        <a:lstStyle/>
        <a:p>
          <a:endParaRPr lang="en-US"/>
        </a:p>
      </dgm:t>
    </dgm:pt>
    <dgm:pt modelId="{15924C03-2C54-4E4D-84FD-EE293BDA31E2}" type="pres">
      <dgm:prSet presAssocID="{B09B1458-12CD-4282-9410-5C3EE4659ABE}" presName="text4" presStyleLbl="fgAcc4" presStyleIdx="0" presStyleCnt="2">
        <dgm:presLayoutVars>
          <dgm:chPref val="3"/>
        </dgm:presLayoutVars>
      </dgm:prSet>
      <dgm:spPr/>
      <dgm:t>
        <a:bodyPr/>
        <a:lstStyle/>
        <a:p>
          <a:endParaRPr lang="en-US"/>
        </a:p>
      </dgm:t>
    </dgm:pt>
    <dgm:pt modelId="{B0A46EFE-6414-4331-BAF1-B6294C6789A6}" type="pres">
      <dgm:prSet presAssocID="{B09B1458-12CD-4282-9410-5C3EE4659ABE}" presName="hierChild5" presStyleCnt="0"/>
      <dgm:spPr/>
      <dgm:t>
        <a:bodyPr/>
        <a:lstStyle/>
        <a:p>
          <a:endParaRPr lang="en-US"/>
        </a:p>
      </dgm:t>
    </dgm:pt>
    <dgm:pt modelId="{81160A53-885D-496E-B832-A9B125BA4033}" type="pres">
      <dgm:prSet presAssocID="{420E7195-94BA-4F5F-98E7-D9B45B11B2A1}" presName="Name23" presStyleLbl="parChTrans1D4" presStyleIdx="1" presStyleCnt="2"/>
      <dgm:spPr/>
      <dgm:t>
        <a:bodyPr/>
        <a:lstStyle/>
        <a:p>
          <a:endParaRPr lang="en-US"/>
        </a:p>
      </dgm:t>
    </dgm:pt>
    <dgm:pt modelId="{BBF757DF-78A8-4E36-BF41-073AF0726A43}" type="pres">
      <dgm:prSet presAssocID="{D39242D5-EA5E-4BB0-A724-5E45D0565A73}" presName="hierRoot4" presStyleCnt="0"/>
      <dgm:spPr/>
      <dgm:t>
        <a:bodyPr/>
        <a:lstStyle/>
        <a:p>
          <a:endParaRPr lang="en-US"/>
        </a:p>
      </dgm:t>
    </dgm:pt>
    <dgm:pt modelId="{5F467362-747C-476C-9930-DC72627177E8}" type="pres">
      <dgm:prSet presAssocID="{D39242D5-EA5E-4BB0-A724-5E45D0565A73}" presName="composite4" presStyleCnt="0"/>
      <dgm:spPr/>
      <dgm:t>
        <a:bodyPr/>
        <a:lstStyle/>
        <a:p>
          <a:endParaRPr lang="en-US"/>
        </a:p>
      </dgm:t>
    </dgm:pt>
    <dgm:pt modelId="{0A75A18C-F61C-4884-9506-7F827EB0CE84}" type="pres">
      <dgm:prSet presAssocID="{D39242D5-EA5E-4BB0-A724-5E45D0565A73}" presName="background4" presStyleLbl="node4" presStyleIdx="1" presStyleCnt="2"/>
      <dgm:spPr/>
      <dgm:t>
        <a:bodyPr/>
        <a:lstStyle/>
        <a:p>
          <a:endParaRPr lang="en-US"/>
        </a:p>
      </dgm:t>
    </dgm:pt>
    <dgm:pt modelId="{80D96CEE-A94B-47B3-82B3-64A5C9240FFA}" type="pres">
      <dgm:prSet presAssocID="{D39242D5-EA5E-4BB0-A724-5E45D0565A73}" presName="text4" presStyleLbl="fgAcc4" presStyleIdx="1" presStyleCnt="2" custScaleX="142020">
        <dgm:presLayoutVars>
          <dgm:chPref val="3"/>
        </dgm:presLayoutVars>
      </dgm:prSet>
      <dgm:spPr/>
      <dgm:t>
        <a:bodyPr/>
        <a:lstStyle/>
        <a:p>
          <a:endParaRPr lang="en-US"/>
        </a:p>
      </dgm:t>
    </dgm:pt>
    <dgm:pt modelId="{CF8374E6-F0E2-402A-901C-2BAAA99E3C36}" type="pres">
      <dgm:prSet presAssocID="{D39242D5-EA5E-4BB0-A724-5E45D0565A73}" presName="hierChild5" presStyleCnt="0"/>
      <dgm:spPr/>
      <dgm:t>
        <a:bodyPr/>
        <a:lstStyle/>
        <a:p>
          <a:endParaRPr lang="en-US"/>
        </a:p>
      </dgm:t>
    </dgm:pt>
  </dgm:ptLst>
  <dgm:cxnLst>
    <dgm:cxn modelId="{1105F9C6-8DFA-4206-B2AE-841FB6A207D8}" type="presOf" srcId="{612AF5CC-CDA4-4F8A-AC84-5A0701705F28}" destId="{6FC95B37-84ED-4A07-9711-8800F0AFC584}" srcOrd="0" destOrd="0" presId="urn:microsoft.com/office/officeart/2005/8/layout/hierarchy1"/>
    <dgm:cxn modelId="{E4532AA7-44FF-49CF-A5C7-4A00EB33A913}" srcId="{59D63A86-2339-45E8-AEAF-193A13E43574}" destId="{83E0C0A2-6FF7-4A7F-A7BB-6032D6226131}" srcOrd="1" destOrd="0" parTransId="{C212928B-2458-42B9-8221-812072950B66}" sibTransId="{B33C0CFD-2816-4D45-9E55-A0E8BF992AD9}"/>
    <dgm:cxn modelId="{49E360E7-E4F8-4BA5-934B-313E380B7305}" type="presOf" srcId="{DDA80C58-93EF-44C3-BBFB-0E8D4558EEDC}" destId="{36F0C698-44E0-47D1-8364-A3B2B4F076AD}" srcOrd="0" destOrd="0" presId="urn:microsoft.com/office/officeart/2005/8/layout/hierarchy1"/>
    <dgm:cxn modelId="{1CB2F71C-6D9C-45D8-9D71-9F7962A77653}" type="presOf" srcId="{83E0C0A2-6FF7-4A7F-A7BB-6032D6226131}" destId="{1C60FCEA-7172-4601-B8DD-D7AA62432069}" srcOrd="0" destOrd="0" presId="urn:microsoft.com/office/officeart/2005/8/layout/hierarchy1"/>
    <dgm:cxn modelId="{4CF58C68-B36B-4F8C-9F71-1C264D6C14A1}" type="presOf" srcId="{B7392FC3-0DF7-4DB1-9A63-6F5E01CBB0D2}" destId="{26C561E9-76A8-49D7-AA92-ED6A044C11C3}" srcOrd="0" destOrd="0" presId="urn:microsoft.com/office/officeart/2005/8/layout/hierarchy1"/>
    <dgm:cxn modelId="{72CF098B-AA89-42F9-80D5-B001B2112EF8}" type="presOf" srcId="{B09B1458-12CD-4282-9410-5C3EE4659ABE}" destId="{15924C03-2C54-4E4D-84FD-EE293BDA31E2}" srcOrd="0" destOrd="0" presId="urn:microsoft.com/office/officeart/2005/8/layout/hierarchy1"/>
    <dgm:cxn modelId="{276C25F3-E4FA-438D-96D2-024B4F5AF27E}" srcId="{59D63A86-2339-45E8-AEAF-193A13E43574}" destId="{612AF5CC-CDA4-4F8A-AC84-5A0701705F28}" srcOrd="0" destOrd="0" parTransId="{DBB41B76-3367-49D8-965B-A45C6060FBF5}" sibTransId="{178180D1-F209-430B-B788-C2CA354865F6}"/>
    <dgm:cxn modelId="{BE7692A5-F62D-4D94-8CEB-B5332C067F1B}" srcId="{40CC0E51-0A23-412F-8BA1-FE6424424F0E}" destId="{59D63A86-2339-45E8-AEAF-193A13E43574}" srcOrd="1" destOrd="0" parTransId="{9CD84E5F-154D-4575-AEB5-C3D1D89F9AE1}" sibTransId="{21210086-D005-43B6-93C2-751BEEA67873}"/>
    <dgm:cxn modelId="{AE486D03-FC26-41EA-A250-0039DCCAC779}" type="presOf" srcId="{60AC774E-315D-4F00-AA0B-1F2ADC9F9BA1}" destId="{E16A3621-3195-4279-ADA0-62E65B0DB825}" srcOrd="0" destOrd="0" presId="urn:microsoft.com/office/officeart/2005/8/layout/hierarchy1"/>
    <dgm:cxn modelId="{144FBF53-B690-49D3-92BB-75AE7642B08A}" type="presOf" srcId="{391AC3A1-1406-4CD1-9074-1DF6717D4C32}" destId="{34E1231C-912D-4480-A6CC-B2DB17C4353D}" srcOrd="0" destOrd="0" presId="urn:microsoft.com/office/officeart/2005/8/layout/hierarchy1"/>
    <dgm:cxn modelId="{C453C727-D466-4CF2-8F46-135142139F54}" type="presOf" srcId="{9CD84E5F-154D-4575-AEB5-C3D1D89F9AE1}" destId="{2DF7535C-8A10-48A1-A3D1-03C0DAF6D04A}" srcOrd="0" destOrd="0" presId="urn:microsoft.com/office/officeart/2005/8/layout/hierarchy1"/>
    <dgm:cxn modelId="{F9EBE428-3710-4180-9DF0-7004A478787D}" type="presOf" srcId="{FC1E3654-BC9A-4C75-B536-6E916105775B}" destId="{D96C27E5-4A22-444E-9B25-494F622879B6}" srcOrd="0" destOrd="0" presId="urn:microsoft.com/office/officeart/2005/8/layout/hierarchy1"/>
    <dgm:cxn modelId="{AB9B5ED7-06C8-4E8F-A5B1-4F706A333CE3}" srcId="{59D63A86-2339-45E8-AEAF-193A13E43574}" destId="{DDA80C58-93EF-44C3-BBFB-0E8D4558EEDC}" srcOrd="3" destOrd="0" parTransId="{3B2D4BD6-833A-4C19-BCE1-43453F708A63}" sibTransId="{940D2B3A-2791-457E-B2E1-F608A9DB17ED}"/>
    <dgm:cxn modelId="{10494381-D675-40E6-BE41-3E672B9628DE}" type="presOf" srcId="{C212928B-2458-42B9-8221-812072950B66}" destId="{467B88B3-1109-4080-AB7F-812CB4430831}" srcOrd="0" destOrd="0" presId="urn:microsoft.com/office/officeart/2005/8/layout/hierarchy1"/>
    <dgm:cxn modelId="{3215399A-19DC-4CAA-A39A-A11CDAEA2AE3}" type="presOf" srcId="{D39242D5-EA5E-4BB0-A724-5E45D0565A73}" destId="{80D96CEE-A94B-47B3-82B3-64A5C9240FFA}" srcOrd="0" destOrd="0" presId="urn:microsoft.com/office/officeart/2005/8/layout/hierarchy1"/>
    <dgm:cxn modelId="{9B5D9A85-A475-44CC-88BD-5073A74A88BA}" type="presOf" srcId="{EE36F5F6-786F-49D2-959F-7D85E4AB0F86}" destId="{3485822C-C530-4A7C-9C4A-0E5E8ACCD083}" srcOrd="0" destOrd="0" presId="urn:microsoft.com/office/officeart/2005/8/layout/hierarchy1"/>
    <dgm:cxn modelId="{C79702B0-FFC4-495D-A6DA-CF0324AC799D}" type="presOf" srcId="{3B2D4BD6-833A-4C19-BCE1-43453F708A63}" destId="{35EF4817-99A8-4769-ADC2-351F2998784C}" srcOrd="0" destOrd="0" presId="urn:microsoft.com/office/officeart/2005/8/layout/hierarchy1"/>
    <dgm:cxn modelId="{5CC750B9-664F-49EB-A602-CD91174834F3}" type="presOf" srcId="{40CC0E51-0A23-412F-8BA1-FE6424424F0E}" destId="{8F839F7E-A823-4864-A773-FF0C450B5693}" srcOrd="0" destOrd="0" presId="urn:microsoft.com/office/officeart/2005/8/layout/hierarchy1"/>
    <dgm:cxn modelId="{38518B57-18F8-4F56-AF9F-FC643D72B92A}" type="presOf" srcId="{420E7195-94BA-4F5F-98E7-D9B45B11B2A1}" destId="{81160A53-885D-496E-B832-A9B125BA4033}" srcOrd="0" destOrd="0" presId="urn:microsoft.com/office/officeart/2005/8/layout/hierarchy1"/>
    <dgm:cxn modelId="{F67CFD05-C138-4B54-9EDD-2640028ED3B5}" type="presOf" srcId="{553EDEB9-9C6D-480F-9CEA-4CE03704F3D5}" destId="{C0112700-8F52-4FB0-B68A-9E123C44A423}" srcOrd="0" destOrd="0" presId="urn:microsoft.com/office/officeart/2005/8/layout/hierarchy1"/>
    <dgm:cxn modelId="{6BE1D62F-C624-4091-BA3A-774C681C8086}" srcId="{391AC3A1-1406-4CD1-9074-1DF6717D4C32}" destId="{40CC0E51-0A23-412F-8BA1-FE6424424F0E}" srcOrd="0" destOrd="0" parTransId="{9FF8AA7A-A79E-4ED2-AF14-F56CA019713A}" sibTransId="{82A68F17-10C1-4862-BDC3-922329AF36DA}"/>
    <dgm:cxn modelId="{CBB061B6-396A-426B-91D5-3B341FA3AA14}" srcId="{40CC0E51-0A23-412F-8BA1-FE6424424F0E}" destId="{B7392FC3-0DF7-4DB1-9A63-6F5E01CBB0D2}" srcOrd="0" destOrd="0" parTransId="{EE36F5F6-786F-49D2-959F-7D85E4AB0F86}" sibTransId="{257E759E-4D2E-4A5E-8EC0-EB53ACD2F94F}"/>
    <dgm:cxn modelId="{16DDD913-7627-4CB6-90F7-098187B5CC1A}" type="presOf" srcId="{59D63A86-2339-45E8-AEAF-193A13E43574}" destId="{05E654C3-8204-4244-A573-33579128BCF7}" srcOrd="0" destOrd="0" presId="urn:microsoft.com/office/officeart/2005/8/layout/hierarchy1"/>
    <dgm:cxn modelId="{8AC94F27-89D2-498B-8E0E-9E6A94A95A05}" srcId="{DDA80C58-93EF-44C3-BBFB-0E8D4558EEDC}" destId="{D39242D5-EA5E-4BB0-A724-5E45D0565A73}" srcOrd="1" destOrd="0" parTransId="{420E7195-94BA-4F5F-98E7-D9B45B11B2A1}" sibTransId="{4C1D8A8F-63C6-4A87-A4AB-E6BB780738E3}"/>
    <dgm:cxn modelId="{F7BE0564-301C-447A-A698-9EFF36358060}" srcId="{59D63A86-2339-45E8-AEAF-193A13E43574}" destId="{553EDEB9-9C6D-480F-9CEA-4CE03704F3D5}" srcOrd="2" destOrd="0" parTransId="{60AC774E-315D-4F00-AA0B-1F2ADC9F9BA1}" sibTransId="{9DA531D7-6A12-4843-BB99-CD058E352624}"/>
    <dgm:cxn modelId="{2C667299-C7D6-4779-9ACD-62C7CAD4D179}" type="presOf" srcId="{DBB41B76-3367-49D8-965B-A45C6060FBF5}" destId="{EA48F838-EF9A-4616-8BC4-0DE382B67872}" srcOrd="0" destOrd="0" presId="urn:microsoft.com/office/officeart/2005/8/layout/hierarchy1"/>
    <dgm:cxn modelId="{02222508-3CAB-4E97-8423-B5153A0C702F}" srcId="{DDA80C58-93EF-44C3-BBFB-0E8D4558EEDC}" destId="{B09B1458-12CD-4282-9410-5C3EE4659ABE}" srcOrd="0" destOrd="0" parTransId="{FC1E3654-BC9A-4C75-B536-6E916105775B}" sibTransId="{00826E31-887E-474B-916C-098C99F7E412}"/>
    <dgm:cxn modelId="{02F1D8A5-0A7B-4BE5-8907-C018E4E1D50B}" type="presParOf" srcId="{34E1231C-912D-4480-A6CC-B2DB17C4353D}" destId="{1FF06EE3-77D6-4567-B54F-5D227641D88C}" srcOrd="0" destOrd="0" presId="urn:microsoft.com/office/officeart/2005/8/layout/hierarchy1"/>
    <dgm:cxn modelId="{63B93485-18C4-41A6-B985-BE132E527D3D}" type="presParOf" srcId="{1FF06EE3-77D6-4567-B54F-5D227641D88C}" destId="{260F5DA8-F595-4618-BB07-FF973903C516}" srcOrd="0" destOrd="0" presId="urn:microsoft.com/office/officeart/2005/8/layout/hierarchy1"/>
    <dgm:cxn modelId="{9A769ED9-F636-413B-BD77-08D9BCD6193B}" type="presParOf" srcId="{260F5DA8-F595-4618-BB07-FF973903C516}" destId="{19ACA8B1-9241-46EC-9A3E-A1F06982A979}" srcOrd="0" destOrd="0" presId="urn:microsoft.com/office/officeart/2005/8/layout/hierarchy1"/>
    <dgm:cxn modelId="{99A95393-36F8-4539-BE6B-1106F75D4D3E}" type="presParOf" srcId="{260F5DA8-F595-4618-BB07-FF973903C516}" destId="{8F839F7E-A823-4864-A773-FF0C450B5693}" srcOrd="1" destOrd="0" presId="urn:microsoft.com/office/officeart/2005/8/layout/hierarchy1"/>
    <dgm:cxn modelId="{B726200B-ADB1-4975-BBE1-AC1AF89B9B77}" type="presParOf" srcId="{1FF06EE3-77D6-4567-B54F-5D227641D88C}" destId="{B33078B7-ACC0-4250-8196-53C750A07625}" srcOrd="1" destOrd="0" presId="urn:microsoft.com/office/officeart/2005/8/layout/hierarchy1"/>
    <dgm:cxn modelId="{7F064B21-522C-44E8-A200-ADEFDB78EF13}" type="presParOf" srcId="{B33078B7-ACC0-4250-8196-53C750A07625}" destId="{3485822C-C530-4A7C-9C4A-0E5E8ACCD083}" srcOrd="0" destOrd="0" presId="urn:microsoft.com/office/officeart/2005/8/layout/hierarchy1"/>
    <dgm:cxn modelId="{07DD6FBB-4A88-44DC-9315-685B3A29AFDE}" type="presParOf" srcId="{B33078B7-ACC0-4250-8196-53C750A07625}" destId="{73DFF3A6-42B4-4A99-9502-FC656595B056}" srcOrd="1" destOrd="0" presId="urn:microsoft.com/office/officeart/2005/8/layout/hierarchy1"/>
    <dgm:cxn modelId="{1D116C98-56BF-4E01-B5E3-2ECF30257949}" type="presParOf" srcId="{73DFF3A6-42B4-4A99-9502-FC656595B056}" destId="{20A08BB5-E7EB-47EE-90CD-325ECE7607E1}" srcOrd="0" destOrd="0" presId="urn:microsoft.com/office/officeart/2005/8/layout/hierarchy1"/>
    <dgm:cxn modelId="{1032389A-7D70-4FCC-981B-4F9AEE1363CE}" type="presParOf" srcId="{20A08BB5-E7EB-47EE-90CD-325ECE7607E1}" destId="{57D83D23-39E0-4737-A323-B492E3525959}" srcOrd="0" destOrd="0" presId="urn:microsoft.com/office/officeart/2005/8/layout/hierarchy1"/>
    <dgm:cxn modelId="{E2EDAF42-3DB5-46B6-AC83-22E5000B9D0C}" type="presParOf" srcId="{20A08BB5-E7EB-47EE-90CD-325ECE7607E1}" destId="{26C561E9-76A8-49D7-AA92-ED6A044C11C3}" srcOrd="1" destOrd="0" presId="urn:microsoft.com/office/officeart/2005/8/layout/hierarchy1"/>
    <dgm:cxn modelId="{7002E77B-E8BA-45B2-B1D3-B0A41E0C61C8}" type="presParOf" srcId="{73DFF3A6-42B4-4A99-9502-FC656595B056}" destId="{B273F31E-B289-4E15-824C-A0F21A1A9F94}" srcOrd="1" destOrd="0" presId="urn:microsoft.com/office/officeart/2005/8/layout/hierarchy1"/>
    <dgm:cxn modelId="{7C831012-3F6D-42DE-870E-9FBB6EC0802C}" type="presParOf" srcId="{B33078B7-ACC0-4250-8196-53C750A07625}" destId="{2DF7535C-8A10-48A1-A3D1-03C0DAF6D04A}" srcOrd="2" destOrd="0" presId="urn:microsoft.com/office/officeart/2005/8/layout/hierarchy1"/>
    <dgm:cxn modelId="{23695F9B-8ED0-43FE-9BC4-27B81A116E4B}" type="presParOf" srcId="{B33078B7-ACC0-4250-8196-53C750A07625}" destId="{3E45D626-0E3E-4328-8D97-308839E90E22}" srcOrd="3" destOrd="0" presId="urn:microsoft.com/office/officeart/2005/8/layout/hierarchy1"/>
    <dgm:cxn modelId="{B6062915-D090-4CBD-8745-CB8D7DC8F0A9}" type="presParOf" srcId="{3E45D626-0E3E-4328-8D97-308839E90E22}" destId="{C97CEDE6-FADA-43DA-990B-007A7616AA6C}" srcOrd="0" destOrd="0" presId="urn:microsoft.com/office/officeart/2005/8/layout/hierarchy1"/>
    <dgm:cxn modelId="{B31C42D7-FBD9-4FA1-898E-83F357A18726}" type="presParOf" srcId="{C97CEDE6-FADA-43DA-990B-007A7616AA6C}" destId="{E34F729A-F554-49B0-B407-98C2319DF7BC}" srcOrd="0" destOrd="0" presId="urn:microsoft.com/office/officeart/2005/8/layout/hierarchy1"/>
    <dgm:cxn modelId="{848E102C-02A5-44EB-A5D6-7F84F2CF754B}" type="presParOf" srcId="{C97CEDE6-FADA-43DA-990B-007A7616AA6C}" destId="{05E654C3-8204-4244-A573-33579128BCF7}" srcOrd="1" destOrd="0" presId="urn:microsoft.com/office/officeart/2005/8/layout/hierarchy1"/>
    <dgm:cxn modelId="{98390461-440D-43AE-A60D-8D3598D555CE}" type="presParOf" srcId="{3E45D626-0E3E-4328-8D97-308839E90E22}" destId="{65C8DF39-B5E2-49D1-A6A3-0E680C1EE0FA}" srcOrd="1" destOrd="0" presId="urn:microsoft.com/office/officeart/2005/8/layout/hierarchy1"/>
    <dgm:cxn modelId="{5894A058-63C3-458D-948D-84EFECB6CB44}" type="presParOf" srcId="{65C8DF39-B5E2-49D1-A6A3-0E680C1EE0FA}" destId="{EA48F838-EF9A-4616-8BC4-0DE382B67872}" srcOrd="0" destOrd="0" presId="urn:microsoft.com/office/officeart/2005/8/layout/hierarchy1"/>
    <dgm:cxn modelId="{03F315DE-2D7A-4399-B4B2-8D01F620470B}" type="presParOf" srcId="{65C8DF39-B5E2-49D1-A6A3-0E680C1EE0FA}" destId="{8EDD383F-CA22-429B-938D-23A11B8F2221}" srcOrd="1" destOrd="0" presId="urn:microsoft.com/office/officeart/2005/8/layout/hierarchy1"/>
    <dgm:cxn modelId="{7AFABEC2-64A7-45E4-8D9E-08DFE4B00FE7}" type="presParOf" srcId="{8EDD383F-CA22-429B-938D-23A11B8F2221}" destId="{B12D8D64-8ECF-4302-8488-D98AD02A5A29}" srcOrd="0" destOrd="0" presId="urn:microsoft.com/office/officeart/2005/8/layout/hierarchy1"/>
    <dgm:cxn modelId="{D8B29379-A313-4599-9F68-B676F72EAFBB}" type="presParOf" srcId="{B12D8D64-8ECF-4302-8488-D98AD02A5A29}" destId="{C231D6C0-9D51-4635-BBCD-D7E493B7D153}" srcOrd="0" destOrd="0" presId="urn:microsoft.com/office/officeart/2005/8/layout/hierarchy1"/>
    <dgm:cxn modelId="{9E1AA9DB-2085-41DB-AA77-4C034EF91601}" type="presParOf" srcId="{B12D8D64-8ECF-4302-8488-D98AD02A5A29}" destId="{6FC95B37-84ED-4A07-9711-8800F0AFC584}" srcOrd="1" destOrd="0" presId="urn:microsoft.com/office/officeart/2005/8/layout/hierarchy1"/>
    <dgm:cxn modelId="{ED09A240-5655-47FA-A5F1-B44CB7B265D1}" type="presParOf" srcId="{8EDD383F-CA22-429B-938D-23A11B8F2221}" destId="{AEC0B5B8-65B5-43B9-8991-609E674A155B}" srcOrd="1" destOrd="0" presId="urn:microsoft.com/office/officeart/2005/8/layout/hierarchy1"/>
    <dgm:cxn modelId="{CE659162-A1BD-4579-80D2-6CA7A6139861}" type="presParOf" srcId="{65C8DF39-B5E2-49D1-A6A3-0E680C1EE0FA}" destId="{467B88B3-1109-4080-AB7F-812CB4430831}" srcOrd="2" destOrd="0" presId="urn:microsoft.com/office/officeart/2005/8/layout/hierarchy1"/>
    <dgm:cxn modelId="{C6F66125-E783-4F65-8E83-EFF060FE9DC6}" type="presParOf" srcId="{65C8DF39-B5E2-49D1-A6A3-0E680C1EE0FA}" destId="{8D227BDA-F35A-482D-8B20-2290A7DA1FE3}" srcOrd="3" destOrd="0" presId="urn:microsoft.com/office/officeart/2005/8/layout/hierarchy1"/>
    <dgm:cxn modelId="{034F59D5-4895-484A-A01C-AE0C26958ED3}" type="presParOf" srcId="{8D227BDA-F35A-482D-8B20-2290A7DA1FE3}" destId="{5DB8671D-A1FD-49F7-BAE9-E016D7551C10}" srcOrd="0" destOrd="0" presId="urn:microsoft.com/office/officeart/2005/8/layout/hierarchy1"/>
    <dgm:cxn modelId="{579CD429-9941-4992-8D74-BC6DCB68954F}" type="presParOf" srcId="{5DB8671D-A1FD-49F7-BAE9-E016D7551C10}" destId="{15E0BDFC-C16E-47D1-8F91-7528A829F6C2}" srcOrd="0" destOrd="0" presId="urn:microsoft.com/office/officeart/2005/8/layout/hierarchy1"/>
    <dgm:cxn modelId="{E2E6EDC7-DBFC-46BA-9F44-52FC454BB453}" type="presParOf" srcId="{5DB8671D-A1FD-49F7-BAE9-E016D7551C10}" destId="{1C60FCEA-7172-4601-B8DD-D7AA62432069}" srcOrd="1" destOrd="0" presId="urn:microsoft.com/office/officeart/2005/8/layout/hierarchy1"/>
    <dgm:cxn modelId="{76202522-418D-48E1-89C7-17F034E04F8F}" type="presParOf" srcId="{8D227BDA-F35A-482D-8B20-2290A7DA1FE3}" destId="{C5B3DC1A-35FA-4200-BC2D-8EC30E12A29F}" srcOrd="1" destOrd="0" presId="urn:microsoft.com/office/officeart/2005/8/layout/hierarchy1"/>
    <dgm:cxn modelId="{598477BE-01D2-45B0-A5C8-B1FCF5D1D0BB}" type="presParOf" srcId="{65C8DF39-B5E2-49D1-A6A3-0E680C1EE0FA}" destId="{E16A3621-3195-4279-ADA0-62E65B0DB825}" srcOrd="4" destOrd="0" presId="urn:microsoft.com/office/officeart/2005/8/layout/hierarchy1"/>
    <dgm:cxn modelId="{58539057-B2AA-447E-A540-4246D798FA75}" type="presParOf" srcId="{65C8DF39-B5E2-49D1-A6A3-0E680C1EE0FA}" destId="{02F42699-6A79-4FDE-A83A-C263CFEB958C}" srcOrd="5" destOrd="0" presId="urn:microsoft.com/office/officeart/2005/8/layout/hierarchy1"/>
    <dgm:cxn modelId="{9774BF90-CA88-45A7-8FAF-65C8E7CD3F5A}" type="presParOf" srcId="{02F42699-6A79-4FDE-A83A-C263CFEB958C}" destId="{78C40F78-97AB-492E-843D-9AAC9112367B}" srcOrd="0" destOrd="0" presId="urn:microsoft.com/office/officeart/2005/8/layout/hierarchy1"/>
    <dgm:cxn modelId="{C0345FDA-D888-48BE-8D0F-3DED3732E1FB}" type="presParOf" srcId="{78C40F78-97AB-492E-843D-9AAC9112367B}" destId="{C614245B-5EB5-4E7B-89C1-A76F38B35040}" srcOrd="0" destOrd="0" presId="urn:microsoft.com/office/officeart/2005/8/layout/hierarchy1"/>
    <dgm:cxn modelId="{3C9167E4-DDBB-41DB-BBFB-C13ECDF0E394}" type="presParOf" srcId="{78C40F78-97AB-492E-843D-9AAC9112367B}" destId="{C0112700-8F52-4FB0-B68A-9E123C44A423}" srcOrd="1" destOrd="0" presId="urn:microsoft.com/office/officeart/2005/8/layout/hierarchy1"/>
    <dgm:cxn modelId="{2242BB47-862E-4C5C-BEB8-BF57EB290677}" type="presParOf" srcId="{02F42699-6A79-4FDE-A83A-C263CFEB958C}" destId="{59DEAD6F-D4ED-4AD9-BCBE-57E9EE39498E}" srcOrd="1" destOrd="0" presId="urn:microsoft.com/office/officeart/2005/8/layout/hierarchy1"/>
    <dgm:cxn modelId="{74DCCB04-B798-4693-B1D4-1E4C368B0501}" type="presParOf" srcId="{65C8DF39-B5E2-49D1-A6A3-0E680C1EE0FA}" destId="{35EF4817-99A8-4769-ADC2-351F2998784C}" srcOrd="6" destOrd="0" presId="urn:microsoft.com/office/officeart/2005/8/layout/hierarchy1"/>
    <dgm:cxn modelId="{F7E686B4-3B0E-4961-85B6-498786B72820}" type="presParOf" srcId="{65C8DF39-B5E2-49D1-A6A3-0E680C1EE0FA}" destId="{4609C77E-C377-43D0-9B94-445F5A869FF7}" srcOrd="7" destOrd="0" presId="urn:microsoft.com/office/officeart/2005/8/layout/hierarchy1"/>
    <dgm:cxn modelId="{6B58887E-ADB5-4AFF-98E2-C6D7AD7919CD}" type="presParOf" srcId="{4609C77E-C377-43D0-9B94-445F5A869FF7}" destId="{568BE5F4-4DA8-4D7E-95A4-76D9B6BCCFB8}" srcOrd="0" destOrd="0" presId="urn:microsoft.com/office/officeart/2005/8/layout/hierarchy1"/>
    <dgm:cxn modelId="{56691450-6FD1-4AB3-8238-B5993AB51A5A}" type="presParOf" srcId="{568BE5F4-4DA8-4D7E-95A4-76D9B6BCCFB8}" destId="{7613D0DC-1F00-422A-9A61-21ACB72C61AB}" srcOrd="0" destOrd="0" presId="urn:microsoft.com/office/officeart/2005/8/layout/hierarchy1"/>
    <dgm:cxn modelId="{A68BCB5C-8CBE-4627-81EA-C2A4D006EC49}" type="presParOf" srcId="{568BE5F4-4DA8-4D7E-95A4-76D9B6BCCFB8}" destId="{36F0C698-44E0-47D1-8364-A3B2B4F076AD}" srcOrd="1" destOrd="0" presId="urn:microsoft.com/office/officeart/2005/8/layout/hierarchy1"/>
    <dgm:cxn modelId="{D4B8839A-2FF1-48FC-ABE9-95CECD675F3A}" type="presParOf" srcId="{4609C77E-C377-43D0-9B94-445F5A869FF7}" destId="{B77571C9-BF3B-4DE0-81F7-1515B7670A53}" srcOrd="1" destOrd="0" presId="urn:microsoft.com/office/officeart/2005/8/layout/hierarchy1"/>
    <dgm:cxn modelId="{02374474-A0D5-487B-BE06-3B4EBB651F2F}" type="presParOf" srcId="{B77571C9-BF3B-4DE0-81F7-1515B7670A53}" destId="{D96C27E5-4A22-444E-9B25-494F622879B6}" srcOrd="0" destOrd="0" presId="urn:microsoft.com/office/officeart/2005/8/layout/hierarchy1"/>
    <dgm:cxn modelId="{49230298-B575-4118-ACB7-9494EACE327E}" type="presParOf" srcId="{B77571C9-BF3B-4DE0-81F7-1515B7670A53}" destId="{AFFE329B-D8CA-4CB1-86C2-C782C4CD3338}" srcOrd="1" destOrd="0" presId="urn:microsoft.com/office/officeart/2005/8/layout/hierarchy1"/>
    <dgm:cxn modelId="{6A1FDE30-0AF1-4A71-8571-3E0681E39FAF}" type="presParOf" srcId="{AFFE329B-D8CA-4CB1-86C2-C782C4CD3338}" destId="{C622EA2A-DE58-4961-B309-279435B479DE}" srcOrd="0" destOrd="0" presId="urn:microsoft.com/office/officeart/2005/8/layout/hierarchy1"/>
    <dgm:cxn modelId="{950521AC-C4E0-476B-8E03-BA1E3AD27EC9}" type="presParOf" srcId="{C622EA2A-DE58-4961-B309-279435B479DE}" destId="{D261C8EA-2759-43C9-A348-5C9EA44F4034}" srcOrd="0" destOrd="0" presId="urn:microsoft.com/office/officeart/2005/8/layout/hierarchy1"/>
    <dgm:cxn modelId="{91F4D60E-7A26-455D-B17E-EDCA2E05169E}" type="presParOf" srcId="{C622EA2A-DE58-4961-B309-279435B479DE}" destId="{15924C03-2C54-4E4D-84FD-EE293BDA31E2}" srcOrd="1" destOrd="0" presId="urn:microsoft.com/office/officeart/2005/8/layout/hierarchy1"/>
    <dgm:cxn modelId="{38D8869D-C095-4B41-B921-635835AA60E2}" type="presParOf" srcId="{AFFE329B-D8CA-4CB1-86C2-C782C4CD3338}" destId="{B0A46EFE-6414-4331-BAF1-B6294C6789A6}" srcOrd="1" destOrd="0" presId="urn:microsoft.com/office/officeart/2005/8/layout/hierarchy1"/>
    <dgm:cxn modelId="{A47CBE5E-E7F8-4540-8A89-B7B26260F943}" type="presParOf" srcId="{B77571C9-BF3B-4DE0-81F7-1515B7670A53}" destId="{81160A53-885D-496E-B832-A9B125BA4033}" srcOrd="2" destOrd="0" presId="urn:microsoft.com/office/officeart/2005/8/layout/hierarchy1"/>
    <dgm:cxn modelId="{2E13B05F-4062-4201-BB69-0B47B0699255}" type="presParOf" srcId="{B77571C9-BF3B-4DE0-81F7-1515B7670A53}" destId="{BBF757DF-78A8-4E36-BF41-073AF0726A43}" srcOrd="3" destOrd="0" presId="urn:microsoft.com/office/officeart/2005/8/layout/hierarchy1"/>
    <dgm:cxn modelId="{770C67BD-ADE6-4D53-879A-8106C7AECEF4}" type="presParOf" srcId="{BBF757DF-78A8-4E36-BF41-073AF0726A43}" destId="{5F467362-747C-476C-9930-DC72627177E8}" srcOrd="0" destOrd="0" presId="urn:microsoft.com/office/officeart/2005/8/layout/hierarchy1"/>
    <dgm:cxn modelId="{3A9E3B33-29D6-4D64-9DEB-FA26C4B6980E}" type="presParOf" srcId="{5F467362-747C-476C-9930-DC72627177E8}" destId="{0A75A18C-F61C-4884-9506-7F827EB0CE84}" srcOrd="0" destOrd="0" presId="urn:microsoft.com/office/officeart/2005/8/layout/hierarchy1"/>
    <dgm:cxn modelId="{44DB926A-2ABE-4166-90B3-79AC813D4FA1}" type="presParOf" srcId="{5F467362-747C-476C-9930-DC72627177E8}" destId="{80D96CEE-A94B-47B3-82B3-64A5C9240FFA}" srcOrd="1" destOrd="0" presId="urn:microsoft.com/office/officeart/2005/8/layout/hierarchy1"/>
    <dgm:cxn modelId="{8254C7BD-76C7-4A66-B141-1D4F90898F9C}" type="presParOf" srcId="{BBF757DF-78A8-4E36-BF41-073AF0726A43}" destId="{CF8374E6-F0E2-402A-901C-2BAAA99E3C3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60A53-885D-496E-B832-A9B125BA4033}">
      <dsp:nvSpPr>
        <dsp:cNvPr id="0" name=""/>
        <dsp:cNvSpPr/>
      </dsp:nvSpPr>
      <dsp:spPr>
        <a:xfrm>
          <a:off x="6888665" y="3659767"/>
          <a:ext cx="817698" cy="403189"/>
        </a:xfrm>
        <a:custGeom>
          <a:avLst/>
          <a:gdLst/>
          <a:ahLst/>
          <a:cxnLst/>
          <a:rect l="0" t="0" r="0" b="0"/>
          <a:pathLst>
            <a:path>
              <a:moveTo>
                <a:pt x="0" y="0"/>
              </a:moveTo>
              <a:lnTo>
                <a:pt x="0" y="274762"/>
              </a:lnTo>
              <a:lnTo>
                <a:pt x="817698" y="274762"/>
              </a:lnTo>
              <a:lnTo>
                <a:pt x="817698" y="4031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6C27E5-4A22-444E-9B25-494F622879B6}">
      <dsp:nvSpPr>
        <dsp:cNvPr id="0" name=""/>
        <dsp:cNvSpPr/>
      </dsp:nvSpPr>
      <dsp:spPr>
        <a:xfrm>
          <a:off x="5720698" y="3659767"/>
          <a:ext cx="1167967" cy="403189"/>
        </a:xfrm>
        <a:custGeom>
          <a:avLst/>
          <a:gdLst/>
          <a:ahLst/>
          <a:cxnLst/>
          <a:rect l="0" t="0" r="0" b="0"/>
          <a:pathLst>
            <a:path>
              <a:moveTo>
                <a:pt x="1167967" y="0"/>
              </a:moveTo>
              <a:lnTo>
                <a:pt x="1167967" y="274762"/>
              </a:lnTo>
              <a:lnTo>
                <a:pt x="0" y="274762"/>
              </a:lnTo>
              <a:lnTo>
                <a:pt x="0" y="4031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EF4817-99A8-4769-ADC2-351F2998784C}">
      <dsp:nvSpPr>
        <dsp:cNvPr id="0" name=""/>
        <dsp:cNvSpPr/>
      </dsp:nvSpPr>
      <dsp:spPr>
        <a:xfrm>
          <a:off x="5573737" y="2419404"/>
          <a:ext cx="1314927" cy="360045"/>
        </a:xfrm>
        <a:custGeom>
          <a:avLst/>
          <a:gdLst/>
          <a:ahLst/>
          <a:cxnLst/>
          <a:rect l="0" t="0" r="0" b="0"/>
          <a:pathLst>
            <a:path>
              <a:moveTo>
                <a:pt x="0" y="0"/>
              </a:moveTo>
              <a:lnTo>
                <a:pt x="0" y="231617"/>
              </a:lnTo>
              <a:lnTo>
                <a:pt x="1314927" y="231617"/>
              </a:lnTo>
              <a:lnTo>
                <a:pt x="1314927" y="3600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6A3621-3195-4279-ADA0-62E65B0DB825}">
      <dsp:nvSpPr>
        <dsp:cNvPr id="0" name=""/>
        <dsp:cNvSpPr/>
      </dsp:nvSpPr>
      <dsp:spPr>
        <a:xfrm>
          <a:off x="4724185" y="2419404"/>
          <a:ext cx="849552" cy="360045"/>
        </a:xfrm>
        <a:custGeom>
          <a:avLst/>
          <a:gdLst/>
          <a:ahLst/>
          <a:cxnLst/>
          <a:rect l="0" t="0" r="0" b="0"/>
          <a:pathLst>
            <a:path>
              <a:moveTo>
                <a:pt x="849552" y="0"/>
              </a:moveTo>
              <a:lnTo>
                <a:pt x="849552" y="231617"/>
              </a:lnTo>
              <a:lnTo>
                <a:pt x="0" y="231617"/>
              </a:lnTo>
              <a:lnTo>
                <a:pt x="0" y="3600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7B88B3-1109-4080-AB7F-812CB4430831}">
      <dsp:nvSpPr>
        <dsp:cNvPr id="0" name=""/>
        <dsp:cNvSpPr/>
      </dsp:nvSpPr>
      <dsp:spPr>
        <a:xfrm>
          <a:off x="3029786" y="2419404"/>
          <a:ext cx="2543950" cy="360045"/>
        </a:xfrm>
        <a:custGeom>
          <a:avLst/>
          <a:gdLst/>
          <a:ahLst/>
          <a:cxnLst/>
          <a:rect l="0" t="0" r="0" b="0"/>
          <a:pathLst>
            <a:path>
              <a:moveTo>
                <a:pt x="2543950" y="0"/>
              </a:moveTo>
              <a:lnTo>
                <a:pt x="2543950" y="231617"/>
              </a:lnTo>
              <a:lnTo>
                <a:pt x="0" y="231617"/>
              </a:lnTo>
              <a:lnTo>
                <a:pt x="0" y="3600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48F838-EF9A-4616-8BC4-0DE382B67872}">
      <dsp:nvSpPr>
        <dsp:cNvPr id="0" name=""/>
        <dsp:cNvSpPr/>
      </dsp:nvSpPr>
      <dsp:spPr>
        <a:xfrm>
          <a:off x="1120515" y="2419404"/>
          <a:ext cx="4453222" cy="360045"/>
        </a:xfrm>
        <a:custGeom>
          <a:avLst/>
          <a:gdLst/>
          <a:ahLst/>
          <a:cxnLst/>
          <a:rect l="0" t="0" r="0" b="0"/>
          <a:pathLst>
            <a:path>
              <a:moveTo>
                <a:pt x="4453222" y="0"/>
              </a:moveTo>
              <a:lnTo>
                <a:pt x="4453222" y="231617"/>
              </a:lnTo>
              <a:lnTo>
                <a:pt x="0" y="231617"/>
              </a:lnTo>
              <a:lnTo>
                <a:pt x="0" y="3600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F7535C-8A10-48A1-A3D1-03C0DAF6D04A}">
      <dsp:nvSpPr>
        <dsp:cNvPr id="0" name=""/>
        <dsp:cNvSpPr/>
      </dsp:nvSpPr>
      <dsp:spPr>
        <a:xfrm>
          <a:off x="4610718" y="1029969"/>
          <a:ext cx="963019" cy="509118"/>
        </a:xfrm>
        <a:custGeom>
          <a:avLst/>
          <a:gdLst/>
          <a:ahLst/>
          <a:cxnLst/>
          <a:rect l="0" t="0" r="0" b="0"/>
          <a:pathLst>
            <a:path>
              <a:moveTo>
                <a:pt x="0" y="0"/>
              </a:moveTo>
              <a:lnTo>
                <a:pt x="0" y="380690"/>
              </a:lnTo>
              <a:lnTo>
                <a:pt x="963019" y="380690"/>
              </a:lnTo>
              <a:lnTo>
                <a:pt x="963019" y="5091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85822C-C530-4A7C-9C4A-0E5E8ACCD083}">
      <dsp:nvSpPr>
        <dsp:cNvPr id="0" name=""/>
        <dsp:cNvSpPr/>
      </dsp:nvSpPr>
      <dsp:spPr>
        <a:xfrm>
          <a:off x="785442" y="1029969"/>
          <a:ext cx="3825276" cy="465973"/>
        </a:xfrm>
        <a:custGeom>
          <a:avLst/>
          <a:gdLst/>
          <a:ahLst/>
          <a:cxnLst/>
          <a:rect l="0" t="0" r="0" b="0"/>
          <a:pathLst>
            <a:path>
              <a:moveTo>
                <a:pt x="3825276" y="0"/>
              </a:moveTo>
              <a:lnTo>
                <a:pt x="3825276" y="337546"/>
              </a:lnTo>
              <a:lnTo>
                <a:pt x="0" y="337546"/>
              </a:lnTo>
              <a:lnTo>
                <a:pt x="0" y="4659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ACA8B1-9241-46EC-9A3E-A1F06982A979}">
      <dsp:nvSpPr>
        <dsp:cNvPr id="0" name=""/>
        <dsp:cNvSpPr/>
      </dsp:nvSpPr>
      <dsp:spPr>
        <a:xfrm>
          <a:off x="2869361" y="149652"/>
          <a:ext cx="3482713"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839F7E-A823-4864-A773-FF0C450B5693}">
      <dsp:nvSpPr>
        <dsp:cNvPr id="0" name=""/>
        <dsp:cNvSpPr/>
      </dsp:nvSpPr>
      <dsp:spPr>
        <a:xfrm>
          <a:off x="3023397" y="295987"/>
          <a:ext cx="3482713"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err="1" smtClean="0">
              <a:latin typeface="Arial" pitchFamily="34" charset="0"/>
              <a:cs typeface="Arial" pitchFamily="34" charset="0"/>
            </a:rPr>
            <a:t>Kurikulum</a:t>
          </a:r>
          <a:r>
            <a:rPr lang="en-US" sz="2800" b="1" kern="1200" dirty="0" smtClean="0">
              <a:latin typeface="Arial" pitchFamily="34" charset="0"/>
              <a:cs typeface="Arial" pitchFamily="34" charset="0"/>
            </a:rPr>
            <a:t> 2013</a:t>
          </a:r>
          <a:endParaRPr lang="en-US" sz="2800" b="1" kern="1200" dirty="0">
            <a:latin typeface="Arial" pitchFamily="34" charset="0"/>
            <a:cs typeface="Arial" pitchFamily="34" charset="0"/>
          </a:endParaRPr>
        </a:p>
      </dsp:txBody>
      <dsp:txXfrm>
        <a:off x="3049181" y="321771"/>
        <a:ext cx="3431145" cy="828748"/>
      </dsp:txXfrm>
    </dsp:sp>
    <dsp:sp modelId="{57D83D23-39E0-4737-A323-B492E3525959}">
      <dsp:nvSpPr>
        <dsp:cNvPr id="0" name=""/>
        <dsp:cNvSpPr/>
      </dsp:nvSpPr>
      <dsp:spPr>
        <a:xfrm>
          <a:off x="-154036" y="1495943"/>
          <a:ext cx="1878956"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561E9-76A8-49D7-AA92-ED6A044C11C3}">
      <dsp:nvSpPr>
        <dsp:cNvPr id="0" name=""/>
        <dsp:cNvSpPr/>
      </dsp:nvSpPr>
      <dsp:spPr>
        <a:xfrm>
          <a:off x="0" y="1642277"/>
          <a:ext cx="1878956"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itchFamily="34" charset="0"/>
              <a:cs typeface="Arial" pitchFamily="34" charset="0"/>
            </a:rPr>
            <a:t>Tantangan</a:t>
          </a:r>
          <a:r>
            <a:rPr lang="en-US" sz="2400" kern="1200" dirty="0" smtClean="0">
              <a:latin typeface="Arial" pitchFamily="34" charset="0"/>
              <a:cs typeface="Arial" pitchFamily="34" charset="0"/>
            </a:rPr>
            <a:t> Internal</a:t>
          </a:r>
          <a:endParaRPr lang="en-US" sz="2400" kern="1200" dirty="0">
            <a:latin typeface="Arial" pitchFamily="34" charset="0"/>
            <a:cs typeface="Arial" pitchFamily="34" charset="0"/>
          </a:endParaRPr>
        </a:p>
      </dsp:txBody>
      <dsp:txXfrm>
        <a:off x="25784" y="1668061"/>
        <a:ext cx="1827388" cy="828748"/>
      </dsp:txXfrm>
    </dsp:sp>
    <dsp:sp modelId="{E34F729A-F554-49B0-B407-98C2319DF7BC}">
      <dsp:nvSpPr>
        <dsp:cNvPr id="0" name=""/>
        <dsp:cNvSpPr/>
      </dsp:nvSpPr>
      <dsp:spPr>
        <a:xfrm>
          <a:off x="3662223" y="1539087"/>
          <a:ext cx="3823029"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E654C3-8204-4244-A573-33579128BCF7}">
      <dsp:nvSpPr>
        <dsp:cNvPr id="0" name=""/>
        <dsp:cNvSpPr/>
      </dsp:nvSpPr>
      <dsp:spPr>
        <a:xfrm>
          <a:off x="3816259" y="1685422"/>
          <a:ext cx="3823029"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itchFamily="34" charset="0"/>
              <a:cs typeface="Arial" pitchFamily="34" charset="0"/>
            </a:rPr>
            <a:t>Tantangan</a:t>
          </a:r>
          <a:r>
            <a:rPr lang="en-US" sz="2400" kern="1200" dirty="0" smtClean="0">
              <a:latin typeface="Arial" pitchFamily="34" charset="0"/>
              <a:cs typeface="Arial" pitchFamily="34" charset="0"/>
            </a:rPr>
            <a:t> </a:t>
          </a:r>
          <a:r>
            <a:rPr lang="en-US" sz="2400" kern="1200" dirty="0" err="1" smtClean="0">
              <a:latin typeface="Arial" pitchFamily="34" charset="0"/>
              <a:cs typeface="Arial" pitchFamily="34" charset="0"/>
            </a:rPr>
            <a:t>Eksternal</a:t>
          </a:r>
          <a:endParaRPr lang="en-US" sz="2400" kern="1200" dirty="0" smtClean="0">
            <a:latin typeface="Arial" pitchFamily="34" charset="0"/>
            <a:cs typeface="Arial" pitchFamily="34" charset="0"/>
          </a:endParaRPr>
        </a:p>
        <a:p>
          <a:pPr lvl="0" algn="ctr" defTabSz="1066800">
            <a:lnSpc>
              <a:spcPct val="90000"/>
            </a:lnSpc>
            <a:spcBef>
              <a:spcPct val="0"/>
            </a:spcBef>
            <a:spcAft>
              <a:spcPct val="35000"/>
            </a:spcAft>
          </a:pPr>
          <a:r>
            <a:rPr lang="en-US" sz="2400" kern="1200" dirty="0" smtClean="0">
              <a:latin typeface="Arial" pitchFamily="34" charset="0"/>
              <a:cs typeface="Arial" pitchFamily="34" charset="0"/>
            </a:rPr>
            <a:t>(</a:t>
          </a:r>
          <a:r>
            <a:rPr lang="en-US" sz="2400" kern="1200" dirty="0" err="1" smtClean="0">
              <a:latin typeface="Arial" pitchFamily="34" charset="0"/>
              <a:cs typeface="Arial" pitchFamily="34" charset="0"/>
            </a:rPr>
            <a:t>Globalisasi</a:t>
          </a:r>
          <a:r>
            <a:rPr lang="en-US" sz="2400" kern="1200" dirty="0" smtClean="0">
              <a:latin typeface="Arial" pitchFamily="34" charset="0"/>
              <a:cs typeface="Arial" pitchFamily="34" charset="0"/>
            </a:rPr>
            <a:t>)</a:t>
          </a:r>
          <a:endParaRPr lang="en-US" sz="2400" kern="1200" dirty="0">
            <a:latin typeface="Arial" pitchFamily="34" charset="0"/>
            <a:cs typeface="Arial" pitchFamily="34" charset="0"/>
          </a:endParaRPr>
        </a:p>
      </dsp:txBody>
      <dsp:txXfrm>
        <a:off x="3842043" y="1711206"/>
        <a:ext cx="3771461" cy="828748"/>
      </dsp:txXfrm>
    </dsp:sp>
    <dsp:sp modelId="{C231D6C0-9D51-4635-BBCD-D7E493B7D153}">
      <dsp:nvSpPr>
        <dsp:cNvPr id="0" name=""/>
        <dsp:cNvSpPr/>
      </dsp:nvSpPr>
      <dsp:spPr>
        <a:xfrm>
          <a:off x="212478" y="2779450"/>
          <a:ext cx="1816072"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C95B37-84ED-4A07-9711-8800F0AFC584}">
      <dsp:nvSpPr>
        <dsp:cNvPr id="0" name=""/>
        <dsp:cNvSpPr/>
      </dsp:nvSpPr>
      <dsp:spPr>
        <a:xfrm>
          <a:off x="366514" y="2925784"/>
          <a:ext cx="1816072"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latin typeface="Arial" pitchFamily="34" charset="0"/>
              <a:cs typeface="Arial" pitchFamily="34" charset="0"/>
            </a:rPr>
            <a:t>Lingkungan</a:t>
          </a:r>
          <a:r>
            <a:rPr lang="en-US" sz="2000" kern="1200" dirty="0" smtClean="0">
              <a:latin typeface="Arial" pitchFamily="34" charset="0"/>
              <a:cs typeface="Arial" pitchFamily="34" charset="0"/>
            </a:rPr>
            <a:t> </a:t>
          </a:r>
          <a:r>
            <a:rPr lang="en-US" sz="2000" kern="1200" dirty="0" err="1" smtClean="0">
              <a:latin typeface="Arial" pitchFamily="34" charset="0"/>
              <a:cs typeface="Arial" pitchFamily="34" charset="0"/>
            </a:rPr>
            <a:t>hidup</a:t>
          </a:r>
          <a:endParaRPr lang="en-US" sz="2000" kern="1200" dirty="0">
            <a:latin typeface="Arial" pitchFamily="34" charset="0"/>
            <a:cs typeface="Arial" pitchFamily="34" charset="0"/>
          </a:endParaRPr>
        </a:p>
      </dsp:txBody>
      <dsp:txXfrm>
        <a:off x="392298" y="2951568"/>
        <a:ext cx="1764504" cy="828748"/>
      </dsp:txXfrm>
    </dsp:sp>
    <dsp:sp modelId="{15E0BDFC-C16E-47D1-8F91-7528A829F6C2}">
      <dsp:nvSpPr>
        <dsp:cNvPr id="0" name=""/>
        <dsp:cNvSpPr/>
      </dsp:nvSpPr>
      <dsp:spPr>
        <a:xfrm>
          <a:off x="2336624" y="2779450"/>
          <a:ext cx="1386325"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60FCEA-7172-4601-B8DD-D7AA62432069}">
      <dsp:nvSpPr>
        <dsp:cNvPr id="0" name=""/>
        <dsp:cNvSpPr/>
      </dsp:nvSpPr>
      <dsp:spPr>
        <a:xfrm>
          <a:off x="2490660" y="2925784"/>
          <a:ext cx="1386325"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latin typeface="Arial" pitchFamily="34" charset="0"/>
              <a:cs typeface="Arial" pitchFamily="34" charset="0"/>
            </a:rPr>
            <a:t>Kemajuan</a:t>
          </a:r>
          <a:r>
            <a:rPr lang="en-US" sz="2000" kern="1200" dirty="0" smtClean="0">
              <a:latin typeface="Arial" pitchFamily="34" charset="0"/>
              <a:cs typeface="Arial" pitchFamily="34" charset="0"/>
            </a:rPr>
            <a:t> </a:t>
          </a:r>
          <a:r>
            <a:rPr lang="en-US" sz="2000" kern="1200" dirty="0" err="1" smtClean="0">
              <a:latin typeface="Arial" pitchFamily="34" charset="0"/>
              <a:cs typeface="Arial" pitchFamily="34" charset="0"/>
            </a:rPr>
            <a:t>Teknologi</a:t>
          </a:r>
          <a:endParaRPr lang="en-US" sz="2000" kern="1200" dirty="0">
            <a:latin typeface="Arial" pitchFamily="34" charset="0"/>
            <a:cs typeface="Arial" pitchFamily="34" charset="0"/>
          </a:endParaRPr>
        </a:p>
      </dsp:txBody>
      <dsp:txXfrm>
        <a:off x="2516444" y="2951568"/>
        <a:ext cx="1334757" cy="828748"/>
      </dsp:txXfrm>
    </dsp:sp>
    <dsp:sp modelId="{C614245B-5EB5-4E7B-89C1-A76F38B35040}">
      <dsp:nvSpPr>
        <dsp:cNvPr id="0" name=""/>
        <dsp:cNvSpPr/>
      </dsp:nvSpPr>
      <dsp:spPr>
        <a:xfrm>
          <a:off x="4031022" y="2779450"/>
          <a:ext cx="1386325"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112700-8F52-4FB0-B68A-9E123C44A423}">
      <dsp:nvSpPr>
        <dsp:cNvPr id="0" name=""/>
        <dsp:cNvSpPr/>
      </dsp:nvSpPr>
      <dsp:spPr>
        <a:xfrm>
          <a:off x="4185058" y="2925784"/>
          <a:ext cx="1386325"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latin typeface="Arial" pitchFamily="34" charset="0"/>
              <a:cs typeface="Arial" pitchFamily="34" charset="0"/>
            </a:rPr>
            <a:t>Industri</a:t>
          </a:r>
          <a:r>
            <a:rPr lang="en-US" sz="2000" kern="1200" dirty="0" smtClean="0">
              <a:latin typeface="Arial" pitchFamily="34" charset="0"/>
              <a:cs typeface="Arial" pitchFamily="34" charset="0"/>
            </a:rPr>
            <a:t> </a:t>
          </a:r>
          <a:r>
            <a:rPr lang="en-US" sz="2000" kern="1200" dirty="0" err="1" smtClean="0">
              <a:latin typeface="Arial" pitchFamily="34" charset="0"/>
              <a:cs typeface="Arial" pitchFamily="34" charset="0"/>
            </a:rPr>
            <a:t>Kreatif</a:t>
          </a:r>
          <a:endParaRPr lang="en-US" sz="2000" kern="1200" dirty="0">
            <a:latin typeface="Arial" pitchFamily="34" charset="0"/>
            <a:cs typeface="Arial" pitchFamily="34" charset="0"/>
          </a:endParaRPr>
        </a:p>
      </dsp:txBody>
      <dsp:txXfrm>
        <a:off x="4210842" y="2951568"/>
        <a:ext cx="1334757" cy="828748"/>
      </dsp:txXfrm>
    </dsp:sp>
    <dsp:sp modelId="{7613D0DC-1F00-422A-9A61-21ACB72C61AB}">
      <dsp:nvSpPr>
        <dsp:cNvPr id="0" name=""/>
        <dsp:cNvSpPr/>
      </dsp:nvSpPr>
      <dsp:spPr>
        <a:xfrm>
          <a:off x="5754921" y="2779450"/>
          <a:ext cx="2267488"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F0C698-44E0-47D1-8364-A3B2B4F076AD}">
      <dsp:nvSpPr>
        <dsp:cNvPr id="0" name=""/>
        <dsp:cNvSpPr/>
      </dsp:nvSpPr>
      <dsp:spPr>
        <a:xfrm>
          <a:off x="5908957" y="2925784"/>
          <a:ext cx="2267488"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latin typeface="Arial" pitchFamily="34" charset="0"/>
              <a:cs typeface="Arial" pitchFamily="34" charset="0"/>
            </a:rPr>
            <a:t>Kemajuan</a:t>
          </a:r>
          <a:r>
            <a:rPr lang="en-US" sz="2000" kern="1200" dirty="0" smtClean="0">
              <a:latin typeface="Arial" pitchFamily="34" charset="0"/>
              <a:cs typeface="Arial" pitchFamily="34" charset="0"/>
            </a:rPr>
            <a:t> </a:t>
          </a:r>
          <a:r>
            <a:rPr lang="en-US" sz="2000" kern="1200" dirty="0" err="1" smtClean="0">
              <a:latin typeface="Arial" pitchFamily="34" charset="0"/>
              <a:cs typeface="Arial" pitchFamily="34" charset="0"/>
            </a:rPr>
            <a:t>Pendidikan</a:t>
          </a:r>
          <a:r>
            <a:rPr lang="en-US" sz="2000" kern="1200" dirty="0" smtClean="0">
              <a:latin typeface="Arial" pitchFamily="34" charset="0"/>
              <a:cs typeface="Arial" pitchFamily="34" charset="0"/>
            </a:rPr>
            <a:t> </a:t>
          </a:r>
          <a:r>
            <a:rPr lang="en-US" sz="2000" kern="1200" dirty="0" err="1" smtClean="0">
              <a:latin typeface="Arial" pitchFamily="34" charset="0"/>
              <a:cs typeface="Arial" pitchFamily="34" charset="0"/>
            </a:rPr>
            <a:t>Internasional</a:t>
          </a:r>
          <a:endParaRPr lang="en-US" sz="2000" kern="1200" dirty="0">
            <a:latin typeface="Arial" pitchFamily="34" charset="0"/>
            <a:cs typeface="Arial" pitchFamily="34" charset="0"/>
          </a:endParaRPr>
        </a:p>
      </dsp:txBody>
      <dsp:txXfrm>
        <a:off x="5934741" y="2951568"/>
        <a:ext cx="2215920" cy="828748"/>
      </dsp:txXfrm>
    </dsp:sp>
    <dsp:sp modelId="{D261C8EA-2759-43C9-A348-5C9EA44F4034}">
      <dsp:nvSpPr>
        <dsp:cNvPr id="0" name=""/>
        <dsp:cNvSpPr/>
      </dsp:nvSpPr>
      <dsp:spPr>
        <a:xfrm>
          <a:off x="5027535" y="4062956"/>
          <a:ext cx="1386325"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924C03-2C54-4E4D-84FD-EE293BDA31E2}">
      <dsp:nvSpPr>
        <dsp:cNvPr id="0" name=""/>
        <dsp:cNvSpPr/>
      </dsp:nvSpPr>
      <dsp:spPr>
        <a:xfrm>
          <a:off x="5181571" y="4209291"/>
          <a:ext cx="1386325"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itchFamily="34" charset="0"/>
              <a:cs typeface="Arial" pitchFamily="34" charset="0"/>
            </a:rPr>
            <a:t>Konten</a:t>
          </a:r>
          <a:r>
            <a:rPr lang="en-US" sz="2400" kern="1200" dirty="0" smtClean="0">
              <a:latin typeface="Arial" pitchFamily="34" charset="0"/>
              <a:cs typeface="Arial" pitchFamily="34" charset="0"/>
            </a:rPr>
            <a:t> </a:t>
          </a:r>
          <a:endParaRPr lang="en-US" sz="2400" kern="1200" dirty="0">
            <a:latin typeface="Arial" pitchFamily="34" charset="0"/>
            <a:cs typeface="Arial" pitchFamily="34" charset="0"/>
          </a:endParaRPr>
        </a:p>
      </dsp:txBody>
      <dsp:txXfrm>
        <a:off x="5207355" y="4235075"/>
        <a:ext cx="1334757" cy="828748"/>
      </dsp:txXfrm>
    </dsp:sp>
    <dsp:sp modelId="{0A75A18C-F61C-4884-9506-7F827EB0CE84}">
      <dsp:nvSpPr>
        <dsp:cNvPr id="0" name=""/>
        <dsp:cNvSpPr/>
      </dsp:nvSpPr>
      <dsp:spPr>
        <a:xfrm>
          <a:off x="6721933" y="4062956"/>
          <a:ext cx="1968859" cy="8803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D96CEE-A94B-47B3-82B3-64A5C9240FFA}">
      <dsp:nvSpPr>
        <dsp:cNvPr id="0" name=""/>
        <dsp:cNvSpPr/>
      </dsp:nvSpPr>
      <dsp:spPr>
        <a:xfrm>
          <a:off x="6875969" y="4209291"/>
          <a:ext cx="1968859" cy="88031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itchFamily="34" charset="0"/>
              <a:cs typeface="Arial" pitchFamily="34" charset="0"/>
            </a:rPr>
            <a:t>Sistem</a:t>
          </a:r>
          <a:r>
            <a:rPr lang="en-US" sz="2400" kern="1200" dirty="0" smtClean="0">
              <a:latin typeface="Arial" pitchFamily="34" charset="0"/>
              <a:cs typeface="Arial" pitchFamily="34" charset="0"/>
            </a:rPr>
            <a:t> </a:t>
          </a:r>
          <a:r>
            <a:rPr lang="en-US" sz="2400" kern="1200" dirty="0" err="1" smtClean="0">
              <a:latin typeface="Arial" pitchFamily="34" charset="0"/>
              <a:cs typeface="Arial" pitchFamily="34" charset="0"/>
            </a:rPr>
            <a:t>evaluasi</a:t>
          </a:r>
          <a:endParaRPr lang="en-US" sz="2400" kern="1200" dirty="0">
            <a:latin typeface="Arial" pitchFamily="34" charset="0"/>
            <a:cs typeface="Arial" pitchFamily="34" charset="0"/>
          </a:endParaRPr>
        </a:p>
      </dsp:txBody>
      <dsp:txXfrm>
        <a:off x="6901753" y="4235075"/>
        <a:ext cx="1917291" cy="8287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96167E-49F1-4503-B661-7A39B41C8675}" type="datetimeFigureOut">
              <a:rPr lang="en-US" smtClean="0"/>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20990509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6167E-49F1-4503-B661-7A39B41C8675}" type="datetimeFigureOut">
              <a:rPr lang="en-US" smtClean="0"/>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211498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6167E-49F1-4503-B661-7A39B41C8675}" type="datetimeFigureOut">
              <a:rPr lang="en-US" smtClean="0"/>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959886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3255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96649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249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948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825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2522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62320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9580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6167E-49F1-4503-B661-7A39B41C8675}" type="datetimeFigureOut">
              <a:rPr lang="en-US" smtClean="0"/>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24462479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1614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8217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9887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90049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3307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66312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887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34391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16304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5458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6167E-49F1-4503-B661-7A39B41C8675}" type="datetimeFigureOut">
              <a:rPr lang="en-US" smtClean="0"/>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13916948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7431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12490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8818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96167E-49F1-4503-B661-7A39B41C8675}" type="datetimeFigureOut">
              <a:rPr lang="en-US" smtClean="0"/>
              <a:t>9/16/2019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2628362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96167E-49F1-4503-B661-7A39B41C8675}" type="datetimeFigureOut">
              <a:rPr lang="en-US" smtClean="0"/>
              <a:t>9/16/2019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295221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96167E-49F1-4503-B661-7A39B41C8675}" type="datetimeFigureOut">
              <a:rPr lang="en-US" smtClean="0"/>
              <a:t>9/16/2019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21775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6167E-49F1-4503-B661-7A39B41C8675}" type="datetimeFigureOut">
              <a:rPr lang="en-US" smtClean="0"/>
              <a:t>9/16/2019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362480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6167E-49F1-4503-B661-7A39B41C8675}" type="datetimeFigureOut">
              <a:rPr lang="en-US" smtClean="0"/>
              <a:t>9/16/2019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1097490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6167E-49F1-4503-B661-7A39B41C8675}" type="datetimeFigureOut">
              <a:rPr lang="en-US" smtClean="0"/>
              <a:t>9/16/2019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8595C-BF57-44AC-B6B0-7B70E627C9B8}" type="slidenum">
              <a:rPr lang="en-US" smtClean="0"/>
              <a:t>‹#›</a:t>
            </a:fld>
            <a:endParaRPr lang="en-US"/>
          </a:p>
        </p:txBody>
      </p:sp>
    </p:spTree>
    <p:extLst>
      <p:ext uri="{BB962C8B-B14F-4D97-AF65-F5344CB8AC3E}">
        <p14:creationId xmlns:p14="http://schemas.microsoft.com/office/powerpoint/2010/main" val="387174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6167E-49F1-4503-B661-7A39B41C8675}" type="datetimeFigureOut">
              <a:rPr lang="en-US" smtClean="0"/>
              <a:t>9/16/2019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8595C-BF57-44AC-B6B0-7B70E627C9B8}" type="slidenum">
              <a:rPr lang="en-US" smtClean="0"/>
              <a:t>‹#›</a:t>
            </a:fld>
            <a:endParaRPr lang="en-US"/>
          </a:p>
        </p:txBody>
      </p:sp>
    </p:spTree>
    <p:extLst>
      <p:ext uri="{BB962C8B-B14F-4D97-AF65-F5344CB8AC3E}">
        <p14:creationId xmlns:p14="http://schemas.microsoft.com/office/powerpoint/2010/main" val="2401489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599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B9BF44-F0BC-494C-8342-21850D9D62C4}" type="datetimeFigureOut">
              <a:rPr lang="en-US" smtClean="0">
                <a:solidFill>
                  <a:prstClr val="black">
                    <a:tint val="75000"/>
                  </a:prstClr>
                </a:solidFill>
              </a:rPr>
              <a:pPr/>
              <a:t>9/16/2019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1CD51-09E7-47C4-BFDF-4C8890E2D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25760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1.emf"/><Relationship Id="rId4" Type="http://schemas.openxmlformats.org/officeDocument/2006/relationships/package" Target="../embeddings/Microsoft_Word_Document2.docx"/></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2.emf"/><Relationship Id="rId4" Type="http://schemas.openxmlformats.org/officeDocument/2006/relationships/package" Target="../embeddings/Microsoft_Word_Document3.docx"/></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package" Target="../embeddings/Microsoft_Word_Document4.docx"/></Relationships>
</file>

<file path=ppt/slides/_rels/slide29.xml.rels><?xml version="1.0" encoding="UTF-8" standalone="yes"?>
<Relationships xmlns="http://schemas.openxmlformats.org/package/2006/relationships"><Relationship Id="rId3" Type="http://schemas.openxmlformats.org/officeDocument/2006/relationships/hyperlink" Target="http://1.bp.blogspot.com/-3tvsyTSbaYA/UE_bDpiISBI/AAAAAAAABpU/S5YjmjKgOSU/s1600/kisah+inspirasi+-+Papaya+Ranum+di+pokok.JPG"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kisahinspirasi.com/2012/09/kisah-kakek-dan-pencuri-pepaya.html"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3"/>
            <a:ext cx="9144000" cy="68579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iknas"/>
          <p:cNvPicPr>
            <a:picLocks noChangeAspect="1"/>
          </p:cNvPicPr>
          <p:nvPr/>
        </p:nvPicPr>
        <p:blipFill>
          <a:blip r:embed="rId3" cstate="print"/>
          <a:srcRect/>
          <a:stretch>
            <a:fillRect/>
          </a:stretch>
        </p:blipFill>
        <p:spPr bwMode="auto">
          <a:xfrm>
            <a:off x="3666551" y="476672"/>
            <a:ext cx="1810897" cy="1685689"/>
          </a:xfrm>
          <a:prstGeom prst="rect">
            <a:avLst/>
          </a:prstGeom>
          <a:ln>
            <a:noFill/>
          </a:ln>
          <a:effectLst/>
        </p:spPr>
      </p:pic>
      <p:sp>
        <p:nvSpPr>
          <p:cNvPr id="7" name="Rectangle 1"/>
          <p:cNvSpPr>
            <a:spLocks noChangeArrowheads="1"/>
          </p:cNvSpPr>
          <p:nvPr/>
        </p:nvSpPr>
        <p:spPr bwMode="auto">
          <a:xfrm>
            <a:off x="-36512" y="4797152"/>
            <a:ext cx="925671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b="1" dirty="0" smtClean="0">
                <a:solidFill>
                  <a:sysClr val="windowText" lastClr="000000"/>
                </a:solidFill>
                <a:effectLst>
                  <a:outerShdw blurRad="38100" dist="38100" dir="2700000" algn="tl">
                    <a:srgbClr val="000000">
                      <a:alpha val="43137"/>
                    </a:srgbClr>
                  </a:outerShdw>
                </a:effectLst>
                <a:latin typeface="Century Gothic" pitchFamily="34" charset="0"/>
                <a:cs typeface="Times New Roman" pitchFamily="18" charset="0"/>
              </a:rPr>
              <a:t>DIREKTORAT PEMBINAAN SMA</a:t>
            </a:r>
          </a:p>
          <a:p>
            <a:pPr marL="0" marR="0" lvl="0" indent="0" algn="ctr" defTabSz="914400" rtl="0" eaLnBrk="1" fontAlgn="base" latinLnBrk="0" hangingPunct="1">
              <a:lnSpc>
                <a:spcPct val="100000"/>
              </a:lnSpc>
              <a:spcBef>
                <a:spcPct val="0"/>
              </a:spcBef>
              <a:spcAft>
                <a:spcPct val="0"/>
              </a:spcAft>
              <a:buClrTx/>
              <a:buSzTx/>
              <a:buFontTx/>
              <a:buNone/>
              <a:tabLst/>
            </a:pPr>
            <a:r>
              <a:rPr lang="en-US" b="1" dirty="0" smtClean="0">
                <a:solidFill>
                  <a:sysClr val="windowText" lastClr="000000"/>
                </a:solidFill>
                <a:effectLst>
                  <a:outerShdw blurRad="38100" dist="38100" dir="2700000" algn="tl">
                    <a:srgbClr val="000000">
                      <a:alpha val="43137"/>
                    </a:srgbClr>
                  </a:outerShdw>
                </a:effectLst>
                <a:latin typeface="Century Gothic" pitchFamily="34" charset="0"/>
                <a:cs typeface="Times New Roman" pitchFamily="18" charset="0"/>
              </a:rPr>
              <a:t>DIREKTORAT JENDERAL PENDIDIKAN DASAR DAN MENENGAH</a:t>
            </a:r>
          </a:p>
          <a:p>
            <a:pPr algn="ctr" fontAlgn="base">
              <a:spcBef>
                <a:spcPct val="0"/>
              </a:spcBef>
              <a:spcAft>
                <a:spcPct val="0"/>
              </a:spcAft>
            </a:pPr>
            <a:r>
              <a:rPr lang="id-ID" b="1" dirty="0">
                <a:solidFill>
                  <a:sysClr val="windowText" lastClr="000000"/>
                </a:solidFill>
                <a:effectLst>
                  <a:outerShdw blurRad="38100" dist="38100" dir="2700000" algn="tl">
                    <a:srgbClr val="000000">
                      <a:alpha val="43137"/>
                    </a:srgbClr>
                  </a:outerShdw>
                </a:effectLst>
                <a:latin typeface="Century Gothic" pitchFamily="34" charset="0"/>
                <a:ea typeface="Calibri" pitchFamily="34" charset="0"/>
                <a:cs typeface="Times New Roman" pitchFamily="18" charset="0"/>
              </a:rPr>
              <a:t>KEMENTERIAN PENDIDIKAN DAN KEBUDAYAAN</a:t>
            </a:r>
            <a:endParaRPr lang="en-US" b="1" dirty="0">
              <a:solidFill>
                <a:sysClr val="windowText" lastClr="000000"/>
              </a:solidFill>
              <a:effectLst>
                <a:outerShdw blurRad="38100" dist="38100" dir="2700000" algn="tl">
                  <a:srgbClr val="000000">
                    <a:alpha val="43137"/>
                  </a:srgbClr>
                </a:outerShdw>
              </a:effectLst>
              <a:latin typeface="Century Gothic"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id-ID" b="1" dirty="0" smtClean="0">
                <a:solidFill>
                  <a:sysClr val="windowText" lastClr="000000"/>
                </a:solidFill>
                <a:effectLst>
                  <a:outerShdw blurRad="38100" dist="38100" dir="2700000" algn="tl">
                    <a:srgbClr val="000000">
                      <a:alpha val="43137"/>
                    </a:srgbClr>
                  </a:outerShdw>
                </a:effectLst>
                <a:latin typeface="Century Gothic" pitchFamily="34" charset="0"/>
                <a:ea typeface="Calibri" pitchFamily="34" charset="0"/>
                <a:cs typeface="Times New Roman" pitchFamily="18" charset="0"/>
              </a:rPr>
              <a:t>TAHUN </a:t>
            </a:r>
            <a:r>
              <a:rPr lang="id-ID" b="1" dirty="0" smtClean="0">
                <a:solidFill>
                  <a:sysClr val="windowText" lastClr="000000"/>
                </a:solidFill>
                <a:effectLst>
                  <a:outerShdw blurRad="38100" dist="38100" dir="2700000" algn="tl">
                    <a:srgbClr val="000000">
                      <a:alpha val="43137"/>
                    </a:srgbClr>
                  </a:outerShdw>
                </a:effectLst>
                <a:latin typeface="Century Gothic" pitchFamily="34" charset="0"/>
                <a:ea typeface="Calibri" pitchFamily="34" charset="0"/>
                <a:cs typeface="Times New Roman" pitchFamily="18" charset="0"/>
              </a:rPr>
              <a:t>201</a:t>
            </a:r>
            <a:r>
              <a:rPr lang="en-US" b="1" dirty="0">
                <a:solidFill>
                  <a:sysClr val="windowText" lastClr="000000"/>
                </a:solidFill>
                <a:effectLst>
                  <a:outerShdw blurRad="38100" dist="38100" dir="2700000" algn="tl">
                    <a:srgbClr val="000000">
                      <a:alpha val="43137"/>
                    </a:srgbClr>
                  </a:outerShdw>
                </a:effectLst>
                <a:latin typeface="Century Gothic" pitchFamily="34" charset="0"/>
                <a:ea typeface="Calibri" pitchFamily="34" charset="0"/>
                <a:cs typeface="Times New Roman" pitchFamily="18" charset="0"/>
              </a:rPr>
              <a:t>9</a:t>
            </a:r>
            <a:endParaRPr kumimoji="0" lang="id-ID" b="1"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Century Gothic" pitchFamily="34" charset="0"/>
              <a:ea typeface="Calibri" pitchFamily="34" charset="0"/>
              <a:cs typeface="Times New Roman" pitchFamily="18" charset="0"/>
            </a:endParaRPr>
          </a:p>
        </p:txBody>
      </p:sp>
      <p:sp>
        <p:nvSpPr>
          <p:cNvPr id="8" name="Rectangle 1"/>
          <p:cNvSpPr>
            <a:spLocks noChangeArrowheads="1"/>
          </p:cNvSpPr>
          <p:nvPr/>
        </p:nvSpPr>
        <p:spPr bwMode="auto">
          <a:xfrm>
            <a:off x="-21998" y="3072155"/>
            <a:ext cx="9165998" cy="707886"/>
          </a:xfrm>
          <a:prstGeom prst="rect">
            <a:avLst/>
          </a:prstGeom>
          <a:solidFill>
            <a:schemeClr val="bg2">
              <a:alpha val="43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defRPr/>
            </a:pPr>
            <a:r>
              <a:rPr lang="en-US" sz="4000" b="1" dirty="0" err="1" smtClean="0">
                <a:ln>
                  <a:solidFill>
                    <a:schemeClr val="accent6">
                      <a:lumMod val="50000"/>
                    </a:schemeClr>
                  </a:solidFill>
                </a:ln>
                <a:solidFill>
                  <a:schemeClr val="accent6">
                    <a:lumMod val="75000"/>
                  </a:schemeClr>
                </a:solidFill>
                <a:latin typeface="Century Gothic" pitchFamily="34" charset="0"/>
                <a:ea typeface="ＭＳ Ｐゴシック" charset="0"/>
                <a:cs typeface="Aharoni" pitchFamily="2" charset="-79"/>
              </a:rPr>
              <a:t>Penyusunan</a:t>
            </a:r>
            <a:r>
              <a:rPr lang="en-US" sz="4000" b="1" dirty="0" smtClean="0">
                <a:ln>
                  <a:solidFill>
                    <a:schemeClr val="accent6">
                      <a:lumMod val="50000"/>
                    </a:schemeClr>
                  </a:solidFill>
                </a:ln>
                <a:solidFill>
                  <a:schemeClr val="accent6">
                    <a:lumMod val="75000"/>
                  </a:schemeClr>
                </a:solidFill>
                <a:latin typeface="Century Gothic" pitchFamily="34" charset="0"/>
                <a:ea typeface="ＭＳ Ｐゴシック" charset="0"/>
                <a:cs typeface="Aharoni" pitchFamily="2" charset="-79"/>
              </a:rPr>
              <a:t> </a:t>
            </a:r>
            <a:r>
              <a:rPr lang="en-US" sz="4000" b="1" dirty="0" err="1" smtClean="0">
                <a:ln>
                  <a:solidFill>
                    <a:schemeClr val="accent6">
                      <a:lumMod val="50000"/>
                    </a:schemeClr>
                  </a:solidFill>
                </a:ln>
                <a:solidFill>
                  <a:schemeClr val="accent6">
                    <a:lumMod val="75000"/>
                  </a:schemeClr>
                </a:solidFill>
                <a:latin typeface="Century Gothic" pitchFamily="34" charset="0"/>
                <a:ea typeface="ＭＳ Ｐゴシック" charset="0"/>
                <a:cs typeface="Aharoni" pitchFamily="2" charset="-79"/>
              </a:rPr>
              <a:t>Soal</a:t>
            </a:r>
            <a:r>
              <a:rPr lang="en-US" sz="4000" b="1" dirty="0" smtClean="0">
                <a:ln>
                  <a:solidFill>
                    <a:schemeClr val="accent6">
                      <a:lumMod val="50000"/>
                    </a:schemeClr>
                  </a:solidFill>
                </a:ln>
                <a:solidFill>
                  <a:schemeClr val="accent6">
                    <a:lumMod val="75000"/>
                  </a:schemeClr>
                </a:solidFill>
                <a:latin typeface="Century Gothic" pitchFamily="34" charset="0"/>
                <a:ea typeface="ＭＳ Ｐゴシック" charset="0"/>
                <a:cs typeface="Aharoni" pitchFamily="2" charset="-79"/>
              </a:rPr>
              <a:t> HOTS</a:t>
            </a:r>
          </a:p>
        </p:txBody>
      </p:sp>
    </p:spTree>
    <p:extLst>
      <p:ext uri="{BB962C8B-B14F-4D97-AF65-F5344CB8AC3E}">
        <p14:creationId xmlns:p14="http://schemas.microsoft.com/office/powerpoint/2010/main" val="811602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a:xfrm>
            <a:off x="333724" y="908720"/>
            <a:ext cx="8657876" cy="4800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spcBef>
                <a:spcPts val="0"/>
              </a:spcBef>
              <a:buFont typeface="+mj-lt"/>
              <a:buAutoNum type="arabicPeriod"/>
              <a:defRPr/>
            </a:pPr>
            <a:r>
              <a:rPr lang="en-AU" sz="2400" dirty="0" err="1" smtClean="0">
                <a:latin typeface="Century Gothic" pitchFamily="34" charset="0"/>
              </a:rPr>
              <a:t>Mengukur</a:t>
            </a:r>
            <a:r>
              <a:rPr lang="en-AU" sz="2400" dirty="0" smtClean="0">
                <a:latin typeface="Century Gothic" pitchFamily="34" charset="0"/>
              </a:rPr>
              <a:t> </a:t>
            </a:r>
            <a:r>
              <a:rPr lang="en-AU" sz="2400" dirty="0" err="1">
                <a:latin typeface="Century Gothic" pitchFamily="34" charset="0"/>
              </a:rPr>
              <a:t>kemampuan</a:t>
            </a:r>
            <a:r>
              <a:rPr lang="en-AU" sz="2400" dirty="0">
                <a:latin typeface="Century Gothic" pitchFamily="34" charset="0"/>
              </a:rPr>
              <a:t> </a:t>
            </a:r>
            <a:r>
              <a:rPr lang="en-AU" sz="2400" dirty="0" err="1">
                <a:latin typeface="Century Gothic" pitchFamily="34" charset="0"/>
              </a:rPr>
              <a:t>berpikir</a:t>
            </a:r>
            <a:r>
              <a:rPr lang="en-AU" sz="2400" dirty="0">
                <a:latin typeface="Century Gothic" pitchFamily="34" charset="0"/>
              </a:rPr>
              <a:t> </a:t>
            </a:r>
            <a:r>
              <a:rPr lang="en-AU" sz="2400" dirty="0" err="1">
                <a:latin typeface="Century Gothic" pitchFamily="34" charset="0"/>
              </a:rPr>
              <a:t>tingkat</a:t>
            </a:r>
            <a:r>
              <a:rPr lang="en-AU" sz="2400" dirty="0">
                <a:latin typeface="Century Gothic" pitchFamily="34" charset="0"/>
              </a:rPr>
              <a:t> </a:t>
            </a:r>
            <a:r>
              <a:rPr lang="en-AU" sz="2400" dirty="0" err="1" smtClean="0">
                <a:latin typeface="Century Gothic" pitchFamily="34" charset="0"/>
              </a:rPr>
              <a:t>tinggi</a:t>
            </a:r>
            <a:r>
              <a:rPr lang="en-AU" sz="2400" dirty="0">
                <a:latin typeface="Century Gothic" pitchFamily="34" charset="0"/>
              </a:rPr>
              <a:t> </a:t>
            </a:r>
            <a:r>
              <a:rPr lang="en-AU" sz="2400" dirty="0" smtClean="0">
                <a:latin typeface="Century Gothic" pitchFamily="34" charset="0"/>
              </a:rPr>
              <a:t>(C4, C5, </a:t>
            </a:r>
            <a:r>
              <a:rPr lang="en-AU" sz="2400" dirty="0" err="1" smtClean="0">
                <a:latin typeface="Century Gothic" pitchFamily="34" charset="0"/>
              </a:rPr>
              <a:t>atau</a:t>
            </a:r>
            <a:r>
              <a:rPr lang="en-AU" sz="2400" dirty="0" smtClean="0">
                <a:latin typeface="Century Gothic" pitchFamily="34" charset="0"/>
              </a:rPr>
              <a:t> C6); </a:t>
            </a:r>
            <a:endParaRPr lang="sv-SE" sz="2400" dirty="0" smtClean="0">
              <a:latin typeface="Century Gothic" pitchFamily="34" charset="0"/>
            </a:endParaRPr>
          </a:p>
          <a:p>
            <a:pPr marL="361950" indent="0">
              <a:spcBef>
                <a:spcPts val="0"/>
              </a:spcBef>
              <a:buNone/>
              <a:defRPr/>
            </a:pPr>
            <a:r>
              <a:rPr lang="sv-SE" sz="2400" b="1" dirty="0" smtClean="0">
                <a:solidFill>
                  <a:srgbClr val="0070C0"/>
                </a:solidFill>
                <a:latin typeface="Century Gothic" pitchFamily="34" charset="0"/>
              </a:rPr>
              <a:t>Ciri-ciri berpikir tingkat tinggi, kemampuan</a:t>
            </a:r>
            <a:r>
              <a:rPr lang="sv-SE" sz="2400" dirty="0" smtClean="0">
                <a:latin typeface="Century Gothic" pitchFamily="34" charset="0"/>
              </a:rPr>
              <a:t>:</a:t>
            </a:r>
          </a:p>
          <a:p>
            <a:pPr lvl="1">
              <a:spcBef>
                <a:spcPts val="0"/>
              </a:spcBef>
              <a:defRPr/>
            </a:pPr>
            <a:r>
              <a:rPr lang="en-AU" sz="2400" dirty="0" err="1" smtClean="0">
                <a:latin typeface="Century Gothic" pitchFamily="34" charset="0"/>
              </a:rPr>
              <a:t>menemukan</a:t>
            </a:r>
            <a:endParaRPr lang="en-AU" sz="2400" dirty="0" smtClean="0">
              <a:latin typeface="Century Gothic" pitchFamily="34" charset="0"/>
            </a:endParaRPr>
          </a:p>
          <a:p>
            <a:pPr lvl="1">
              <a:spcBef>
                <a:spcPts val="0"/>
              </a:spcBef>
              <a:defRPr/>
            </a:pPr>
            <a:r>
              <a:rPr lang="en-AU" sz="2400" dirty="0" err="1" smtClean="0">
                <a:latin typeface="Century Gothic" pitchFamily="34" charset="0"/>
              </a:rPr>
              <a:t>menganalisis</a:t>
            </a:r>
            <a:endParaRPr lang="en-AU" sz="2400" dirty="0" smtClean="0">
              <a:latin typeface="Century Gothic" pitchFamily="34" charset="0"/>
            </a:endParaRPr>
          </a:p>
          <a:p>
            <a:pPr lvl="1">
              <a:spcBef>
                <a:spcPts val="0"/>
              </a:spcBef>
              <a:defRPr/>
            </a:pPr>
            <a:r>
              <a:rPr lang="en-AU" sz="2400" dirty="0" err="1" smtClean="0">
                <a:latin typeface="Century Gothic" pitchFamily="34" charset="0"/>
              </a:rPr>
              <a:t>menciptakan</a:t>
            </a:r>
            <a:r>
              <a:rPr lang="en-AU" sz="2400" dirty="0" smtClean="0">
                <a:latin typeface="Century Gothic" pitchFamily="34" charset="0"/>
              </a:rPr>
              <a:t> </a:t>
            </a:r>
            <a:r>
              <a:rPr lang="en-AU" sz="2400" dirty="0" err="1" smtClean="0">
                <a:latin typeface="Century Gothic" pitchFamily="34" charset="0"/>
              </a:rPr>
              <a:t>metode</a:t>
            </a:r>
            <a:r>
              <a:rPr lang="en-AU" sz="2400" dirty="0" smtClean="0">
                <a:latin typeface="Century Gothic" pitchFamily="34" charset="0"/>
              </a:rPr>
              <a:t> </a:t>
            </a:r>
            <a:r>
              <a:rPr lang="en-AU" sz="2400" dirty="0" err="1" smtClean="0">
                <a:latin typeface="Century Gothic" pitchFamily="34" charset="0"/>
              </a:rPr>
              <a:t>baru</a:t>
            </a:r>
            <a:endParaRPr lang="en-AU" sz="2400" dirty="0" smtClean="0">
              <a:latin typeface="Century Gothic" pitchFamily="34" charset="0"/>
            </a:endParaRPr>
          </a:p>
          <a:p>
            <a:pPr lvl="1">
              <a:spcBef>
                <a:spcPts val="0"/>
              </a:spcBef>
              <a:defRPr/>
            </a:pPr>
            <a:r>
              <a:rPr lang="en-AU" sz="2400" dirty="0" err="1" smtClean="0">
                <a:latin typeface="Century Gothic" pitchFamily="34" charset="0"/>
              </a:rPr>
              <a:t>merefleksi</a:t>
            </a:r>
            <a:endParaRPr lang="en-AU" sz="2400" dirty="0" smtClean="0">
              <a:latin typeface="Century Gothic" pitchFamily="34" charset="0"/>
            </a:endParaRPr>
          </a:p>
          <a:p>
            <a:pPr lvl="1">
              <a:spcBef>
                <a:spcPts val="0"/>
              </a:spcBef>
              <a:defRPr/>
            </a:pPr>
            <a:r>
              <a:rPr lang="en-AU" sz="2400" dirty="0" err="1" smtClean="0">
                <a:latin typeface="Century Gothic" pitchFamily="34" charset="0"/>
              </a:rPr>
              <a:t>memprediksi</a:t>
            </a:r>
            <a:endParaRPr lang="en-AU" sz="2400" dirty="0" smtClean="0">
              <a:latin typeface="Century Gothic" pitchFamily="34" charset="0"/>
            </a:endParaRPr>
          </a:p>
          <a:p>
            <a:pPr lvl="1">
              <a:spcBef>
                <a:spcPts val="0"/>
              </a:spcBef>
              <a:defRPr/>
            </a:pPr>
            <a:r>
              <a:rPr lang="en-AU" sz="2400" dirty="0" err="1" smtClean="0">
                <a:latin typeface="Century Gothic" pitchFamily="34" charset="0"/>
              </a:rPr>
              <a:t>berargumen</a:t>
            </a:r>
            <a:endParaRPr lang="en-AU" sz="2400" dirty="0" smtClean="0">
              <a:latin typeface="Century Gothic" pitchFamily="34" charset="0"/>
            </a:endParaRPr>
          </a:p>
          <a:p>
            <a:pPr lvl="1">
              <a:spcBef>
                <a:spcPts val="0"/>
              </a:spcBef>
              <a:defRPr/>
            </a:pPr>
            <a:r>
              <a:rPr lang="en-AU" sz="2400" dirty="0" err="1" smtClean="0">
                <a:latin typeface="Century Gothic" pitchFamily="34" charset="0"/>
              </a:rPr>
              <a:t>mengambil</a:t>
            </a:r>
            <a:r>
              <a:rPr lang="en-AU" sz="2400" dirty="0" smtClean="0">
                <a:latin typeface="Century Gothic" pitchFamily="34" charset="0"/>
              </a:rPr>
              <a:t> </a:t>
            </a:r>
            <a:r>
              <a:rPr lang="en-AU" sz="2400" dirty="0" err="1" smtClean="0">
                <a:latin typeface="Century Gothic" pitchFamily="34" charset="0"/>
              </a:rPr>
              <a:t>keputusan</a:t>
            </a:r>
            <a:r>
              <a:rPr lang="en-AU" sz="2400" dirty="0" smtClean="0">
                <a:latin typeface="Century Gothic" pitchFamily="34" charset="0"/>
              </a:rPr>
              <a:t> yang </a:t>
            </a:r>
            <a:r>
              <a:rPr lang="en-AU" sz="2400" dirty="0" err="1" smtClean="0">
                <a:latin typeface="Century Gothic" pitchFamily="34" charset="0"/>
              </a:rPr>
              <a:t>tepat</a:t>
            </a:r>
            <a:endParaRPr lang="en-AU" sz="2400" dirty="0" smtClean="0">
              <a:latin typeface="Century Gothic" pitchFamily="34" charset="0"/>
            </a:endParaRPr>
          </a:p>
          <a:p>
            <a:pPr marL="457200" indent="-457200">
              <a:spcBef>
                <a:spcPts val="0"/>
              </a:spcBef>
              <a:buFont typeface="+mj-lt"/>
              <a:buAutoNum type="arabicPeriod" startAt="2"/>
              <a:defRPr/>
            </a:pPr>
            <a:r>
              <a:rPr lang="en-AU" sz="2400" dirty="0" err="1" smtClean="0">
                <a:latin typeface="Century Gothic" pitchFamily="34" charset="0"/>
              </a:rPr>
              <a:t>Kontekstual</a:t>
            </a:r>
            <a:r>
              <a:rPr lang="en-AU" sz="2400" dirty="0" smtClean="0">
                <a:latin typeface="Century Gothic" pitchFamily="34" charset="0"/>
              </a:rPr>
              <a:t> (</a:t>
            </a:r>
            <a:r>
              <a:rPr lang="en-AU" sz="2400" dirty="0" err="1" smtClean="0">
                <a:latin typeface="Century Gothic" pitchFamily="34" charset="0"/>
              </a:rPr>
              <a:t>berbasis</a:t>
            </a:r>
            <a:r>
              <a:rPr lang="en-AU" sz="2400" dirty="0" smtClean="0">
                <a:latin typeface="Century Gothic" pitchFamily="34" charset="0"/>
              </a:rPr>
              <a:t> </a:t>
            </a:r>
            <a:r>
              <a:rPr lang="en-AU" sz="2400" dirty="0" err="1" smtClean="0">
                <a:latin typeface="Century Gothic" pitchFamily="34" charset="0"/>
              </a:rPr>
              <a:t>kasus</a:t>
            </a:r>
            <a:r>
              <a:rPr lang="en-AU" sz="2400" dirty="0" smtClean="0">
                <a:latin typeface="Century Gothic" pitchFamily="34" charset="0"/>
              </a:rPr>
              <a:t>);</a:t>
            </a:r>
          </a:p>
          <a:p>
            <a:pPr marL="457200" indent="-457200">
              <a:spcBef>
                <a:spcPts val="0"/>
              </a:spcBef>
              <a:buFont typeface="+mj-lt"/>
              <a:buAutoNum type="arabicPeriod" startAt="3"/>
              <a:defRPr/>
            </a:pPr>
            <a:r>
              <a:rPr lang="pt-BR" sz="2400" dirty="0" smtClean="0">
                <a:latin typeface="Century Gothic" pitchFamily="34" charset="0"/>
              </a:rPr>
              <a:t>Stimulus menarik (</a:t>
            </a:r>
            <a:r>
              <a:rPr lang="pt-BR" sz="2400" i="1" dirty="0" smtClean="0">
                <a:latin typeface="Century Gothic" pitchFamily="34" charset="0"/>
              </a:rPr>
              <a:t>trending topic</a:t>
            </a:r>
            <a:r>
              <a:rPr lang="pt-BR" sz="2400" dirty="0" smtClean="0">
                <a:latin typeface="Century Gothic" pitchFamily="34" charset="0"/>
              </a:rPr>
              <a:t>);</a:t>
            </a:r>
          </a:p>
          <a:p>
            <a:pPr marL="457200" indent="-457200">
              <a:spcBef>
                <a:spcPts val="0"/>
              </a:spcBef>
              <a:buFont typeface="+mj-lt"/>
              <a:buAutoNum type="arabicPeriod" startAt="3"/>
              <a:defRPr/>
            </a:pPr>
            <a:r>
              <a:rPr lang="pt-BR" sz="2400" dirty="0" smtClean="0">
                <a:latin typeface="Century Gothic" pitchFamily="34" charset="0"/>
              </a:rPr>
              <a:t>Tidak rutin.</a:t>
            </a:r>
          </a:p>
          <a:p>
            <a:pPr marL="0" indent="0">
              <a:spcBef>
                <a:spcPts val="0"/>
              </a:spcBef>
              <a:buNone/>
              <a:defRPr/>
            </a:pPr>
            <a:endParaRPr lang="en-AU" sz="2400" dirty="0" smtClean="0">
              <a:latin typeface="Century Gothic" pitchFamily="34" charset="0"/>
            </a:endParaRPr>
          </a:p>
        </p:txBody>
      </p:sp>
      <p:sp>
        <p:nvSpPr>
          <p:cNvPr id="4" name="Rectangle 3"/>
          <p:cNvSpPr/>
          <p:nvPr/>
        </p:nvSpPr>
        <p:spPr>
          <a:xfrm>
            <a:off x="1600200" y="44624"/>
            <a:ext cx="5620449" cy="830997"/>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AU" sz="4800" b="1" spc="50" dirty="0" err="1" smtClean="0">
                <a:ln w="11430"/>
                <a:solidFill>
                  <a:srgbClr val="0070C0"/>
                </a:solidFill>
                <a:effectLst>
                  <a:outerShdw blurRad="76200" dist="50800" dir="5400000" algn="tl" rotWithShape="0">
                    <a:srgbClr val="000000">
                      <a:alpha val="65000"/>
                    </a:srgbClr>
                  </a:outerShdw>
                </a:effectLst>
                <a:latin typeface="Century Gothic" pitchFamily="34" charset="0"/>
              </a:rPr>
              <a:t>Karakteristik</a:t>
            </a:r>
            <a:r>
              <a:rPr lang="en-AU" sz="4800" b="1" i="1" spc="50" dirty="0" smtClean="0">
                <a:ln w="11430"/>
                <a:solidFill>
                  <a:srgbClr val="0070C0"/>
                </a:solidFill>
                <a:effectLst>
                  <a:outerShdw blurRad="76200" dist="50800" dir="5400000" algn="tl" rotWithShape="0">
                    <a:srgbClr val="000000">
                      <a:alpha val="65000"/>
                    </a:srgbClr>
                  </a:outerShdw>
                </a:effectLst>
                <a:latin typeface="Century Gothic" pitchFamily="34" charset="0"/>
              </a:rPr>
              <a:t> HOTS</a:t>
            </a:r>
            <a:endParaRPr lang="en-AU" sz="4800" b="1" i="1" spc="50" dirty="0">
              <a:ln w="11430"/>
              <a:solidFill>
                <a:srgbClr val="0070C0"/>
              </a:solidFill>
              <a:effectLst>
                <a:outerShdw blurRad="76200" dist="50800" dir="5400000" algn="tl" rotWithShape="0">
                  <a:srgbClr val="000000">
                    <a:alpha val="65000"/>
                  </a:srgbClr>
                </a:outerShdw>
              </a:effectLst>
              <a:latin typeface="Century Gothic" pitchFamily="34" charset="0"/>
            </a:endParaRPr>
          </a:p>
        </p:txBody>
      </p:sp>
    </p:spTree>
    <p:extLst>
      <p:ext uri="{BB962C8B-B14F-4D97-AF65-F5344CB8AC3E}">
        <p14:creationId xmlns:p14="http://schemas.microsoft.com/office/powerpoint/2010/main" val="511988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b="1" dirty="0" err="1" smtClean="0"/>
              <a:t>Prinsip</a:t>
            </a:r>
            <a:r>
              <a:rPr lang="en-US" b="1" dirty="0" smtClean="0"/>
              <a:t> </a:t>
            </a:r>
            <a:r>
              <a:rPr lang="en-US" b="1" dirty="0" err="1" smtClean="0"/>
              <a:t>Penilaian</a:t>
            </a:r>
            <a:r>
              <a:rPr lang="en-US" b="1" dirty="0" smtClean="0"/>
              <a:t> HOTS</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n-US" dirty="0" err="1" smtClean="0"/>
              <a:t>Menyajikan</a:t>
            </a:r>
            <a:r>
              <a:rPr lang="en-US" dirty="0"/>
              <a:t>	stimulus	</a:t>
            </a:r>
            <a:r>
              <a:rPr lang="en-US" dirty="0" err="1"/>
              <a:t>bagi</a:t>
            </a:r>
            <a:r>
              <a:rPr lang="en-US" dirty="0"/>
              <a:t>	</a:t>
            </a:r>
            <a:r>
              <a:rPr lang="en-US" dirty="0" err="1"/>
              <a:t>siswa</a:t>
            </a:r>
            <a:r>
              <a:rPr lang="en-US" dirty="0"/>
              <a:t>	</a:t>
            </a:r>
            <a:r>
              <a:rPr lang="en-US" dirty="0" err="1" smtClean="0"/>
              <a:t>untuk</a:t>
            </a:r>
            <a:r>
              <a:rPr lang="en-US" dirty="0" smtClean="0"/>
              <a:t> </a:t>
            </a:r>
            <a:r>
              <a:rPr lang="en-US" dirty="0" err="1" smtClean="0"/>
              <a:t>dipikirkan</a:t>
            </a:r>
            <a:r>
              <a:rPr lang="en-US" dirty="0"/>
              <a:t>,	</a:t>
            </a:r>
            <a:r>
              <a:rPr lang="en-US" dirty="0" smtClean="0"/>
              <a:t> </a:t>
            </a:r>
            <a:r>
              <a:rPr lang="en-US" dirty="0" err="1" smtClean="0"/>
              <a:t>biasanya</a:t>
            </a:r>
            <a:r>
              <a:rPr lang="en-US" dirty="0"/>
              <a:t>	</a:t>
            </a:r>
            <a:r>
              <a:rPr lang="en-US" dirty="0" err="1"/>
              <a:t>dalam</a:t>
            </a:r>
            <a:r>
              <a:rPr lang="en-US" dirty="0"/>
              <a:t>	</a:t>
            </a:r>
            <a:r>
              <a:rPr lang="en-US" dirty="0" smtClean="0"/>
              <a:t> </a:t>
            </a:r>
            <a:r>
              <a:rPr lang="en-US" dirty="0" err="1" smtClean="0"/>
              <a:t>bentuk</a:t>
            </a:r>
            <a:r>
              <a:rPr lang="en-US" dirty="0"/>
              <a:t>	</a:t>
            </a:r>
            <a:r>
              <a:rPr lang="en-US" dirty="0" err="1" smtClean="0"/>
              <a:t>pengantar</a:t>
            </a:r>
            <a:r>
              <a:rPr lang="en-US" dirty="0" smtClean="0"/>
              <a:t> </a:t>
            </a:r>
            <a:r>
              <a:rPr lang="en-US" dirty="0" err="1" smtClean="0"/>
              <a:t>teks</a:t>
            </a:r>
            <a:r>
              <a:rPr lang="en-US" dirty="0"/>
              <a:t>,	visual,	</a:t>
            </a:r>
            <a:r>
              <a:rPr lang="en-US" dirty="0" err="1"/>
              <a:t>skenario</a:t>
            </a:r>
            <a:r>
              <a:rPr lang="en-US" dirty="0"/>
              <a:t>,	</a:t>
            </a:r>
            <a:r>
              <a:rPr lang="en-US" dirty="0" err="1"/>
              <a:t>wacana</a:t>
            </a:r>
            <a:r>
              <a:rPr lang="en-US" dirty="0"/>
              <a:t>,	</a:t>
            </a:r>
            <a:r>
              <a:rPr lang="en-US" dirty="0" err="1" smtClean="0"/>
              <a:t>atau</a:t>
            </a:r>
            <a:r>
              <a:rPr lang="en-US" dirty="0" smtClean="0"/>
              <a:t> </a:t>
            </a:r>
            <a:r>
              <a:rPr lang="en-US" dirty="0" err="1" smtClean="0"/>
              <a:t>masalah</a:t>
            </a:r>
            <a:r>
              <a:rPr lang="en-US" dirty="0"/>
              <a:t>	(</a:t>
            </a:r>
            <a:r>
              <a:rPr lang="en-US" dirty="0" err="1"/>
              <a:t>kasus</a:t>
            </a:r>
            <a:r>
              <a:rPr lang="en-US" dirty="0" smtClean="0"/>
              <a:t>).</a:t>
            </a:r>
          </a:p>
          <a:p>
            <a:r>
              <a:rPr lang="en-US" dirty="0" err="1" smtClean="0"/>
              <a:t>Menggunakan</a:t>
            </a:r>
            <a:r>
              <a:rPr lang="en-US" dirty="0"/>
              <a:t>	</a:t>
            </a:r>
            <a:r>
              <a:rPr lang="en-US" dirty="0" err="1"/>
              <a:t>permasalahan</a:t>
            </a:r>
            <a:r>
              <a:rPr lang="en-US" dirty="0"/>
              <a:t>	</a:t>
            </a:r>
            <a:r>
              <a:rPr lang="en-US" dirty="0" err="1"/>
              <a:t>baru</a:t>
            </a:r>
            <a:r>
              <a:rPr lang="en-US" dirty="0"/>
              <a:t>	</a:t>
            </a:r>
            <a:r>
              <a:rPr lang="en-US" dirty="0" err="1" smtClean="0"/>
              <a:t>bagi</a:t>
            </a:r>
            <a:r>
              <a:rPr lang="en-US" dirty="0" smtClean="0"/>
              <a:t> </a:t>
            </a:r>
            <a:r>
              <a:rPr lang="en-US" dirty="0" err="1" smtClean="0"/>
              <a:t>siswa</a:t>
            </a:r>
            <a:r>
              <a:rPr lang="en-US" dirty="0" smtClean="0"/>
              <a:t>, </a:t>
            </a:r>
            <a:r>
              <a:rPr lang="en-US" dirty="0" err="1" smtClean="0"/>
              <a:t>belum</a:t>
            </a:r>
            <a:r>
              <a:rPr lang="en-US" dirty="0"/>
              <a:t>	</a:t>
            </a:r>
            <a:r>
              <a:rPr lang="en-US" dirty="0" err="1"/>
              <a:t>dibahas</a:t>
            </a:r>
            <a:r>
              <a:rPr lang="en-US" dirty="0"/>
              <a:t>	di	</a:t>
            </a:r>
            <a:r>
              <a:rPr lang="en-US" dirty="0" err="1"/>
              <a:t>kelas</a:t>
            </a:r>
            <a:r>
              <a:rPr lang="en-US" dirty="0"/>
              <a:t>,	</a:t>
            </a:r>
            <a:r>
              <a:rPr lang="en-US" dirty="0" err="1"/>
              <a:t>dan</a:t>
            </a:r>
            <a:r>
              <a:rPr lang="en-US" dirty="0"/>
              <a:t>	</a:t>
            </a:r>
            <a:r>
              <a:rPr lang="en-US" dirty="0" err="1" smtClean="0"/>
              <a:t>bukan</a:t>
            </a:r>
            <a:r>
              <a:rPr lang="en-US" dirty="0" smtClean="0"/>
              <a:t> </a:t>
            </a:r>
            <a:r>
              <a:rPr lang="en-US" dirty="0" err="1" smtClean="0"/>
              <a:t>pertanyaan</a:t>
            </a:r>
            <a:r>
              <a:rPr lang="en-US" dirty="0"/>
              <a:t>	</a:t>
            </a:r>
            <a:r>
              <a:rPr lang="en-US" dirty="0" err="1"/>
              <a:t>hanya</a:t>
            </a:r>
            <a:r>
              <a:rPr lang="en-US" dirty="0"/>
              <a:t>	</a:t>
            </a:r>
            <a:r>
              <a:rPr lang="en-US" dirty="0" err="1"/>
              <a:t>untuk</a:t>
            </a:r>
            <a:r>
              <a:rPr lang="en-US" dirty="0"/>
              <a:t>	</a:t>
            </a:r>
            <a:r>
              <a:rPr lang="en-US" dirty="0" smtClean="0"/>
              <a:t>proses </a:t>
            </a:r>
            <a:r>
              <a:rPr lang="en-US" dirty="0"/>
              <a:t>	</a:t>
            </a:r>
            <a:r>
              <a:rPr lang="en-US" dirty="0" err="1" smtClean="0"/>
              <a:t>mengingat</a:t>
            </a:r>
            <a:r>
              <a:rPr lang="en-US" dirty="0" smtClean="0"/>
              <a:t>.</a:t>
            </a:r>
          </a:p>
          <a:p>
            <a:r>
              <a:rPr lang="en-US" dirty="0" err="1" smtClean="0"/>
              <a:t>Membedakan</a:t>
            </a:r>
            <a:r>
              <a:rPr lang="en-US" dirty="0"/>
              <a:t>	</a:t>
            </a:r>
            <a:r>
              <a:rPr lang="en-US" dirty="0" err="1" smtClean="0"/>
              <a:t>antara</a:t>
            </a:r>
            <a:r>
              <a:rPr lang="en-US" dirty="0" smtClean="0"/>
              <a:t> </a:t>
            </a:r>
            <a:r>
              <a:rPr lang="en-US" dirty="0"/>
              <a:t>	</a:t>
            </a:r>
            <a:r>
              <a:rPr lang="en-US" dirty="0" err="1"/>
              <a:t>tingkat</a:t>
            </a:r>
            <a:r>
              <a:rPr lang="en-US" dirty="0"/>
              <a:t>	</a:t>
            </a:r>
            <a:r>
              <a:rPr lang="en-US" dirty="0" err="1" smtClean="0"/>
              <a:t>kesulitan</a:t>
            </a:r>
            <a:r>
              <a:rPr lang="en-US" dirty="0" smtClean="0"/>
              <a:t> </a:t>
            </a:r>
            <a:r>
              <a:rPr lang="en-US" dirty="0" err="1" smtClean="0"/>
              <a:t>soal</a:t>
            </a:r>
            <a:r>
              <a:rPr lang="en-US" dirty="0"/>
              <a:t>	(</a:t>
            </a:r>
            <a:r>
              <a:rPr lang="en-US" dirty="0" err="1"/>
              <a:t>mudah</a:t>
            </a:r>
            <a:r>
              <a:rPr lang="en-US" dirty="0"/>
              <a:t>,	</a:t>
            </a:r>
            <a:r>
              <a:rPr lang="en-US" dirty="0" err="1"/>
              <a:t>sedang</a:t>
            </a:r>
            <a:r>
              <a:rPr lang="en-US" dirty="0"/>
              <a:t>,	</a:t>
            </a:r>
            <a:r>
              <a:rPr lang="en-US" dirty="0" err="1"/>
              <a:t>atau</a:t>
            </a:r>
            <a:r>
              <a:rPr lang="en-US" dirty="0"/>
              <a:t>	</a:t>
            </a:r>
            <a:r>
              <a:rPr lang="en-US" dirty="0" err="1"/>
              <a:t>sulit</a:t>
            </a:r>
            <a:r>
              <a:rPr lang="en-US" dirty="0"/>
              <a:t>)	</a:t>
            </a:r>
            <a:r>
              <a:rPr lang="en-US" dirty="0" err="1"/>
              <a:t>dan</a:t>
            </a:r>
            <a:r>
              <a:rPr lang="en-US" dirty="0"/>
              <a:t>	</a:t>
            </a:r>
            <a:r>
              <a:rPr lang="en-US" dirty="0" smtClean="0"/>
              <a:t>level </a:t>
            </a:r>
            <a:r>
              <a:rPr lang="en-US" dirty="0" err="1" smtClean="0"/>
              <a:t>kognitif</a:t>
            </a:r>
            <a:r>
              <a:rPr lang="en-US" dirty="0"/>
              <a:t>	(</a:t>
            </a:r>
            <a:r>
              <a:rPr lang="en-US" dirty="0" err="1"/>
              <a:t>berpikir</a:t>
            </a:r>
            <a:r>
              <a:rPr lang="en-US" dirty="0"/>
              <a:t>	</a:t>
            </a:r>
            <a:r>
              <a:rPr lang="en-US" dirty="0" err="1"/>
              <a:t>tingkat</a:t>
            </a:r>
            <a:r>
              <a:rPr lang="en-US" dirty="0"/>
              <a:t>	</a:t>
            </a:r>
            <a:r>
              <a:rPr lang="en-US" dirty="0" err="1"/>
              <a:t>rendah</a:t>
            </a:r>
            <a:r>
              <a:rPr lang="en-US" dirty="0"/>
              <a:t>	</a:t>
            </a:r>
            <a:r>
              <a:rPr lang="en-US" dirty="0" err="1" smtClean="0"/>
              <a:t>dan</a:t>
            </a:r>
            <a:r>
              <a:rPr lang="en-US" dirty="0" smtClean="0"/>
              <a:t> </a:t>
            </a:r>
            <a:r>
              <a:rPr lang="en-US" dirty="0" err="1" smtClean="0"/>
              <a:t>berpikir</a:t>
            </a:r>
            <a:r>
              <a:rPr lang="en-US" dirty="0"/>
              <a:t>	</a:t>
            </a:r>
            <a:r>
              <a:rPr lang="en-US" dirty="0" err="1"/>
              <a:t>tingkat</a:t>
            </a:r>
            <a:r>
              <a:rPr lang="en-US" dirty="0"/>
              <a:t>	</a:t>
            </a:r>
            <a:r>
              <a:rPr lang="en-US" dirty="0" err="1" smtClean="0"/>
              <a:t>tinggi</a:t>
            </a:r>
            <a:r>
              <a:rPr lang="en-US" dirty="0" smtClean="0"/>
              <a:t>)</a:t>
            </a:r>
            <a:endParaRPr lang="en-US" dirty="0"/>
          </a:p>
        </p:txBody>
      </p:sp>
    </p:spTree>
    <p:extLst>
      <p:ext uri="{BB962C8B-B14F-4D97-AF65-F5344CB8AC3E}">
        <p14:creationId xmlns:p14="http://schemas.microsoft.com/office/powerpoint/2010/main" val="1958790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4"/>
          <p:cNvSpPr txBox="1">
            <a:spLocks noChangeArrowheads="1"/>
          </p:cNvSpPr>
          <p:nvPr/>
        </p:nvSpPr>
        <p:spPr>
          <a:xfrm>
            <a:off x="611188" y="844773"/>
            <a:ext cx="8229600" cy="4816475"/>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i="1" dirty="0" smtClean="0">
                <a:latin typeface="Century Gothic" pitchFamily="34" charset="0"/>
              </a:rPr>
              <a:t>‘Difficulty’ </a:t>
            </a:r>
            <a:r>
              <a:rPr lang="en-US" sz="3600" b="1" i="1" dirty="0" smtClean="0">
                <a:latin typeface="Century Gothic" pitchFamily="34" charset="0"/>
              </a:rPr>
              <a:t>is NOT </a:t>
            </a:r>
            <a:r>
              <a:rPr lang="en-US" sz="3600" i="1" dirty="0" smtClean="0">
                <a:latin typeface="Century Gothic" pitchFamily="34" charset="0"/>
              </a:rPr>
              <a:t>the</a:t>
            </a:r>
            <a:r>
              <a:rPr lang="en-US" sz="3600" b="1" i="1" dirty="0" smtClean="0">
                <a:latin typeface="Century Gothic" pitchFamily="34" charset="0"/>
              </a:rPr>
              <a:t> </a:t>
            </a:r>
            <a:r>
              <a:rPr lang="en-US" sz="3600" i="1" dirty="0" smtClean="0">
                <a:latin typeface="Century Gothic" pitchFamily="34" charset="0"/>
              </a:rPr>
              <a:t>same as higher-order thinking.</a:t>
            </a:r>
            <a:br>
              <a:rPr lang="en-US" sz="3600" i="1" dirty="0" smtClean="0">
                <a:latin typeface="Century Gothic" pitchFamily="34" charset="0"/>
              </a:rPr>
            </a:br>
            <a:r>
              <a:rPr lang="en-US" sz="3600" dirty="0" smtClean="0">
                <a:latin typeface="Century Gothic" pitchFamily="34" charset="0"/>
              </a:rPr>
              <a:t/>
            </a:r>
            <a:br>
              <a:rPr lang="en-US" sz="3600" dirty="0" smtClean="0">
                <a:latin typeface="Century Gothic" pitchFamily="34" charset="0"/>
              </a:rPr>
            </a:br>
            <a:r>
              <a:rPr lang="en-US" sz="3600" dirty="0" err="1" smtClean="0">
                <a:latin typeface="Century Gothic" pitchFamily="34" charset="0"/>
              </a:rPr>
              <a:t>Pangeran</a:t>
            </a:r>
            <a:r>
              <a:rPr lang="en-US" sz="3600" dirty="0" smtClean="0">
                <a:latin typeface="Century Gothic" pitchFamily="34" charset="0"/>
              </a:rPr>
              <a:t> </a:t>
            </a:r>
            <a:r>
              <a:rPr lang="en-US" sz="3600" dirty="0" err="1" smtClean="0">
                <a:latin typeface="Century Gothic" pitchFamily="34" charset="0"/>
              </a:rPr>
              <a:t>Diponegoro</a:t>
            </a:r>
            <a:r>
              <a:rPr lang="en-US" sz="3600" dirty="0" smtClean="0">
                <a:latin typeface="Century Gothic" pitchFamily="34" charset="0"/>
              </a:rPr>
              <a:t> </a:t>
            </a:r>
            <a:r>
              <a:rPr lang="en-US" sz="3600" dirty="0" err="1" smtClean="0">
                <a:latin typeface="Century Gothic" pitchFamily="34" charset="0"/>
              </a:rPr>
              <a:t>wafat</a:t>
            </a:r>
            <a:r>
              <a:rPr lang="en-US" sz="3600" dirty="0" smtClean="0">
                <a:latin typeface="Century Gothic" pitchFamily="34" charset="0"/>
              </a:rPr>
              <a:t> </a:t>
            </a:r>
            <a:r>
              <a:rPr lang="en-US" sz="3600" dirty="0" err="1" smtClean="0">
                <a:latin typeface="Century Gothic" pitchFamily="34" charset="0"/>
              </a:rPr>
              <a:t>pada</a:t>
            </a:r>
            <a:r>
              <a:rPr lang="en-US" sz="3600" dirty="0" smtClean="0">
                <a:latin typeface="Century Gothic" pitchFamily="34" charset="0"/>
              </a:rPr>
              <a:t> </a:t>
            </a:r>
            <a:r>
              <a:rPr lang="en-US" sz="3600" dirty="0" err="1" smtClean="0">
                <a:latin typeface="Century Gothic" pitchFamily="34" charset="0"/>
              </a:rPr>
              <a:t>tanggal</a:t>
            </a:r>
            <a:r>
              <a:rPr lang="en-US" sz="3600" dirty="0" smtClean="0">
                <a:latin typeface="Century Gothic" pitchFamily="34" charset="0"/>
              </a:rPr>
              <a:t>….</a:t>
            </a:r>
          </a:p>
          <a:p>
            <a:pPr marL="742950" indent="-742950" algn="l">
              <a:buFont typeface="+mj-lt"/>
              <a:buAutoNum type="alphaUcPeriod"/>
            </a:pPr>
            <a:r>
              <a:rPr lang="en-US" sz="3600" dirty="0" smtClean="0">
                <a:latin typeface="Century Gothic" pitchFamily="34" charset="0"/>
              </a:rPr>
              <a:t>11 November 1785</a:t>
            </a:r>
          </a:p>
          <a:p>
            <a:pPr marL="742950" indent="-742950" algn="l">
              <a:buFont typeface="+mj-lt"/>
              <a:buAutoNum type="alphaUcPeriod"/>
            </a:pPr>
            <a:r>
              <a:rPr lang="en-US" sz="3600" dirty="0" smtClean="0">
                <a:latin typeface="Century Gothic" pitchFamily="34" charset="0"/>
              </a:rPr>
              <a:t>11 </a:t>
            </a:r>
            <a:r>
              <a:rPr lang="en-US" sz="3600" dirty="0" err="1" smtClean="0">
                <a:latin typeface="Century Gothic" pitchFamily="34" charset="0"/>
              </a:rPr>
              <a:t>Desember</a:t>
            </a:r>
            <a:r>
              <a:rPr lang="en-US" sz="3600" dirty="0" smtClean="0">
                <a:latin typeface="Century Gothic" pitchFamily="34" charset="0"/>
              </a:rPr>
              <a:t> 1785</a:t>
            </a:r>
          </a:p>
          <a:p>
            <a:pPr marL="742950" indent="-742950" algn="l">
              <a:buFont typeface="+mj-lt"/>
              <a:buAutoNum type="alphaUcPeriod"/>
            </a:pPr>
            <a:r>
              <a:rPr lang="en-US" sz="3600" dirty="0" smtClean="0">
                <a:latin typeface="Century Gothic" pitchFamily="34" charset="0"/>
              </a:rPr>
              <a:t>8 </a:t>
            </a:r>
            <a:r>
              <a:rPr lang="en-US" sz="3600" dirty="0" err="1" smtClean="0">
                <a:latin typeface="Century Gothic" pitchFamily="34" charset="0"/>
              </a:rPr>
              <a:t>Januari</a:t>
            </a:r>
            <a:r>
              <a:rPr lang="en-US" sz="3600" dirty="0" smtClean="0">
                <a:latin typeface="Century Gothic" pitchFamily="34" charset="0"/>
              </a:rPr>
              <a:t> 1855</a:t>
            </a:r>
          </a:p>
          <a:p>
            <a:pPr marL="742950" indent="-742950" algn="l">
              <a:buFont typeface="+mj-lt"/>
              <a:buAutoNum type="alphaUcPeriod"/>
            </a:pPr>
            <a:r>
              <a:rPr lang="en-US" sz="3600" dirty="0">
                <a:latin typeface="Century Gothic" pitchFamily="34" charset="0"/>
              </a:rPr>
              <a:t>8</a:t>
            </a:r>
            <a:r>
              <a:rPr lang="en-US" sz="3600" dirty="0" smtClean="0">
                <a:latin typeface="Century Gothic" pitchFamily="34" charset="0"/>
              </a:rPr>
              <a:t> </a:t>
            </a:r>
            <a:r>
              <a:rPr lang="en-US" sz="3600" dirty="0" err="1" smtClean="0">
                <a:latin typeface="Century Gothic" pitchFamily="34" charset="0"/>
              </a:rPr>
              <a:t>Juni</a:t>
            </a:r>
            <a:r>
              <a:rPr lang="en-US" sz="3600" dirty="0" smtClean="0">
                <a:latin typeface="Century Gothic" pitchFamily="34" charset="0"/>
              </a:rPr>
              <a:t> 1865</a:t>
            </a:r>
          </a:p>
          <a:p>
            <a:pPr marL="742950" indent="-742950" algn="l">
              <a:buFont typeface="+mj-lt"/>
              <a:buAutoNum type="alphaUcPeriod"/>
            </a:pPr>
            <a:r>
              <a:rPr lang="en-US" sz="3600" dirty="0" smtClean="0">
                <a:latin typeface="Century Gothic" pitchFamily="34" charset="0"/>
              </a:rPr>
              <a:t>8 November1895</a:t>
            </a:r>
          </a:p>
          <a:p>
            <a:pPr algn="l"/>
            <a:endParaRPr lang="en-US" sz="3600" dirty="0">
              <a:latin typeface="Century Gothic" pitchFamily="34" charset="0"/>
            </a:endParaRPr>
          </a:p>
          <a:p>
            <a:pPr algn="l"/>
            <a:r>
              <a:rPr lang="en-US" sz="3600" b="1" dirty="0" err="1" smtClean="0">
                <a:solidFill>
                  <a:srgbClr val="0070C0"/>
                </a:solidFill>
                <a:latin typeface="Century Gothic" pitchFamily="34" charset="0"/>
              </a:rPr>
              <a:t>Kunci</a:t>
            </a:r>
            <a:r>
              <a:rPr lang="en-US" sz="3600" b="1" dirty="0" smtClean="0">
                <a:solidFill>
                  <a:srgbClr val="0070C0"/>
                </a:solidFill>
                <a:latin typeface="Century Gothic" pitchFamily="34" charset="0"/>
              </a:rPr>
              <a:t>: C</a:t>
            </a:r>
          </a:p>
        </p:txBody>
      </p:sp>
    </p:spTree>
    <p:extLst>
      <p:ext uri="{BB962C8B-B14F-4D97-AF65-F5344CB8AC3E}">
        <p14:creationId xmlns:p14="http://schemas.microsoft.com/office/powerpoint/2010/main" val="368290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088194" y="4725144"/>
            <a:ext cx="3598606" cy="369332"/>
          </a:xfrm>
          <a:prstGeom prst="rect">
            <a:avLst/>
          </a:prstGeom>
          <a:noFill/>
        </p:spPr>
        <p:txBody>
          <a:bodyPr wrap="square" rtlCol="0">
            <a:spAutoFit/>
          </a:bodyPr>
          <a:lstStyle/>
          <a:p>
            <a:r>
              <a:rPr lang="en-US" b="1" dirty="0" err="1" smtClean="0">
                <a:latin typeface="Arial Narrow" pitchFamily="34" charset="0"/>
              </a:rPr>
              <a:t>Sumber</a:t>
            </a:r>
            <a:r>
              <a:rPr lang="en-US" b="1" dirty="0" smtClean="0">
                <a:latin typeface="Arial Narrow" pitchFamily="34" charset="0"/>
              </a:rPr>
              <a:t>: </a:t>
            </a:r>
            <a:r>
              <a:rPr lang="en-US" b="1" dirty="0" err="1" smtClean="0">
                <a:latin typeface="Arial Narrow" pitchFamily="34" charset="0"/>
              </a:rPr>
              <a:t>Anderson&amp;Krathwohl</a:t>
            </a:r>
            <a:r>
              <a:rPr lang="en-US" b="1" dirty="0" smtClean="0">
                <a:latin typeface="Arial Narrow" pitchFamily="34" charset="0"/>
              </a:rPr>
              <a:t> </a:t>
            </a:r>
            <a:r>
              <a:rPr lang="en-US" b="1" dirty="0">
                <a:latin typeface="Arial Narrow" pitchFamily="34" charset="0"/>
              </a:rPr>
              <a:t>(2001)</a:t>
            </a:r>
          </a:p>
        </p:txBody>
      </p:sp>
      <p:sp>
        <p:nvSpPr>
          <p:cNvPr id="4" name="TextBox 3"/>
          <p:cNvSpPr txBox="1"/>
          <p:nvPr/>
        </p:nvSpPr>
        <p:spPr>
          <a:xfrm>
            <a:off x="457200" y="548680"/>
            <a:ext cx="7086600" cy="76944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ts val="600"/>
              </a:spcBef>
            </a:pPr>
            <a:r>
              <a:rPr lang="en-US" sz="4400" b="1" spc="50" dirty="0" err="1"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Dimensi</a:t>
            </a:r>
            <a:r>
              <a:rPr lang="en-US" sz="4400" b="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 </a:t>
            </a:r>
            <a:r>
              <a:rPr lang="en-US" sz="4400" b="1" spc="50" dirty="0" err="1"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Pengetahuan</a:t>
            </a:r>
            <a:endParaRPr lang="en-US" sz="4400" b="1" i="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5" name="TextBox 4"/>
          <p:cNvSpPr txBox="1"/>
          <p:nvPr/>
        </p:nvSpPr>
        <p:spPr>
          <a:xfrm>
            <a:off x="457200" y="1393229"/>
            <a:ext cx="8229600" cy="2923877"/>
          </a:xfrm>
          <a:prstGeom prst="rect">
            <a:avLst/>
          </a:prstGeom>
          <a:noFill/>
        </p:spPr>
        <p:txBody>
          <a:bodyPr wrap="square" rtlCol="0">
            <a:spAutoFit/>
          </a:bodyPr>
          <a:lstStyle/>
          <a:p>
            <a:pPr marL="457200" indent="-457200">
              <a:buFont typeface="+mj-lt"/>
              <a:buAutoNum type="arabicPeriod"/>
            </a:pPr>
            <a:r>
              <a:rPr lang="en-US" sz="2800" b="1" dirty="0" err="1" smtClean="0">
                <a:solidFill>
                  <a:srgbClr val="0070C0"/>
                </a:solidFill>
                <a:latin typeface="Century Gothic" pitchFamily="34" charset="0"/>
              </a:rPr>
              <a:t>Faktual</a:t>
            </a:r>
            <a:r>
              <a:rPr lang="en-US" sz="2800" b="1" dirty="0" smtClean="0">
                <a:solidFill>
                  <a:srgbClr val="0070C0"/>
                </a:solidFill>
                <a:latin typeface="Century Gothic" pitchFamily="34" charset="0"/>
              </a:rPr>
              <a:t>:</a:t>
            </a:r>
            <a:r>
              <a:rPr lang="en-US" sz="2400" dirty="0" smtClean="0">
                <a:latin typeface="Century Gothic" pitchFamily="34" charset="0"/>
              </a:rPr>
              <a:t> </a:t>
            </a:r>
            <a:r>
              <a:rPr lang="en-US" sz="2400" dirty="0" err="1" smtClean="0">
                <a:latin typeface="Century Gothic" pitchFamily="34" charset="0"/>
              </a:rPr>
              <a:t>simbol</a:t>
            </a:r>
            <a:r>
              <a:rPr lang="en-US" sz="2400" dirty="0" smtClean="0">
                <a:latin typeface="Century Gothic" pitchFamily="34" charset="0"/>
              </a:rPr>
              <a:t>, </a:t>
            </a:r>
            <a:r>
              <a:rPr lang="en-US" sz="2400" dirty="0" err="1" smtClean="0">
                <a:latin typeface="Century Gothic" pitchFamily="34" charset="0"/>
              </a:rPr>
              <a:t>lambang</a:t>
            </a:r>
            <a:r>
              <a:rPr lang="en-US" sz="2400" dirty="0" smtClean="0">
                <a:latin typeface="Century Gothic" pitchFamily="34" charset="0"/>
              </a:rPr>
              <a:t>, </a:t>
            </a:r>
            <a:r>
              <a:rPr lang="en-US" sz="2400" dirty="0" err="1" smtClean="0">
                <a:latin typeface="Century Gothic" pitchFamily="34" charset="0"/>
              </a:rPr>
              <a:t>nama</a:t>
            </a:r>
            <a:r>
              <a:rPr lang="en-US" sz="2400" dirty="0" smtClean="0">
                <a:latin typeface="Century Gothic" pitchFamily="34" charset="0"/>
              </a:rPr>
              <a:t> orang, </a:t>
            </a:r>
            <a:r>
              <a:rPr lang="en-US" sz="2400" dirty="0" err="1" smtClean="0">
                <a:latin typeface="Century Gothic" pitchFamily="34" charset="0"/>
              </a:rPr>
              <a:t>pristiwa</a:t>
            </a:r>
            <a:r>
              <a:rPr lang="en-US" sz="2400" dirty="0" smtClean="0">
                <a:latin typeface="Century Gothic" pitchFamily="34" charset="0"/>
              </a:rPr>
              <a:t> </a:t>
            </a:r>
            <a:r>
              <a:rPr lang="en-US" sz="2400" dirty="0" err="1" smtClean="0">
                <a:latin typeface="Century Gothic" pitchFamily="34" charset="0"/>
              </a:rPr>
              <a:t>sejarah</a:t>
            </a:r>
            <a:r>
              <a:rPr lang="en-US" sz="2400" dirty="0" smtClean="0">
                <a:latin typeface="Century Gothic" pitchFamily="34" charset="0"/>
              </a:rPr>
              <a:t>, </a:t>
            </a:r>
            <a:r>
              <a:rPr lang="en-US" sz="2400" dirty="0" err="1" smtClean="0">
                <a:latin typeface="Century Gothic" pitchFamily="34" charset="0"/>
              </a:rPr>
              <a:t>dll</a:t>
            </a:r>
            <a:r>
              <a:rPr lang="en-US" sz="2400" dirty="0" smtClean="0">
                <a:latin typeface="Century Gothic" pitchFamily="34" charset="0"/>
              </a:rPr>
              <a:t>.</a:t>
            </a:r>
          </a:p>
          <a:p>
            <a:pPr marL="457200" indent="-457200">
              <a:buFont typeface="+mj-lt"/>
              <a:buAutoNum type="arabicPeriod"/>
            </a:pPr>
            <a:r>
              <a:rPr lang="en-US" sz="2800" b="1" dirty="0" err="1" smtClean="0">
                <a:solidFill>
                  <a:srgbClr val="0070C0"/>
                </a:solidFill>
                <a:latin typeface="Century Gothic" pitchFamily="34" charset="0"/>
              </a:rPr>
              <a:t>Konseptual</a:t>
            </a:r>
            <a:r>
              <a:rPr lang="en-US" sz="2800" b="1" dirty="0" smtClean="0">
                <a:solidFill>
                  <a:srgbClr val="0070C0"/>
                </a:solidFill>
                <a:latin typeface="Century Gothic" pitchFamily="34" charset="0"/>
              </a:rPr>
              <a:t>:</a:t>
            </a:r>
            <a:r>
              <a:rPr lang="en-US" sz="2400" dirty="0" smtClean="0">
                <a:solidFill>
                  <a:srgbClr val="0070C0"/>
                </a:solidFill>
                <a:latin typeface="Century Gothic" pitchFamily="34" charset="0"/>
              </a:rPr>
              <a:t> </a:t>
            </a:r>
            <a:r>
              <a:rPr lang="en-US" sz="2400" dirty="0" err="1" smtClean="0">
                <a:latin typeface="Century Gothic" pitchFamily="34" charset="0"/>
              </a:rPr>
              <a:t>pengertian</a:t>
            </a:r>
            <a:r>
              <a:rPr lang="en-US" sz="2400" dirty="0" smtClean="0">
                <a:latin typeface="Century Gothic" pitchFamily="34" charset="0"/>
              </a:rPr>
              <a:t>, </a:t>
            </a:r>
            <a:r>
              <a:rPr lang="en-US" sz="2400" dirty="0" err="1" smtClean="0">
                <a:latin typeface="Century Gothic" pitchFamily="34" charset="0"/>
              </a:rPr>
              <a:t>konsep</a:t>
            </a:r>
            <a:r>
              <a:rPr lang="en-US" sz="2400" dirty="0" smtClean="0">
                <a:latin typeface="Century Gothic" pitchFamily="34" charset="0"/>
              </a:rPr>
              <a:t>, </a:t>
            </a:r>
            <a:r>
              <a:rPr lang="en-US" sz="2400" dirty="0" err="1" smtClean="0">
                <a:latin typeface="Century Gothic" pitchFamily="34" charset="0"/>
              </a:rPr>
              <a:t>rumus</a:t>
            </a:r>
            <a:r>
              <a:rPr lang="en-US" sz="2400" dirty="0" smtClean="0">
                <a:latin typeface="Century Gothic" pitchFamily="34" charset="0"/>
              </a:rPr>
              <a:t>, </a:t>
            </a:r>
            <a:r>
              <a:rPr lang="en-US" sz="2400" dirty="0" err="1" smtClean="0">
                <a:latin typeface="Century Gothic" pitchFamily="34" charset="0"/>
              </a:rPr>
              <a:t>definisi</a:t>
            </a:r>
            <a:endParaRPr lang="en-US" sz="2400" dirty="0" smtClean="0">
              <a:latin typeface="Century Gothic" pitchFamily="34" charset="0"/>
            </a:endParaRPr>
          </a:p>
          <a:p>
            <a:pPr marL="457200" indent="-457200">
              <a:buFont typeface="+mj-lt"/>
              <a:buAutoNum type="arabicPeriod"/>
            </a:pPr>
            <a:r>
              <a:rPr lang="en-US" sz="2800" b="1" dirty="0" err="1" smtClean="0">
                <a:solidFill>
                  <a:srgbClr val="0070C0"/>
                </a:solidFill>
                <a:latin typeface="Century Gothic" pitchFamily="34" charset="0"/>
              </a:rPr>
              <a:t>Prosedural</a:t>
            </a:r>
            <a:r>
              <a:rPr lang="en-US" sz="2800" b="1" dirty="0" smtClean="0">
                <a:solidFill>
                  <a:srgbClr val="0070C0"/>
                </a:solidFill>
                <a:latin typeface="Century Gothic" pitchFamily="34" charset="0"/>
              </a:rPr>
              <a:t>:</a:t>
            </a:r>
            <a:r>
              <a:rPr lang="en-US" sz="2400" dirty="0" smtClean="0">
                <a:latin typeface="Century Gothic" pitchFamily="34" charset="0"/>
              </a:rPr>
              <a:t> </a:t>
            </a:r>
            <a:r>
              <a:rPr lang="en-US" sz="2400" dirty="0" err="1" smtClean="0">
                <a:latin typeface="Century Gothic" pitchFamily="34" charset="0"/>
              </a:rPr>
              <a:t>teknik</a:t>
            </a:r>
            <a:r>
              <a:rPr lang="en-US" sz="2400" dirty="0" smtClean="0">
                <a:latin typeface="Century Gothic" pitchFamily="34" charset="0"/>
              </a:rPr>
              <a:t>, </a:t>
            </a:r>
            <a:r>
              <a:rPr lang="en-US" sz="2400" dirty="0" err="1" smtClean="0">
                <a:latin typeface="Century Gothic" pitchFamily="34" charset="0"/>
              </a:rPr>
              <a:t>cara</a:t>
            </a:r>
            <a:r>
              <a:rPr lang="en-US" sz="2400" dirty="0" smtClean="0">
                <a:latin typeface="Century Gothic" pitchFamily="34" charset="0"/>
              </a:rPr>
              <a:t>, </a:t>
            </a:r>
            <a:r>
              <a:rPr lang="en-US" sz="2400" dirty="0" err="1" smtClean="0">
                <a:latin typeface="Century Gothic" pitchFamily="34" charset="0"/>
              </a:rPr>
              <a:t>algoritma</a:t>
            </a:r>
            <a:r>
              <a:rPr lang="en-US" sz="2400" dirty="0" smtClean="0">
                <a:latin typeface="Century Gothic" pitchFamily="34" charset="0"/>
              </a:rPr>
              <a:t>, </a:t>
            </a:r>
            <a:r>
              <a:rPr lang="en-US" sz="2400" dirty="0" err="1" smtClean="0">
                <a:latin typeface="Century Gothic" pitchFamily="34" charset="0"/>
              </a:rPr>
              <a:t>langkah-langkah</a:t>
            </a:r>
            <a:r>
              <a:rPr lang="en-US" sz="2400" dirty="0" smtClean="0">
                <a:latin typeface="Century Gothic" pitchFamily="34" charset="0"/>
              </a:rPr>
              <a:t>, </a:t>
            </a:r>
            <a:r>
              <a:rPr lang="en-US" sz="2400" dirty="0" err="1" smtClean="0">
                <a:latin typeface="Century Gothic" pitchFamily="34" charset="0"/>
              </a:rPr>
              <a:t>prosedur</a:t>
            </a:r>
            <a:r>
              <a:rPr lang="en-US" sz="2400" dirty="0" smtClean="0">
                <a:latin typeface="Century Gothic" pitchFamily="34" charset="0"/>
              </a:rPr>
              <a:t>.</a:t>
            </a:r>
          </a:p>
          <a:p>
            <a:pPr marL="457200" indent="-457200">
              <a:buFont typeface="+mj-lt"/>
              <a:buAutoNum type="arabicPeriod"/>
            </a:pPr>
            <a:r>
              <a:rPr lang="en-US" sz="2800" b="1" dirty="0" err="1" smtClean="0">
                <a:solidFill>
                  <a:srgbClr val="0070C0"/>
                </a:solidFill>
                <a:latin typeface="Century Gothic" pitchFamily="34" charset="0"/>
              </a:rPr>
              <a:t>Metakognitif</a:t>
            </a:r>
            <a:r>
              <a:rPr lang="en-US" sz="2800" b="1" dirty="0" smtClean="0">
                <a:solidFill>
                  <a:srgbClr val="0070C0"/>
                </a:solidFill>
                <a:latin typeface="Century Gothic" pitchFamily="34" charset="0"/>
              </a:rPr>
              <a:t>:</a:t>
            </a:r>
            <a:r>
              <a:rPr lang="en-US" sz="2400" dirty="0" smtClean="0">
                <a:latin typeface="Century Gothic" pitchFamily="34" charset="0"/>
              </a:rPr>
              <a:t> </a:t>
            </a:r>
            <a:r>
              <a:rPr lang="en-US" sz="2400" dirty="0" err="1" smtClean="0">
                <a:latin typeface="Century Gothic" pitchFamily="34" charset="0"/>
              </a:rPr>
              <a:t>kemampuan</a:t>
            </a:r>
            <a:r>
              <a:rPr lang="en-US" sz="2400" dirty="0" smtClean="0">
                <a:latin typeface="Century Gothic" pitchFamily="34" charset="0"/>
              </a:rPr>
              <a:t> </a:t>
            </a:r>
            <a:r>
              <a:rPr lang="en-US" sz="2400" dirty="0" err="1" smtClean="0">
                <a:latin typeface="Century Gothic" pitchFamily="34" charset="0"/>
              </a:rPr>
              <a:t>menggunakan</a:t>
            </a:r>
            <a:r>
              <a:rPr lang="en-US" sz="2400" dirty="0" smtClean="0">
                <a:latin typeface="Century Gothic" pitchFamily="34" charset="0"/>
              </a:rPr>
              <a:t> </a:t>
            </a:r>
            <a:r>
              <a:rPr lang="en-US" sz="2400" dirty="0" err="1" smtClean="0">
                <a:latin typeface="Century Gothic" pitchFamily="34" charset="0"/>
              </a:rPr>
              <a:t>ketiga</a:t>
            </a:r>
            <a:r>
              <a:rPr lang="en-US" sz="2400" dirty="0" smtClean="0">
                <a:latin typeface="Century Gothic" pitchFamily="34" charset="0"/>
              </a:rPr>
              <a:t> </a:t>
            </a:r>
            <a:r>
              <a:rPr lang="en-US" sz="2400" dirty="0" err="1" smtClean="0">
                <a:latin typeface="Century Gothic" pitchFamily="34" charset="0"/>
              </a:rPr>
              <a:t>dimensi</a:t>
            </a:r>
            <a:r>
              <a:rPr lang="en-US" sz="2400" dirty="0" smtClean="0">
                <a:latin typeface="Century Gothic" pitchFamily="34" charset="0"/>
              </a:rPr>
              <a:t> </a:t>
            </a:r>
            <a:r>
              <a:rPr lang="en-US" sz="2400" dirty="0" err="1" smtClean="0">
                <a:latin typeface="Century Gothic" pitchFamily="34" charset="0"/>
              </a:rPr>
              <a:t>sebelumnya</a:t>
            </a:r>
            <a:r>
              <a:rPr lang="en-US" sz="2400" dirty="0" smtClean="0">
                <a:latin typeface="Century Gothic" pitchFamily="34" charset="0"/>
              </a:rPr>
              <a:t>.</a:t>
            </a:r>
            <a:endParaRPr lang="en-US" sz="2400" dirty="0">
              <a:latin typeface="Century Gothic" pitchFamily="34" charset="0"/>
            </a:endParaRPr>
          </a:p>
        </p:txBody>
      </p:sp>
    </p:spTree>
    <p:extLst>
      <p:ext uri="{BB962C8B-B14F-4D97-AF65-F5344CB8AC3E}">
        <p14:creationId xmlns:p14="http://schemas.microsoft.com/office/powerpoint/2010/main" val="1004046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538021" y="5614503"/>
            <a:ext cx="3598606" cy="369332"/>
          </a:xfrm>
          <a:prstGeom prst="rect">
            <a:avLst/>
          </a:prstGeom>
          <a:noFill/>
        </p:spPr>
        <p:txBody>
          <a:bodyPr wrap="square" rtlCol="0">
            <a:spAutoFit/>
          </a:bodyPr>
          <a:lstStyle/>
          <a:p>
            <a:r>
              <a:rPr lang="en-US" b="1" dirty="0" err="1" smtClean="0">
                <a:latin typeface="Arial Narrow" pitchFamily="34" charset="0"/>
              </a:rPr>
              <a:t>Sumber</a:t>
            </a:r>
            <a:r>
              <a:rPr lang="en-US" b="1" dirty="0" smtClean="0">
                <a:latin typeface="Arial Narrow" pitchFamily="34" charset="0"/>
              </a:rPr>
              <a:t>: </a:t>
            </a:r>
            <a:r>
              <a:rPr lang="en-US" b="1" dirty="0" err="1" smtClean="0">
                <a:latin typeface="Arial Narrow" pitchFamily="34" charset="0"/>
              </a:rPr>
              <a:t>Anderson&amp;Krathwohl</a:t>
            </a:r>
            <a:r>
              <a:rPr lang="en-US" b="1" dirty="0" smtClean="0">
                <a:latin typeface="Arial Narrow" pitchFamily="34" charset="0"/>
              </a:rPr>
              <a:t> </a:t>
            </a:r>
            <a:r>
              <a:rPr lang="en-US" b="1" dirty="0">
                <a:latin typeface="Arial Narrow" pitchFamily="34" charset="0"/>
              </a:rPr>
              <a:t>(2001)</a:t>
            </a:r>
          </a:p>
        </p:txBody>
      </p:sp>
      <p:graphicFrame>
        <p:nvGraphicFramePr>
          <p:cNvPr id="4" name="Object 3"/>
          <p:cNvGraphicFramePr>
            <a:graphicFrameLocks noChangeAspect="1"/>
          </p:cNvGraphicFramePr>
          <p:nvPr>
            <p:extLst>
              <p:ext uri="{D42A27DB-BD31-4B8C-83A1-F6EECF244321}">
                <p14:modId xmlns:p14="http://schemas.microsoft.com/office/powerpoint/2010/main" val="1229426138"/>
              </p:ext>
            </p:extLst>
          </p:nvPr>
        </p:nvGraphicFramePr>
        <p:xfrm>
          <a:off x="-604838" y="815975"/>
          <a:ext cx="9390063" cy="4932363"/>
        </p:xfrm>
        <a:graphic>
          <a:graphicData uri="http://schemas.openxmlformats.org/presentationml/2006/ole">
            <mc:AlternateContent xmlns:mc="http://schemas.openxmlformats.org/markup-compatibility/2006">
              <mc:Choice xmlns:v="urn:schemas-microsoft-com:vml" Requires="v">
                <p:oleObj spid="_x0000_s12337" name="Document" r:id="rId4" imgW="5433572" imgH="2845639" progId="Word.Document.12">
                  <p:embed/>
                </p:oleObj>
              </mc:Choice>
              <mc:Fallback>
                <p:oleObj name="Document" r:id="rId4" imgW="5433572" imgH="2845639" progId="Word.Document.12">
                  <p:embed/>
                  <p:pic>
                    <p:nvPicPr>
                      <p:cNvPr id="0" name=""/>
                      <p:cNvPicPr/>
                      <p:nvPr/>
                    </p:nvPicPr>
                    <p:blipFill>
                      <a:blip r:embed="rId5"/>
                      <a:stretch>
                        <a:fillRect/>
                      </a:stretch>
                    </p:blipFill>
                    <p:spPr>
                      <a:xfrm>
                        <a:off x="-604838" y="815975"/>
                        <a:ext cx="9390063" cy="4932363"/>
                      </a:xfrm>
                      <a:prstGeom prst="rect">
                        <a:avLst/>
                      </a:prstGeom>
                    </p:spPr>
                  </p:pic>
                </p:oleObj>
              </mc:Fallback>
            </mc:AlternateContent>
          </a:graphicData>
        </a:graphic>
      </p:graphicFrame>
      <p:sp>
        <p:nvSpPr>
          <p:cNvPr id="5" name="TextBox 4"/>
          <p:cNvSpPr txBox="1"/>
          <p:nvPr/>
        </p:nvSpPr>
        <p:spPr>
          <a:xfrm>
            <a:off x="971600" y="31573"/>
            <a:ext cx="6550495" cy="70788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en-US" sz="4000" b="1" spc="50" dirty="0" err="1"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Dimensi</a:t>
            </a:r>
            <a:r>
              <a:rPr lang="en-US" sz="4000" b="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 Proses </a:t>
            </a:r>
            <a:r>
              <a:rPr lang="en-US" sz="4000" b="1" spc="50" dirty="0" err="1"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Kognitif</a:t>
            </a:r>
            <a:endParaRPr lang="en-US" sz="4000" b="1" i="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endParaRPr>
          </a:p>
        </p:txBody>
      </p:sp>
    </p:spTree>
    <p:extLst>
      <p:ext uri="{BB962C8B-B14F-4D97-AF65-F5344CB8AC3E}">
        <p14:creationId xmlns:p14="http://schemas.microsoft.com/office/powerpoint/2010/main" val="1733788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53961" y="1368316"/>
            <a:ext cx="8377084" cy="3354765"/>
          </a:xfrm>
          <a:prstGeom prst="rect">
            <a:avLst/>
          </a:prstGeom>
        </p:spPr>
        <p:txBody>
          <a:bodyPr wrap="square">
            <a:spAutoFit/>
          </a:bodyPr>
          <a:lstStyle/>
          <a:p>
            <a:pPr marL="514350" indent="-514350">
              <a:spcBef>
                <a:spcPts val="600"/>
              </a:spcBef>
              <a:buFont typeface="+mj-lt"/>
              <a:buAutoNum type="arabicPeriod"/>
            </a:pPr>
            <a:r>
              <a:rPr lang="en-US" sz="2400" dirty="0" err="1" smtClean="0">
                <a:latin typeface="Century Gothic" pitchFamily="34" charset="0"/>
                <a:cs typeface="Arial" pitchFamily="34" charset="0"/>
              </a:rPr>
              <a:t>Menganalisis</a:t>
            </a:r>
            <a:r>
              <a:rPr lang="en-US" sz="2400" dirty="0" smtClean="0">
                <a:latin typeface="Century Gothic" pitchFamily="34" charset="0"/>
                <a:cs typeface="Arial" pitchFamily="34" charset="0"/>
              </a:rPr>
              <a:t> KD yang </a:t>
            </a:r>
            <a:r>
              <a:rPr lang="en-US" sz="2400" dirty="0" err="1" smtClean="0">
                <a:latin typeface="Century Gothic" pitchFamily="34" charset="0"/>
                <a:cs typeface="Arial" pitchFamily="34" charset="0"/>
              </a:rPr>
              <a:t>dapat</a:t>
            </a:r>
            <a:r>
              <a:rPr lang="en-US" sz="2400" dirty="0" smtClean="0">
                <a:latin typeface="Century Gothic" pitchFamily="34" charset="0"/>
                <a:cs typeface="Arial" pitchFamily="34" charset="0"/>
              </a:rPr>
              <a:t> </a:t>
            </a:r>
            <a:r>
              <a:rPr lang="en-US" sz="2400" dirty="0" err="1" smtClean="0">
                <a:latin typeface="Century Gothic" pitchFamily="34" charset="0"/>
                <a:cs typeface="Arial" pitchFamily="34" charset="0"/>
              </a:rPr>
              <a:t>dibuatkan</a:t>
            </a:r>
            <a:r>
              <a:rPr lang="en-US" sz="2400" dirty="0" smtClean="0">
                <a:latin typeface="Century Gothic" pitchFamily="34" charset="0"/>
                <a:cs typeface="Arial" pitchFamily="34" charset="0"/>
              </a:rPr>
              <a:t> </a:t>
            </a:r>
            <a:r>
              <a:rPr lang="en-US" sz="2400" dirty="0" err="1" smtClean="0">
                <a:latin typeface="Century Gothic" pitchFamily="34" charset="0"/>
                <a:cs typeface="Arial" pitchFamily="34" charset="0"/>
              </a:rPr>
              <a:t>soal</a:t>
            </a:r>
            <a:r>
              <a:rPr lang="en-US" sz="2400" dirty="0" smtClean="0">
                <a:latin typeface="Century Gothic" pitchFamily="34" charset="0"/>
                <a:cs typeface="Arial" pitchFamily="34" charset="0"/>
              </a:rPr>
              <a:t> </a:t>
            </a:r>
            <a:r>
              <a:rPr lang="en-US" sz="2400" i="1" dirty="0" smtClean="0">
                <a:latin typeface="Century Gothic" pitchFamily="34" charset="0"/>
                <a:cs typeface="Arial" pitchFamily="34" charset="0"/>
              </a:rPr>
              <a:t>HOTS</a:t>
            </a:r>
            <a:r>
              <a:rPr lang="en-US" sz="2400" dirty="0" smtClean="0">
                <a:latin typeface="Century Gothic" pitchFamily="34" charset="0"/>
                <a:cs typeface="Arial" pitchFamily="34" charset="0"/>
              </a:rPr>
              <a:t>.</a:t>
            </a:r>
          </a:p>
          <a:p>
            <a:pPr marL="514350" indent="-514350">
              <a:spcBef>
                <a:spcPts val="600"/>
              </a:spcBef>
              <a:buFont typeface="+mj-lt"/>
              <a:buAutoNum type="arabicPeriod"/>
            </a:pPr>
            <a:r>
              <a:rPr lang="en-US" sz="2400" dirty="0" err="1" smtClean="0">
                <a:latin typeface="Century Gothic" pitchFamily="34" charset="0"/>
                <a:cs typeface="Arial" pitchFamily="34" charset="0"/>
              </a:rPr>
              <a:t>Menyusun</a:t>
            </a:r>
            <a:r>
              <a:rPr lang="en-US" sz="2400" dirty="0" smtClean="0">
                <a:latin typeface="Century Gothic" pitchFamily="34" charset="0"/>
                <a:cs typeface="Arial" pitchFamily="34" charset="0"/>
              </a:rPr>
              <a:t> </a:t>
            </a:r>
            <a:r>
              <a:rPr lang="en-US" sz="2400" dirty="0" err="1">
                <a:latin typeface="Century Gothic" pitchFamily="34" charset="0"/>
                <a:cs typeface="Arial" pitchFamily="34" charset="0"/>
              </a:rPr>
              <a:t>kisi-kisi</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soal</a:t>
            </a:r>
            <a:r>
              <a:rPr lang="en-US" sz="2400" dirty="0">
                <a:latin typeface="Century Gothic" pitchFamily="34" charset="0"/>
                <a:cs typeface="Arial" pitchFamily="34" charset="0"/>
              </a:rPr>
              <a:t>.</a:t>
            </a:r>
          </a:p>
          <a:p>
            <a:pPr marL="514350" indent="-514350">
              <a:spcBef>
                <a:spcPts val="600"/>
              </a:spcBef>
              <a:buFont typeface="+mj-lt"/>
              <a:buAutoNum type="arabicPeriod"/>
            </a:pPr>
            <a:r>
              <a:rPr lang="en-US" sz="2400" dirty="0" err="1" smtClean="0">
                <a:latin typeface="Century Gothic" pitchFamily="34" charset="0"/>
                <a:cs typeface="Arial" pitchFamily="34" charset="0"/>
              </a:rPr>
              <a:t>Memilih</a:t>
            </a:r>
            <a:r>
              <a:rPr lang="en-US" sz="2400" dirty="0" smtClean="0">
                <a:latin typeface="Century Gothic" pitchFamily="34" charset="0"/>
                <a:cs typeface="Arial" pitchFamily="34" charset="0"/>
              </a:rPr>
              <a:t> </a:t>
            </a:r>
            <a:r>
              <a:rPr lang="en-US" sz="2400" dirty="0">
                <a:latin typeface="Century Gothic" pitchFamily="34" charset="0"/>
                <a:cs typeface="Arial" pitchFamily="34" charset="0"/>
              </a:rPr>
              <a:t>stimulus yang </a:t>
            </a:r>
            <a:r>
              <a:rPr lang="en-US" sz="2400" dirty="0" err="1">
                <a:latin typeface="Century Gothic" pitchFamily="34" charset="0"/>
                <a:cs typeface="Arial" pitchFamily="34" charset="0"/>
              </a:rPr>
              <a:t>menarik</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dan</a:t>
            </a:r>
            <a:r>
              <a:rPr lang="en-US" sz="2400" dirty="0">
                <a:latin typeface="Century Gothic" pitchFamily="34" charset="0"/>
                <a:cs typeface="Arial" pitchFamily="34" charset="0"/>
              </a:rPr>
              <a:t> </a:t>
            </a:r>
            <a:r>
              <a:rPr lang="en-US" sz="2400" dirty="0" err="1" smtClean="0">
                <a:latin typeface="Century Gothic" pitchFamily="34" charset="0"/>
                <a:cs typeface="Arial" pitchFamily="34" charset="0"/>
              </a:rPr>
              <a:t>kontekstual</a:t>
            </a:r>
            <a:r>
              <a:rPr lang="en-US" sz="2400" dirty="0" smtClean="0">
                <a:latin typeface="Century Gothic" pitchFamily="34" charset="0"/>
                <a:cs typeface="Arial" pitchFamily="34" charset="0"/>
              </a:rPr>
              <a:t>;</a:t>
            </a:r>
          </a:p>
          <a:p>
            <a:pPr marL="514350" indent="-514350">
              <a:spcBef>
                <a:spcPts val="600"/>
              </a:spcBef>
              <a:buFont typeface="+mj-lt"/>
              <a:buAutoNum type="arabicPeriod"/>
            </a:pPr>
            <a:r>
              <a:rPr lang="en-US" sz="2400" dirty="0" err="1" smtClean="0">
                <a:latin typeface="Century Gothic" pitchFamily="34" charset="0"/>
                <a:cs typeface="Arial" pitchFamily="34" charset="0"/>
              </a:rPr>
              <a:t>Menulis</a:t>
            </a:r>
            <a:r>
              <a:rPr lang="en-US" sz="2400" dirty="0" smtClean="0">
                <a:latin typeface="Century Gothic" pitchFamily="34" charset="0"/>
                <a:cs typeface="Arial" pitchFamily="34" charset="0"/>
              </a:rPr>
              <a:t> </a:t>
            </a:r>
            <a:r>
              <a:rPr lang="en-US" sz="2400" dirty="0" err="1">
                <a:latin typeface="Century Gothic" pitchFamily="34" charset="0"/>
                <a:cs typeface="Arial" pitchFamily="34" charset="0"/>
              </a:rPr>
              <a:t>butir</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pertanyaan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sesuai</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dengan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kisi-kisi</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soal</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Butir-butir</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pertanyaan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ditulis</a:t>
            </a:r>
            <a:r>
              <a:rPr lang="en-US" sz="2400" dirty="0">
                <a:latin typeface="Century Gothic" pitchFamily="34" charset="0"/>
                <a:cs typeface="Arial" pitchFamily="34" charset="0"/>
              </a:rPr>
              <a:t> </a:t>
            </a:r>
            <a:r>
              <a:rPr lang="en-US" sz="2400" dirty="0" smtClean="0">
                <a:latin typeface="Century Gothic" pitchFamily="34" charset="0"/>
                <a:cs typeface="Arial" pitchFamily="34" charset="0"/>
              </a:rPr>
              <a:t>agar </a:t>
            </a:r>
            <a:r>
              <a:rPr lang="en-US" sz="2400" dirty="0" err="1">
                <a:latin typeface="Century Gothic" pitchFamily="34" charset="0"/>
                <a:cs typeface="Arial" pitchFamily="34" charset="0"/>
              </a:rPr>
              <a:t>sesuai</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dengan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kaidah</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penulisan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butir</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soal</a:t>
            </a:r>
            <a:r>
              <a:rPr lang="en-US" sz="2400" dirty="0">
                <a:latin typeface="Century Gothic" pitchFamily="34" charset="0"/>
                <a:cs typeface="Arial" pitchFamily="34" charset="0"/>
              </a:rPr>
              <a:t>. </a:t>
            </a:r>
          </a:p>
          <a:p>
            <a:pPr marL="514350" indent="-514350">
              <a:spcBef>
                <a:spcPts val="600"/>
              </a:spcBef>
              <a:buFont typeface="+mj-lt"/>
              <a:buAutoNum type="arabicPeriod"/>
            </a:pPr>
            <a:r>
              <a:rPr lang="en-US" sz="2400" dirty="0" err="1" smtClean="0">
                <a:latin typeface="Century Gothic" pitchFamily="34" charset="0"/>
                <a:cs typeface="Arial" pitchFamily="34" charset="0"/>
              </a:rPr>
              <a:t>Membuat</a:t>
            </a:r>
            <a:r>
              <a:rPr lang="en-US" sz="2400" dirty="0" smtClean="0">
                <a:latin typeface="Century Gothic" pitchFamily="34" charset="0"/>
                <a:cs typeface="Arial" pitchFamily="34" charset="0"/>
              </a:rPr>
              <a:t> </a:t>
            </a:r>
            <a:r>
              <a:rPr lang="en-US" sz="2400" dirty="0" err="1">
                <a:latin typeface="Century Gothic" pitchFamily="34" charset="0"/>
                <a:cs typeface="Arial" pitchFamily="34" charset="0"/>
              </a:rPr>
              <a:t>pedoman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penskoran</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atau</a:t>
            </a:r>
            <a:r>
              <a:rPr lang="en-US" sz="2400" dirty="0">
                <a:latin typeface="Century Gothic" pitchFamily="34" charset="0"/>
                <a:cs typeface="Arial" pitchFamily="34" charset="0"/>
              </a:rPr>
              <a:t> </a:t>
            </a:r>
            <a:r>
              <a:rPr lang="en-US" sz="2400" dirty="0" err="1">
                <a:latin typeface="Century Gothic" pitchFamily="34" charset="0"/>
                <a:cs typeface="Arial" pitchFamily="34" charset="0"/>
              </a:rPr>
              <a:t>kunci</a:t>
            </a:r>
            <a:r>
              <a:rPr lang="en-US" sz="2400" dirty="0">
                <a:latin typeface="Century Gothic" pitchFamily="34" charset="0"/>
                <a:cs typeface="Arial" pitchFamily="34" charset="0"/>
              </a:rPr>
              <a:t> </a:t>
            </a:r>
            <a:r>
              <a:rPr lang="en-US" sz="2400" dirty="0" err="1" smtClean="0">
                <a:latin typeface="Century Gothic" pitchFamily="34" charset="0"/>
                <a:cs typeface="Arial" pitchFamily="34" charset="0"/>
              </a:rPr>
              <a:t>jawaban</a:t>
            </a:r>
            <a:r>
              <a:rPr lang="en-US" sz="2400" dirty="0" smtClean="0">
                <a:latin typeface="Century Gothic" pitchFamily="34" charset="0"/>
                <a:cs typeface="Arial" pitchFamily="34" charset="0"/>
              </a:rPr>
              <a:t>.</a:t>
            </a:r>
          </a:p>
        </p:txBody>
      </p:sp>
      <p:sp>
        <p:nvSpPr>
          <p:cNvPr id="4" name="TextBox 3"/>
          <p:cNvSpPr txBox="1"/>
          <p:nvPr/>
        </p:nvSpPr>
        <p:spPr>
          <a:xfrm>
            <a:off x="353961" y="692696"/>
            <a:ext cx="7620000" cy="523220"/>
          </a:xfrm>
          <a:prstGeom prst="rect">
            <a:avLst/>
          </a:prstGeom>
          <a:noFill/>
        </p:spPr>
        <p:txBody>
          <a:bodyPr wrap="square" rtlCol="0">
            <a:spAutoFit/>
            <a:scene3d>
              <a:camera prst="orthographicFront"/>
              <a:lightRig rig="soft" dir="t">
                <a:rot lat="0" lon="0" rev="10800000"/>
              </a:lightRig>
            </a:scene3d>
            <a:sp3d>
              <a:contourClr>
                <a:srgbClr val="DDDDDD"/>
              </a:contourClr>
            </a:sp3d>
          </a:bodyPr>
          <a:lstStyle/>
          <a:p>
            <a:r>
              <a:rPr lang="en-US" sz="2800" b="1" spc="150" dirty="0" err="1" smtClean="0">
                <a:ln w="11430">
                  <a:noFill/>
                </a:ln>
                <a:effectLst>
                  <a:outerShdw blurRad="25400" algn="tl" rotWithShape="0">
                    <a:srgbClr val="000000">
                      <a:alpha val="43000"/>
                    </a:srgbClr>
                  </a:outerShdw>
                </a:effectLst>
                <a:latin typeface="Century Gothic" pitchFamily="34" charset="0"/>
                <a:cs typeface="Arial Rounded MT Bold"/>
              </a:rPr>
              <a:t>Langkah-langkah</a:t>
            </a:r>
            <a:r>
              <a:rPr lang="en-US" sz="2800" b="1" spc="150" dirty="0" smtClean="0">
                <a:ln w="11430">
                  <a:noFill/>
                </a:ln>
                <a:effectLst>
                  <a:outerShdw blurRad="25400" algn="tl" rotWithShape="0">
                    <a:srgbClr val="000000">
                      <a:alpha val="43000"/>
                    </a:srgbClr>
                  </a:outerShdw>
                </a:effectLst>
                <a:latin typeface="Century Gothic" pitchFamily="34" charset="0"/>
                <a:cs typeface="Arial Rounded MT Bold"/>
              </a:rPr>
              <a:t> </a:t>
            </a:r>
            <a:r>
              <a:rPr lang="en-US" sz="2800" b="1" spc="150" dirty="0" err="1" smtClean="0">
                <a:ln w="11430">
                  <a:noFill/>
                </a:ln>
                <a:effectLst>
                  <a:outerShdw blurRad="25400" algn="tl" rotWithShape="0">
                    <a:srgbClr val="000000">
                      <a:alpha val="43000"/>
                    </a:srgbClr>
                  </a:outerShdw>
                </a:effectLst>
                <a:latin typeface="Century Gothic" pitchFamily="34" charset="0"/>
                <a:cs typeface="Arial Rounded MT Bold"/>
              </a:rPr>
              <a:t>Menyusun</a:t>
            </a:r>
            <a:r>
              <a:rPr lang="en-US" sz="2800" b="1" spc="150" dirty="0" smtClean="0">
                <a:ln w="11430">
                  <a:noFill/>
                </a:ln>
                <a:effectLst>
                  <a:outerShdw blurRad="25400" algn="tl" rotWithShape="0">
                    <a:srgbClr val="000000">
                      <a:alpha val="43000"/>
                    </a:srgbClr>
                  </a:outerShdw>
                </a:effectLst>
                <a:latin typeface="Century Gothic" pitchFamily="34" charset="0"/>
                <a:cs typeface="Arial Rounded MT Bold"/>
              </a:rPr>
              <a:t> </a:t>
            </a:r>
            <a:r>
              <a:rPr lang="en-US" sz="2800" b="1" spc="150" dirty="0" err="1" smtClean="0">
                <a:ln w="11430">
                  <a:noFill/>
                </a:ln>
                <a:effectLst>
                  <a:outerShdw blurRad="25400" algn="tl" rotWithShape="0">
                    <a:srgbClr val="000000">
                      <a:alpha val="43000"/>
                    </a:srgbClr>
                  </a:outerShdw>
                </a:effectLst>
                <a:latin typeface="Century Gothic" pitchFamily="34" charset="0"/>
                <a:cs typeface="Arial Rounded MT Bold"/>
              </a:rPr>
              <a:t>Soal</a:t>
            </a:r>
            <a:r>
              <a:rPr lang="en-US" sz="2800" b="1" spc="150" dirty="0" smtClean="0">
                <a:ln w="11430">
                  <a:noFill/>
                </a:ln>
                <a:effectLst>
                  <a:outerShdw blurRad="25400" algn="tl" rotWithShape="0">
                    <a:srgbClr val="000000">
                      <a:alpha val="43000"/>
                    </a:srgbClr>
                  </a:outerShdw>
                </a:effectLst>
                <a:latin typeface="Century Gothic" pitchFamily="34" charset="0"/>
                <a:cs typeface="Arial Rounded MT Bold"/>
              </a:rPr>
              <a:t> </a:t>
            </a:r>
            <a:r>
              <a:rPr lang="en-US" sz="2800" b="1" i="1" spc="150" dirty="0" smtClean="0">
                <a:ln w="11430">
                  <a:noFill/>
                </a:ln>
                <a:effectLst>
                  <a:outerShdw blurRad="25400" algn="tl" rotWithShape="0">
                    <a:srgbClr val="000000">
                      <a:alpha val="43000"/>
                    </a:srgbClr>
                  </a:outerShdw>
                </a:effectLst>
                <a:latin typeface="Century Gothic" pitchFamily="34" charset="0"/>
                <a:cs typeface="Arial Rounded MT Bold"/>
              </a:rPr>
              <a:t>HOTS</a:t>
            </a:r>
            <a:r>
              <a:rPr lang="en-US" sz="2800" b="1" spc="150" dirty="0" smtClean="0">
                <a:ln w="11430">
                  <a:noFill/>
                </a:ln>
                <a:effectLst>
                  <a:outerShdw blurRad="25400" algn="tl" rotWithShape="0">
                    <a:srgbClr val="000000">
                      <a:alpha val="43000"/>
                    </a:srgbClr>
                  </a:outerShdw>
                </a:effectLst>
                <a:latin typeface="Century Gothic" pitchFamily="34" charset="0"/>
                <a:cs typeface="Arial Rounded MT Bold"/>
              </a:rPr>
              <a:t> </a:t>
            </a:r>
            <a:endParaRPr lang="en-US" sz="2800" b="1" i="1" dirty="0">
              <a:ln w="12700">
                <a:noFill/>
                <a:prstDash val="solid"/>
              </a:ln>
              <a:latin typeface="Century Gothic" pitchFamily="34" charset="0"/>
            </a:endParaRPr>
          </a:p>
        </p:txBody>
      </p:sp>
    </p:spTree>
    <p:extLst>
      <p:ext uri="{BB962C8B-B14F-4D97-AF65-F5344CB8AC3E}">
        <p14:creationId xmlns:p14="http://schemas.microsoft.com/office/powerpoint/2010/main" val="3507674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260648"/>
            <a:ext cx="5626968" cy="58477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200" b="1" spc="50" dirty="0" err="1" smtClean="0">
                <a:ln w="11430"/>
                <a:solidFill>
                  <a:srgbClr val="0070C0"/>
                </a:solidFill>
                <a:effectLst>
                  <a:outerShdw blurRad="76200" dist="50800" dir="5400000" algn="tl" rotWithShape="0">
                    <a:srgbClr val="000000">
                      <a:alpha val="65000"/>
                    </a:srgbClr>
                  </a:outerShdw>
                </a:effectLst>
                <a:latin typeface="Cambria" pitchFamily="18" charset="0"/>
              </a:rPr>
              <a:t>Menyusun</a:t>
            </a:r>
            <a:r>
              <a:rPr lang="en-US" sz="3200" b="1" spc="50" dirty="0" smtClean="0">
                <a:ln w="11430"/>
                <a:solidFill>
                  <a:srgbClr val="0070C0"/>
                </a:solidFill>
                <a:effectLst>
                  <a:outerShdw blurRad="76200" dist="50800" dir="5400000" algn="tl" rotWithShape="0">
                    <a:srgbClr val="000000">
                      <a:alpha val="65000"/>
                    </a:srgbClr>
                  </a:outerShdw>
                </a:effectLst>
                <a:latin typeface="Cambria" pitchFamily="18" charset="0"/>
              </a:rPr>
              <a:t> stimulus </a:t>
            </a:r>
            <a:r>
              <a:rPr lang="en-US" sz="3200" b="1" i="1" spc="50" dirty="0" smtClean="0">
                <a:ln w="11430"/>
                <a:solidFill>
                  <a:srgbClr val="0070C0"/>
                </a:solidFill>
                <a:effectLst>
                  <a:outerShdw blurRad="76200" dist="50800" dir="5400000" algn="tl" rotWithShape="0">
                    <a:srgbClr val="000000">
                      <a:alpha val="65000"/>
                    </a:srgbClr>
                  </a:outerShdw>
                </a:effectLst>
                <a:latin typeface="Cambria" pitchFamily="18" charset="0"/>
              </a:rPr>
              <a:t>HOTS</a:t>
            </a:r>
            <a:endParaRPr lang="en-US" sz="3200" b="1" i="1" spc="50" dirty="0">
              <a:ln w="11430"/>
              <a:solidFill>
                <a:srgbClr val="0070C0"/>
              </a:solidFill>
              <a:effectLst>
                <a:outerShdw blurRad="76200" dist="50800" dir="5400000" algn="tl" rotWithShape="0">
                  <a:srgbClr val="000000">
                    <a:alpha val="65000"/>
                  </a:srgbClr>
                </a:outerShdw>
              </a:effectLst>
              <a:latin typeface="Cambria" pitchFamily="18" charset="0"/>
            </a:endParaRPr>
          </a:p>
        </p:txBody>
      </p:sp>
      <p:sp>
        <p:nvSpPr>
          <p:cNvPr id="4" name="TextBox 3"/>
          <p:cNvSpPr txBox="1"/>
          <p:nvPr/>
        </p:nvSpPr>
        <p:spPr>
          <a:xfrm>
            <a:off x="823664" y="920909"/>
            <a:ext cx="7924800" cy="4524315"/>
          </a:xfrm>
          <a:prstGeom prst="rect">
            <a:avLst/>
          </a:prstGeom>
          <a:noFill/>
        </p:spPr>
        <p:txBody>
          <a:bodyPr wrap="square" rtlCol="0">
            <a:spAutoFit/>
          </a:bodyPr>
          <a:lstStyle/>
          <a:p>
            <a:pPr marL="342900" indent="-342900">
              <a:buFont typeface="+mj-lt"/>
              <a:buAutoNum type="alphaLcPeriod"/>
            </a:pPr>
            <a:r>
              <a:rPr lang="en-US" sz="2400" dirty="0" err="1" smtClean="0">
                <a:latin typeface="Cambria" pitchFamily="18" charset="0"/>
              </a:rPr>
              <a:t>Pilihlah</a:t>
            </a:r>
            <a:r>
              <a:rPr lang="en-US" sz="2400" dirty="0" smtClean="0">
                <a:latin typeface="Cambria" pitchFamily="18" charset="0"/>
              </a:rPr>
              <a:t> </a:t>
            </a:r>
            <a:r>
              <a:rPr lang="en-US" sz="2400" dirty="0" err="1" smtClean="0">
                <a:latin typeface="Cambria" pitchFamily="18" charset="0"/>
              </a:rPr>
              <a:t>beberapa</a:t>
            </a:r>
            <a:r>
              <a:rPr lang="en-US" sz="2400" dirty="0" smtClean="0">
                <a:latin typeface="Cambria" pitchFamily="18" charset="0"/>
              </a:rPr>
              <a:t> </a:t>
            </a:r>
            <a:r>
              <a:rPr lang="en-US" sz="2400" dirty="0" err="1" smtClean="0">
                <a:latin typeface="Cambria" pitchFamily="18" charset="0"/>
              </a:rPr>
              <a:t>informasi</a:t>
            </a:r>
            <a:r>
              <a:rPr lang="en-US" sz="2400" dirty="0" smtClean="0">
                <a:latin typeface="Cambria" pitchFamily="18" charset="0"/>
              </a:rPr>
              <a:t>  </a:t>
            </a:r>
            <a:r>
              <a:rPr lang="en-US" sz="2400" dirty="0" err="1" smtClean="0">
                <a:latin typeface="Cambria" pitchFamily="18" charset="0"/>
              </a:rPr>
              <a:t>dapat</a:t>
            </a:r>
            <a:r>
              <a:rPr lang="en-US" sz="2400" dirty="0" smtClean="0">
                <a:latin typeface="Cambria" pitchFamily="18" charset="0"/>
              </a:rPr>
              <a:t> </a:t>
            </a:r>
            <a:r>
              <a:rPr lang="en-US" sz="2400" dirty="0" err="1" smtClean="0">
                <a:latin typeface="Cambria" pitchFamily="18" charset="0"/>
              </a:rPr>
              <a:t>berupa</a:t>
            </a:r>
            <a:r>
              <a:rPr lang="en-US" sz="2400" dirty="0" smtClean="0">
                <a:latin typeface="Cambria" pitchFamily="18" charset="0"/>
              </a:rPr>
              <a:t> </a:t>
            </a:r>
            <a:r>
              <a:rPr lang="en-US" sz="2400" dirty="0" err="1" smtClean="0">
                <a:latin typeface="Cambria" pitchFamily="18" charset="0"/>
              </a:rPr>
              <a:t>gambar</a:t>
            </a:r>
            <a:r>
              <a:rPr lang="en-US" sz="2400" dirty="0" smtClean="0">
                <a:latin typeface="Cambria" pitchFamily="18" charset="0"/>
              </a:rPr>
              <a:t>, </a:t>
            </a:r>
            <a:r>
              <a:rPr lang="en-US" sz="2400" dirty="0" err="1" smtClean="0">
                <a:latin typeface="Cambria" pitchFamily="18" charset="0"/>
              </a:rPr>
              <a:t>grafik</a:t>
            </a:r>
            <a:r>
              <a:rPr lang="en-US" sz="2400" dirty="0" smtClean="0">
                <a:latin typeface="Cambria" pitchFamily="18" charset="0"/>
              </a:rPr>
              <a:t>, </a:t>
            </a:r>
            <a:r>
              <a:rPr lang="en-US" sz="2400" dirty="0" err="1" smtClean="0">
                <a:latin typeface="Cambria" pitchFamily="18" charset="0"/>
              </a:rPr>
              <a:t>tabel</a:t>
            </a:r>
            <a:r>
              <a:rPr lang="en-US" sz="2400" dirty="0" smtClean="0">
                <a:latin typeface="Cambria" pitchFamily="18" charset="0"/>
              </a:rPr>
              <a:t>, </a:t>
            </a:r>
            <a:r>
              <a:rPr lang="en-US" sz="2400" dirty="0" err="1" smtClean="0">
                <a:latin typeface="Cambria" pitchFamily="18" charset="0"/>
              </a:rPr>
              <a:t>wacana</a:t>
            </a:r>
            <a:r>
              <a:rPr lang="en-US" sz="2400" dirty="0" smtClean="0">
                <a:latin typeface="Cambria" pitchFamily="18" charset="0"/>
              </a:rPr>
              <a:t>, </a:t>
            </a:r>
            <a:r>
              <a:rPr lang="en-US" sz="2400" dirty="0" err="1" smtClean="0">
                <a:latin typeface="Cambria" pitchFamily="18" charset="0"/>
              </a:rPr>
              <a:t>dll</a:t>
            </a:r>
            <a:r>
              <a:rPr lang="en-US" sz="2400" dirty="0">
                <a:latin typeface="Cambria" pitchFamily="18" charset="0"/>
              </a:rPr>
              <a:t> </a:t>
            </a:r>
            <a:r>
              <a:rPr lang="en-US" sz="2400" dirty="0" smtClean="0">
                <a:latin typeface="Cambria" pitchFamily="18" charset="0"/>
              </a:rPr>
              <a:t>yang </a:t>
            </a:r>
            <a:r>
              <a:rPr lang="en-US" sz="2400" dirty="0" err="1" smtClean="0">
                <a:latin typeface="Cambria" pitchFamily="18" charset="0"/>
              </a:rPr>
              <a:t>memiliki</a:t>
            </a:r>
            <a:r>
              <a:rPr lang="en-US" sz="2400" dirty="0" smtClean="0">
                <a:latin typeface="Cambria" pitchFamily="18" charset="0"/>
              </a:rPr>
              <a:t> </a:t>
            </a:r>
            <a:r>
              <a:rPr lang="en-US" sz="2400" dirty="0" err="1" smtClean="0">
                <a:latin typeface="Cambria" pitchFamily="18" charset="0"/>
              </a:rPr>
              <a:t>keterkaitan</a:t>
            </a:r>
            <a:r>
              <a:rPr lang="en-US" sz="2400" dirty="0" smtClean="0">
                <a:latin typeface="Cambria" pitchFamily="18" charset="0"/>
              </a:rPr>
              <a:t> </a:t>
            </a:r>
            <a:r>
              <a:rPr lang="en-US" sz="2400" dirty="0" err="1" smtClean="0">
                <a:latin typeface="Cambria" pitchFamily="18" charset="0"/>
              </a:rPr>
              <a:t>dalam</a:t>
            </a:r>
            <a:r>
              <a:rPr lang="en-US" sz="2400" dirty="0" smtClean="0">
                <a:latin typeface="Cambria" pitchFamily="18" charset="0"/>
              </a:rPr>
              <a:t> </a:t>
            </a:r>
            <a:r>
              <a:rPr lang="en-US" sz="2400" dirty="0" err="1" smtClean="0">
                <a:latin typeface="Cambria" pitchFamily="18" charset="0"/>
              </a:rPr>
              <a:t>sebuah</a:t>
            </a:r>
            <a:r>
              <a:rPr lang="en-US" sz="2400" dirty="0" smtClean="0">
                <a:latin typeface="Cambria" pitchFamily="18" charset="0"/>
              </a:rPr>
              <a:t> </a:t>
            </a:r>
            <a:r>
              <a:rPr lang="en-US" sz="2400" dirty="0" err="1" smtClean="0">
                <a:latin typeface="Cambria" pitchFamily="18" charset="0"/>
              </a:rPr>
              <a:t>kasus</a:t>
            </a:r>
            <a:r>
              <a:rPr lang="en-US" sz="2400" dirty="0" smtClean="0">
                <a:latin typeface="Cambria" pitchFamily="18" charset="0"/>
              </a:rPr>
              <a:t>.</a:t>
            </a:r>
          </a:p>
          <a:p>
            <a:pPr marL="342900" indent="-342900">
              <a:buFont typeface="+mj-lt"/>
              <a:buAutoNum type="alphaLcPeriod"/>
            </a:pPr>
            <a:r>
              <a:rPr lang="en-US" sz="2400" dirty="0" smtClean="0">
                <a:latin typeface="Cambria" pitchFamily="18" charset="0"/>
              </a:rPr>
              <a:t>Stimulus </a:t>
            </a:r>
            <a:r>
              <a:rPr lang="en-US" sz="2400" dirty="0" err="1" smtClean="0">
                <a:latin typeface="Cambria" pitchFamily="18" charset="0"/>
              </a:rPr>
              <a:t>hendaknya</a:t>
            </a:r>
            <a:r>
              <a:rPr lang="en-US" sz="2400" dirty="0" smtClean="0">
                <a:latin typeface="Cambria" pitchFamily="18" charset="0"/>
              </a:rPr>
              <a:t> </a:t>
            </a:r>
            <a:r>
              <a:rPr lang="en-US" sz="2400" dirty="0" err="1" smtClean="0">
                <a:latin typeface="Cambria" pitchFamily="18" charset="0"/>
              </a:rPr>
              <a:t>menuntut</a:t>
            </a:r>
            <a:r>
              <a:rPr lang="en-US" sz="2400" dirty="0" smtClean="0">
                <a:latin typeface="Cambria" pitchFamily="18" charset="0"/>
              </a:rPr>
              <a:t> </a:t>
            </a:r>
            <a:r>
              <a:rPr lang="en-US" sz="2400" dirty="0" err="1" smtClean="0">
                <a:latin typeface="Cambria" pitchFamily="18" charset="0"/>
              </a:rPr>
              <a:t>kemampuan</a:t>
            </a:r>
            <a:r>
              <a:rPr lang="en-US" sz="2400" dirty="0" smtClean="0">
                <a:latin typeface="Cambria" pitchFamily="18" charset="0"/>
              </a:rPr>
              <a:t> </a:t>
            </a:r>
            <a:r>
              <a:rPr lang="en-US" sz="2400" dirty="0" err="1" smtClean="0">
                <a:latin typeface="Cambria" pitchFamily="18" charset="0"/>
              </a:rPr>
              <a:t>menginterpretasi</a:t>
            </a:r>
            <a:r>
              <a:rPr lang="en-US" sz="2400" dirty="0" smtClean="0">
                <a:latin typeface="Cambria" pitchFamily="18" charset="0"/>
              </a:rPr>
              <a:t>, </a:t>
            </a:r>
            <a:r>
              <a:rPr lang="en-US" sz="2400" dirty="0" err="1" smtClean="0">
                <a:latin typeface="Cambria" pitchFamily="18" charset="0"/>
              </a:rPr>
              <a:t>mencari</a:t>
            </a:r>
            <a:r>
              <a:rPr lang="en-US" sz="2400" dirty="0" smtClean="0">
                <a:latin typeface="Cambria" pitchFamily="18" charset="0"/>
              </a:rPr>
              <a:t> </a:t>
            </a:r>
            <a:r>
              <a:rPr lang="en-US" sz="2400" dirty="0" err="1" smtClean="0">
                <a:latin typeface="Cambria" pitchFamily="18" charset="0"/>
              </a:rPr>
              <a:t>hubungan</a:t>
            </a:r>
            <a:r>
              <a:rPr lang="en-US" sz="2400" dirty="0" smtClean="0">
                <a:latin typeface="Cambria" pitchFamily="18" charset="0"/>
              </a:rPr>
              <a:t>, </a:t>
            </a:r>
            <a:r>
              <a:rPr lang="en-US" sz="2400" dirty="0" err="1" smtClean="0">
                <a:latin typeface="Cambria" pitchFamily="18" charset="0"/>
              </a:rPr>
              <a:t>menganalisis</a:t>
            </a:r>
            <a:r>
              <a:rPr lang="en-US" sz="2400" dirty="0" smtClean="0">
                <a:latin typeface="Cambria" pitchFamily="18" charset="0"/>
              </a:rPr>
              <a:t>, </a:t>
            </a:r>
            <a:r>
              <a:rPr lang="en-US" sz="2400" dirty="0" err="1" smtClean="0">
                <a:latin typeface="Cambria" pitchFamily="18" charset="0"/>
              </a:rPr>
              <a:t>menyimpulkan</a:t>
            </a:r>
            <a:r>
              <a:rPr lang="en-US" sz="2400" dirty="0" smtClean="0">
                <a:latin typeface="Cambria" pitchFamily="18" charset="0"/>
              </a:rPr>
              <a:t>, </a:t>
            </a:r>
            <a:r>
              <a:rPr lang="en-US" sz="2400" dirty="0" err="1" smtClean="0">
                <a:latin typeface="Cambria" pitchFamily="18" charset="0"/>
              </a:rPr>
              <a:t>atau</a:t>
            </a:r>
            <a:r>
              <a:rPr lang="en-US" sz="2400" dirty="0" smtClean="0">
                <a:latin typeface="Cambria" pitchFamily="18" charset="0"/>
              </a:rPr>
              <a:t> </a:t>
            </a:r>
            <a:r>
              <a:rPr lang="en-US" sz="2400" dirty="0" err="1" smtClean="0">
                <a:latin typeface="Cambria" pitchFamily="18" charset="0"/>
              </a:rPr>
              <a:t>menciptakan</a:t>
            </a:r>
            <a:r>
              <a:rPr lang="en-US" sz="2400" dirty="0" smtClean="0">
                <a:latin typeface="Cambria" pitchFamily="18" charset="0"/>
              </a:rPr>
              <a:t>.</a:t>
            </a:r>
          </a:p>
          <a:p>
            <a:pPr marL="342900" indent="-342900">
              <a:buFont typeface="+mj-lt"/>
              <a:buAutoNum type="alphaLcPeriod"/>
            </a:pPr>
            <a:r>
              <a:rPr lang="en-US" sz="2400" dirty="0" err="1" smtClean="0">
                <a:latin typeface="Cambria" pitchFamily="18" charset="0"/>
              </a:rPr>
              <a:t>Pilihlah</a:t>
            </a:r>
            <a:r>
              <a:rPr lang="en-US" sz="2400" dirty="0" smtClean="0">
                <a:latin typeface="Cambria" pitchFamily="18" charset="0"/>
              </a:rPr>
              <a:t> </a:t>
            </a:r>
            <a:r>
              <a:rPr lang="en-US" sz="2400" dirty="0" err="1" smtClean="0">
                <a:latin typeface="Cambria" pitchFamily="18" charset="0"/>
              </a:rPr>
              <a:t>kasus</a:t>
            </a:r>
            <a:r>
              <a:rPr lang="en-US" sz="2400" dirty="0" smtClean="0">
                <a:latin typeface="Cambria" pitchFamily="18" charset="0"/>
              </a:rPr>
              <a:t>/</a:t>
            </a:r>
            <a:r>
              <a:rPr lang="en-US" sz="2400" dirty="0" err="1" smtClean="0">
                <a:latin typeface="Cambria" pitchFamily="18" charset="0"/>
              </a:rPr>
              <a:t>permasalahan</a:t>
            </a:r>
            <a:r>
              <a:rPr lang="en-US" sz="2400" dirty="0" smtClean="0">
                <a:latin typeface="Cambria" pitchFamily="18" charset="0"/>
              </a:rPr>
              <a:t> </a:t>
            </a:r>
            <a:r>
              <a:rPr lang="en-US" sz="2400" dirty="0" err="1" smtClean="0">
                <a:latin typeface="Cambria" pitchFamily="18" charset="0"/>
              </a:rPr>
              <a:t>konstekstual</a:t>
            </a:r>
            <a:r>
              <a:rPr lang="en-US" sz="2400" dirty="0" smtClean="0">
                <a:latin typeface="Cambria" pitchFamily="18" charset="0"/>
              </a:rPr>
              <a:t> </a:t>
            </a:r>
            <a:r>
              <a:rPr lang="en-US" sz="2400" dirty="0" err="1" smtClean="0">
                <a:latin typeface="Cambria" pitchFamily="18" charset="0"/>
              </a:rPr>
              <a:t>dan</a:t>
            </a:r>
            <a:r>
              <a:rPr lang="en-US" sz="2400" dirty="0" smtClean="0">
                <a:latin typeface="Cambria" pitchFamily="18" charset="0"/>
              </a:rPr>
              <a:t> </a:t>
            </a:r>
            <a:r>
              <a:rPr lang="en-US" sz="2400" dirty="0" err="1" smtClean="0">
                <a:latin typeface="Cambria" pitchFamily="18" charset="0"/>
              </a:rPr>
              <a:t>menarik</a:t>
            </a:r>
            <a:r>
              <a:rPr lang="en-US" sz="2400" dirty="0" smtClean="0">
                <a:latin typeface="Cambria" pitchFamily="18" charset="0"/>
              </a:rPr>
              <a:t> (</a:t>
            </a:r>
            <a:r>
              <a:rPr lang="en-US" sz="2400" dirty="0" err="1" smtClean="0">
                <a:latin typeface="Cambria" pitchFamily="18" charset="0"/>
              </a:rPr>
              <a:t>terkini</a:t>
            </a:r>
            <a:r>
              <a:rPr lang="en-US" sz="2400" dirty="0" smtClean="0">
                <a:latin typeface="Cambria" pitchFamily="18" charset="0"/>
              </a:rPr>
              <a:t>) </a:t>
            </a:r>
            <a:r>
              <a:rPr lang="en-US" sz="2400" dirty="0" err="1" smtClean="0">
                <a:latin typeface="Cambria" pitchFamily="18" charset="0"/>
              </a:rPr>
              <a:t>memotivasi</a:t>
            </a:r>
            <a:r>
              <a:rPr lang="en-US" sz="2400" dirty="0" smtClean="0">
                <a:latin typeface="Cambria" pitchFamily="18" charset="0"/>
              </a:rPr>
              <a:t> </a:t>
            </a:r>
            <a:r>
              <a:rPr lang="en-US" sz="2400" dirty="0" err="1" smtClean="0">
                <a:latin typeface="Cambria" pitchFamily="18" charset="0"/>
              </a:rPr>
              <a:t>peserta</a:t>
            </a:r>
            <a:r>
              <a:rPr lang="en-US" sz="2400" dirty="0" smtClean="0">
                <a:latin typeface="Cambria" pitchFamily="18" charset="0"/>
              </a:rPr>
              <a:t> </a:t>
            </a:r>
            <a:r>
              <a:rPr lang="en-US" sz="2400" dirty="0" err="1" smtClean="0">
                <a:latin typeface="Cambria" pitchFamily="18" charset="0"/>
              </a:rPr>
              <a:t>didik</a:t>
            </a:r>
            <a:r>
              <a:rPr lang="en-US" sz="2400" dirty="0" smtClean="0">
                <a:latin typeface="Cambria" pitchFamily="18" charset="0"/>
              </a:rPr>
              <a:t> </a:t>
            </a:r>
            <a:r>
              <a:rPr lang="en-US" sz="2400" dirty="0" err="1" smtClean="0">
                <a:latin typeface="Cambria" pitchFamily="18" charset="0"/>
              </a:rPr>
              <a:t>untuk</a:t>
            </a:r>
            <a:r>
              <a:rPr lang="en-US" sz="2400" dirty="0" smtClean="0">
                <a:latin typeface="Cambria" pitchFamily="18" charset="0"/>
              </a:rPr>
              <a:t> </a:t>
            </a:r>
            <a:r>
              <a:rPr lang="en-US" sz="2400" dirty="0" err="1" smtClean="0">
                <a:latin typeface="Cambria" pitchFamily="18" charset="0"/>
              </a:rPr>
              <a:t>membaca</a:t>
            </a:r>
            <a:r>
              <a:rPr lang="en-US" sz="2400" dirty="0" smtClean="0">
                <a:latin typeface="Cambria" pitchFamily="18" charset="0"/>
              </a:rPr>
              <a:t>. </a:t>
            </a:r>
            <a:r>
              <a:rPr lang="en-US" sz="2400" dirty="0" err="1" smtClean="0">
                <a:latin typeface="Cambria" pitchFamily="18" charset="0"/>
              </a:rPr>
              <a:t>Pengecualian</a:t>
            </a:r>
            <a:r>
              <a:rPr lang="en-US" sz="2400" dirty="0" smtClean="0">
                <a:latin typeface="Cambria" pitchFamily="18" charset="0"/>
              </a:rPr>
              <a:t> </a:t>
            </a:r>
            <a:r>
              <a:rPr lang="en-US" sz="2400" dirty="0" err="1" smtClean="0">
                <a:latin typeface="Cambria" pitchFamily="18" charset="0"/>
              </a:rPr>
              <a:t>untuk</a:t>
            </a:r>
            <a:r>
              <a:rPr lang="en-US" sz="2400" dirty="0" smtClean="0">
                <a:latin typeface="Cambria" pitchFamily="18" charset="0"/>
              </a:rPr>
              <a:t> </a:t>
            </a:r>
            <a:r>
              <a:rPr lang="en-US" sz="2400" dirty="0" err="1" smtClean="0">
                <a:latin typeface="Cambria" pitchFamily="18" charset="0"/>
              </a:rPr>
              <a:t>mapel</a:t>
            </a:r>
            <a:r>
              <a:rPr lang="en-US" sz="2400" dirty="0" smtClean="0">
                <a:latin typeface="Cambria" pitchFamily="18" charset="0"/>
              </a:rPr>
              <a:t> </a:t>
            </a:r>
            <a:r>
              <a:rPr lang="en-US" sz="2400" dirty="0" err="1" smtClean="0">
                <a:latin typeface="Cambria" pitchFamily="18" charset="0"/>
              </a:rPr>
              <a:t>Bahasa</a:t>
            </a:r>
            <a:r>
              <a:rPr lang="en-US" sz="2400" dirty="0" smtClean="0">
                <a:latin typeface="Cambria" pitchFamily="18" charset="0"/>
              </a:rPr>
              <a:t>, </a:t>
            </a:r>
            <a:r>
              <a:rPr lang="en-US" sz="2400" dirty="0" err="1" smtClean="0">
                <a:latin typeface="Cambria" pitchFamily="18" charset="0"/>
              </a:rPr>
              <a:t>Sejarah</a:t>
            </a:r>
            <a:r>
              <a:rPr lang="en-US" sz="2400" dirty="0" smtClean="0">
                <a:latin typeface="Cambria" pitchFamily="18" charset="0"/>
              </a:rPr>
              <a:t> </a:t>
            </a:r>
            <a:r>
              <a:rPr lang="en-US" sz="2400" dirty="0" err="1" smtClean="0">
                <a:latin typeface="Cambria" pitchFamily="18" charset="0"/>
              </a:rPr>
              <a:t>boleh</a:t>
            </a:r>
            <a:r>
              <a:rPr lang="en-US" sz="2400" dirty="0" smtClean="0">
                <a:latin typeface="Cambria" pitchFamily="18" charset="0"/>
              </a:rPr>
              <a:t> </a:t>
            </a:r>
            <a:r>
              <a:rPr lang="en-US" sz="2400" dirty="0" err="1" smtClean="0">
                <a:latin typeface="Cambria" pitchFamily="18" charset="0"/>
              </a:rPr>
              <a:t>tidak</a:t>
            </a:r>
            <a:r>
              <a:rPr lang="en-US" sz="2400" dirty="0" smtClean="0">
                <a:latin typeface="Cambria" pitchFamily="18" charset="0"/>
              </a:rPr>
              <a:t> </a:t>
            </a:r>
            <a:r>
              <a:rPr lang="en-US" sz="2400" dirty="0" err="1" smtClean="0">
                <a:latin typeface="Cambria" pitchFamily="18" charset="0"/>
              </a:rPr>
              <a:t>kontekstual</a:t>
            </a:r>
            <a:r>
              <a:rPr lang="en-US" sz="2400" dirty="0" smtClean="0">
                <a:latin typeface="Cambria" pitchFamily="18" charset="0"/>
              </a:rPr>
              <a:t>.</a:t>
            </a:r>
          </a:p>
          <a:p>
            <a:pPr marL="342900" indent="-342900">
              <a:buFont typeface="+mj-lt"/>
              <a:buAutoNum type="alphaLcPeriod"/>
            </a:pPr>
            <a:r>
              <a:rPr lang="en-US" sz="2400" dirty="0" err="1" smtClean="0">
                <a:latin typeface="Cambria" pitchFamily="18" charset="0"/>
              </a:rPr>
              <a:t>Terkait</a:t>
            </a:r>
            <a:r>
              <a:rPr lang="en-US" sz="2400" dirty="0" smtClean="0">
                <a:latin typeface="Cambria" pitchFamily="18" charset="0"/>
              </a:rPr>
              <a:t> </a:t>
            </a:r>
            <a:r>
              <a:rPr lang="en-US" sz="2400" dirty="0" err="1" smtClean="0">
                <a:latin typeface="Cambria" pitchFamily="18" charset="0"/>
              </a:rPr>
              <a:t>langsung</a:t>
            </a:r>
            <a:r>
              <a:rPr lang="en-US" sz="2400" dirty="0" smtClean="0">
                <a:latin typeface="Cambria" pitchFamily="18" charset="0"/>
              </a:rPr>
              <a:t> </a:t>
            </a:r>
            <a:r>
              <a:rPr lang="en-US" sz="2400" dirty="0" err="1" smtClean="0">
                <a:latin typeface="Cambria" pitchFamily="18" charset="0"/>
              </a:rPr>
              <a:t>dengan</a:t>
            </a:r>
            <a:r>
              <a:rPr lang="en-US" sz="2400" dirty="0" smtClean="0">
                <a:latin typeface="Cambria" pitchFamily="18" charset="0"/>
              </a:rPr>
              <a:t> </a:t>
            </a:r>
            <a:r>
              <a:rPr lang="en-US" sz="2400" dirty="0" err="1" smtClean="0">
                <a:latin typeface="Cambria" pitchFamily="18" charset="0"/>
              </a:rPr>
              <a:t>pertanyaan</a:t>
            </a:r>
            <a:r>
              <a:rPr lang="en-US" sz="2400" dirty="0" smtClean="0">
                <a:latin typeface="Cambria" pitchFamily="18" charset="0"/>
              </a:rPr>
              <a:t> (</a:t>
            </a:r>
            <a:r>
              <a:rPr lang="en-US" sz="2400" dirty="0" err="1" smtClean="0">
                <a:latin typeface="Cambria" pitchFamily="18" charset="0"/>
              </a:rPr>
              <a:t>pokok</a:t>
            </a:r>
            <a:r>
              <a:rPr lang="en-US" sz="2400" dirty="0" smtClean="0">
                <a:latin typeface="Cambria" pitchFamily="18" charset="0"/>
              </a:rPr>
              <a:t> </a:t>
            </a:r>
            <a:r>
              <a:rPr lang="en-US" sz="2400" dirty="0" err="1" smtClean="0">
                <a:latin typeface="Cambria" pitchFamily="18" charset="0"/>
              </a:rPr>
              <a:t>soal</a:t>
            </a:r>
            <a:r>
              <a:rPr lang="en-US" sz="2400" dirty="0" smtClean="0">
                <a:latin typeface="Cambria" pitchFamily="18" charset="0"/>
              </a:rPr>
              <a:t>), </a:t>
            </a:r>
            <a:r>
              <a:rPr lang="en-US" sz="2400" dirty="0" err="1" smtClean="0">
                <a:latin typeface="Cambria" pitchFamily="18" charset="0"/>
              </a:rPr>
              <a:t>berfungsi</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1882699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34008" y="56818"/>
            <a:ext cx="7010400" cy="70788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ts val="600"/>
              </a:spcBef>
            </a:pPr>
            <a:r>
              <a:rPr lang="en-US" sz="4000" b="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Level </a:t>
            </a:r>
            <a:r>
              <a:rPr lang="en-US" sz="4000" b="1" spc="50" dirty="0" err="1"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Kognitif</a:t>
            </a:r>
            <a:r>
              <a:rPr lang="en-US" sz="4000" b="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 </a:t>
            </a:r>
            <a:r>
              <a:rPr lang="en-US" sz="4000" b="1" spc="50" dirty="0" err="1"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dalam</a:t>
            </a:r>
            <a:r>
              <a:rPr lang="en-US" sz="4000" b="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rPr>
              <a:t> UN</a:t>
            </a:r>
            <a:endParaRPr lang="en-US" sz="4000" b="1" i="1" spc="50" dirty="0" smtClean="0">
              <a:ln w="11430"/>
              <a:solidFill>
                <a:srgbClr val="0070C0"/>
              </a:solidFill>
              <a:effectLst>
                <a:outerShdw blurRad="76200" dist="50800" dir="5400000" algn="tl" rotWithShape="0">
                  <a:srgbClr val="000000">
                    <a:alpha val="65000"/>
                  </a:srgbClr>
                </a:outerShdw>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753437976"/>
              </p:ext>
            </p:extLst>
          </p:nvPr>
        </p:nvGraphicFramePr>
        <p:xfrm>
          <a:off x="0" y="769288"/>
          <a:ext cx="9144000" cy="5303520"/>
        </p:xfrm>
        <a:graphic>
          <a:graphicData uri="http://schemas.openxmlformats.org/drawingml/2006/table">
            <a:tbl>
              <a:tblPr firstRow="1" bandRow="1">
                <a:tableStyleId>{5C22544A-7EE6-4342-B048-85BDC9FD1C3A}</a:tableStyleId>
              </a:tblPr>
              <a:tblGrid>
                <a:gridCol w="777311"/>
                <a:gridCol w="2727889"/>
                <a:gridCol w="5638800"/>
              </a:tblGrid>
              <a:tr h="370840">
                <a:tc>
                  <a:txBody>
                    <a:bodyPr/>
                    <a:lstStyle/>
                    <a:p>
                      <a:pPr algn="ctr"/>
                      <a:r>
                        <a:rPr lang="en-US" sz="2400" dirty="0" smtClean="0">
                          <a:latin typeface="Century Gothic" pitchFamily="34" charset="0"/>
                        </a:rPr>
                        <a:t>No.</a:t>
                      </a:r>
                      <a:endParaRPr lang="en-US" sz="2400" dirty="0">
                        <a:latin typeface="Century Gothic" pitchFamily="34" charset="0"/>
                      </a:endParaRPr>
                    </a:p>
                  </a:txBody>
                  <a:tcPr/>
                </a:tc>
                <a:tc>
                  <a:txBody>
                    <a:bodyPr/>
                    <a:lstStyle/>
                    <a:p>
                      <a:pPr algn="ctr"/>
                      <a:r>
                        <a:rPr lang="en-US" sz="2400" dirty="0" smtClean="0">
                          <a:latin typeface="Century Gothic" pitchFamily="34" charset="0"/>
                        </a:rPr>
                        <a:t>Level </a:t>
                      </a:r>
                      <a:r>
                        <a:rPr lang="en-US" sz="2400" dirty="0" err="1" smtClean="0">
                          <a:latin typeface="Century Gothic" pitchFamily="34" charset="0"/>
                        </a:rPr>
                        <a:t>Kognitif</a:t>
                      </a:r>
                      <a:endParaRPr lang="en-US" sz="2400" dirty="0">
                        <a:latin typeface="Century Gothic" pitchFamily="34" charset="0"/>
                      </a:endParaRPr>
                    </a:p>
                  </a:txBody>
                  <a:tcPr/>
                </a:tc>
                <a:tc>
                  <a:txBody>
                    <a:bodyPr/>
                    <a:lstStyle/>
                    <a:p>
                      <a:pPr algn="ctr"/>
                      <a:r>
                        <a:rPr lang="en-US" sz="2400" dirty="0" err="1" smtClean="0">
                          <a:latin typeface="Century Gothic" pitchFamily="34" charset="0"/>
                        </a:rPr>
                        <a:t>Karakteristik</a:t>
                      </a:r>
                      <a:r>
                        <a:rPr lang="en-US" sz="2400" dirty="0" smtClean="0">
                          <a:latin typeface="Century Gothic" pitchFamily="34" charset="0"/>
                        </a:rPr>
                        <a:t> </a:t>
                      </a:r>
                      <a:r>
                        <a:rPr lang="en-US" sz="2400" dirty="0" err="1" smtClean="0">
                          <a:latin typeface="Century Gothic" pitchFamily="34" charset="0"/>
                        </a:rPr>
                        <a:t>Soal</a:t>
                      </a:r>
                      <a:endParaRPr lang="en-US" sz="2400" dirty="0">
                        <a:latin typeface="Century Gothic" pitchFamily="34" charset="0"/>
                      </a:endParaRPr>
                    </a:p>
                  </a:txBody>
                  <a:tcPr/>
                </a:tc>
              </a:tr>
              <a:tr h="370840">
                <a:tc>
                  <a:txBody>
                    <a:bodyPr/>
                    <a:lstStyle/>
                    <a:p>
                      <a:pPr algn="ctr"/>
                      <a:r>
                        <a:rPr lang="en-US" sz="2000" dirty="0" smtClean="0">
                          <a:latin typeface="Century Gothic" pitchFamily="34" charset="0"/>
                        </a:rPr>
                        <a:t>1.</a:t>
                      </a:r>
                      <a:endParaRPr lang="en-US" sz="2000" dirty="0">
                        <a:latin typeface="Century Gothic" pitchFamily="34" charset="0"/>
                      </a:endParaRPr>
                    </a:p>
                  </a:txBody>
                  <a:tcPr/>
                </a:tc>
                <a:tc>
                  <a:txBody>
                    <a:bodyPr/>
                    <a:lstStyle/>
                    <a:p>
                      <a:r>
                        <a:rPr lang="en-US" sz="2000" dirty="0" err="1" smtClean="0">
                          <a:latin typeface="Century Gothic" pitchFamily="34" charset="0"/>
                        </a:rPr>
                        <a:t>Pengetahuan</a:t>
                      </a:r>
                      <a:r>
                        <a:rPr lang="en-US" sz="2000" dirty="0" smtClean="0">
                          <a:latin typeface="Century Gothic" pitchFamily="34" charset="0"/>
                        </a:rPr>
                        <a:t> </a:t>
                      </a:r>
                      <a:r>
                        <a:rPr lang="en-US" sz="2000" dirty="0" err="1" smtClean="0">
                          <a:latin typeface="Century Gothic" pitchFamily="34" charset="0"/>
                        </a:rPr>
                        <a:t>dan</a:t>
                      </a:r>
                      <a:endParaRPr lang="en-US" sz="2000" dirty="0" smtClean="0">
                        <a:latin typeface="Century Gothic" pitchFamily="34" charset="0"/>
                      </a:endParaRPr>
                    </a:p>
                    <a:p>
                      <a:r>
                        <a:rPr lang="en-US" sz="2000" dirty="0" err="1" smtClean="0">
                          <a:latin typeface="Century Gothic" pitchFamily="34" charset="0"/>
                        </a:rPr>
                        <a:t>Pemahaman</a:t>
                      </a:r>
                      <a:endParaRPr lang="en-US" sz="2000" dirty="0">
                        <a:latin typeface="Century Gothic" pitchFamily="34" charset="0"/>
                      </a:endParaRPr>
                    </a:p>
                  </a:txBody>
                  <a:tcPr/>
                </a:tc>
                <a:tc>
                  <a:txBody>
                    <a:bodyPr/>
                    <a:lstStyle/>
                    <a:p>
                      <a:r>
                        <a:rPr lang="en-US" sz="2000" dirty="0" err="1" smtClean="0">
                          <a:latin typeface="Century Gothic" pitchFamily="34" charset="0"/>
                        </a:rPr>
                        <a:t>Mengukur</a:t>
                      </a:r>
                      <a:r>
                        <a:rPr lang="en-US" sz="2000" dirty="0" smtClean="0">
                          <a:latin typeface="Century Gothic" pitchFamily="34" charset="0"/>
                        </a:rPr>
                        <a:t> </a:t>
                      </a:r>
                      <a:r>
                        <a:rPr lang="en-US" sz="2000" dirty="0" err="1" smtClean="0">
                          <a:latin typeface="Century Gothic" pitchFamily="34" charset="0"/>
                        </a:rPr>
                        <a:t>pengetahuan</a:t>
                      </a:r>
                      <a:r>
                        <a:rPr lang="en-US" sz="2000" dirty="0" smtClean="0">
                          <a:latin typeface="Century Gothic" pitchFamily="34" charset="0"/>
                        </a:rPr>
                        <a:t> </a:t>
                      </a:r>
                      <a:r>
                        <a:rPr lang="en-US" sz="2000" dirty="0" err="1" smtClean="0">
                          <a:latin typeface="Century Gothic" pitchFamily="34" charset="0"/>
                        </a:rPr>
                        <a:t>faktual</a:t>
                      </a:r>
                      <a:r>
                        <a:rPr lang="en-US" sz="2000" dirty="0" smtClean="0">
                          <a:latin typeface="Century Gothic" pitchFamily="34" charset="0"/>
                        </a:rPr>
                        <a:t>, </a:t>
                      </a:r>
                      <a:r>
                        <a:rPr lang="en-US" sz="2000" dirty="0" err="1" smtClean="0">
                          <a:latin typeface="Century Gothic" pitchFamily="34" charset="0"/>
                        </a:rPr>
                        <a:t>konsep</a:t>
                      </a:r>
                      <a:r>
                        <a:rPr lang="en-US" sz="2000" dirty="0" smtClean="0">
                          <a:latin typeface="Century Gothic" pitchFamily="34" charset="0"/>
                        </a:rPr>
                        <a:t>, </a:t>
                      </a:r>
                      <a:r>
                        <a:rPr lang="en-US" sz="2000" dirty="0" err="1" smtClean="0">
                          <a:latin typeface="Century Gothic" pitchFamily="34" charset="0"/>
                        </a:rPr>
                        <a:t>dan</a:t>
                      </a:r>
                      <a:r>
                        <a:rPr lang="en-US" sz="2000" dirty="0" smtClean="0">
                          <a:latin typeface="Century Gothic" pitchFamily="34" charset="0"/>
                        </a:rPr>
                        <a:t> </a:t>
                      </a:r>
                      <a:r>
                        <a:rPr lang="en-US" sz="2000" dirty="0" err="1" smtClean="0">
                          <a:latin typeface="Century Gothic" pitchFamily="34" charset="0"/>
                        </a:rPr>
                        <a:t>prosedural</a:t>
                      </a:r>
                      <a:r>
                        <a:rPr lang="en-US" sz="2000" dirty="0" smtClean="0">
                          <a:latin typeface="Century Gothic" pitchFamily="34" charset="0"/>
                        </a:rPr>
                        <a:t>. </a:t>
                      </a:r>
                      <a:endParaRPr lang="en-US" sz="2000" dirty="0">
                        <a:latin typeface="Century Gothic" pitchFamily="34" charset="0"/>
                      </a:endParaRPr>
                    </a:p>
                  </a:txBody>
                  <a:tcPr/>
                </a:tc>
              </a:tr>
              <a:tr h="370840">
                <a:tc>
                  <a:txBody>
                    <a:bodyPr/>
                    <a:lstStyle/>
                    <a:p>
                      <a:pPr algn="ctr"/>
                      <a:r>
                        <a:rPr lang="en-US" sz="2000" dirty="0" smtClean="0">
                          <a:latin typeface="Century Gothic" pitchFamily="34" charset="0"/>
                        </a:rPr>
                        <a:t>2.</a:t>
                      </a:r>
                      <a:endParaRPr lang="en-US" sz="2000" dirty="0">
                        <a:latin typeface="Century Gothic" pitchFamily="34" charset="0"/>
                      </a:endParaRPr>
                    </a:p>
                  </a:txBody>
                  <a:tcPr/>
                </a:tc>
                <a:tc>
                  <a:txBody>
                    <a:bodyPr/>
                    <a:lstStyle/>
                    <a:p>
                      <a:r>
                        <a:rPr lang="en-US" sz="2000" dirty="0" err="1" smtClean="0">
                          <a:latin typeface="Century Gothic" pitchFamily="34" charset="0"/>
                        </a:rPr>
                        <a:t>Aplikasi</a:t>
                      </a:r>
                      <a:r>
                        <a:rPr lang="en-US" sz="2000" dirty="0" smtClean="0">
                          <a:latin typeface="Century Gothic" pitchFamily="34" charset="0"/>
                        </a:rPr>
                        <a:t> </a:t>
                      </a:r>
                      <a:endParaRPr lang="en-US" sz="2000" dirty="0">
                        <a:latin typeface="Century Gothic" pitchFamily="34" charset="0"/>
                      </a:endParaRPr>
                    </a:p>
                  </a:txBody>
                  <a:tcPr/>
                </a:tc>
                <a:tc>
                  <a:txBody>
                    <a:bodyPr/>
                    <a:lstStyle/>
                    <a:p>
                      <a:pPr marL="342900" indent="-342900">
                        <a:buFont typeface="Wingdings" pitchFamily="2" charset="2"/>
                        <a:buChar char="§"/>
                      </a:pPr>
                      <a:r>
                        <a:rPr lang="en-US" sz="2000" dirty="0" err="1" smtClean="0">
                          <a:latin typeface="Century Gothic" pitchFamily="34" charset="0"/>
                        </a:rPr>
                        <a:t>Menggunakan</a:t>
                      </a:r>
                      <a:r>
                        <a:rPr lang="en-US" sz="2000" dirty="0" smtClean="0">
                          <a:latin typeface="Century Gothic" pitchFamily="34" charset="0"/>
                        </a:rPr>
                        <a:t> </a:t>
                      </a:r>
                      <a:r>
                        <a:rPr lang="en-US" sz="2000" dirty="0" err="1" smtClean="0">
                          <a:latin typeface="Century Gothic" pitchFamily="34" charset="0"/>
                        </a:rPr>
                        <a:t>pengetahuan</a:t>
                      </a:r>
                      <a:r>
                        <a:rPr lang="en-US" sz="2000" dirty="0" smtClean="0">
                          <a:latin typeface="Century Gothic" pitchFamily="34" charset="0"/>
                        </a:rPr>
                        <a:t> </a:t>
                      </a:r>
                      <a:r>
                        <a:rPr lang="en-US" sz="2000" dirty="0" err="1" smtClean="0">
                          <a:latin typeface="Century Gothic" pitchFamily="34" charset="0"/>
                        </a:rPr>
                        <a:t>faktual</a:t>
                      </a:r>
                      <a:r>
                        <a:rPr lang="en-US" sz="2000" dirty="0" smtClean="0">
                          <a:latin typeface="Century Gothic" pitchFamily="34" charset="0"/>
                        </a:rPr>
                        <a:t>, </a:t>
                      </a:r>
                      <a:r>
                        <a:rPr lang="en-US" sz="2000" dirty="0" err="1" smtClean="0">
                          <a:latin typeface="Century Gothic" pitchFamily="34" charset="0"/>
                        </a:rPr>
                        <a:t>konsep</a:t>
                      </a:r>
                      <a:r>
                        <a:rPr lang="en-US" sz="2000" dirty="0" smtClean="0">
                          <a:latin typeface="Century Gothic" pitchFamily="34" charset="0"/>
                        </a:rPr>
                        <a:t>, </a:t>
                      </a:r>
                      <a:r>
                        <a:rPr lang="en-US" sz="2000" dirty="0" err="1" smtClean="0">
                          <a:latin typeface="Century Gothic" pitchFamily="34" charset="0"/>
                        </a:rPr>
                        <a:t>dan</a:t>
                      </a:r>
                      <a:r>
                        <a:rPr lang="en-US" sz="2000" dirty="0" smtClean="0">
                          <a:latin typeface="Century Gothic" pitchFamily="34" charset="0"/>
                        </a:rPr>
                        <a:t> </a:t>
                      </a:r>
                      <a:r>
                        <a:rPr lang="en-US" sz="2000" dirty="0" err="1" smtClean="0">
                          <a:latin typeface="Century Gothic" pitchFamily="34" charset="0"/>
                        </a:rPr>
                        <a:t>prosedural</a:t>
                      </a:r>
                      <a:r>
                        <a:rPr lang="en-US" sz="2000" dirty="0" smtClean="0">
                          <a:latin typeface="Century Gothic" pitchFamily="34" charset="0"/>
                        </a:rPr>
                        <a:t> </a:t>
                      </a:r>
                      <a:r>
                        <a:rPr lang="en-US" sz="2000" dirty="0" err="1" smtClean="0">
                          <a:latin typeface="Century Gothic" pitchFamily="34" charset="0"/>
                        </a:rPr>
                        <a:t>tertentu</a:t>
                      </a:r>
                      <a:r>
                        <a:rPr lang="en-US" sz="2000" dirty="0" smtClean="0">
                          <a:latin typeface="Century Gothic" pitchFamily="34" charset="0"/>
                        </a:rPr>
                        <a:t> </a:t>
                      </a:r>
                      <a:r>
                        <a:rPr lang="en-US" sz="2000" dirty="0" err="1" smtClean="0">
                          <a:latin typeface="Century Gothic" pitchFamily="34" charset="0"/>
                        </a:rPr>
                        <a:t>pada</a:t>
                      </a:r>
                      <a:r>
                        <a:rPr lang="en-US" sz="2000" dirty="0" smtClean="0">
                          <a:latin typeface="Century Gothic" pitchFamily="34" charset="0"/>
                        </a:rPr>
                        <a:t> </a:t>
                      </a:r>
                      <a:r>
                        <a:rPr lang="en-US" sz="2000" dirty="0" err="1" smtClean="0">
                          <a:latin typeface="Century Gothic" pitchFamily="34" charset="0"/>
                        </a:rPr>
                        <a:t>konsep</a:t>
                      </a:r>
                      <a:r>
                        <a:rPr lang="en-US" sz="2000" dirty="0" smtClean="0">
                          <a:latin typeface="Century Gothic" pitchFamily="34" charset="0"/>
                        </a:rPr>
                        <a:t> lain </a:t>
                      </a:r>
                      <a:r>
                        <a:rPr lang="en-US" sz="2000" dirty="0" err="1" smtClean="0">
                          <a:latin typeface="Century Gothic" pitchFamily="34" charset="0"/>
                        </a:rPr>
                        <a:t>dalam</a:t>
                      </a:r>
                      <a:r>
                        <a:rPr lang="en-US" sz="2000" dirty="0" smtClean="0">
                          <a:latin typeface="Century Gothic" pitchFamily="34" charset="0"/>
                        </a:rPr>
                        <a:t> </a:t>
                      </a:r>
                      <a:r>
                        <a:rPr lang="en-US" sz="2000" dirty="0" err="1" smtClean="0">
                          <a:latin typeface="Century Gothic" pitchFamily="34" charset="0"/>
                        </a:rPr>
                        <a:t>mapel</a:t>
                      </a:r>
                      <a:r>
                        <a:rPr lang="en-US" sz="2000" dirty="0" smtClean="0">
                          <a:latin typeface="Century Gothic" pitchFamily="34" charset="0"/>
                        </a:rPr>
                        <a:t> yang </a:t>
                      </a:r>
                      <a:r>
                        <a:rPr lang="en-US" sz="2000" dirty="0" err="1" smtClean="0">
                          <a:latin typeface="Century Gothic" pitchFamily="34" charset="0"/>
                        </a:rPr>
                        <a:t>sama</a:t>
                      </a:r>
                      <a:r>
                        <a:rPr lang="en-US" sz="2000" dirty="0" smtClean="0">
                          <a:latin typeface="Century Gothic" pitchFamily="34" charset="0"/>
                        </a:rPr>
                        <a:t> </a:t>
                      </a:r>
                      <a:r>
                        <a:rPr lang="en-US" sz="2000" dirty="0" err="1" smtClean="0">
                          <a:latin typeface="Century Gothic" pitchFamily="34" charset="0"/>
                        </a:rPr>
                        <a:t>atau</a:t>
                      </a:r>
                      <a:r>
                        <a:rPr lang="en-US" sz="2000" dirty="0" smtClean="0">
                          <a:latin typeface="Century Gothic" pitchFamily="34" charset="0"/>
                        </a:rPr>
                        <a:t> </a:t>
                      </a:r>
                      <a:r>
                        <a:rPr lang="en-US" sz="2000" dirty="0" err="1" smtClean="0">
                          <a:latin typeface="Century Gothic" pitchFamily="34" charset="0"/>
                        </a:rPr>
                        <a:t>mapel</a:t>
                      </a:r>
                      <a:r>
                        <a:rPr lang="en-US" sz="2000" dirty="0" smtClean="0">
                          <a:latin typeface="Century Gothic" pitchFamily="34" charset="0"/>
                        </a:rPr>
                        <a:t> </a:t>
                      </a:r>
                      <a:r>
                        <a:rPr lang="en-US" sz="2000" dirty="0" err="1" smtClean="0">
                          <a:latin typeface="Century Gothic" pitchFamily="34" charset="0"/>
                        </a:rPr>
                        <a:t>lainnya</a:t>
                      </a:r>
                      <a:r>
                        <a:rPr lang="en-US" sz="2000" dirty="0" smtClean="0">
                          <a:latin typeface="Century Gothic" pitchFamily="34" charset="0"/>
                        </a:rPr>
                        <a:t>; </a:t>
                      </a:r>
                    </a:p>
                    <a:p>
                      <a:pPr marL="342900" indent="-342900">
                        <a:buFont typeface="Wingdings" pitchFamily="2" charset="2"/>
                        <a:buChar char="§"/>
                      </a:pPr>
                      <a:r>
                        <a:rPr lang="en-US" sz="2000" baseline="0" dirty="0" err="1" smtClean="0">
                          <a:latin typeface="Century Gothic" pitchFamily="34" charset="0"/>
                        </a:rPr>
                        <a:t>Menggunakan</a:t>
                      </a:r>
                      <a:r>
                        <a:rPr lang="en-US" sz="2000" baseline="0" dirty="0" smtClean="0">
                          <a:latin typeface="Century Gothic" pitchFamily="34" charset="0"/>
                        </a:rPr>
                        <a:t> </a:t>
                      </a:r>
                      <a:r>
                        <a:rPr lang="en-US" sz="2000" baseline="0" dirty="0" err="1" smtClean="0">
                          <a:latin typeface="Century Gothic" pitchFamily="34" charset="0"/>
                        </a:rPr>
                        <a:t>pengetahuan</a:t>
                      </a:r>
                      <a:r>
                        <a:rPr lang="en-US" sz="2000" baseline="0" dirty="0" smtClean="0">
                          <a:latin typeface="Century Gothic" pitchFamily="34" charset="0"/>
                        </a:rPr>
                        <a:t> </a:t>
                      </a:r>
                      <a:r>
                        <a:rPr lang="en-US" sz="2000" baseline="0" dirty="0" err="1" smtClean="0">
                          <a:latin typeface="Century Gothic" pitchFamily="34" charset="0"/>
                        </a:rPr>
                        <a:t>faktual</a:t>
                      </a:r>
                      <a:r>
                        <a:rPr lang="en-US" sz="2000" baseline="0" dirty="0" smtClean="0">
                          <a:latin typeface="Century Gothic" pitchFamily="34" charset="0"/>
                        </a:rPr>
                        <a:t>, </a:t>
                      </a:r>
                      <a:r>
                        <a:rPr lang="en-US" sz="2000" baseline="0" dirty="0" err="1" smtClean="0">
                          <a:latin typeface="Century Gothic" pitchFamily="34" charset="0"/>
                        </a:rPr>
                        <a:t>konsep</a:t>
                      </a:r>
                      <a:r>
                        <a:rPr lang="en-US" sz="2000" baseline="0" dirty="0" smtClean="0">
                          <a:latin typeface="Century Gothic" pitchFamily="34" charset="0"/>
                        </a:rPr>
                        <a:t>, </a:t>
                      </a:r>
                      <a:r>
                        <a:rPr lang="en-US" sz="2000" baseline="0" dirty="0" err="1" smtClean="0">
                          <a:latin typeface="Century Gothic" pitchFamily="34" charset="0"/>
                        </a:rPr>
                        <a:t>dan</a:t>
                      </a:r>
                      <a:r>
                        <a:rPr lang="en-US" sz="2000" baseline="0" dirty="0" smtClean="0">
                          <a:latin typeface="Century Gothic" pitchFamily="34" charset="0"/>
                        </a:rPr>
                        <a:t> </a:t>
                      </a:r>
                      <a:r>
                        <a:rPr lang="en-US" sz="2000" baseline="0" dirty="0" err="1" smtClean="0">
                          <a:latin typeface="Century Gothic" pitchFamily="34" charset="0"/>
                        </a:rPr>
                        <a:t>prosedural</a:t>
                      </a:r>
                      <a:r>
                        <a:rPr lang="en-US" sz="2000" baseline="0" dirty="0" smtClean="0">
                          <a:latin typeface="Century Gothic" pitchFamily="34" charset="0"/>
                        </a:rPr>
                        <a:t> </a:t>
                      </a:r>
                      <a:r>
                        <a:rPr lang="en-US" sz="2000" baseline="0" dirty="0" err="1" smtClean="0">
                          <a:latin typeface="Century Gothic" pitchFamily="34" charset="0"/>
                        </a:rPr>
                        <a:t>tertentu</a:t>
                      </a:r>
                      <a:r>
                        <a:rPr lang="en-US" sz="2000" baseline="0" dirty="0" smtClean="0">
                          <a:latin typeface="Century Gothic" pitchFamily="34" charset="0"/>
                        </a:rPr>
                        <a:t> </a:t>
                      </a:r>
                      <a:r>
                        <a:rPr lang="en-US" sz="2000" baseline="0" dirty="0" err="1" smtClean="0">
                          <a:latin typeface="Century Gothic" pitchFamily="34" charset="0"/>
                        </a:rPr>
                        <a:t>untuk</a:t>
                      </a:r>
                      <a:r>
                        <a:rPr lang="en-US" sz="2000" baseline="0" dirty="0" smtClean="0">
                          <a:latin typeface="Century Gothic" pitchFamily="34" charset="0"/>
                        </a:rPr>
                        <a:t> </a:t>
                      </a:r>
                      <a:r>
                        <a:rPr lang="en-US" sz="2000" baseline="0" dirty="0" err="1" smtClean="0">
                          <a:latin typeface="Century Gothic" pitchFamily="34" charset="0"/>
                        </a:rPr>
                        <a:t>menyelesaikan</a:t>
                      </a:r>
                      <a:r>
                        <a:rPr lang="en-US" sz="2000" baseline="0" dirty="0" smtClean="0">
                          <a:latin typeface="Century Gothic" pitchFamily="34" charset="0"/>
                        </a:rPr>
                        <a:t> </a:t>
                      </a:r>
                      <a:r>
                        <a:rPr lang="en-US" sz="2000" baseline="0" dirty="0" err="1" smtClean="0">
                          <a:latin typeface="Century Gothic" pitchFamily="34" charset="0"/>
                        </a:rPr>
                        <a:t>masalah</a:t>
                      </a:r>
                      <a:r>
                        <a:rPr lang="en-US" sz="2000" baseline="0" dirty="0" smtClean="0">
                          <a:latin typeface="Century Gothic" pitchFamily="34" charset="0"/>
                        </a:rPr>
                        <a:t> </a:t>
                      </a:r>
                      <a:r>
                        <a:rPr lang="en-US" sz="2000" baseline="0" dirty="0" err="1" smtClean="0">
                          <a:latin typeface="Century Gothic" pitchFamily="34" charset="0"/>
                        </a:rPr>
                        <a:t>kontekstual</a:t>
                      </a:r>
                      <a:r>
                        <a:rPr lang="en-US" sz="2000" baseline="0" dirty="0" smtClean="0">
                          <a:latin typeface="Century Gothic" pitchFamily="34" charset="0"/>
                        </a:rPr>
                        <a:t> (</a:t>
                      </a:r>
                      <a:r>
                        <a:rPr lang="en-US" sz="2000" baseline="0" dirty="0" err="1" smtClean="0">
                          <a:latin typeface="Century Gothic" pitchFamily="34" charset="0"/>
                        </a:rPr>
                        <a:t>situasi</a:t>
                      </a:r>
                      <a:r>
                        <a:rPr lang="en-US" sz="2000" baseline="0" dirty="0" smtClean="0">
                          <a:latin typeface="Century Gothic" pitchFamily="34" charset="0"/>
                        </a:rPr>
                        <a:t> lain).</a:t>
                      </a:r>
                      <a:endParaRPr lang="en-US" sz="2000" dirty="0">
                        <a:latin typeface="Century Gothic" pitchFamily="34" charset="0"/>
                      </a:endParaRPr>
                    </a:p>
                  </a:txBody>
                  <a:tcPr/>
                </a:tc>
              </a:tr>
              <a:tr h="370840">
                <a:tc>
                  <a:txBody>
                    <a:bodyPr/>
                    <a:lstStyle/>
                    <a:p>
                      <a:pPr algn="ctr"/>
                      <a:r>
                        <a:rPr lang="en-US" sz="2000" dirty="0" smtClean="0">
                          <a:latin typeface="Century Gothic" pitchFamily="34" charset="0"/>
                        </a:rPr>
                        <a:t>3.</a:t>
                      </a:r>
                      <a:endParaRPr lang="en-US" sz="2000" dirty="0">
                        <a:latin typeface="Century Gothic" pitchFamily="34" charset="0"/>
                      </a:endParaRPr>
                    </a:p>
                  </a:txBody>
                  <a:tcPr/>
                </a:tc>
                <a:tc>
                  <a:txBody>
                    <a:bodyPr/>
                    <a:lstStyle/>
                    <a:p>
                      <a:r>
                        <a:rPr lang="en-US" sz="2000" dirty="0" err="1" smtClean="0">
                          <a:latin typeface="Century Gothic" pitchFamily="34" charset="0"/>
                        </a:rPr>
                        <a:t>Penalaran</a:t>
                      </a:r>
                      <a:r>
                        <a:rPr lang="en-US" sz="2000" dirty="0" smtClean="0">
                          <a:latin typeface="Century Gothic" pitchFamily="34" charset="0"/>
                        </a:rPr>
                        <a:t> </a:t>
                      </a:r>
                      <a:endParaRPr lang="en-US" sz="2000" dirty="0">
                        <a:latin typeface="Century Gothic" pitchFamily="34" charset="0"/>
                      </a:endParaRPr>
                    </a:p>
                  </a:txBody>
                  <a:tcPr/>
                </a:tc>
                <a:tc>
                  <a:txBody>
                    <a:bodyPr/>
                    <a:lstStyle/>
                    <a:p>
                      <a:pPr marL="0" indent="0">
                        <a:buFont typeface="Wingdings" pitchFamily="2" charset="2"/>
                        <a:buNone/>
                      </a:pPr>
                      <a:r>
                        <a:rPr lang="en-US" sz="2000" dirty="0" err="1" smtClean="0">
                          <a:latin typeface="Century Gothic" pitchFamily="34" charset="0"/>
                        </a:rPr>
                        <a:t>Menggunakan</a:t>
                      </a:r>
                      <a:r>
                        <a:rPr lang="en-US" sz="2000" dirty="0" smtClean="0">
                          <a:latin typeface="Century Gothic" pitchFamily="34" charset="0"/>
                        </a:rPr>
                        <a:t> </a:t>
                      </a:r>
                      <a:r>
                        <a:rPr lang="en-US" sz="2000" dirty="0" err="1" smtClean="0">
                          <a:latin typeface="Century Gothic" pitchFamily="34" charset="0"/>
                        </a:rPr>
                        <a:t>penalaran</a:t>
                      </a:r>
                      <a:r>
                        <a:rPr lang="en-US" sz="2000" dirty="0" smtClean="0">
                          <a:latin typeface="Century Gothic" pitchFamily="34" charset="0"/>
                        </a:rPr>
                        <a:t> </a:t>
                      </a:r>
                      <a:r>
                        <a:rPr lang="en-US" sz="2000" dirty="0" err="1" smtClean="0">
                          <a:latin typeface="Century Gothic" pitchFamily="34" charset="0"/>
                        </a:rPr>
                        <a:t>dan</a:t>
                      </a:r>
                      <a:r>
                        <a:rPr lang="en-US" sz="2000" dirty="0" smtClean="0">
                          <a:latin typeface="Century Gothic" pitchFamily="34" charset="0"/>
                        </a:rPr>
                        <a:t> </a:t>
                      </a:r>
                      <a:r>
                        <a:rPr lang="en-US" sz="2000" dirty="0" err="1" smtClean="0">
                          <a:latin typeface="Century Gothic" pitchFamily="34" charset="0"/>
                        </a:rPr>
                        <a:t>logika</a:t>
                      </a:r>
                      <a:r>
                        <a:rPr lang="en-US" sz="2000" dirty="0" smtClean="0">
                          <a:latin typeface="Century Gothic" pitchFamily="34" charset="0"/>
                        </a:rPr>
                        <a:t> </a:t>
                      </a:r>
                      <a:r>
                        <a:rPr lang="en-US" sz="2000" dirty="0" err="1" smtClean="0">
                          <a:latin typeface="Century Gothic" pitchFamily="34" charset="0"/>
                        </a:rPr>
                        <a:t>untuk</a:t>
                      </a:r>
                      <a:r>
                        <a:rPr lang="en-US" sz="2000" dirty="0" smtClean="0">
                          <a:latin typeface="Century Gothic" pitchFamily="34" charset="0"/>
                        </a:rPr>
                        <a:t>:</a:t>
                      </a:r>
                    </a:p>
                    <a:p>
                      <a:pPr marL="342900" indent="-342900">
                        <a:buFont typeface="Wingdings" pitchFamily="2" charset="2"/>
                        <a:buChar char="§"/>
                      </a:pPr>
                      <a:r>
                        <a:rPr lang="en-US" sz="2000" dirty="0" err="1" smtClean="0">
                          <a:latin typeface="Century Gothic" pitchFamily="34" charset="0"/>
                        </a:rPr>
                        <a:t>Mengambil</a:t>
                      </a:r>
                      <a:r>
                        <a:rPr lang="en-US" sz="2000" dirty="0" smtClean="0">
                          <a:latin typeface="Century Gothic" pitchFamily="34" charset="0"/>
                        </a:rPr>
                        <a:t> </a:t>
                      </a:r>
                      <a:r>
                        <a:rPr lang="en-US" sz="2000" dirty="0" err="1" smtClean="0">
                          <a:latin typeface="Century Gothic" pitchFamily="34" charset="0"/>
                        </a:rPr>
                        <a:t>keputusan</a:t>
                      </a:r>
                      <a:r>
                        <a:rPr lang="en-US" sz="2000" baseline="0" dirty="0" smtClean="0">
                          <a:latin typeface="Century Gothic" pitchFamily="34" charset="0"/>
                        </a:rPr>
                        <a:t> (</a:t>
                      </a:r>
                      <a:r>
                        <a:rPr lang="en-US" sz="2000" baseline="0" dirty="0" err="1" smtClean="0">
                          <a:latin typeface="Century Gothic" pitchFamily="34" charset="0"/>
                        </a:rPr>
                        <a:t>evaluasi</a:t>
                      </a:r>
                      <a:r>
                        <a:rPr lang="en-US" sz="2000" baseline="0" dirty="0" smtClean="0">
                          <a:latin typeface="Century Gothic" pitchFamily="34" charset="0"/>
                        </a:rPr>
                        <a:t>)</a:t>
                      </a:r>
                    </a:p>
                    <a:p>
                      <a:pPr marL="342900" indent="-342900">
                        <a:buFont typeface="Wingdings" pitchFamily="2" charset="2"/>
                        <a:buChar char="§"/>
                      </a:pPr>
                      <a:r>
                        <a:rPr lang="en-US" sz="2000" dirty="0" err="1" smtClean="0">
                          <a:latin typeface="Century Gothic" pitchFamily="34" charset="0"/>
                        </a:rPr>
                        <a:t>Memprediksi</a:t>
                      </a:r>
                      <a:r>
                        <a:rPr lang="en-US" sz="2000" dirty="0" smtClean="0">
                          <a:latin typeface="Century Gothic" pitchFamily="34" charset="0"/>
                        </a:rPr>
                        <a:t> &amp; </a:t>
                      </a:r>
                      <a:r>
                        <a:rPr lang="en-US" sz="2000" dirty="0" err="1" smtClean="0">
                          <a:latin typeface="Century Gothic" pitchFamily="34" charset="0"/>
                        </a:rPr>
                        <a:t>Refleksi</a:t>
                      </a:r>
                      <a:endParaRPr lang="en-US" sz="2000" dirty="0" smtClean="0">
                        <a:latin typeface="Century Gothic" pitchFamily="34" charset="0"/>
                      </a:endParaRPr>
                    </a:p>
                    <a:p>
                      <a:pPr marL="342900" indent="-342900">
                        <a:buFont typeface="Wingdings" pitchFamily="2" charset="2"/>
                        <a:buChar char="§"/>
                      </a:pPr>
                      <a:r>
                        <a:rPr lang="en-US" sz="2000" dirty="0" err="1" smtClean="0">
                          <a:latin typeface="Century Gothic" pitchFamily="34" charset="0"/>
                        </a:rPr>
                        <a:t>Menyusun</a:t>
                      </a:r>
                      <a:r>
                        <a:rPr lang="en-US" sz="2000" dirty="0" smtClean="0">
                          <a:latin typeface="Century Gothic" pitchFamily="34" charset="0"/>
                        </a:rPr>
                        <a:t> </a:t>
                      </a:r>
                      <a:r>
                        <a:rPr lang="en-US" sz="2000" dirty="0" err="1" smtClean="0">
                          <a:latin typeface="Century Gothic" pitchFamily="34" charset="0"/>
                        </a:rPr>
                        <a:t>strategi</a:t>
                      </a:r>
                      <a:r>
                        <a:rPr lang="en-US" sz="2000" baseline="0" dirty="0" smtClean="0">
                          <a:latin typeface="Century Gothic" pitchFamily="34" charset="0"/>
                        </a:rPr>
                        <a:t> </a:t>
                      </a:r>
                      <a:r>
                        <a:rPr lang="en-US" sz="2000" baseline="0" dirty="0" err="1" smtClean="0">
                          <a:latin typeface="Century Gothic" pitchFamily="34" charset="0"/>
                        </a:rPr>
                        <a:t>baru</a:t>
                      </a:r>
                      <a:r>
                        <a:rPr lang="en-US" sz="2000" baseline="0" dirty="0" smtClean="0">
                          <a:latin typeface="Century Gothic" pitchFamily="34" charset="0"/>
                        </a:rPr>
                        <a:t> </a:t>
                      </a:r>
                      <a:r>
                        <a:rPr lang="en-US" sz="2000" baseline="0" dirty="0" err="1" smtClean="0">
                          <a:latin typeface="Century Gothic" pitchFamily="34" charset="0"/>
                        </a:rPr>
                        <a:t>untuk</a:t>
                      </a:r>
                      <a:r>
                        <a:rPr lang="en-US" sz="2000" baseline="0" dirty="0" smtClean="0">
                          <a:latin typeface="Century Gothic" pitchFamily="34" charset="0"/>
                        </a:rPr>
                        <a:t> </a:t>
                      </a:r>
                      <a:r>
                        <a:rPr lang="en-US" sz="2000" baseline="0" dirty="0" err="1" smtClean="0">
                          <a:latin typeface="Century Gothic" pitchFamily="34" charset="0"/>
                        </a:rPr>
                        <a:t>memecahkan</a:t>
                      </a:r>
                      <a:r>
                        <a:rPr lang="en-US" sz="2000" baseline="0" dirty="0" smtClean="0">
                          <a:latin typeface="Century Gothic" pitchFamily="34" charset="0"/>
                        </a:rPr>
                        <a:t> </a:t>
                      </a:r>
                      <a:r>
                        <a:rPr lang="en-US" sz="2000" baseline="0" dirty="0" err="1" smtClean="0">
                          <a:latin typeface="Century Gothic" pitchFamily="34" charset="0"/>
                        </a:rPr>
                        <a:t>masalah</a:t>
                      </a:r>
                      <a:endParaRPr lang="en-US" sz="2000" dirty="0">
                        <a:latin typeface="Century Gothic" pitchFamily="34" charset="0"/>
                      </a:endParaRPr>
                    </a:p>
                  </a:txBody>
                  <a:tcPr/>
                </a:tc>
              </a:tr>
            </a:tbl>
          </a:graphicData>
        </a:graphic>
      </p:graphicFrame>
    </p:spTree>
    <p:extLst>
      <p:ext uri="{BB962C8B-B14F-4D97-AF65-F5344CB8AC3E}">
        <p14:creationId xmlns:p14="http://schemas.microsoft.com/office/powerpoint/2010/main" val="107452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Level HOTS</a:t>
            </a:r>
            <a:endParaRPr lang="en-US" b="1" dirty="0"/>
          </a:p>
        </p:txBody>
      </p:sp>
      <p:sp>
        <p:nvSpPr>
          <p:cNvPr id="3" name="Content Placeholder 2"/>
          <p:cNvSpPr>
            <a:spLocks noGrp="1"/>
          </p:cNvSpPr>
          <p:nvPr>
            <p:ph idx="1"/>
          </p:nvPr>
        </p:nvSpPr>
        <p:spPr/>
        <p:txBody>
          <a:bodyPr/>
          <a:lstStyle/>
          <a:p>
            <a:r>
              <a:rPr lang="en-US" dirty="0" err="1" smtClean="0"/>
              <a:t>Puspendik</a:t>
            </a:r>
            <a:r>
              <a:rPr lang="en-US" dirty="0"/>
              <a:t>	(</a:t>
            </a:r>
            <a:r>
              <a:rPr lang="en-US" dirty="0" smtClean="0"/>
              <a:t>2015) </a:t>
            </a:r>
            <a:r>
              <a:rPr lang="en-US" dirty="0" err="1" smtClean="0"/>
              <a:t>mengklasifikasikan</a:t>
            </a:r>
            <a:r>
              <a:rPr lang="en-US" dirty="0" smtClean="0"/>
              <a:t> HOTS </a:t>
            </a:r>
            <a:r>
              <a:rPr lang="en-US" dirty="0" err="1" smtClean="0"/>
              <a:t>dalam</a:t>
            </a:r>
            <a:r>
              <a:rPr lang="en-US" dirty="0" smtClean="0"/>
              <a:t> 3 level </a:t>
            </a:r>
            <a:r>
              <a:rPr lang="en-US" dirty="0" err="1" smtClean="0"/>
              <a:t>yaitu</a:t>
            </a:r>
            <a:r>
              <a:rPr lang="en-US" dirty="0" smtClean="0"/>
              <a:t>:</a:t>
            </a:r>
          </a:p>
          <a:p>
            <a:pPr marL="514350" indent="-514350">
              <a:buFont typeface="+mj-lt"/>
              <a:buAutoNum type="arabicPeriod"/>
            </a:pPr>
            <a:r>
              <a:rPr lang="en-US" dirty="0" smtClean="0"/>
              <a:t>Level 1 (C1 </a:t>
            </a:r>
            <a:r>
              <a:rPr lang="en-US" dirty="0" err="1" smtClean="0"/>
              <a:t>dan</a:t>
            </a:r>
            <a:r>
              <a:rPr lang="en-US" dirty="0" smtClean="0"/>
              <a:t> C2/</a:t>
            </a:r>
            <a:r>
              <a:rPr lang="en-US" dirty="0" err="1" smtClean="0"/>
              <a:t>Pengetahuan</a:t>
            </a:r>
            <a:r>
              <a:rPr lang="en-US" dirty="0" smtClean="0"/>
              <a:t> </a:t>
            </a:r>
            <a:r>
              <a:rPr lang="en-US" dirty="0" err="1" smtClean="0"/>
              <a:t>dan</a:t>
            </a:r>
            <a:r>
              <a:rPr lang="en-US" dirty="0" smtClean="0"/>
              <a:t> </a:t>
            </a:r>
            <a:r>
              <a:rPr lang="en-US" dirty="0" err="1" smtClean="0"/>
              <a:t>Pemahaman</a:t>
            </a:r>
            <a:r>
              <a:rPr lang="en-US" dirty="0" smtClean="0"/>
              <a:t>)</a:t>
            </a:r>
          </a:p>
          <a:p>
            <a:pPr marL="514350" indent="-514350">
              <a:buFont typeface="+mj-lt"/>
              <a:buAutoNum type="arabicPeriod"/>
            </a:pPr>
            <a:r>
              <a:rPr lang="en-US" dirty="0" smtClean="0"/>
              <a:t>Level 2 ( C3/</a:t>
            </a:r>
            <a:r>
              <a:rPr lang="en-US" dirty="0" err="1" smtClean="0"/>
              <a:t>Aplikasi</a:t>
            </a:r>
            <a:r>
              <a:rPr lang="en-US" dirty="0" smtClean="0"/>
              <a:t>)</a:t>
            </a:r>
          </a:p>
          <a:p>
            <a:pPr marL="514350" indent="-514350">
              <a:buFont typeface="+mj-lt"/>
              <a:buAutoNum type="arabicPeriod"/>
            </a:pPr>
            <a:r>
              <a:rPr lang="en-US" dirty="0" smtClean="0"/>
              <a:t>Level 3 (C4, C5, </a:t>
            </a:r>
            <a:r>
              <a:rPr lang="en-US" dirty="0" err="1" smtClean="0"/>
              <a:t>dan</a:t>
            </a:r>
            <a:r>
              <a:rPr lang="en-US" dirty="0" smtClean="0"/>
              <a:t> C6/</a:t>
            </a:r>
            <a:r>
              <a:rPr lang="en-US" dirty="0" err="1" smtClean="0"/>
              <a:t>Penalaran</a:t>
            </a:r>
            <a:r>
              <a:rPr lang="en-US" dirty="0" smtClean="0"/>
              <a:t>)</a:t>
            </a:r>
            <a:endParaRPr lang="en-US" dirty="0"/>
          </a:p>
        </p:txBody>
      </p:sp>
    </p:spTree>
    <p:extLst>
      <p:ext uri="{BB962C8B-B14F-4D97-AF65-F5344CB8AC3E}">
        <p14:creationId xmlns:p14="http://schemas.microsoft.com/office/powerpoint/2010/main" val="33199166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23528" y="274638"/>
            <a:ext cx="8363272" cy="1143000"/>
          </a:xfrm>
        </p:spPr>
        <p:txBody>
          <a:bodyPr>
            <a:noAutofit/>
          </a:bodyPr>
          <a:lstStyle/>
          <a:p>
            <a:r>
              <a:rPr lang="en-US" sz="3600" b="1" dirty="0" smtClean="0"/>
              <a:t>Level 1</a:t>
            </a:r>
            <a:br>
              <a:rPr lang="en-US" sz="3600" b="1" dirty="0" smtClean="0"/>
            </a:br>
            <a:r>
              <a:rPr lang="en-US" sz="3600" b="1" dirty="0" smtClean="0"/>
              <a:t>(</a:t>
            </a:r>
            <a:r>
              <a:rPr lang="en-US" sz="3600" b="1" dirty="0" err="1" smtClean="0"/>
              <a:t>Pengetahuan</a:t>
            </a:r>
            <a:r>
              <a:rPr lang="en-US" sz="3600" b="1" dirty="0" smtClean="0"/>
              <a:t>/C1 </a:t>
            </a:r>
            <a:r>
              <a:rPr lang="en-US" sz="3600" b="1" dirty="0" err="1" smtClean="0"/>
              <a:t>dan</a:t>
            </a:r>
            <a:r>
              <a:rPr lang="en-US" sz="3600" b="1" dirty="0" smtClean="0"/>
              <a:t> </a:t>
            </a:r>
            <a:r>
              <a:rPr lang="en-US" sz="3600" b="1" dirty="0" err="1" smtClean="0"/>
              <a:t>Pemahaman</a:t>
            </a:r>
            <a:r>
              <a:rPr lang="en-US" sz="3600" b="1" dirty="0" smtClean="0"/>
              <a:t>/C2)</a:t>
            </a:r>
            <a:endParaRPr lang="en-US" sz="3600" b="1"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smtClean="0"/>
              <a:t>Rumusan</a:t>
            </a:r>
            <a:r>
              <a:rPr lang="en-US" dirty="0"/>
              <a:t>	</a:t>
            </a:r>
            <a:r>
              <a:rPr lang="en-US" dirty="0" err="1"/>
              <a:t>butir</a:t>
            </a:r>
            <a:r>
              <a:rPr lang="en-US" dirty="0"/>
              <a:t>	</a:t>
            </a:r>
            <a:r>
              <a:rPr lang="en-US" dirty="0" err="1"/>
              <a:t>soal</a:t>
            </a:r>
            <a:r>
              <a:rPr lang="en-US" dirty="0"/>
              <a:t>	:	</a:t>
            </a:r>
            <a:endParaRPr lang="en-US" dirty="0" smtClean="0"/>
          </a:p>
          <a:p>
            <a:pPr marL="0" indent="0">
              <a:buNone/>
            </a:pPr>
            <a:r>
              <a:rPr lang="en-US" dirty="0" err="1" smtClean="0"/>
              <a:t>Sistem</a:t>
            </a:r>
            <a:r>
              <a:rPr lang="en-US" dirty="0"/>
              <a:t>	</a:t>
            </a:r>
            <a:r>
              <a:rPr lang="en-US" dirty="0" err="1"/>
              <a:t>tubuh</a:t>
            </a:r>
            <a:r>
              <a:rPr lang="en-US" dirty="0"/>
              <a:t>	yang	</a:t>
            </a:r>
            <a:r>
              <a:rPr lang="en-US" dirty="0" err="1"/>
              <a:t>diserang</a:t>
            </a:r>
            <a:r>
              <a:rPr lang="en-US" dirty="0"/>
              <a:t>	</a:t>
            </a:r>
            <a:r>
              <a:rPr lang="en-US" dirty="0" err="1" smtClean="0"/>
              <a:t>oleh</a:t>
            </a:r>
            <a:r>
              <a:rPr lang="en-US" dirty="0" smtClean="0"/>
              <a:t> virus</a:t>
            </a:r>
            <a:r>
              <a:rPr lang="en-US" dirty="0"/>
              <a:t>	</a:t>
            </a:r>
            <a:r>
              <a:rPr lang="en-US" dirty="0" smtClean="0"/>
              <a:t>HIV </a:t>
            </a:r>
            <a:r>
              <a:rPr lang="en-US" dirty="0" err="1" smtClean="0"/>
              <a:t>adalah</a:t>
            </a:r>
            <a:r>
              <a:rPr lang="en-US" dirty="0"/>
              <a:t>….	</a:t>
            </a:r>
            <a:endParaRPr lang="en-US" dirty="0" smtClean="0"/>
          </a:p>
          <a:p>
            <a:pPr marL="514350" indent="-514350">
              <a:buAutoNum type="alphaUcPeriod"/>
            </a:pPr>
            <a:r>
              <a:rPr lang="en-US" dirty="0" err="1"/>
              <a:t>P</a:t>
            </a:r>
            <a:r>
              <a:rPr lang="en-US" dirty="0" err="1" smtClean="0"/>
              <a:t>eredaran</a:t>
            </a:r>
            <a:r>
              <a:rPr lang="en-US" dirty="0"/>
              <a:t>	</a:t>
            </a:r>
            <a:r>
              <a:rPr lang="en-US" dirty="0" err="1"/>
              <a:t>darah</a:t>
            </a:r>
            <a:r>
              <a:rPr lang="en-US" dirty="0"/>
              <a:t>	</a:t>
            </a:r>
            <a:endParaRPr lang="en-US" dirty="0" smtClean="0"/>
          </a:p>
          <a:p>
            <a:pPr marL="514350" indent="-514350">
              <a:buAutoNum type="alphaUcPeriod"/>
            </a:pPr>
            <a:r>
              <a:rPr lang="en-US" dirty="0" err="1"/>
              <a:t>P</a:t>
            </a:r>
            <a:r>
              <a:rPr lang="en-US" dirty="0" err="1" smtClean="0"/>
              <a:t>encernaan</a:t>
            </a:r>
            <a:r>
              <a:rPr lang="en-US" dirty="0"/>
              <a:t>	</a:t>
            </a:r>
            <a:endParaRPr lang="en-US" dirty="0" smtClean="0"/>
          </a:p>
          <a:p>
            <a:pPr marL="514350" indent="-514350">
              <a:buAutoNum type="alphaUcPeriod"/>
            </a:pPr>
            <a:r>
              <a:rPr lang="en-US" dirty="0" err="1"/>
              <a:t>P</a:t>
            </a:r>
            <a:r>
              <a:rPr lang="en-US" dirty="0" err="1" smtClean="0"/>
              <a:t>ernafasan</a:t>
            </a:r>
            <a:r>
              <a:rPr lang="en-US" dirty="0"/>
              <a:t>	</a:t>
            </a:r>
            <a:endParaRPr lang="en-US" dirty="0" smtClean="0"/>
          </a:p>
          <a:p>
            <a:pPr marL="514350" indent="-514350">
              <a:buAutoNum type="alphaUcPeriod"/>
            </a:pPr>
            <a:r>
              <a:rPr lang="en-US" dirty="0" err="1" smtClean="0"/>
              <a:t>Rangka</a:t>
            </a:r>
            <a:r>
              <a:rPr lang="en-US" dirty="0"/>
              <a:t>	</a:t>
            </a:r>
            <a:endParaRPr lang="en-US" dirty="0" smtClean="0"/>
          </a:p>
          <a:p>
            <a:pPr marL="514350" indent="-514350">
              <a:buAutoNum type="alphaUcPeriod"/>
            </a:pPr>
            <a:r>
              <a:rPr lang="en-US" dirty="0" err="1" smtClean="0"/>
              <a:t>Kekebalan</a:t>
            </a:r>
            <a:r>
              <a:rPr lang="en-US" dirty="0"/>
              <a:t>		</a:t>
            </a:r>
            <a:endParaRPr lang="en-US" dirty="0" smtClean="0"/>
          </a:p>
          <a:p>
            <a:pPr marL="0" indent="0">
              <a:buNone/>
            </a:pPr>
            <a:r>
              <a:rPr lang="en-US" dirty="0" err="1" smtClean="0"/>
              <a:t>Jawaban</a:t>
            </a:r>
            <a:r>
              <a:rPr lang="en-US" dirty="0"/>
              <a:t>	:	E	</a:t>
            </a:r>
            <a:endParaRPr lang="en-US" dirty="0" smtClean="0"/>
          </a:p>
          <a:p>
            <a:pPr marL="0" indent="0">
              <a:buNone/>
            </a:pPr>
            <a:r>
              <a:rPr lang="en-US" dirty="0" err="1" smtClean="0"/>
              <a:t>Keterangan</a:t>
            </a:r>
            <a:r>
              <a:rPr lang="en-US" dirty="0"/>
              <a:t>		:</a:t>
            </a:r>
          </a:p>
          <a:p>
            <a:pPr marL="0" indent="0">
              <a:buNone/>
            </a:pPr>
            <a:r>
              <a:rPr lang="en-US" dirty="0" err="1" smtClean="0"/>
              <a:t>Soal</a:t>
            </a:r>
            <a:r>
              <a:rPr lang="en-US" dirty="0"/>
              <a:t>	di	</a:t>
            </a:r>
            <a:r>
              <a:rPr lang="en-US" dirty="0" err="1"/>
              <a:t>atas</a:t>
            </a:r>
            <a:r>
              <a:rPr lang="en-US" dirty="0"/>
              <a:t>	</a:t>
            </a:r>
            <a:r>
              <a:rPr lang="en-US" dirty="0" err="1"/>
              <a:t>termasuk</a:t>
            </a:r>
            <a:r>
              <a:rPr lang="en-US" dirty="0"/>
              <a:t>	</a:t>
            </a:r>
            <a:r>
              <a:rPr lang="en-US" dirty="0" err="1"/>
              <a:t>soal</a:t>
            </a:r>
            <a:r>
              <a:rPr lang="en-US" dirty="0"/>
              <a:t>	level	</a:t>
            </a:r>
            <a:r>
              <a:rPr lang="en-US" dirty="0" smtClean="0"/>
              <a:t>1 (</a:t>
            </a:r>
            <a:r>
              <a:rPr lang="en-US" dirty="0" err="1" smtClean="0"/>
              <a:t>ingatan</a:t>
            </a:r>
            <a:r>
              <a:rPr lang="en-US" dirty="0" smtClean="0"/>
              <a:t>) </a:t>
            </a:r>
            <a:r>
              <a:rPr lang="en-US" dirty="0" err="1" smtClean="0"/>
              <a:t>karena</a:t>
            </a:r>
            <a:r>
              <a:rPr lang="en-US" dirty="0"/>
              <a:t>	</a:t>
            </a:r>
            <a:r>
              <a:rPr lang="en-US" dirty="0" err="1"/>
              <a:t>peserta</a:t>
            </a:r>
            <a:r>
              <a:rPr lang="en-US" dirty="0"/>
              <a:t>	</a:t>
            </a:r>
            <a:r>
              <a:rPr lang="en-US" dirty="0" err="1"/>
              <a:t>didik</a:t>
            </a:r>
            <a:r>
              <a:rPr lang="en-US" dirty="0"/>
              <a:t>	</a:t>
            </a:r>
            <a:r>
              <a:rPr lang="en-US" dirty="0" err="1"/>
              <a:t>hanya</a:t>
            </a:r>
            <a:r>
              <a:rPr lang="en-US" dirty="0"/>
              <a:t>	</a:t>
            </a:r>
            <a:r>
              <a:rPr lang="en-US" dirty="0" err="1" smtClean="0"/>
              <a:t>dituntut</a:t>
            </a:r>
            <a:r>
              <a:rPr lang="en-US" dirty="0" smtClean="0"/>
              <a:t> </a:t>
            </a:r>
            <a:r>
              <a:rPr lang="en-US" dirty="0" err="1" smtClean="0"/>
              <a:t>mengingat</a:t>
            </a:r>
            <a:r>
              <a:rPr lang="en-US" dirty="0" smtClean="0"/>
              <a:t> </a:t>
            </a:r>
            <a:r>
              <a:rPr lang="en-US" dirty="0" err="1" smtClean="0"/>
              <a:t>sistem</a:t>
            </a:r>
            <a:r>
              <a:rPr lang="en-US" dirty="0" smtClean="0"/>
              <a:t> </a:t>
            </a:r>
            <a:r>
              <a:rPr lang="en-US" dirty="0" err="1" smtClean="0"/>
              <a:t>tubuh</a:t>
            </a:r>
            <a:r>
              <a:rPr lang="en-US" dirty="0" smtClean="0"/>
              <a:t> yang </a:t>
            </a:r>
            <a:r>
              <a:rPr lang="en-US" dirty="0" err="1" smtClean="0"/>
              <a:t>diserang</a:t>
            </a:r>
            <a:r>
              <a:rPr lang="en-US" dirty="0" smtClean="0"/>
              <a:t> virus</a:t>
            </a:r>
            <a:endParaRPr lang="en-US" dirty="0"/>
          </a:p>
        </p:txBody>
      </p:sp>
    </p:spTree>
    <p:extLst>
      <p:ext uri="{BB962C8B-B14F-4D97-AF65-F5344CB8AC3E}">
        <p14:creationId xmlns:p14="http://schemas.microsoft.com/office/powerpoint/2010/main" val="2473624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p:cNvSpPr txBox="1">
            <a:spLocks/>
          </p:cNvSpPr>
          <p:nvPr/>
        </p:nvSpPr>
        <p:spPr>
          <a:xfrm>
            <a:off x="495300" y="1052736"/>
            <a:ext cx="8153399" cy="223224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dirty="0" smtClean="0">
                <a:latin typeface="Century Gothic" pitchFamily="34" charset="0"/>
              </a:rPr>
              <a:t>Mengapa </a:t>
            </a:r>
            <a:r>
              <a:rPr lang="en-US" dirty="0" smtClean="0">
                <a:latin typeface="Century Gothic" pitchFamily="34" charset="0"/>
              </a:rPr>
              <a:t>a</a:t>
            </a:r>
            <a:r>
              <a:rPr lang="id-ID" dirty="0" smtClean="0">
                <a:latin typeface="Century Gothic" pitchFamily="34" charset="0"/>
              </a:rPr>
              <a:t>sesmen di Indonesia diarahkan ke model </a:t>
            </a:r>
            <a:r>
              <a:rPr lang="en-US" dirty="0">
                <a:latin typeface="Century Gothic" pitchFamily="34" charset="0"/>
              </a:rPr>
              <a:t>a</a:t>
            </a:r>
            <a:r>
              <a:rPr lang="id-ID" dirty="0">
                <a:latin typeface="Century Gothic" pitchFamily="34" charset="0"/>
              </a:rPr>
              <a:t>sesmen</a:t>
            </a:r>
            <a:r>
              <a:rPr lang="id-ID" dirty="0" smtClean="0">
                <a:latin typeface="Century Gothic" pitchFamily="34" charset="0"/>
              </a:rPr>
              <a:t> </a:t>
            </a:r>
            <a:r>
              <a:rPr lang="id-ID" i="1" dirty="0" smtClean="0">
                <a:latin typeface="Century Gothic" pitchFamily="34" charset="0"/>
              </a:rPr>
              <a:t>Higher Order Thinking</a:t>
            </a:r>
            <a:r>
              <a:rPr lang="en-US" i="1" dirty="0" smtClean="0">
                <a:latin typeface="Century Gothic" pitchFamily="34" charset="0"/>
              </a:rPr>
              <a:t> Skills (HOTS)</a:t>
            </a:r>
            <a:r>
              <a:rPr lang="id-ID" i="1" dirty="0" smtClean="0">
                <a:latin typeface="Century Gothic" pitchFamily="34" charset="0"/>
              </a:rPr>
              <a:t> </a:t>
            </a:r>
            <a:r>
              <a:rPr lang="id-ID" dirty="0" smtClean="0">
                <a:latin typeface="Century Gothic" pitchFamily="34" charset="0"/>
              </a:rPr>
              <a:t>dan </a:t>
            </a:r>
            <a:r>
              <a:rPr lang="id-ID" i="1" dirty="0" smtClean="0">
                <a:latin typeface="Century Gothic" pitchFamily="34" charset="0"/>
              </a:rPr>
              <a:t>Contextual Assessment?</a:t>
            </a:r>
            <a:endParaRPr lang="id-ID" i="1" dirty="0">
              <a:latin typeface="Century Gothic" pitchFamily="34" charset="0"/>
            </a:endParaRPr>
          </a:p>
        </p:txBody>
      </p:sp>
      <p:sp>
        <p:nvSpPr>
          <p:cNvPr id="3" name="TextBox 2"/>
          <p:cNvSpPr txBox="1"/>
          <p:nvPr/>
        </p:nvSpPr>
        <p:spPr>
          <a:xfrm>
            <a:off x="567308" y="3284984"/>
            <a:ext cx="8037140" cy="2246769"/>
          </a:xfrm>
          <a:prstGeom prst="rect">
            <a:avLst/>
          </a:prstGeom>
          <a:noFill/>
        </p:spPr>
        <p:txBody>
          <a:bodyPr wrap="square" rtlCol="0">
            <a:spAutoFit/>
          </a:bodyPr>
          <a:lstStyle/>
          <a:p>
            <a:r>
              <a:rPr lang="en-US" sz="2800" dirty="0" err="1" smtClean="0">
                <a:latin typeface="Century Gothic" pitchFamily="34" charset="0"/>
              </a:rPr>
              <a:t>Beberapa</a:t>
            </a:r>
            <a:r>
              <a:rPr lang="en-US" sz="2800" dirty="0" smtClean="0">
                <a:latin typeface="Century Gothic" pitchFamily="34" charset="0"/>
              </a:rPr>
              <a:t> </a:t>
            </a:r>
            <a:r>
              <a:rPr lang="en-US" sz="2800" dirty="0" err="1" smtClean="0">
                <a:latin typeface="Century Gothic" pitchFamily="34" charset="0"/>
              </a:rPr>
              <a:t>alasan</a:t>
            </a:r>
            <a:endParaRPr lang="en-US" sz="2800" dirty="0" smtClean="0">
              <a:latin typeface="Century Gothic" pitchFamily="34" charset="0"/>
            </a:endParaRPr>
          </a:p>
          <a:p>
            <a:pPr marL="514350" indent="-514350">
              <a:buFont typeface="+mj-lt"/>
              <a:buAutoNum type="arabicPeriod"/>
            </a:pPr>
            <a:r>
              <a:rPr lang="en-US" sz="2800" dirty="0" err="1" smtClean="0">
                <a:latin typeface="Century Gothic" pitchFamily="34" charset="0"/>
              </a:rPr>
              <a:t>Kebutuhan</a:t>
            </a:r>
            <a:r>
              <a:rPr lang="en-US" sz="2800" dirty="0" smtClean="0">
                <a:latin typeface="Century Gothic" pitchFamily="34" charset="0"/>
              </a:rPr>
              <a:t> </a:t>
            </a:r>
            <a:r>
              <a:rPr lang="en-US" sz="2800" dirty="0" err="1" smtClean="0">
                <a:latin typeface="Century Gothic" pitchFamily="34" charset="0"/>
              </a:rPr>
              <a:t>kecakapan</a:t>
            </a:r>
            <a:r>
              <a:rPr lang="en-US" sz="2800" dirty="0" smtClean="0">
                <a:latin typeface="Century Gothic" pitchFamily="34" charset="0"/>
              </a:rPr>
              <a:t> </a:t>
            </a:r>
            <a:r>
              <a:rPr lang="en-US" sz="2800" dirty="0" err="1" smtClean="0">
                <a:latin typeface="Century Gothic" pitchFamily="34" charset="0"/>
              </a:rPr>
              <a:t>hidup</a:t>
            </a:r>
            <a:r>
              <a:rPr lang="en-US" sz="2800" dirty="0" smtClean="0">
                <a:latin typeface="Century Gothic" pitchFamily="34" charset="0"/>
              </a:rPr>
              <a:t> </a:t>
            </a:r>
            <a:r>
              <a:rPr lang="en-US" sz="2800" dirty="0" err="1" smtClean="0">
                <a:latin typeface="Century Gothic" pitchFamily="34" charset="0"/>
              </a:rPr>
              <a:t>abad</a:t>
            </a:r>
            <a:r>
              <a:rPr lang="en-US" sz="2800" dirty="0" smtClean="0">
                <a:latin typeface="Century Gothic" pitchFamily="34" charset="0"/>
              </a:rPr>
              <a:t> ke-21</a:t>
            </a:r>
          </a:p>
          <a:p>
            <a:pPr marL="514350" indent="-514350">
              <a:buFont typeface="+mj-lt"/>
              <a:buAutoNum type="arabicPeriod"/>
            </a:pPr>
            <a:r>
              <a:rPr lang="en-US" sz="2800" dirty="0" err="1" smtClean="0">
                <a:latin typeface="Century Gothic" pitchFamily="34" charset="0"/>
              </a:rPr>
              <a:t>Hasil</a:t>
            </a:r>
            <a:r>
              <a:rPr lang="en-US" sz="2800" dirty="0" smtClean="0">
                <a:latin typeface="Century Gothic" pitchFamily="34" charset="0"/>
              </a:rPr>
              <a:t> </a:t>
            </a:r>
            <a:r>
              <a:rPr lang="en-US" sz="2800" i="1" dirty="0" smtClean="0">
                <a:latin typeface="Century Gothic" pitchFamily="34" charset="0"/>
              </a:rPr>
              <a:t>PISA</a:t>
            </a:r>
            <a:r>
              <a:rPr lang="en-US" sz="2800" dirty="0" smtClean="0">
                <a:latin typeface="Century Gothic" pitchFamily="34" charset="0"/>
              </a:rPr>
              <a:t> </a:t>
            </a:r>
            <a:r>
              <a:rPr lang="en-US" sz="2800" dirty="0" err="1" smtClean="0">
                <a:latin typeface="Century Gothic" pitchFamily="34" charset="0"/>
              </a:rPr>
              <a:t>rendah</a:t>
            </a:r>
            <a:endParaRPr lang="en-US" sz="2800" dirty="0" smtClean="0">
              <a:latin typeface="Century Gothic" pitchFamily="34" charset="0"/>
            </a:endParaRPr>
          </a:p>
          <a:p>
            <a:pPr marL="514350" indent="-514350">
              <a:buFont typeface="+mj-lt"/>
              <a:buAutoNum type="arabicPeriod"/>
            </a:pPr>
            <a:r>
              <a:rPr lang="en-US" sz="2800" dirty="0" err="1" smtClean="0">
                <a:latin typeface="Century Gothic" pitchFamily="34" charset="0"/>
              </a:rPr>
              <a:t>Permasalahan</a:t>
            </a:r>
            <a:r>
              <a:rPr lang="en-US" sz="2800" dirty="0" smtClean="0">
                <a:latin typeface="Century Gothic" pitchFamily="34" charset="0"/>
              </a:rPr>
              <a:t> </a:t>
            </a:r>
            <a:r>
              <a:rPr lang="en-US" sz="2800" dirty="0" err="1" smtClean="0">
                <a:latin typeface="Century Gothic" pitchFamily="34" charset="0"/>
              </a:rPr>
              <a:t>dalam</a:t>
            </a:r>
            <a:r>
              <a:rPr lang="en-US" sz="2800" dirty="0" smtClean="0">
                <a:latin typeface="Century Gothic" pitchFamily="34" charset="0"/>
              </a:rPr>
              <a:t> </a:t>
            </a:r>
            <a:r>
              <a:rPr lang="en-US" sz="2800" dirty="0" err="1" smtClean="0">
                <a:latin typeface="Century Gothic" pitchFamily="34" charset="0"/>
              </a:rPr>
              <a:t>kehidupan</a:t>
            </a:r>
            <a:r>
              <a:rPr lang="en-US" sz="2800" dirty="0" smtClean="0">
                <a:latin typeface="Century Gothic" pitchFamily="34" charset="0"/>
              </a:rPr>
              <a:t> </a:t>
            </a:r>
            <a:r>
              <a:rPr lang="en-US" sz="2800" dirty="0" err="1" smtClean="0">
                <a:latin typeface="Century Gothic" pitchFamily="34" charset="0"/>
              </a:rPr>
              <a:t>sehari-hari</a:t>
            </a:r>
            <a:r>
              <a:rPr lang="en-US" sz="2800" dirty="0" smtClean="0">
                <a:latin typeface="Century Gothic" pitchFamily="34" charset="0"/>
              </a:rPr>
              <a:t> </a:t>
            </a:r>
            <a:r>
              <a:rPr lang="en-US" sz="2800" dirty="0" err="1" smtClean="0">
                <a:latin typeface="Century Gothic" pitchFamily="34" charset="0"/>
              </a:rPr>
              <a:t>menuntut</a:t>
            </a:r>
            <a:r>
              <a:rPr lang="en-US" sz="2800" dirty="0" smtClean="0">
                <a:latin typeface="Century Gothic" pitchFamily="34" charset="0"/>
              </a:rPr>
              <a:t> </a:t>
            </a:r>
            <a:r>
              <a:rPr lang="en-US" sz="2800" dirty="0" err="1" smtClean="0">
                <a:latin typeface="Century Gothic" pitchFamily="34" charset="0"/>
              </a:rPr>
              <a:t>kemampuan</a:t>
            </a:r>
            <a:r>
              <a:rPr lang="en-US" sz="2800" dirty="0" smtClean="0">
                <a:latin typeface="Century Gothic" pitchFamily="34" charset="0"/>
              </a:rPr>
              <a:t> </a:t>
            </a:r>
            <a:r>
              <a:rPr lang="en-US" sz="2800" i="1" dirty="0" smtClean="0">
                <a:latin typeface="Century Gothic" pitchFamily="34" charset="0"/>
              </a:rPr>
              <a:t>HOTS</a:t>
            </a:r>
            <a:r>
              <a:rPr lang="en-US" sz="2800" dirty="0" smtClean="0">
                <a:latin typeface="Century Gothic" pitchFamily="34" charset="0"/>
              </a:rPr>
              <a:t>.</a:t>
            </a:r>
            <a:endParaRPr lang="en-US" sz="2800" dirty="0">
              <a:latin typeface="Century Gothic" pitchFamily="34" charset="0"/>
            </a:endParaRPr>
          </a:p>
        </p:txBody>
      </p:sp>
    </p:spTree>
    <p:extLst>
      <p:ext uri="{BB962C8B-B14F-4D97-AF65-F5344CB8AC3E}">
        <p14:creationId xmlns:p14="http://schemas.microsoft.com/office/powerpoint/2010/main" val="390490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stretch>
            <a:fillRect/>
          </a:stretch>
        </p:blipFill>
        <p:spPr>
          <a:xfrm>
            <a:off x="827584" y="548680"/>
            <a:ext cx="7128791" cy="4968552"/>
          </a:xfrm>
          <a:prstGeom prst="rect">
            <a:avLst/>
          </a:prstGeom>
        </p:spPr>
      </p:pic>
      <p:sp>
        <p:nvSpPr>
          <p:cNvPr id="7" name="Content Placeholder 4"/>
          <p:cNvSpPr txBox="1">
            <a:spLocks noGrp="1"/>
          </p:cNvSpPr>
          <p:nvPr>
            <p:ph idx="1"/>
          </p:nvPr>
        </p:nvSpPr>
        <p:spPr>
          <a:xfrm>
            <a:off x="683568" y="5791274"/>
            <a:ext cx="4546848" cy="1768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lgn="ctr"/>
            <a:r>
              <a:rPr lang="en-ID" sz="1100" dirty="0" err="1" smtClean="0">
                <a:solidFill>
                  <a:srgbClr val="FFFF00"/>
                </a:solidFill>
              </a:rPr>
              <a:t>Catatan</a:t>
            </a:r>
            <a:r>
              <a:rPr lang="en-ID" sz="1100" dirty="0" smtClean="0">
                <a:solidFill>
                  <a:srgbClr val="FFFF00"/>
                </a:solidFill>
              </a:rPr>
              <a:t> level yang </a:t>
            </a:r>
            <a:r>
              <a:rPr lang="en-ID" sz="1100" dirty="0" err="1" smtClean="0">
                <a:solidFill>
                  <a:srgbClr val="FFFF00"/>
                </a:solidFill>
              </a:rPr>
              <a:t>berbeda</a:t>
            </a:r>
            <a:r>
              <a:rPr lang="en-ID" sz="1100" dirty="0" smtClean="0">
                <a:solidFill>
                  <a:srgbClr val="FFFF00"/>
                </a:solidFill>
              </a:rPr>
              <a:t> </a:t>
            </a:r>
            <a:r>
              <a:rPr lang="en-ID" sz="1100" dirty="0" err="1" smtClean="0">
                <a:solidFill>
                  <a:srgbClr val="FFFF00"/>
                </a:solidFill>
              </a:rPr>
              <a:t>dengan</a:t>
            </a:r>
            <a:r>
              <a:rPr lang="en-ID" sz="1100" dirty="0" smtClean="0">
                <a:solidFill>
                  <a:srgbClr val="FFFF00"/>
                </a:solidFill>
              </a:rPr>
              <a:t> KD yang </a:t>
            </a:r>
            <a:r>
              <a:rPr lang="en-ID" sz="1100" dirty="0" err="1" smtClean="0">
                <a:solidFill>
                  <a:srgbClr val="FFFF00"/>
                </a:solidFill>
              </a:rPr>
              <a:t>sama</a:t>
            </a:r>
            <a:endParaRPr lang="en-US" sz="1100" dirty="0">
              <a:solidFill>
                <a:srgbClr val="FFFF00"/>
              </a:solidFill>
            </a:endParaRPr>
          </a:p>
        </p:txBody>
      </p:sp>
    </p:spTree>
    <p:extLst>
      <p:ext uri="{BB962C8B-B14F-4D97-AF65-F5344CB8AC3E}">
        <p14:creationId xmlns:p14="http://schemas.microsoft.com/office/powerpoint/2010/main" val="691353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stretch>
            <a:fillRect/>
          </a:stretch>
        </p:blipFill>
        <p:spPr>
          <a:xfrm>
            <a:off x="827584" y="483703"/>
            <a:ext cx="7920879" cy="5897625"/>
          </a:xfrm>
          <a:prstGeom prst="rect">
            <a:avLst/>
          </a:prstGeom>
        </p:spPr>
      </p:pic>
      <p:sp>
        <p:nvSpPr>
          <p:cNvPr id="9" name="Content Placeholder 4"/>
          <p:cNvSpPr txBox="1">
            <a:spLocks noGrp="1"/>
          </p:cNvSpPr>
          <p:nvPr>
            <p:ph idx="1"/>
          </p:nvPr>
        </p:nvSpPr>
        <p:spPr>
          <a:xfrm>
            <a:off x="683568" y="6348461"/>
            <a:ext cx="4546848" cy="1768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lgn="ctr"/>
            <a:r>
              <a:rPr lang="en-ID" sz="1100" dirty="0" err="1" smtClean="0">
                <a:solidFill>
                  <a:srgbClr val="FFFF00"/>
                </a:solidFill>
              </a:rPr>
              <a:t>Catatan</a:t>
            </a:r>
            <a:r>
              <a:rPr lang="en-ID" sz="1100" dirty="0" smtClean="0">
                <a:solidFill>
                  <a:srgbClr val="FFFF00"/>
                </a:solidFill>
              </a:rPr>
              <a:t> level yang </a:t>
            </a:r>
            <a:r>
              <a:rPr lang="en-ID" sz="1100" dirty="0" err="1" smtClean="0">
                <a:solidFill>
                  <a:srgbClr val="FFFF00"/>
                </a:solidFill>
              </a:rPr>
              <a:t>berbeda</a:t>
            </a:r>
            <a:r>
              <a:rPr lang="en-ID" sz="1100" dirty="0" smtClean="0">
                <a:solidFill>
                  <a:srgbClr val="FFFF00"/>
                </a:solidFill>
              </a:rPr>
              <a:t> </a:t>
            </a:r>
            <a:r>
              <a:rPr lang="en-ID" sz="1100" dirty="0" err="1" smtClean="0">
                <a:solidFill>
                  <a:srgbClr val="FFFF00"/>
                </a:solidFill>
              </a:rPr>
              <a:t>dengan</a:t>
            </a:r>
            <a:r>
              <a:rPr lang="en-ID" sz="1100" dirty="0" smtClean="0">
                <a:solidFill>
                  <a:srgbClr val="FFFF00"/>
                </a:solidFill>
              </a:rPr>
              <a:t> KD yang </a:t>
            </a:r>
            <a:r>
              <a:rPr lang="en-ID" sz="1100" dirty="0" err="1" smtClean="0">
                <a:solidFill>
                  <a:srgbClr val="FFFF00"/>
                </a:solidFill>
              </a:rPr>
              <a:t>sama</a:t>
            </a:r>
            <a:endParaRPr lang="en-US" sz="1100" dirty="0">
              <a:solidFill>
                <a:srgbClr val="FFFF00"/>
              </a:solidFill>
            </a:endParaRPr>
          </a:p>
        </p:txBody>
      </p:sp>
    </p:spTree>
    <p:extLst>
      <p:ext uri="{BB962C8B-B14F-4D97-AF65-F5344CB8AC3E}">
        <p14:creationId xmlns:p14="http://schemas.microsoft.com/office/powerpoint/2010/main" val="3909859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stretch>
            <a:fillRect/>
          </a:stretch>
        </p:blipFill>
        <p:spPr>
          <a:xfrm>
            <a:off x="611560" y="188640"/>
            <a:ext cx="6383476" cy="2473960"/>
          </a:xfrm>
          <a:prstGeom prst="rect">
            <a:avLst/>
          </a:prstGeom>
        </p:spPr>
      </p:pic>
      <p:pic>
        <p:nvPicPr>
          <p:cNvPr id="9" name="Picture 8"/>
          <p:cNvPicPr>
            <a:picLocks noChangeAspect="1"/>
          </p:cNvPicPr>
          <p:nvPr/>
        </p:nvPicPr>
        <p:blipFill>
          <a:blip r:embed="rId4"/>
          <a:stretch>
            <a:fillRect/>
          </a:stretch>
        </p:blipFill>
        <p:spPr>
          <a:xfrm>
            <a:off x="755576" y="3068960"/>
            <a:ext cx="6912768" cy="2808312"/>
          </a:xfrm>
          <a:prstGeom prst="rect">
            <a:avLst/>
          </a:prstGeom>
        </p:spPr>
      </p:pic>
      <p:sp>
        <p:nvSpPr>
          <p:cNvPr id="11" name="Content Placeholder 4"/>
          <p:cNvSpPr txBox="1">
            <a:spLocks noGrp="1"/>
          </p:cNvSpPr>
          <p:nvPr>
            <p:ph idx="1"/>
          </p:nvPr>
        </p:nvSpPr>
        <p:spPr>
          <a:xfrm>
            <a:off x="683568" y="6060429"/>
            <a:ext cx="4546848" cy="1768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algn="ctr"/>
            <a:r>
              <a:rPr lang="en-ID" sz="1100" dirty="0" err="1" smtClean="0">
                <a:solidFill>
                  <a:srgbClr val="FFFF00"/>
                </a:solidFill>
              </a:rPr>
              <a:t>Catatan</a:t>
            </a:r>
            <a:r>
              <a:rPr lang="en-ID" sz="1100" dirty="0" smtClean="0">
                <a:solidFill>
                  <a:srgbClr val="FFFF00"/>
                </a:solidFill>
              </a:rPr>
              <a:t> level yang </a:t>
            </a:r>
            <a:r>
              <a:rPr lang="en-ID" sz="1100" dirty="0" err="1" smtClean="0">
                <a:solidFill>
                  <a:srgbClr val="FFFF00"/>
                </a:solidFill>
              </a:rPr>
              <a:t>berbeda</a:t>
            </a:r>
            <a:r>
              <a:rPr lang="en-ID" sz="1100" dirty="0" smtClean="0">
                <a:solidFill>
                  <a:srgbClr val="FFFF00"/>
                </a:solidFill>
              </a:rPr>
              <a:t> </a:t>
            </a:r>
            <a:r>
              <a:rPr lang="en-ID" sz="1100" dirty="0" err="1" smtClean="0">
                <a:solidFill>
                  <a:srgbClr val="FFFF00"/>
                </a:solidFill>
              </a:rPr>
              <a:t>dengan</a:t>
            </a:r>
            <a:r>
              <a:rPr lang="en-ID" sz="1100" dirty="0" smtClean="0">
                <a:solidFill>
                  <a:srgbClr val="FFFF00"/>
                </a:solidFill>
              </a:rPr>
              <a:t> KD yang </a:t>
            </a:r>
            <a:r>
              <a:rPr lang="en-ID" sz="1100" dirty="0" err="1" smtClean="0">
                <a:solidFill>
                  <a:srgbClr val="FFFF00"/>
                </a:solidFill>
              </a:rPr>
              <a:t>sama</a:t>
            </a:r>
            <a:endParaRPr lang="en-US" sz="1100" dirty="0">
              <a:solidFill>
                <a:srgbClr val="FFFF00"/>
              </a:solidFill>
            </a:endParaRPr>
          </a:p>
        </p:txBody>
      </p:sp>
    </p:spTree>
    <p:extLst>
      <p:ext uri="{BB962C8B-B14F-4D97-AF65-F5344CB8AC3E}">
        <p14:creationId xmlns:p14="http://schemas.microsoft.com/office/powerpoint/2010/main" val="3515829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52400" y="24581"/>
            <a:ext cx="8839200" cy="7017306"/>
          </a:xfrm>
          <a:prstGeom prst="rect">
            <a:avLst/>
          </a:prstGeom>
          <a:noFill/>
        </p:spPr>
        <p:txBody>
          <a:bodyPr wrap="square" rtlCol="0">
            <a:spAutoFit/>
          </a:bodyPr>
          <a:lstStyle/>
          <a:p>
            <a:pPr algn="ctr"/>
            <a:r>
              <a:rPr lang="en-US" b="1" dirty="0" smtClean="0">
                <a:solidFill>
                  <a:prstClr val="black"/>
                </a:solidFill>
              </a:rPr>
              <a:t>REPLIKASI VIRUS</a:t>
            </a:r>
            <a:endParaRPr lang="en-US" b="1" dirty="0">
              <a:solidFill>
                <a:prstClr val="black"/>
              </a:solidFill>
            </a:endParaRPr>
          </a:p>
          <a:p>
            <a:endParaRPr lang="en-US" b="1" dirty="0" smtClean="0">
              <a:solidFill>
                <a:prstClr val="black"/>
              </a:solidFill>
            </a:endParaRPr>
          </a:p>
          <a:p>
            <a:endParaRPr lang="en-US" b="1" dirty="0">
              <a:solidFill>
                <a:prstClr val="black"/>
              </a:solidFill>
            </a:endParaRPr>
          </a:p>
          <a:p>
            <a:endParaRPr lang="en-US" b="1" dirty="0" smtClean="0">
              <a:solidFill>
                <a:prstClr val="black"/>
              </a:solidFill>
            </a:endParaRPr>
          </a:p>
          <a:p>
            <a:endParaRPr lang="en-US" b="1" dirty="0">
              <a:solidFill>
                <a:prstClr val="black"/>
              </a:solidFill>
            </a:endParaRPr>
          </a:p>
          <a:p>
            <a:endParaRPr lang="en-US" b="1" dirty="0" smtClean="0">
              <a:solidFill>
                <a:prstClr val="black"/>
              </a:solidFill>
            </a:endParaRPr>
          </a:p>
          <a:p>
            <a:endParaRPr lang="en-US" b="1" dirty="0">
              <a:solidFill>
                <a:prstClr val="black"/>
              </a:solidFill>
            </a:endParaRPr>
          </a:p>
          <a:p>
            <a:endParaRPr lang="en-US" b="1" dirty="0" smtClean="0">
              <a:solidFill>
                <a:prstClr val="black"/>
              </a:solidFill>
            </a:endParaRPr>
          </a:p>
          <a:p>
            <a:endParaRPr lang="en-US" b="1" dirty="0">
              <a:solidFill>
                <a:prstClr val="black"/>
              </a:solidFill>
            </a:endParaRPr>
          </a:p>
          <a:p>
            <a:endParaRPr lang="en-US" b="1" dirty="0" smtClean="0">
              <a:solidFill>
                <a:prstClr val="black"/>
              </a:solidFill>
            </a:endParaRPr>
          </a:p>
          <a:p>
            <a:endParaRPr lang="en-US" b="1" dirty="0">
              <a:solidFill>
                <a:prstClr val="black"/>
              </a:solidFill>
            </a:endParaRPr>
          </a:p>
          <a:p>
            <a:endParaRPr lang="en-US" b="1" dirty="0" smtClean="0">
              <a:solidFill>
                <a:prstClr val="black"/>
              </a:solidFill>
            </a:endParaRPr>
          </a:p>
          <a:p>
            <a:endParaRPr lang="en-US" b="1" dirty="0">
              <a:solidFill>
                <a:prstClr val="black"/>
              </a:solidFill>
            </a:endParaRPr>
          </a:p>
          <a:p>
            <a:endParaRPr lang="en-US" b="1" dirty="0" smtClean="0">
              <a:solidFill>
                <a:prstClr val="black"/>
              </a:solidFill>
            </a:endParaRPr>
          </a:p>
          <a:p>
            <a:endParaRPr lang="en-US" b="1" dirty="0">
              <a:solidFill>
                <a:prstClr val="black"/>
              </a:solidFill>
            </a:endParaRPr>
          </a:p>
          <a:p>
            <a:r>
              <a:rPr lang="en-US" b="1" dirty="0" err="1" smtClean="0">
                <a:solidFill>
                  <a:prstClr val="black"/>
                </a:solidFill>
              </a:rPr>
              <a:t>Keterangan</a:t>
            </a:r>
            <a:r>
              <a:rPr lang="en-US" b="1" dirty="0" smtClean="0">
                <a:solidFill>
                  <a:prstClr val="black"/>
                </a:solidFill>
              </a:rPr>
              <a:t>:</a:t>
            </a:r>
            <a:endParaRPr lang="en-US" dirty="0">
              <a:solidFill>
                <a:prstClr val="black"/>
              </a:solidFill>
            </a:endParaRPr>
          </a:p>
          <a:p>
            <a:pPr marL="285750" indent="-285750">
              <a:buFont typeface="Arial" pitchFamily="34" charset="0"/>
              <a:buChar char="•"/>
            </a:pPr>
            <a:r>
              <a:rPr lang="en-US" b="1" dirty="0" err="1">
                <a:solidFill>
                  <a:prstClr val="black"/>
                </a:solidFill>
              </a:rPr>
              <a:t>Adsorpsi</a:t>
            </a:r>
            <a:r>
              <a:rPr lang="en-US" b="1" dirty="0">
                <a:solidFill>
                  <a:prstClr val="black"/>
                </a:solidFill>
              </a:rPr>
              <a:t>; virus </a:t>
            </a:r>
            <a:r>
              <a:rPr lang="en-US" b="1" dirty="0" err="1">
                <a:solidFill>
                  <a:prstClr val="black"/>
                </a:solidFill>
              </a:rPr>
              <a:t>menempel</a:t>
            </a:r>
            <a:r>
              <a:rPr lang="en-US" b="1" dirty="0">
                <a:solidFill>
                  <a:prstClr val="black"/>
                </a:solidFill>
              </a:rPr>
              <a:t> </a:t>
            </a:r>
            <a:r>
              <a:rPr lang="en-US" b="1" dirty="0" err="1">
                <a:solidFill>
                  <a:prstClr val="black"/>
                </a:solidFill>
              </a:rPr>
              <a:t>pada</a:t>
            </a:r>
            <a:r>
              <a:rPr lang="en-US" b="1" dirty="0">
                <a:solidFill>
                  <a:prstClr val="black"/>
                </a:solidFill>
              </a:rPr>
              <a:t> </a:t>
            </a:r>
            <a:r>
              <a:rPr lang="en-US" b="1" dirty="0" err="1">
                <a:solidFill>
                  <a:prstClr val="black"/>
                </a:solidFill>
              </a:rPr>
              <a:t>sel</a:t>
            </a:r>
            <a:r>
              <a:rPr lang="en-US" b="1" dirty="0">
                <a:solidFill>
                  <a:prstClr val="black"/>
                </a:solidFill>
              </a:rPr>
              <a:t> </a:t>
            </a:r>
            <a:r>
              <a:rPr lang="en-US" b="1" dirty="0" err="1">
                <a:solidFill>
                  <a:prstClr val="black"/>
                </a:solidFill>
              </a:rPr>
              <a:t>inang</a:t>
            </a:r>
            <a:endParaRPr lang="en-US" b="1" dirty="0">
              <a:solidFill>
                <a:prstClr val="black"/>
              </a:solidFill>
            </a:endParaRPr>
          </a:p>
          <a:p>
            <a:pPr marL="285750" indent="-285750">
              <a:buFont typeface="Arial" pitchFamily="34" charset="0"/>
              <a:buChar char="•"/>
            </a:pPr>
            <a:r>
              <a:rPr lang="en-US" b="1" dirty="0" err="1">
                <a:solidFill>
                  <a:prstClr val="black"/>
                </a:solidFill>
              </a:rPr>
              <a:t>Penetrasi</a:t>
            </a:r>
            <a:r>
              <a:rPr lang="en-US" b="1" dirty="0">
                <a:solidFill>
                  <a:prstClr val="black"/>
                </a:solidFill>
              </a:rPr>
              <a:t>: </a:t>
            </a:r>
            <a:r>
              <a:rPr lang="en-US" b="1" dirty="0" smtClean="0">
                <a:solidFill>
                  <a:prstClr val="black"/>
                </a:solidFill>
              </a:rPr>
              <a:t>virus </a:t>
            </a:r>
            <a:r>
              <a:rPr lang="en-US" b="1" dirty="0" err="1">
                <a:solidFill>
                  <a:prstClr val="black"/>
                </a:solidFill>
              </a:rPr>
              <a:t>menusukan</a:t>
            </a:r>
            <a:r>
              <a:rPr lang="en-US" b="1" dirty="0">
                <a:solidFill>
                  <a:prstClr val="black"/>
                </a:solidFill>
              </a:rPr>
              <a:t> </a:t>
            </a:r>
            <a:r>
              <a:rPr lang="en-US" b="1" dirty="0" err="1">
                <a:solidFill>
                  <a:prstClr val="black"/>
                </a:solidFill>
              </a:rPr>
              <a:t>ekornya</a:t>
            </a:r>
            <a:r>
              <a:rPr lang="en-US" b="1" dirty="0">
                <a:solidFill>
                  <a:prstClr val="black"/>
                </a:solidFill>
              </a:rPr>
              <a:t>, </a:t>
            </a:r>
            <a:r>
              <a:rPr lang="en-US" b="1" dirty="0" err="1">
                <a:solidFill>
                  <a:prstClr val="black"/>
                </a:solidFill>
              </a:rPr>
              <a:t>kemudian</a:t>
            </a:r>
            <a:r>
              <a:rPr lang="en-US" b="1" dirty="0">
                <a:solidFill>
                  <a:prstClr val="black"/>
                </a:solidFill>
              </a:rPr>
              <a:t> </a:t>
            </a:r>
            <a:r>
              <a:rPr lang="en-US" b="1" dirty="0" err="1">
                <a:solidFill>
                  <a:prstClr val="black"/>
                </a:solidFill>
              </a:rPr>
              <a:t>menginjeksikan</a:t>
            </a:r>
            <a:r>
              <a:rPr lang="en-US" b="1" dirty="0">
                <a:solidFill>
                  <a:prstClr val="black"/>
                </a:solidFill>
              </a:rPr>
              <a:t> </a:t>
            </a:r>
            <a:r>
              <a:rPr lang="en-US" b="1" dirty="0" err="1">
                <a:solidFill>
                  <a:prstClr val="black"/>
                </a:solidFill>
              </a:rPr>
              <a:t>materi</a:t>
            </a:r>
            <a:r>
              <a:rPr lang="en-US" b="1" dirty="0">
                <a:solidFill>
                  <a:prstClr val="black"/>
                </a:solidFill>
              </a:rPr>
              <a:t> </a:t>
            </a:r>
            <a:r>
              <a:rPr lang="en-US" b="1" dirty="0" err="1">
                <a:solidFill>
                  <a:prstClr val="black"/>
                </a:solidFill>
              </a:rPr>
              <a:t>genetiknya</a:t>
            </a:r>
            <a:r>
              <a:rPr lang="en-US" b="1" dirty="0">
                <a:solidFill>
                  <a:prstClr val="black"/>
                </a:solidFill>
              </a:rPr>
              <a:t> </a:t>
            </a:r>
            <a:r>
              <a:rPr lang="en-US" b="1" dirty="0" err="1">
                <a:solidFill>
                  <a:prstClr val="black"/>
                </a:solidFill>
              </a:rPr>
              <a:t>ke</a:t>
            </a:r>
            <a:r>
              <a:rPr lang="en-US" b="1" dirty="0">
                <a:solidFill>
                  <a:prstClr val="black"/>
                </a:solidFill>
              </a:rPr>
              <a:t> </a:t>
            </a:r>
            <a:r>
              <a:rPr lang="en-US" b="1" dirty="0" err="1">
                <a:solidFill>
                  <a:prstClr val="black"/>
                </a:solidFill>
              </a:rPr>
              <a:t>dalam</a:t>
            </a:r>
            <a:r>
              <a:rPr lang="en-US" b="1" dirty="0">
                <a:solidFill>
                  <a:prstClr val="black"/>
                </a:solidFill>
              </a:rPr>
              <a:t> </a:t>
            </a:r>
            <a:r>
              <a:rPr lang="en-US" b="1" dirty="0" err="1">
                <a:solidFill>
                  <a:prstClr val="black"/>
                </a:solidFill>
              </a:rPr>
              <a:t>sel</a:t>
            </a:r>
            <a:r>
              <a:rPr lang="en-US" b="1" dirty="0">
                <a:solidFill>
                  <a:prstClr val="black"/>
                </a:solidFill>
              </a:rPr>
              <a:t> </a:t>
            </a:r>
            <a:r>
              <a:rPr lang="en-US" b="1" dirty="0" err="1">
                <a:solidFill>
                  <a:prstClr val="black"/>
                </a:solidFill>
              </a:rPr>
              <a:t>inang</a:t>
            </a:r>
            <a:r>
              <a:rPr lang="en-US" b="1" dirty="0">
                <a:solidFill>
                  <a:prstClr val="black"/>
                </a:solidFill>
              </a:rPr>
              <a:t>.</a:t>
            </a:r>
          </a:p>
          <a:p>
            <a:pPr marL="285750" indent="-285750">
              <a:buFont typeface="Arial" pitchFamily="34" charset="0"/>
              <a:buChar char="•"/>
            </a:pPr>
            <a:r>
              <a:rPr lang="en-US" b="1" dirty="0" err="1">
                <a:solidFill>
                  <a:prstClr val="black"/>
                </a:solidFill>
              </a:rPr>
              <a:t>Eklifase</a:t>
            </a:r>
            <a:r>
              <a:rPr lang="en-US" b="1" dirty="0">
                <a:solidFill>
                  <a:prstClr val="black"/>
                </a:solidFill>
              </a:rPr>
              <a:t>; </a:t>
            </a:r>
            <a:r>
              <a:rPr lang="en-US" b="1" dirty="0" err="1">
                <a:solidFill>
                  <a:prstClr val="black"/>
                </a:solidFill>
              </a:rPr>
              <a:t>materi</a:t>
            </a:r>
            <a:r>
              <a:rPr lang="en-US" b="1" dirty="0">
                <a:solidFill>
                  <a:prstClr val="black"/>
                </a:solidFill>
              </a:rPr>
              <a:t> </a:t>
            </a:r>
            <a:r>
              <a:rPr lang="en-US" b="1" dirty="0" err="1">
                <a:solidFill>
                  <a:prstClr val="black"/>
                </a:solidFill>
              </a:rPr>
              <a:t>genetik</a:t>
            </a:r>
            <a:r>
              <a:rPr lang="en-US" b="1" dirty="0">
                <a:solidFill>
                  <a:prstClr val="black"/>
                </a:solidFill>
              </a:rPr>
              <a:t> </a:t>
            </a:r>
            <a:r>
              <a:rPr lang="en-US" b="1" dirty="0" smtClean="0">
                <a:solidFill>
                  <a:prstClr val="black"/>
                </a:solidFill>
              </a:rPr>
              <a:t>virus </a:t>
            </a:r>
            <a:r>
              <a:rPr lang="en-US" b="1" dirty="0" err="1" smtClean="0">
                <a:solidFill>
                  <a:prstClr val="black"/>
                </a:solidFill>
              </a:rPr>
              <a:t>menempel</a:t>
            </a:r>
            <a:r>
              <a:rPr lang="en-US" b="1" dirty="0" smtClean="0">
                <a:solidFill>
                  <a:prstClr val="black"/>
                </a:solidFill>
              </a:rPr>
              <a:t> </a:t>
            </a:r>
            <a:r>
              <a:rPr lang="en-US" b="1" dirty="0" err="1">
                <a:solidFill>
                  <a:prstClr val="black"/>
                </a:solidFill>
              </a:rPr>
              <a:t>pasa</a:t>
            </a:r>
            <a:r>
              <a:rPr lang="en-US" b="1" dirty="0">
                <a:solidFill>
                  <a:prstClr val="black"/>
                </a:solidFill>
              </a:rPr>
              <a:t> </a:t>
            </a:r>
            <a:r>
              <a:rPr lang="en-US" b="1" dirty="0" err="1">
                <a:solidFill>
                  <a:prstClr val="black"/>
                </a:solidFill>
              </a:rPr>
              <a:t>sel</a:t>
            </a:r>
            <a:r>
              <a:rPr lang="en-US" b="1" dirty="0">
                <a:solidFill>
                  <a:prstClr val="black"/>
                </a:solidFill>
              </a:rPr>
              <a:t> </a:t>
            </a:r>
            <a:r>
              <a:rPr lang="en-US" b="1" dirty="0" err="1">
                <a:solidFill>
                  <a:prstClr val="black"/>
                </a:solidFill>
              </a:rPr>
              <a:t>inang</a:t>
            </a:r>
            <a:r>
              <a:rPr lang="en-US" b="1" dirty="0">
                <a:solidFill>
                  <a:prstClr val="black"/>
                </a:solidFill>
              </a:rPr>
              <a:t> </a:t>
            </a:r>
            <a:r>
              <a:rPr lang="en-US" b="1" dirty="0" err="1">
                <a:solidFill>
                  <a:prstClr val="black"/>
                </a:solidFill>
              </a:rPr>
              <a:t>kemudian</a:t>
            </a:r>
            <a:r>
              <a:rPr lang="en-US" b="1" dirty="0">
                <a:solidFill>
                  <a:prstClr val="black"/>
                </a:solidFill>
              </a:rPr>
              <a:t> virus </a:t>
            </a:r>
            <a:r>
              <a:rPr lang="en-US" b="1" dirty="0" err="1">
                <a:solidFill>
                  <a:prstClr val="black"/>
                </a:solidFill>
              </a:rPr>
              <a:t>mengambil</a:t>
            </a:r>
            <a:r>
              <a:rPr lang="en-US" b="1" dirty="0">
                <a:solidFill>
                  <a:prstClr val="black"/>
                </a:solidFill>
              </a:rPr>
              <a:t> </a:t>
            </a:r>
            <a:r>
              <a:rPr lang="en-US" b="1" dirty="0" err="1">
                <a:solidFill>
                  <a:prstClr val="black"/>
                </a:solidFill>
              </a:rPr>
              <a:t>alih</a:t>
            </a:r>
            <a:r>
              <a:rPr lang="en-US" b="1" dirty="0">
                <a:solidFill>
                  <a:prstClr val="black"/>
                </a:solidFill>
              </a:rPr>
              <a:t> </a:t>
            </a:r>
            <a:r>
              <a:rPr lang="en-US" b="1" dirty="0" err="1">
                <a:solidFill>
                  <a:prstClr val="black"/>
                </a:solidFill>
              </a:rPr>
              <a:t>fungsinya</a:t>
            </a:r>
            <a:r>
              <a:rPr lang="en-US" b="1" dirty="0">
                <a:solidFill>
                  <a:prstClr val="black"/>
                </a:solidFill>
              </a:rPr>
              <a:t>.</a:t>
            </a:r>
          </a:p>
          <a:p>
            <a:pPr marL="285750" indent="-285750">
              <a:buFont typeface="Arial" pitchFamily="34" charset="0"/>
              <a:buChar char="•"/>
            </a:pPr>
            <a:r>
              <a:rPr lang="en-US" b="1" dirty="0" err="1">
                <a:solidFill>
                  <a:prstClr val="black"/>
                </a:solidFill>
              </a:rPr>
              <a:t>Sintesis</a:t>
            </a:r>
            <a:r>
              <a:rPr lang="en-US" b="1" dirty="0">
                <a:solidFill>
                  <a:prstClr val="black"/>
                </a:solidFill>
              </a:rPr>
              <a:t>: </a:t>
            </a:r>
            <a:r>
              <a:rPr lang="en-US" b="1" dirty="0" err="1">
                <a:solidFill>
                  <a:prstClr val="black"/>
                </a:solidFill>
              </a:rPr>
              <a:t>penyusunan</a:t>
            </a:r>
            <a:r>
              <a:rPr lang="en-US" b="1" dirty="0">
                <a:solidFill>
                  <a:prstClr val="black"/>
                </a:solidFill>
              </a:rPr>
              <a:t> </a:t>
            </a:r>
            <a:r>
              <a:rPr lang="en-US" b="1" dirty="0" err="1">
                <a:solidFill>
                  <a:prstClr val="black"/>
                </a:solidFill>
              </a:rPr>
              <a:t>komponen-komponen</a:t>
            </a:r>
            <a:r>
              <a:rPr lang="en-US" b="1" dirty="0">
                <a:solidFill>
                  <a:prstClr val="black"/>
                </a:solidFill>
              </a:rPr>
              <a:t> </a:t>
            </a:r>
            <a:r>
              <a:rPr lang="en-US" b="1" dirty="0" err="1">
                <a:solidFill>
                  <a:prstClr val="black"/>
                </a:solidFill>
              </a:rPr>
              <a:t>tubuh</a:t>
            </a:r>
            <a:r>
              <a:rPr lang="en-US" b="1" dirty="0">
                <a:solidFill>
                  <a:prstClr val="black"/>
                </a:solidFill>
              </a:rPr>
              <a:t> virus.</a:t>
            </a:r>
          </a:p>
          <a:p>
            <a:pPr marL="285750" indent="-285750">
              <a:buFont typeface="Arial" pitchFamily="34" charset="0"/>
              <a:buChar char="•"/>
            </a:pPr>
            <a:r>
              <a:rPr lang="en-US" b="1" dirty="0" err="1">
                <a:solidFill>
                  <a:prstClr val="black"/>
                </a:solidFill>
              </a:rPr>
              <a:t>Perakitan</a:t>
            </a:r>
            <a:r>
              <a:rPr lang="en-US" b="1" dirty="0">
                <a:solidFill>
                  <a:prstClr val="black"/>
                </a:solidFill>
              </a:rPr>
              <a:t>: </a:t>
            </a:r>
            <a:r>
              <a:rPr lang="en-US" b="1" dirty="0" err="1">
                <a:solidFill>
                  <a:prstClr val="black"/>
                </a:solidFill>
              </a:rPr>
              <a:t>komponen-komponen</a:t>
            </a:r>
            <a:r>
              <a:rPr lang="en-US" b="1" dirty="0">
                <a:solidFill>
                  <a:prstClr val="black"/>
                </a:solidFill>
              </a:rPr>
              <a:t> </a:t>
            </a:r>
            <a:r>
              <a:rPr lang="en-US" b="1" dirty="0" err="1">
                <a:solidFill>
                  <a:prstClr val="black"/>
                </a:solidFill>
              </a:rPr>
              <a:t>tubuh</a:t>
            </a:r>
            <a:r>
              <a:rPr lang="en-US" b="1" dirty="0">
                <a:solidFill>
                  <a:prstClr val="black"/>
                </a:solidFill>
              </a:rPr>
              <a:t> virus </a:t>
            </a:r>
            <a:r>
              <a:rPr lang="en-US" b="1" dirty="0" err="1">
                <a:solidFill>
                  <a:prstClr val="black"/>
                </a:solidFill>
              </a:rPr>
              <a:t>dirakit</a:t>
            </a:r>
            <a:r>
              <a:rPr lang="en-US" b="1" dirty="0">
                <a:solidFill>
                  <a:prstClr val="black"/>
                </a:solidFill>
              </a:rPr>
              <a:t> </a:t>
            </a:r>
            <a:r>
              <a:rPr lang="en-US" b="1" dirty="0" err="1">
                <a:solidFill>
                  <a:prstClr val="black"/>
                </a:solidFill>
              </a:rPr>
              <a:t>menjadi</a:t>
            </a:r>
            <a:r>
              <a:rPr lang="en-US" b="1" dirty="0">
                <a:solidFill>
                  <a:prstClr val="black"/>
                </a:solidFill>
              </a:rPr>
              <a:t> virus-virus </a:t>
            </a:r>
            <a:r>
              <a:rPr lang="en-US" b="1" dirty="0" err="1">
                <a:solidFill>
                  <a:prstClr val="black"/>
                </a:solidFill>
              </a:rPr>
              <a:t>baru</a:t>
            </a:r>
            <a:r>
              <a:rPr lang="en-US" b="1" dirty="0">
                <a:solidFill>
                  <a:prstClr val="black"/>
                </a:solidFill>
              </a:rPr>
              <a:t>.</a:t>
            </a:r>
          </a:p>
          <a:p>
            <a:pPr marL="285750" indent="-285750">
              <a:buFont typeface="Arial" pitchFamily="34" charset="0"/>
              <a:buChar char="•"/>
            </a:pPr>
            <a:r>
              <a:rPr lang="en-US" b="1" dirty="0" err="1">
                <a:solidFill>
                  <a:prstClr val="black"/>
                </a:solidFill>
              </a:rPr>
              <a:t>Lisis</a:t>
            </a:r>
            <a:r>
              <a:rPr lang="en-US" b="1" dirty="0">
                <a:solidFill>
                  <a:prstClr val="black"/>
                </a:solidFill>
              </a:rPr>
              <a:t>: </a:t>
            </a:r>
            <a:r>
              <a:rPr lang="en-US" b="1" dirty="0" err="1">
                <a:solidFill>
                  <a:prstClr val="black"/>
                </a:solidFill>
              </a:rPr>
              <a:t>pecahnya</a:t>
            </a:r>
            <a:r>
              <a:rPr lang="en-US" b="1" dirty="0">
                <a:solidFill>
                  <a:prstClr val="black"/>
                </a:solidFill>
              </a:rPr>
              <a:t> </a:t>
            </a:r>
            <a:r>
              <a:rPr lang="en-US" b="1" dirty="0" err="1">
                <a:solidFill>
                  <a:prstClr val="black"/>
                </a:solidFill>
              </a:rPr>
              <a:t>sel</a:t>
            </a:r>
            <a:r>
              <a:rPr lang="en-US" b="1" dirty="0">
                <a:solidFill>
                  <a:prstClr val="black"/>
                </a:solidFill>
              </a:rPr>
              <a:t> </a:t>
            </a:r>
            <a:r>
              <a:rPr lang="en-US" b="1" dirty="0" err="1">
                <a:solidFill>
                  <a:prstClr val="black"/>
                </a:solidFill>
              </a:rPr>
              <a:t>inang</a:t>
            </a:r>
            <a:endParaRPr lang="en-US" b="1" dirty="0">
              <a:solidFill>
                <a:prstClr val="black"/>
              </a:solidFill>
            </a:endParaRPr>
          </a:p>
          <a:p>
            <a:endParaRPr lang="en-US" dirty="0">
              <a:solidFill>
                <a:prstClr val="black"/>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57201"/>
            <a:ext cx="8057270" cy="3657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3693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13314" name="Rectangle 2"/>
          <p:cNvSpPr>
            <a:spLocks noChangeArrowheads="1"/>
          </p:cNvSpPr>
          <p:nvPr/>
        </p:nvSpPr>
        <p:spPr bwMode="auto">
          <a:xfrm>
            <a:off x="285752" y="522912"/>
            <a:ext cx="871540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id-ID"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Empat orang siswa yang bernama Juli, Poppy, Parmin dan Anang menyelidiki apakah tanaman membutuhkan cahaya untuk bertahan hidup. Mereka masing-masing menanam tanaman yang sama dalam kondisi yang berbeda seperti yang tertera pada gambar berikut </a:t>
            </a:r>
            <a:endParaRPr kumimoji="0" lang="id-ID"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pic>
        <p:nvPicPr>
          <p:cNvPr id="13313" name="Picture 2"/>
          <p:cNvPicPr>
            <a:picLocks noChangeAspect="1" noChangeArrowheads="1"/>
          </p:cNvPicPr>
          <p:nvPr/>
        </p:nvPicPr>
        <p:blipFill>
          <a:blip r:embed="rId3"/>
          <a:srcRect/>
          <a:stretch>
            <a:fillRect/>
          </a:stretch>
        </p:blipFill>
        <p:spPr bwMode="auto">
          <a:xfrm>
            <a:off x="1500166" y="1790713"/>
            <a:ext cx="4791075" cy="3281361"/>
          </a:xfrm>
          <a:prstGeom prst="rect">
            <a:avLst/>
          </a:prstGeom>
          <a:noFill/>
        </p:spPr>
      </p:pic>
      <p:sp>
        <p:nvSpPr>
          <p:cNvPr id="13315" name="Rectangle 3"/>
          <p:cNvSpPr>
            <a:spLocks noChangeArrowheads="1"/>
          </p:cNvSpPr>
          <p:nvPr/>
        </p:nvSpPr>
        <p:spPr bwMode="auto">
          <a:xfrm>
            <a:off x="357158" y="5072074"/>
            <a:ext cx="842968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Dari ke-empat siswa tersebut, siapakah melakukan percobaan dengan menggunakan variabel kontrol yang tepat...</a:t>
            </a:r>
            <a:endParaRPr kumimoji="0" lang="id-ID" b="0" i="0" u="none" strike="noStrike" cap="none" normalizeH="0" baseline="0" dirty="0" smtClean="0">
              <a:ln>
                <a:noFill/>
              </a:ln>
              <a:solidFill>
                <a:schemeClr val="tx1"/>
              </a:solidFill>
              <a:effectLst/>
              <a:latin typeface="Arial" pitchFamily="34" charset="0"/>
              <a:cs typeface="Arial" pitchFamily="34" charset="0"/>
            </a:endParaRPr>
          </a:p>
          <a:p>
            <a:pPr marL="342900" indent="-342900" algn="just" eaLnBrk="0" fontAlgn="base" hangingPunct="0">
              <a:spcBef>
                <a:spcPct val="0"/>
              </a:spcBef>
              <a:spcAft>
                <a:spcPct val="0"/>
              </a:spcAft>
              <a:buFont typeface="+mj-lt"/>
              <a:buAutoNum type="alphaUcPeriod"/>
            </a:pPr>
            <a:r>
              <a:rPr kumimoji="0" lang="id-ID"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Anang			C. Poppy</a:t>
            </a:r>
            <a:endParaRPr kumimoji="0" lang="id-ID" b="0" i="0" u="none" strike="noStrike" cap="none" normalizeH="0" baseline="0" dirty="0" smtClean="0">
              <a:ln>
                <a:noFill/>
              </a:ln>
              <a:solidFill>
                <a:schemeClr val="tx1"/>
              </a:solidFill>
              <a:effectLst/>
              <a:latin typeface="Arial" pitchFamily="34" charset="0"/>
              <a:cs typeface="Arial" pitchFamily="34" charset="0"/>
            </a:endParaRPr>
          </a:p>
          <a:p>
            <a:pPr marL="342900" indent="-342900" algn="just" eaLnBrk="0" fontAlgn="base" hangingPunct="0">
              <a:spcBef>
                <a:spcPct val="0"/>
              </a:spcBef>
              <a:spcAft>
                <a:spcPct val="0"/>
              </a:spcAft>
              <a:buFont typeface="+mj-lt"/>
              <a:buAutoNum type="alphaUcPeriod"/>
            </a:pPr>
            <a:r>
              <a:rPr kumimoji="0" lang="id-ID"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Parmin			D. Juli</a:t>
            </a:r>
            <a:endParaRPr kumimoji="0" lang="id-ID"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tabLst/>
            </a:pP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itle 1"/>
          <p:cNvSpPr>
            <a:spLocks noGrp="1"/>
          </p:cNvSpPr>
          <p:nvPr>
            <p:ph type="title"/>
          </p:nvPr>
        </p:nvSpPr>
        <p:spPr>
          <a:xfrm>
            <a:off x="457200" y="142852"/>
            <a:ext cx="8229600" cy="796908"/>
          </a:xfrm>
        </p:spPr>
        <p:txBody>
          <a:bodyPr/>
          <a:lstStyle/>
          <a:p>
            <a:r>
              <a:rPr lang="id-ID" b="1" dirty="0" smtClean="0">
                <a:solidFill>
                  <a:srgbClr val="FF0000"/>
                </a:solidFill>
              </a:rPr>
              <a:t>Contoh </a:t>
            </a:r>
            <a:r>
              <a:rPr lang="en-US" b="1" dirty="0" err="1" smtClean="0">
                <a:solidFill>
                  <a:srgbClr val="FF0000"/>
                </a:solidFill>
              </a:rPr>
              <a:t>Soal</a:t>
            </a:r>
            <a:r>
              <a:rPr lang="en-US" b="1" dirty="0" smtClean="0">
                <a:solidFill>
                  <a:srgbClr val="FF0000"/>
                </a:solidFill>
              </a:rPr>
              <a:t> Biologi</a:t>
            </a:r>
            <a:r>
              <a:rPr lang="en-US" b="1" baseline="30000" dirty="0" smtClean="0">
                <a:solidFill>
                  <a:srgbClr val="FF0000"/>
                </a:solidFill>
              </a:rPr>
              <a:t>1</a:t>
            </a:r>
            <a:endParaRPr lang="id-ID" b="1" dirty="0">
              <a:solidFill>
                <a:srgbClr val="FF0000"/>
              </a:solidFill>
            </a:endParaRPr>
          </a:p>
        </p:txBody>
      </p:sp>
      <p:sp>
        <p:nvSpPr>
          <p:cNvPr id="6" name="Rectangle 5"/>
          <p:cNvSpPr/>
          <p:nvPr/>
        </p:nvSpPr>
        <p:spPr>
          <a:xfrm>
            <a:off x="0" y="6488668"/>
            <a:ext cx="2104422" cy="369332"/>
          </a:xfrm>
          <a:prstGeom prst="rect">
            <a:avLst/>
          </a:prstGeom>
        </p:spPr>
        <p:txBody>
          <a:bodyPr wrap="none">
            <a:spAutoFit/>
          </a:bodyPr>
          <a:lstStyle/>
          <a:p>
            <a:r>
              <a:rPr lang="en-US" b="1" baseline="30000" dirty="0" smtClean="0">
                <a:solidFill>
                  <a:srgbClr val="FF0000"/>
                </a:solidFill>
              </a:rPr>
              <a:t>1) </a:t>
            </a:r>
            <a:r>
              <a:rPr lang="en-US" b="1" baseline="30000" dirty="0" err="1" smtClean="0">
                <a:solidFill>
                  <a:srgbClr val="FF0000"/>
                </a:solidFill>
              </a:rPr>
              <a:t>Ditulis</a:t>
            </a:r>
            <a:r>
              <a:rPr lang="en-US" b="1" baseline="30000" dirty="0" smtClean="0">
                <a:solidFill>
                  <a:srgbClr val="FF0000"/>
                </a:solidFill>
              </a:rPr>
              <a:t> </a:t>
            </a:r>
            <a:r>
              <a:rPr lang="en-US" b="1" baseline="30000" dirty="0" err="1" smtClean="0">
                <a:solidFill>
                  <a:srgbClr val="FF0000"/>
                </a:solidFill>
              </a:rPr>
              <a:t>oleh</a:t>
            </a:r>
            <a:r>
              <a:rPr lang="en-US" b="1" baseline="30000" dirty="0" smtClean="0">
                <a:solidFill>
                  <a:srgbClr val="FF0000"/>
                </a:solidFill>
              </a:rPr>
              <a:t> Poppy,P4TK IPA</a:t>
            </a:r>
            <a:endParaRPr lang="en-US" dirty="0"/>
          </a:p>
        </p:txBody>
      </p:sp>
    </p:spTree>
    <p:extLst>
      <p:ext uri="{BB962C8B-B14F-4D97-AF65-F5344CB8AC3E}">
        <p14:creationId xmlns:p14="http://schemas.microsoft.com/office/powerpoint/2010/main" val="1956001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0" y="533400"/>
            <a:ext cx="9144000" cy="6401753"/>
          </a:xfrm>
          <a:prstGeom prst="rect">
            <a:avLst/>
          </a:prstGeom>
          <a:noFill/>
        </p:spPr>
        <p:txBody>
          <a:bodyPr wrap="square" rtlCol="0">
            <a:spAutoFit/>
          </a:bodyPr>
          <a:lstStyle/>
          <a:p>
            <a:pPr algn="just"/>
            <a:r>
              <a:rPr lang="en-US" sz="2800" dirty="0" err="1">
                <a:solidFill>
                  <a:prstClr val="black"/>
                </a:solidFill>
              </a:rPr>
              <a:t>Pernyataan</a:t>
            </a:r>
            <a:r>
              <a:rPr lang="en-US" sz="2800" dirty="0">
                <a:solidFill>
                  <a:prstClr val="black"/>
                </a:solidFill>
              </a:rPr>
              <a:t> </a:t>
            </a:r>
            <a:r>
              <a:rPr lang="en-US" sz="2800" dirty="0" err="1">
                <a:solidFill>
                  <a:prstClr val="black"/>
                </a:solidFill>
              </a:rPr>
              <a:t>berikut</a:t>
            </a:r>
            <a:r>
              <a:rPr lang="en-US" sz="2800" dirty="0">
                <a:solidFill>
                  <a:prstClr val="black"/>
                </a:solidFill>
              </a:rPr>
              <a:t> yang </a:t>
            </a:r>
            <a:r>
              <a:rPr lang="en-US" sz="2800" dirty="0" err="1">
                <a:solidFill>
                  <a:prstClr val="black"/>
                </a:solidFill>
              </a:rPr>
              <a:t>tepat</a:t>
            </a:r>
            <a:r>
              <a:rPr lang="en-US" sz="2800" dirty="0">
                <a:solidFill>
                  <a:prstClr val="black"/>
                </a:solidFill>
              </a:rPr>
              <a:t> </a:t>
            </a:r>
            <a:r>
              <a:rPr lang="en-US" sz="2800" dirty="0" err="1">
                <a:solidFill>
                  <a:prstClr val="black"/>
                </a:solidFill>
              </a:rPr>
              <a:t>tentang</a:t>
            </a:r>
            <a:r>
              <a:rPr lang="en-US" sz="2800" dirty="0">
                <a:solidFill>
                  <a:prstClr val="black"/>
                </a:solidFill>
              </a:rPr>
              <a:t>  </a:t>
            </a:r>
            <a:r>
              <a:rPr lang="en-US" sz="2800" dirty="0" err="1">
                <a:solidFill>
                  <a:prstClr val="black"/>
                </a:solidFill>
              </a:rPr>
              <a:t>terbentuknya</a:t>
            </a:r>
            <a:r>
              <a:rPr lang="en-US" sz="2800" dirty="0">
                <a:solidFill>
                  <a:prstClr val="black"/>
                </a:solidFill>
              </a:rPr>
              <a:t> virus-virus </a:t>
            </a:r>
            <a:r>
              <a:rPr lang="en-US" sz="2800" dirty="0" err="1">
                <a:solidFill>
                  <a:prstClr val="black"/>
                </a:solidFill>
              </a:rPr>
              <a:t>baru</a:t>
            </a:r>
            <a:r>
              <a:rPr lang="en-US" sz="2800" dirty="0">
                <a:solidFill>
                  <a:prstClr val="black"/>
                </a:solidFill>
              </a:rPr>
              <a:t> yang </a:t>
            </a:r>
            <a:r>
              <a:rPr lang="en-US" sz="2800" dirty="0" err="1">
                <a:solidFill>
                  <a:prstClr val="black"/>
                </a:solidFill>
              </a:rPr>
              <a:t>terjadi</a:t>
            </a:r>
            <a:r>
              <a:rPr lang="en-US" sz="2800" dirty="0">
                <a:solidFill>
                  <a:prstClr val="black"/>
                </a:solidFill>
              </a:rPr>
              <a:t> </a:t>
            </a:r>
            <a:r>
              <a:rPr lang="en-US" sz="2800" dirty="0" err="1">
                <a:solidFill>
                  <a:prstClr val="black"/>
                </a:solidFill>
              </a:rPr>
              <a:t>pada</a:t>
            </a:r>
            <a:r>
              <a:rPr lang="en-US" sz="2800" dirty="0">
                <a:solidFill>
                  <a:prstClr val="black"/>
                </a:solidFill>
              </a:rPr>
              <a:t> </a:t>
            </a:r>
            <a:r>
              <a:rPr lang="en-US" sz="2800" dirty="0" err="1">
                <a:solidFill>
                  <a:prstClr val="black"/>
                </a:solidFill>
              </a:rPr>
              <a:t>tahapan</a:t>
            </a:r>
            <a:r>
              <a:rPr lang="en-US" sz="2800" dirty="0">
                <a:solidFill>
                  <a:prstClr val="black"/>
                </a:solidFill>
              </a:rPr>
              <a:t> </a:t>
            </a:r>
            <a:r>
              <a:rPr lang="en-US" sz="2800" dirty="0" err="1">
                <a:solidFill>
                  <a:prstClr val="black"/>
                </a:solidFill>
              </a:rPr>
              <a:t>nomor</a:t>
            </a:r>
            <a:r>
              <a:rPr lang="en-US" sz="2800" dirty="0">
                <a:solidFill>
                  <a:prstClr val="black"/>
                </a:solidFill>
              </a:rPr>
              <a:t>  5 </a:t>
            </a:r>
            <a:r>
              <a:rPr lang="en-US" sz="2800" dirty="0" err="1">
                <a:solidFill>
                  <a:prstClr val="black"/>
                </a:solidFill>
              </a:rPr>
              <a:t>adalah</a:t>
            </a:r>
            <a:r>
              <a:rPr lang="en-US" sz="2800" dirty="0">
                <a:solidFill>
                  <a:prstClr val="black"/>
                </a:solidFill>
              </a:rPr>
              <a:t> ….</a:t>
            </a:r>
          </a:p>
          <a:p>
            <a:pPr marL="514350" indent="-514350" algn="just">
              <a:buFont typeface="+mj-lt"/>
              <a:buAutoNum type="alphaUcPeriod"/>
            </a:pPr>
            <a:r>
              <a:rPr lang="en-US" sz="2800" dirty="0" err="1">
                <a:solidFill>
                  <a:prstClr val="black"/>
                </a:solidFill>
              </a:rPr>
              <a:t>komponen</a:t>
            </a:r>
            <a:r>
              <a:rPr lang="en-US" sz="2800" dirty="0">
                <a:solidFill>
                  <a:prstClr val="black"/>
                </a:solidFill>
              </a:rPr>
              <a:t> virus </a:t>
            </a:r>
            <a:r>
              <a:rPr lang="en-US" sz="2800" dirty="0" err="1">
                <a:solidFill>
                  <a:prstClr val="black"/>
                </a:solidFill>
              </a:rPr>
              <a:t>baru</a:t>
            </a:r>
            <a:r>
              <a:rPr lang="en-US" sz="2800" dirty="0">
                <a:solidFill>
                  <a:prstClr val="black"/>
                </a:solidFill>
              </a:rPr>
              <a:t> </a:t>
            </a:r>
            <a:r>
              <a:rPr lang="en-US" sz="2800" dirty="0" err="1">
                <a:solidFill>
                  <a:prstClr val="black"/>
                </a:solidFill>
              </a:rPr>
              <a:t>seluruhnya</a:t>
            </a:r>
            <a:r>
              <a:rPr lang="en-US" sz="2800" dirty="0">
                <a:solidFill>
                  <a:prstClr val="black"/>
                </a:solidFill>
              </a:rPr>
              <a:t> </a:t>
            </a:r>
            <a:r>
              <a:rPr lang="en-US" sz="2800" dirty="0" err="1">
                <a:solidFill>
                  <a:prstClr val="black"/>
                </a:solidFill>
              </a:rPr>
              <a:t>berasal</a:t>
            </a:r>
            <a:r>
              <a:rPr lang="en-US" sz="2800" dirty="0">
                <a:solidFill>
                  <a:prstClr val="black"/>
                </a:solidFill>
              </a:rPr>
              <a:t> </a:t>
            </a:r>
            <a:r>
              <a:rPr lang="en-US" sz="2800" dirty="0" err="1">
                <a:solidFill>
                  <a:prstClr val="black"/>
                </a:solidFill>
              </a:rPr>
              <a:t>dari</a:t>
            </a:r>
            <a:r>
              <a:rPr lang="en-US" sz="2800" dirty="0">
                <a:solidFill>
                  <a:prstClr val="black"/>
                </a:solidFill>
              </a:rPr>
              <a:t> virus </a:t>
            </a:r>
            <a:r>
              <a:rPr lang="en-US" sz="2800" dirty="0" err="1">
                <a:solidFill>
                  <a:prstClr val="black"/>
                </a:solidFill>
              </a:rPr>
              <a:t>awal</a:t>
            </a:r>
            <a:endParaRPr lang="en-US" sz="2800" dirty="0">
              <a:solidFill>
                <a:prstClr val="black"/>
              </a:solidFill>
            </a:endParaRPr>
          </a:p>
          <a:p>
            <a:pPr marL="514350" indent="-514350" algn="just">
              <a:buFont typeface="+mj-lt"/>
              <a:buAutoNum type="alphaUcPeriod"/>
            </a:pPr>
            <a:r>
              <a:rPr lang="en-US" sz="2800" dirty="0" err="1">
                <a:solidFill>
                  <a:prstClr val="black"/>
                </a:solidFill>
              </a:rPr>
              <a:t>komponen</a:t>
            </a:r>
            <a:r>
              <a:rPr lang="en-US" sz="2800" dirty="0">
                <a:solidFill>
                  <a:prstClr val="black"/>
                </a:solidFill>
              </a:rPr>
              <a:t> virus </a:t>
            </a:r>
            <a:r>
              <a:rPr lang="en-US" sz="2800" dirty="0" err="1">
                <a:solidFill>
                  <a:prstClr val="black"/>
                </a:solidFill>
              </a:rPr>
              <a:t>baru</a:t>
            </a:r>
            <a:r>
              <a:rPr lang="en-US" sz="2800" dirty="0">
                <a:solidFill>
                  <a:prstClr val="black"/>
                </a:solidFill>
              </a:rPr>
              <a:t> </a:t>
            </a:r>
            <a:r>
              <a:rPr lang="en-US" sz="2800" dirty="0" err="1">
                <a:solidFill>
                  <a:prstClr val="black"/>
                </a:solidFill>
              </a:rPr>
              <a:t>hanya</a:t>
            </a:r>
            <a:r>
              <a:rPr lang="en-US" sz="2800" dirty="0">
                <a:solidFill>
                  <a:prstClr val="black"/>
                </a:solidFill>
              </a:rPr>
              <a:t> </a:t>
            </a:r>
            <a:r>
              <a:rPr lang="en-US" sz="2800" dirty="0" err="1">
                <a:solidFill>
                  <a:prstClr val="black"/>
                </a:solidFill>
              </a:rPr>
              <a:t>sebagian</a:t>
            </a:r>
            <a:r>
              <a:rPr lang="en-US" sz="2800" dirty="0">
                <a:solidFill>
                  <a:prstClr val="black"/>
                </a:solidFill>
              </a:rPr>
              <a:t> </a:t>
            </a:r>
            <a:r>
              <a:rPr lang="en-US" sz="2800" dirty="0" err="1">
                <a:solidFill>
                  <a:prstClr val="black"/>
                </a:solidFill>
              </a:rPr>
              <a:t>berasal</a:t>
            </a:r>
            <a:r>
              <a:rPr lang="en-US" sz="2800" dirty="0">
                <a:solidFill>
                  <a:prstClr val="black"/>
                </a:solidFill>
              </a:rPr>
              <a:t> </a:t>
            </a:r>
            <a:r>
              <a:rPr lang="en-US" sz="2800" dirty="0" err="1">
                <a:solidFill>
                  <a:prstClr val="black"/>
                </a:solidFill>
              </a:rPr>
              <a:t>dari</a:t>
            </a:r>
            <a:r>
              <a:rPr lang="en-US" sz="2800" dirty="0">
                <a:solidFill>
                  <a:prstClr val="black"/>
                </a:solidFill>
              </a:rPr>
              <a:t> virus </a:t>
            </a:r>
            <a:r>
              <a:rPr lang="en-US" sz="2800" dirty="0" err="1">
                <a:solidFill>
                  <a:prstClr val="black"/>
                </a:solidFill>
              </a:rPr>
              <a:t>awal</a:t>
            </a:r>
            <a:endParaRPr lang="en-US" sz="2800" dirty="0">
              <a:solidFill>
                <a:prstClr val="black"/>
              </a:solidFill>
            </a:endParaRPr>
          </a:p>
          <a:p>
            <a:pPr marL="514350" indent="-514350" algn="just">
              <a:buFont typeface="+mj-lt"/>
              <a:buAutoNum type="alphaUcPeriod"/>
            </a:pPr>
            <a:r>
              <a:rPr lang="en-US" sz="2800" dirty="0" err="1">
                <a:solidFill>
                  <a:prstClr val="black"/>
                </a:solidFill>
              </a:rPr>
              <a:t>induk</a:t>
            </a:r>
            <a:r>
              <a:rPr lang="en-US" sz="2800" dirty="0">
                <a:solidFill>
                  <a:prstClr val="black"/>
                </a:solidFill>
              </a:rPr>
              <a:t> virus </a:t>
            </a:r>
            <a:r>
              <a:rPr lang="en-US" sz="2800" dirty="0" err="1">
                <a:solidFill>
                  <a:prstClr val="black"/>
                </a:solidFill>
              </a:rPr>
              <a:t>akan</a:t>
            </a:r>
            <a:r>
              <a:rPr lang="en-US" sz="2800" dirty="0">
                <a:solidFill>
                  <a:prstClr val="black"/>
                </a:solidFill>
              </a:rPr>
              <a:t> </a:t>
            </a:r>
            <a:r>
              <a:rPr lang="en-US" sz="2800" dirty="0" err="1">
                <a:solidFill>
                  <a:prstClr val="black"/>
                </a:solidFill>
              </a:rPr>
              <a:t>melakukan</a:t>
            </a:r>
            <a:r>
              <a:rPr lang="en-US" sz="2800" dirty="0">
                <a:solidFill>
                  <a:prstClr val="black"/>
                </a:solidFill>
              </a:rPr>
              <a:t> </a:t>
            </a:r>
            <a:r>
              <a:rPr lang="en-US" sz="2800" dirty="0" err="1">
                <a:solidFill>
                  <a:prstClr val="black"/>
                </a:solidFill>
              </a:rPr>
              <a:t>konjugasi</a:t>
            </a:r>
            <a:r>
              <a:rPr lang="en-US" sz="2800" dirty="0">
                <a:solidFill>
                  <a:prstClr val="black"/>
                </a:solidFill>
              </a:rPr>
              <a:t> di </a:t>
            </a:r>
            <a:r>
              <a:rPr lang="en-US" sz="2800" dirty="0" err="1">
                <a:solidFill>
                  <a:prstClr val="black"/>
                </a:solidFill>
              </a:rPr>
              <a:t>dalam</a:t>
            </a:r>
            <a:r>
              <a:rPr lang="en-US" sz="2800" dirty="0">
                <a:solidFill>
                  <a:prstClr val="black"/>
                </a:solidFill>
              </a:rPr>
              <a:t> </a:t>
            </a:r>
            <a:r>
              <a:rPr lang="en-US" sz="2800" dirty="0" err="1">
                <a:solidFill>
                  <a:prstClr val="black"/>
                </a:solidFill>
              </a:rPr>
              <a:t>tubuh</a:t>
            </a:r>
            <a:r>
              <a:rPr lang="en-US" sz="2800" dirty="0">
                <a:solidFill>
                  <a:prstClr val="black"/>
                </a:solidFill>
              </a:rPr>
              <a:t> </a:t>
            </a:r>
            <a:r>
              <a:rPr lang="en-US" sz="2800" dirty="0" err="1">
                <a:solidFill>
                  <a:prstClr val="black"/>
                </a:solidFill>
              </a:rPr>
              <a:t>inangnya</a:t>
            </a:r>
            <a:endParaRPr lang="en-US" sz="2800" dirty="0">
              <a:solidFill>
                <a:prstClr val="black"/>
              </a:solidFill>
            </a:endParaRPr>
          </a:p>
          <a:p>
            <a:pPr marL="514350" indent="-514350" algn="just">
              <a:buFont typeface="+mj-lt"/>
              <a:buAutoNum type="alphaUcPeriod"/>
            </a:pPr>
            <a:r>
              <a:rPr lang="en-US" sz="2800" dirty="0" err="1">
                <a:solidFill>
                  <a:prstClr val="black"/>
                </a:solidFill>
              </a:rPr>
              <a:t>komponen</a:t>
            </a:r>
            <a:r>
              <a:rPr lang="en-US" sz="2800" dirty="0">
                <a:solidFill>
                  <a:prstClr val="black"/>
                </a:solidFill>
              </a:rPr>
              <a:t> virus </a:t>
            </a:r>
            <a:r>
              <a:rPr lang="en-US" sz="2800" dirty="0" err="1">
                <a:solidFill>
                  <a:prstClr val="black"/>
                </a:solidFill>
              </a:rPr>
              <a:t>baru</a:t>
            </a:r>
            <a:r>
              <a:rPr lang="en-US" sz="2800" dirty="0">
                <a:solidFill>
                  <a:prstClr val="black"/>
                </a:solidFill>
              </a:rPr>
              <a:t> </a:t>
            </a:r>
            <a:r>
              <a:rPr lang="en-US" sz="2800" dirty="0" err="1">
                <a:solidFill>
                  <a:prstClr val="black"/>
                </a:solidFill>
              </a:rPr>
              <a:t>seluruhnya</a:t>
            </a:r>
            <a:r>
              <a:rPr lang="en-US" sz="2800" dirty="0">
                <a:solidFill>
                  <a:prstClr val="black"/>
                </a:solidFill>
              </a:rPr>
              <a:t> </a:t>
            </a:r>
            <a:r>
              <a:rPr lang="en-US" sz="2800" dirty="0" err="1">
                <a:solidFill>
                  <a:prstClr val="black"/>
                </a:solidFill>
              </a:rPr>
              <a:t>berasal</a:t>
            </a:r>
            <a:r>
              <a:rPr lang="en-US" sz="2800" dirty="0">
                <a:solidFill>
                  <a:prstClr val="black"/>
                </a:solidFill>
              </a:rPr>
              <a:t> </a:t>
            </a:r>
            <a:r>
              <a:rPr lang="en-US" sz="2800" dirty="0" err="1">
                <a:solidFill>
                  <a:prstClr val="black"/>
                </a:solidFill>
              </a:rPr>
              <a:t>dari</a:t>
            </a:r>
            <a:r>
              <a:rPr lang="en-US" sz="2800" dirty="0">
                <a:solidFill>
                  <a:prstClr val="black"/>
                </a:solidFill>
              </a:rPr>
              <a:t> </a:t>
            </a:r>
            <a:r>
              <a:rPr lang="en-US" sz="2800" dirty="0" err="1">
                <a:solidFill>
                  <a:prstClr val="black"/>
                </a:solidFill>
              </a:rPr>
              <a:t>bahan</a:t>
            </a:r>
            <a:r>
              <a:rPr lang="en-US" sz="2800" dirty="0">
                <a:solidFill>
                  <a:prstClr val="black"/>
                </a:solidFill>
              </a:rPr>
              <a:t> yang </a:t>
            </a:r>
            <a:r>
              <a:rPr lang="en-US" sz="2800" dirty="0" err="1">
                <a:solidFill>
                  <a:prstClr val="black"/>
                </a:solidFill>
              </a:rPr>
              <a:t>berasal</a:t>
            </a:r>
            <a:r>
              <a:rPr lang="en-US" sz="2800" dirty="0">
                <a:solidFill>
                  <a:prstClr val="black"/>
                </a:solidFill>
              </a:rPr>
              <a:t> </a:t>
            </a:r>
            <a:r>
              <a:rPr lang="en-US" sz="2800" dirty="0" err="1">
                <a:solidFill>
                  <a:prstClr val="black"/>
                </a:solidFill>
              </a:rPr>
              <a:t>dari</a:t>
            </a:r>
            <a:r>
              <a:rPr lang="en-US" sz="2800" dirty="0">
                <a:solidFill>
                  <a:prstClr val="black"/>
                </a:solidFill>
              </a:rPr>
              <a:t> </a:t>
            </a:r>
            <a:r>
              <a:rPr lang="en-US" sz="2800" dirty="0" err="1">
                <a:solidFill>
                  <a:prstClr val="black"/>
                </a:solidFill>
              </a:rPr>
              <a:t>sel</a:t>
            </a:r>
            <a:r>
              <a:rPr lang="en-US" sz="2800" dirty="0">
                <a:solidFill>
                  <a:prstClr val="black"/>
                </a:solidFill>
              </a:rPr>
              <a:t> </a:t>
            </a:r>
            <a:r>
              <a:rPr lang="en-US" sz="2800" dirty="0" err="1">
                <a:solidFill>
                  <a:prstClr val="black"/>
                </a:solidFill>
              </a:rPr>
              <a:t>inang</a:t>
            </a:r>
            <a:endParaRPr lang="en-US" sz="2800" dirty="0">
              <a:solidFill>
                <a:prstClr val="black"/>
              </a:solidFill>
            </a:endParaRPr>
          </a:p>
          <a:p>
            <a:pPr marL="514350" indent="-514350" algn="just">
              <a:buFont typeface="+mj-lt"/>
              <a:buAutoNum type="alphaUcPeriod"/>
            </a:pPr>
            <a:r>
              <a:rPr lang="en-US" sz="2800" dirty="0" err="1">
                <a:solidFill>
                  <a:prstClr val="black"/>
                </a:solidFill>
              </a:rPr>
              <a:t>penyusunan</a:t>
            </a:r>
            <a:r>
              <a:rPr lang="en-US" sz="2800" dirty="0">
                <a:solidFill>
                  <a:prstClr val="black"/>
                </a:solidFill>
              </a:rPr>
              <a:t> </a:t>
            </a:r>
            <a:r>
              <a:rPr lang="en-US" sz="2800" dirty="0" err="1">
                <a:solidFill>
                  <a:prstClr val="black"/>
                </a:solidFill>
              </a:rPr>
              <a:t>tubuh</a:t>
            </a:r>
            <a:r>
              <a:rPr lang="en-US" sz="2800" dirty="0">
                <a:solidFill>
                  <a:prstClr val="black"/>
                </a:solidFill>
              </a:rPr>
              <a:t> virus </a:t>
            </a:r>
            <a:r>
              <a:rPr lang="en-US" sz="2800" dirty="0" err="1">
                <a:solidFill>
                  <a:prstClr val="black"/>
                </a:solidFill>
              </a:rPr>
              <a:t>baru</a:t>
            </a:r>
            <a:r>
              <a:rPr lang="en-US" sz="2800" dirty="0">
                <a:solidFill>
                  <a:prstClr val="black"/>
                </a:solidFill>
              </a:rPr>
              <a:t> </a:t>
            </a:r>
            <a:r>
              <a:rPr lang="en-US" sz="2800" dirty="0" err="1">
                <a:solidFill>
                  <a:prstClr val="black"/>
                </a:solidFill>
              </a:rPr>
              <a:t>dilakukan</a:t>
            </a:r>
            <a:r>
              <a:rPr lang="en-US" sz="2800" dirty="0">
                <a:solidFill>
                  <a:prstClr val="black"/>
                </a:solidFill>
              </a:rPr>
              <a:t> </a:t>
            </a:r>
            <a:r>
              <a:rPr lang="en-US" sz="2800" dirty="0" err="1">
                <a:solidFill>
                  <a:prstClr val="black"/>
                </a:solidFill>
              </a:rPr>
              <a:t>oleh</a:t>
            </a:r>
            <a:r>
              <a:rPr lang="en-US" sz="2800" dirty="0">
                <a:solidFill>
                  <a:prstClr val="black"/>
                </a:solidFill>
              </a:rPr>
              <a:t> </a:t>
            </a:r>
            <a:r>
              <a:rPr lang="en-US" sz="2800" dirty="0" err="1">
                <a:solidFill>
                  <a:prstClr val="black"/>
                </a:solidFill>
              </a:rPr>
              <a:t>enzim</a:t>
            </a:r>
            <a:r>
              <a:rPr lang="en-US" sz="2800" dirty="0">
                <a:solidFill>
                  <a:prstClr val="black"/>
                </a:solidFill>
              </a:rPr>
              <a:t> yang </a:t>
            </a:r>
            <a:r>
              <a:rPr lang="en-US" sz="2800" dirty="0" err="1">
                <a:solidFill>
                  <a:prstClr val="black"/>
                </a:solidFill>
              </a:rPr>
              <a:t>dibawa</a:t>
            </a:r>
            <a:r>
              <a:rPr lang="en-US" sz="2800" dirty="0">
                <a:solidFill>
                  <a:prstClr val="black"/>
                </a:solidFill>
              </a:rPr>
              <a:t> </a:t>
            </a:r>
            <a:r>
              <a:rPr lang="en-US" sz="2800" dirty="0" err="1">
                <a:solidFill>
                  <a:prstClr val="black"/>
                </a:solidFill>
              </a:rPr>
              <a:t>oleh</a:t>
            </a:r>
            <a:r>
              <a:rPr lang="en-US" sz="2800" dirty="0">
                <a:solidFill>
                  <a:prstClr val="black"/>
                </a:solidFill>
              </a:rPr>
              <a:t> virus </a:t>
            </a:r>
            <a:r>
              <a:rPr lang="en-US" sz="2800" dirty="0" err="1">
                <a:solidFill>
                  <a:prstClr val="black"/>
                </a:solidFill>
              </a:rPr>
              <a:t>awal</a:t>
            </a:r>
            <a:endParaRPr lang="en-US" sz="2800" dirty="0">
              <a:solidFill>
                <a:prstClr val="black"/>
              </a:solidFill>
            </a:endParaRPr>
          </a:p>
          <a:p>
            <a:pPr algn="just"/>
            <a:endParaRPr lang="en-US" sz="2800" dirty="0">
              <a:solidFill>
                <a:prstClr val="black"/>
              </a:solidFill>
            </a:endParaRPr>
          </a:p>
          <a:p>
            <a:pPr algn="just"/>
            <a:r>
              <a:rPr lang="en-US" sz="2800" dirty="0" smtClean="0">
                <a:solidFill>
                  <a:prstClr val="black"/>
                </a:solidFill>
              </a:rPr>
              <a:t>                              </a:t>
            </a:r>
            <a:r>
              <a:rPr lang="en-US" sz="2800" b="1" dirty="0" err="1" smtClean="0">
                <a:solidFill>
                  <a:prstClr val="black"/>
                </a:solidFill>
              </a:rPr>
              <a:t>Kunci</a:t>
            </a:r>
            <a:r>
              <a:rPr lang="en-US" sz="2800" b="1" dirty="0" smtClean="0">
                <a:solidFill>
                  <a:prstClr val="black"/>
                </a:solidFill>
              </a:rPr>
              <a:t> </a:t>
            </a:r>
            <a:r>
              <a:rPr lang="en-US" sz="2800" b="1" dirty="0" err="1">
                <a:solidFill>
                  <a:prstClr val="black"/>
                </a:solidFill>
              </a:rPr>
              <a:t>jawaban</a:t>
            </a:r>
            <a:r>
              <a:rPr lang="en-US" sz="2800" b="1" dirty="0">
                <a:solidFill>
                  <a:prstClr val="black"/>
                </a:solidFill>
              </a:rPr>
              <a:t>: C</a:t>
            </a:r>
          </a:p>
          <a:p>
            <a:pPr algn="just"/>
            <a:r>
              <a:rPr lang="en-US" sz="2800" dirty="0" smtClean="0">
                <a:solidFill>
                  <a:prstClr val="black"/>
                </a:solidFill>
              </a:rPr>
              <a:t>		       </a:t>
            </a:r>
            <a:r>
              <a:rPr lang="en-US" sz="2800" b="1" dirty="0" smtClean="0">
                <a:solidFill>
                  <a:prstClr val="black"/>
                </a:solidFill>
              </a:rPr>
              <a:t>Level </a:t>
            </a:r>
            <a:r>
              <a:rPr lang="en-US" sz="2800" b="1" dirty="0" err="1">
                <a:solidFill>
                  <a:prstClr val="black"/>
                </a:solidFill>
              </a:rPr>
              <a:t>kognitif</a:t>
            </a:r>
            <a:r>
              <a:rPr lang="en-US" sz="2800" b="1" dirty="0">
                <a:solidFill>
                  <a:prstClr val="black"/>
                </a:solidFill>
              </a:rPr>
              <a:t>: 3</a:t>
            </a:r>
            <a:r>
              <a:rPr lang="en-US" sz="2800" dirty="0">
                <a:solidFill>
                  <a:prstClr val="black"/>
                </a:solidFill>
              </a:rPr>
              <a:t> </a:t>
            </a:r>
          </a:p>
          <a:p>
            <a:endParaRPr lang="en-US" dirty="0">
              <a:solidFill>
                <a:prstClr val="black"/>
              </a:solidFill>
            </a:endParaRPr>
          </a:p>
        </p:txBody>
      </p:sp>
    </p:spTree>
    <p:extLst>
      <p:ext uri="{BB962C8B-B14F-4D97-AF65-F5344CB8AC3E}">
        <p14:creationId xmlns:p14="http://schemas.microsoft.com/office/powerpoint/2010/main" val="3460670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Object 1"/>
          <p:cNvGraphicFramePr>
            <a:graphicFrameLocks noChangeAspect="1"/>
          </p:cNvGraphicFramePr>
          <p:nvPr>
            <p:extLst>
              <p:ext uri="{D42A27DB-BD31-4B8C-83A1-F6EECF244321}">
                <p14:modId xmlns:p14="http://schemas.microsoft.com/office/powerpoint/2010/main" val="3123556032"/>
              </p:ext>
            </p:extLst>
          </p:nvPr>
        </p:nvGraphicFramePr>
        <p:xfrm>
          <a:off x="65088" y="327248"/>
          <a:ext cx="9015412" cy="5334000"/>
        </p:xfrm>
        <a:graphic>
          <a:graphicData uri="http://schemas.openxmlformats.org/presentationml/2006/ole">
            <mc:AlternateContent xmlns:mc="http://schemas.openxmlformats.org/markup-compatibility/2006">
              <mc:Choice xmlns:v="urn:schemas-microsoft-com:vml" Requires="v">
                <p:oleObj spid="_x0000_s13358" name="Document" r:id="rId4" imgW="9015706" imgH="3802816" progId="Word.Document.12">
                  <p:embed/>
                </p:oleObj>
              </mc:Choice>
              <mc:Fallback>
                <p:oleObj name="Document" r:id="rId4" imgW="9015706" imgH="3802816" progId="Word.Document.1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88" y="327248"/>
                        <a:ext cx="9015412"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786630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Object 2"/>
          <p:cNvGraphicFramePr>
            <a:graphicFrameLocks noChangeAspect="1"/>
          </p:cNvGraphicFramePr>
          <p:nvPr>
            <p:extLst>
              <p:ext uri="{D42A27DB-BD31-4B8C-83A1-F6EECF244321}">
                <p14:modId xmlns:p14="http://schemas.microsoft.com/office/powerpoint/2010/main" val="845944299"/>
              </p:ext>
            </p:extLst>
          </p:nvPr>
        </p:nvGraphicFramePr>
        <p:xfrm>
          <a:off x="76200" y="44624"/>
          <a:ext cx="9067800" cy="12020550"/>
        </p:xfrm>
        <a:graphic>
          <a:graphicData uri="http://schemas.openxmlformats.org/presentationml/2006/ole">
            <mc:AlternateContent xmlns:mc="http://schemas.openxmlformats.org/markup-compatibility/2006">
              <mc:Choice xmlns:v="urn:schemas-microsoft-com:vml" Requires="v">
                <p:oleObj spid="_x0000_s14381" name="Document" r:id="rId4" imgW="5906088" imgH="7823440" progId="Word.Document.12">
                  <p:embed/>
                </p:oleObj>
              </mc:Choice>
              <mc:Fallback>
                <p:oleObj name="Document" r:id="rId4" imgW="5906088" imgH="7823440" progId="Word.Document.1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4624"/>
                        <a:ext cx="9067800" cy="1202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81212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Object 1"/>
          <p:cNvGraphicFramePr>
            <a:graphicFrameLocks noChangeAspect="1"/>
          </p:cNvGraphicFramePr>
          <p:nvPr>
            <p:extLst>
              <p:ext uri="{D42A27DB-BD31-4B8C-83A1-F6EECF244321}">
                <p14:modId xmlns:p14="http://schemas.microsoft.com/office/powerpoint/2010/main" val="1165224317"/>
              </p:ext>
            </p:extLst>
          </p:nvPr>
        </p:nvGraphicFramePr>
        <p:xfrm>
          <a:off x="1588" y="76200"/>
          <a:ext cx="9140825" cy="6858000"/>
        </p:xfrm>
        <a:graphic>
          <a:graphicData uri="http://schemas.openxmlformats.org/presentationml/2006/ole">
            <mc:AlternateContent xmlns:mc="http://schemas.openxmlformats.org/markup-compatibility/2006">
              <mc:Choice xmlns:v="urn:schemas-microsoft-com:vml" Requires="v">
                <p:oleObj spid="_x0000_s15405" name="Document" r:id="rId4" imgW="5903640" imgH="5075280" progId="Word.Document.12">
                  <p:embed/>
                </p:oleObj>
              </mc:Choice>
              <mc:Fallback>
                <p:oleObj name="Document" r:id="rId4" imgW="5903640" imgH="5075280" progId="Word.Document.1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7620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3746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152400" y="1399287"/>
            <a:ext cx="8763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Century Gothic" pitchFamily="34" charset="0"/>
                <a:ea typeface="Times New Roman" pitchFamily="18" charset="0"/>
                <a:cs typeface="Times New Roman" pitchFamily="18" charset="0"/>
              </a:rPr>
              <a:t>Cerita ini tentang seorang kakek yang sederhana, hidup sebagai orang kampung yang bersahaja. Suatu sore, ia mendapati pohon pepaya di depan rumahnya telah berbuah. Walaupun hanya dua buah namun telah menguning dan siap dipanen. Ia berencana memetik buah itu di keesokan hari. Namun, tatkala pagi tiba, ia mendapati satu buah pepayanya hilang dicuri orang.</a:t>
            </a:r>
            <a:endParaRPr kumimoji="0" lang="id-ID" sz="2000" b="0" i="0" u="none" strike="noStrike" cap="none" normalizeH="0" baseline="0" dirty="0" smtClean="0">
              <a:ln>
                <a:noFill/>
              </a:ln>
              <a:solidFill>
                <a:schemeClr val="tx1"/>
              </a:solidFill>
              <a:effectLst/>
              <a:latin typeface="Century Gothic" pitchFamily="34" charset="0"/>
              <a:cs typeface="Arial" pitchFamily="34" charset="0"/>
            </a:endParaRPr>
          </a:p>
        </p:txBody>
      </p:sp>
      <p:sp>
        <p:nvSpPr>
          <p:cNvPr id="4" name="TextBox 3"/>
          <p:cNvSpPr txBox="1"/>
          <p:nvPr/>
        </p:nvSpPr>
        <p:spPr>
          <a:xfrm>
            <a:off x="1295400" y="808057"/>
            <a:ext cx="5486400" cy="523220"/>
          </a:xfrm>
          <a:prstGeom prst="rect">
            <a:avLst/>
          </a:prstGeom>
          <a:noFill/>
        </p:spPr>
        <p:txBody>
          <a:bodyPr wrap="square" rtlCol="0">
            <a:spAutoFit/>
          </a:bodyPr>
          <a:lstStyle/>
          <a:p>
            <a:r>
              <a:rPr lang="id-ID" sz="2800" b="1" dirty="0">
                <a:latin typeface="Century Gothic" pitchFamily="34" charset="0"/>
              </a:rPr>
              <a:t>KAKEK DAN PENCURI PEPAYA</a:t>
            </a:r>
            <a:endParaRPr lang="en-US" sz="2800" dirty="0">
              <a:latin typeface="Century Gothic" pitchFamily="34" charset="0"/>
            </a:endParaRPr>
          </a:p>
        </p:txBody>
      </p:sp>
      <p:sp>
        <p:nvSpPr>
          <p:cNvPr id="5" name="Rectangle 4"/>
          <p:cNvSpPr/>
          <p:nvPr/>
        </p:nvSpPr>
        <p:spPr>
          <a:xfrm>
            <a:off x="179512" y="3414479"/>
            <a:ext cx="8610600" cy="2246769"/>
          </a:xfrm>
          <a:prstGeom prst="rect">
            <a:avLst/>
          </a:prstGeom>
        </p:spPr>
        <p:txBody>
          <a:bodyPr wrap="square">
            <a:spAutoFit/>
          </a:bodyPr>
          <a:lstStyle/>
          <a:p>
            <a:r>
              <a:rPr lang="id-ID" sz="2000" dirty="0" smtClean="0">
                <a:latin typeface="Century Gothic" pitchFamily="34" charset="0"/>
              </a:rPr>
              <a:t>Kakek itu begitu bersedih, hingga istrinya merasa heran. “Suamiku, jangan hanya karena sebuah pepaya saja engkau demikian murung” ujar sang istri. “Bukan itu yang aku sedihkan,” jawab sang kakek.  “Aku berpikir, betapa sulitnya orang itu mengambil pepaya kita. Ia harus sembunyi-sembunyi di tengah malam agar tidak ketahuan orang. Belum lagi mesti memanjatnya dengan susah payah untuk bisa memetik pepaya.”</a:t>
            </a:r>
            <a:endParaRPr lang="id-ID" sz="2000" dirty="0">
              <a:latin typeface="Century Gothic" pitchFamily="34" charset="0"/>
            </a:endParaRPr>
          </a:p>
        </p:txBody>
      </p:sp>
      <p:pic>
        <p:nvPicPr>
          <p:cNvPr id="6" name="Picture 5" descr="kisah inspirasi kakek dan pencuri pepaya">
            <a:hlinkClick r:id="rId3"/>
          </p:cNvPr>
          <p:cNvPicPr/>
          <p:nvPr/>
        </p:nvPicPr>
        <p:blipFill rotWithShape="1">
          <a:blip r:embed="rId4"/>
          <a:srcRect l="30275" t="13401" r="6714" b="12259"/>
          <a:stretch/>
        </p:blipFill>
        <p:spPr bwMode="auto">
          <a:xfrm>
            <a:off x="7510264" y="-10885"/>
            <a:ext cx="1526232" cy="1342162"/>
          </a:xfrm>
          <a:prstGeom prst="rect">
            <a:avLst/>
          </a:prstGeom>
          <a:noFill/>
          <a:ln w="9525">
            <a:noFill/>
            <a:miter lim="800000"/>
            <a:headEnd/>
            <a:tailEnd/>
          </a:ln>
        </p:spPr>
      </p:pic>
    </p:spTree>
    <p:extLst>
      <p:ext uri="{BB962C8B-B14F-4D97-AF65-F5344CB8AC3E}">
        <p14:creationId xmlns:p14="http://schemas.microsoft.com/office/powerpoint/2010/main" val="997974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1586760058"/>
              </p:ext>
            </p:extLst>
          </p:nvPr>
        </p:nvGraphicFramePr>
        <p:xfrm>
          <a:off x="35496" y="1556792"/>
          <a:ext cx="8991598" cy="4358640"/>
        </p:xfrm>
        <a:graphic>
          <a:graphicData uri="http://schemas.openxmlformats.org/drawingml/2006/table">
            <a:tbl>
              <a:tblPr firstRow="1" bandRow="1">
                <a:tableStyleId>{5C22544A-7EE6-4342-B048-85BDC9FD1C3A}</a:tableStyleId>
              </a:tblPr>
              <a:tblGrid>
                <a:gridCol w="478753">
                  <a:extLst>
                    <a:ext uri="{9D8B030D-6E8A-4147-A177-3AD203B41FA5}">
                      <a16:colId xmlns:a16="http://schemas.microsoft.com/office/drawing/2014/main" xmlns="" val="20000"/>
                    </a:ext>
                  </a:extLst>
                </a:gridCol>
                <a:gridCol w="2518445">
                  <a:extLst>
                    <a:ext uri="{9D8B030D-6E8A-4147-A177-3AD203B41FA5}">
                      <a16:colId xmlns:a16="http://schemas.microsoft.com/office/drawing/2014/main" xmlns="" val="20001"/>
                    </a:ext>
                  </a:extLst>
                </a:gridCol>
                <a:gridCol w="548572">
                  <a:extLst>
                    <a:ext uri="{9D8B030D-6E8A-4147-A177-3AD203B41FA5}">
                      <a16:colId xmlns:a16="http://schemas.microsoft.com/office/drawing/2014/main" xmlns="" val="20002"/>
                    </a:ext>
                  </a:extLst>
                </a:gridCol>
                <a:gridCol w="2448627">
                  <a:extLst>
                    <a:ext uri="{9D8B030D-6E8A-4147-A177-3AD203B41FA5}">
                      <a16:colId xmlns:a16="http://schemas.microsoft.com/office/drawing/2014/main" xmlns="" val="20003"/>
                    </a:ext>
                  </a:extLst>
                </a:gridCol>
                <a:gridCol w="588467">
                  <a:extLst>
                    <a:ext uri="{9D8B030D-6E8A-4147-A177-3AD203B41FA5}">
                      <a16:colId xmlns:a16="http://schemas.microsoft.com/office/drawing/2014/main" xmlns="" val="20004"/>
                    </a:ext>
                  </a:extLst>
                </a:gridCol>
                <a:gridCol w="2408734">
                  <a:extLst>
                    <a:ext uri="{9D8B030D-6E8A-4147-A177-3AD203B41FA5}">
                      <a16:colId xmlns:a16="http://schemas.microsoft.com/office/drawing/2014/main" xmlns="" val="20005"/>
                    </a:ext>
                  </a:extLst>
                </a:gridCol>
              </a:tblGrid>
              <a:tr h="1173480">
                <a:tc gridSpan="2">
                  <a:txBody>
                    <a:bodyPr/>
                    <a:lstStyle/>
                    <a:p>
                      <a:r>
                        <a:rPr lang="id-ID" sz="2400" dirty="0" smtClean="0">
                          <a:solidFill>
                            <a:schemeClr val="accent1"/>
                          </a:solidFill>
                          <a:latin typeface="Century Gothic" panose="020B0502020202020204" pitchFamily="34" charset="0"/>
                        </a:rPr>
                        <a:t>Kualitas Karakter</a:t>
                      </a:r>
                    </a:p>
                    <a:p>
                      <a:r>
                        <a:rPr lang="id-ID" sz="1800" b="0" dirty="0" smtClean="0">
                          <a:solidFill>
                            <a:schemeClr val="tx1"/>
                          </a:solidFill>
                          <a:latin typeface="Century Gothic" panose="020B0502020202020204" pitchFamily="34" charset="0"/>
                        </a:rPr>
                        <a:t>Bagaimana menghadapi</a:t>
                      </a:r>
                      <a:r>
                        <a:rPr lang="id-ID" sz="1800" b="0" baseline="0" dirty="0" smtClean="0">
                          <a:solidFill>
                            <a:schemeClr val="tx1"/>
                          </a:solidFill>
                          <a:latin typeface="Century Gothic" panose="020B0502020202020204" pitchFamily="34" charset="0"/>
                        </a:rPr>
                        <a:t> lingkungan yang terus berubah</a:t>
                      </a:r>
                      <a:r>
                        <a:rPr lang="id-ID" sz="1400" b="0" baseline="0" dirty="0" smtClean="0">
                          <a:solidFill>
                            <a:schemeClr val="tx1"/>
                          </a:solidFill>
                          <a:latin typeface="Century Gothic" panose="020B0502020202020204" pitchFamily="34" charset="0"/>
                        </a:rPr>
                        <a:t>.</a:t>
                      </a:r>
                      <a:endParaRPr lang="id-ID" sz="1400" b="0" dirty="0" smtClean="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id-ID"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id-ID" sz="2400" dirty="0">
                          <a:solidFill>
                            <a:schemeClr val="accent1"/>
                          </a:solidFill>
                          <a:latin typeface="Century Gothic" panose="020B0502020202020204" pitchFamily="34" charset="0"/>
                        </a:rPr>
                        <a:t>Kompetensi</a:t>
                      </a:r>
                    </a:p>
                    <a:p>
                      <a:r>
                        <a:rPr lang="id-ID" sz="1800" b="0" dirty="0">
                          <a:solidFill>
                            <a:schemeClr val="tx1"/>
                          </a:solidFill>
                          <a:latin typeface="Century Gothic" panose="020B0502020202020204" pitchFamily="34" charset="0"/>
                        </a:rPr>
                        <a:t>Bagaimana </a:t>
                      </a:r>
                      <a:r>
                        <a:rPr lang="id-ID" sz="1800" b="0" dirty="0" smtClean="0">
                          <a:solidFill>
                            <a:schemeClr val="tx1"/>
                          </a:solidFill>
                          <a:latin typeface="Century Gothic" panose="020B0502020202020204" pitchFamily="34" charset="0"/>
                        </a:rPr>
                        <a:t> </a:t>
                      </a:r>
                      <a:r>
                        <a:rPr lang="id-ID" sz="1800" b="0" dirty="0">
                          <a:solidFill>
                            <a:schemeClr val="tx1"/>
                          </a:solidFill>
                          <a:latin typeface="Century Gothic" panose="020B0502020202020204" pitchFamily="34" charset="0"/>
                        </a:rPr>
                        <a:t>mengatasi tantangan yang kompleks.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id-ID"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id-ID" sz="2400" dirty="0" smtClean="0">
                          <a:solidFill>
                            <a:schemeClr val="accent1"/>
                          </a:solidFill>
                          <a:latin typeface="Century Gothic" panose="020B0502020202020204" pitchFamily="34" charset="0"/>
                        </a:rPr>
                        <a:t>Literasi</a:t>
                      </a:r>
                      <a:r>
                        <a:rPr lang="id-ID" sz="2400" baseline="0" dirty="0" smtClean="0">
                          <a:solidFill>
                            <a:schemeClr val="accent1"/>
                          </a:solidFill>
                          <a:latin typeface="Century Gothic" panose="020B0502020202020204" pitchFamily="34" charset="0"/>
                        </a:rPr>
                        <a:t> Dasar</a:t>
                      </a:r>
                    </a:p>
                    <a:p>
                      <a:r>
                        <a:rPr lang="id-ID" sz="1800" b="0" baseline="0" dirty="0" smtClean="0">
                          <a:solidFill>
                            <a:schemeClr val="tx1"/>
                          </a:solidFill>
                          <a:latin typeface="Century Gothic" panose="020B0502020202020204" pitchFamily="34" charset="0"/>
                        </a:rPr>
                        <a:t>Bagaimana  menerapkan keterampilan inti untuk kegiatan sehari-hari.</a:t>
                      </a:r>
                      <a:endParaRPr lang="id-ID" sz="1800" b="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id-ID" sz="1200" b="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560320">
                <a:tc>
                  <a:txBody>
                    <a:bodyPr/>
                    <a:lstStyle/>
                    <a:p>
                      <a:pPr marL="0" indent="0">
                        <a:buNone/>
                      </a:pPr>
                      <a:r>
                        <a:rPr lang="id-ID" sz="1800" dirty="0">
                          <a:solidFill>
                            <a:schemeClr val="tx1"/>
                          </a:solidFill>
                          <a:latin typeface="Century Gothic" panose="020B0502020202020204" pitchFamily="34" charset="0"/>
                        </a:rPr>
                        <a:t>1.</a:t>
                      </a:r>
                    </a:p>
                    <a:p>
                      <a:pPr marL="0" indent="0">
                        <a:buNone/>
                      </a:pPr>
                      <a:r>
                        <a:rPr lang="id-ID" sz="1800" dirty="0">
                          <a:solidFill>
                            <a:schemeClr val="tx1"/>
                          </a:solidFill>
                          <a:latin typeface="Century Gothic" panose="020B0502020202020204" pitchFamily="34" charset="0"/>
                        </a:rPr>
                        <a:t>2.</a:t>
                      </a:r>
                    </a:p>
                    <a:p>
                      <a:pPr marL="0" indent="0">
                        <a:buNone/>
                      </a:pPr>
                      <a:r>
                        <a:rPr lang="id-ID" sz="1800" dirty="0">
                          <a:solidFill>
                            <a:schemeClr val="tx1"/>
                          </a:solidFill>
                          <a:latin typeface="Century Gothic" panose="020B0502020202020204" pitchFamily="34" charset="0"/>
                        </a:rPr>
                        <a:t>3.</a:t>
                      </a:r>
                    </a:p>
                    <a:p>
                      <a:pPr marL="0" indent="0">
                        <a:buNone/>
                      </a:pPr>
                      <a:r>
                        <a:rPr lang="id-ID" sz="1800" dirty="0">
                          <a:solidFill>
                            <a:schemeClr val="tx1"/>
                          </a:solidFill>
                          <a:latin typeface="Century Gothic" panose="020B0502020202020204" pitchFamily="34" charset="0"/>
                        </a:rPr>
                        <a:t>4.</a:t>
                      </a:r>
                    </a:p>
                    <a:p>
                      <a:pPr marL="0" indent="0">
                        <a:buNone/>
                      </a:pPr>
                      <a:r>
                        <a:rPr lang="id-ID" sz="1800" dirty="0" smtClean="0">
                          <a:solidFill>
                            <a:schemeClr val="tx1"/>
                          </a:solidFill>
                          <a:latin typeface="Century Gothic" panose="020B0502020202020204" pitchFamily="34" charset="0"/>
                        </a:rPr>
                        <a:t>5.</a:t>
                      </a:r>
                      <a:endParaRPr lang="en-US" sz="1800" dirty="0" smtClean="0">
                        <a:solidFill>
                          <a:schemeClr val="tx1"/>
                        </a:solidFill>
                        <a:latin typeface="Century Gothic" panose="020B0502020202020204" pitchFamily="34" charset="0"/>
                      </a:endParaRPr>
                    </a:p>
                    <a:p>
                      <a:pPr marL="0" indent="0">
                        <a:buNone/>
                      </a:pPr>
                      <a:endParaRPr lang="en-US" sz="1800" dirty="0" smtClean="0">
                        <a:solidFill>
                          <a:schemeClr val="tx1"/>
                        </a:solidFill>
                        <a:latin typeface="Century Gothic" panose="020B0502020202020204" pitchFamily="34" charset="0"/>
                      </a:endParaRPr>
                    </a:p>
                    <a:p>
                      <a:pPr marL="0" indent="0">
                        <a:buNone/>
                      </a:pPr>
                      <a:r>
                        <a:rPr lang="en-US" sz="1800" dirty="0" smtClean="0">
                          <a:solidFill>
                            <a:schemeClr val="tx1"/>
                          </a:solidFill>
                          <a:latin typeface="Century Gothic" panose="020B0502020202020204" pitchFamily="34" charset="0"/>
                        </a:rPr>
                        <a:t>6.</a:t>
                      </a:r>
                    </a:p>
                    <a:p>
                      <a:pPr marL="0" indent="0">
                        <a:buNone/>
                      </a:pPr>
                      <a:r>
                        <a:rPr lang="en-US" sz="1800" dirty="0" smtClean="0">
                          <a:solidFill>
                            <a:schemeClr val="tx1"/>
                          </a:solidFill>
                          <a:latin typeface="Century Gothic" panose="020B0502020202020204" pitchFamily="34" charset="0"/>
                        </a:rPr>
                        <a:t>7.</a:t>
                      </a:r>
                      <a:endParaRPr lang="id-ID" sz="1800" dirty="0">
                        <a:solidFill>
                          <a:schemeClr val="tx1"/>
                        </a:solidFill>
                        <a:latin typeface="Century Gothic" panose="020B0502020202020204" pitchFamily="34" charset="0"/>
                      </a:endParaRPr>
                    </a:p>
                    <a:p>
                      <a:pPr marL="0" indent="0">
                        <a:buNone/>
                      </a:pPr>
                      <a:endParaRPr lang="id-ID" sz="180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id-ID" sz="1800" b="1" dirty="0" smtClean="0">
                          <a:solidFill>
                            <a:schemeClr val="tx1"/>
                          </a:solidFill>
                          <a:latin typeface="Century Gothic" panose="020B0502020202020204" pitchFamily="34" charset="0"/>
                        </a:rPr>
                        <a:t>Iman</a:t>
                      </a:r>
                      <a:r>
                        <a:rPr lang="id-ID" sz="1800" b="1" baseline="0" dirty="0" smtClean="0">
                          <a:solidFill>
                            <a:schemeClr val="tx1"/>
                          </a:solidFill>
                          <a:latin typeface="Century Gothic" panose="020B0502020202020204" pitchFamily="34" charset="0"/>
                        </a:rPr>
                        <a:t> &amp; taqwa</a:t>
                      </a:r>
                    </a:p>
                    <a:p>
                      <a:r>
                        <a:rPr lang="id-ID" sz="1800" baseline="0" dirty="0" smtClean="0">
                          <a:solidFill>
                            <a:schemeClr val="tx1"/>
                          </a:solidFill>
                          <a:latin typeface="Century Gothic" panose="020B0502020202020204" pitchFamily="34" charset="0"/>
                        </a:rPr>
                        <a:t>Rasa ingin tahu</a:t>
                      </a:r>
                      <a:endParaRPr lang="id-ID" sz="1800" dirty="0" smtClean="0">
                        <a:solidFill>
                          <a:schemeClr val="tx1"/>
                        </a:solidFill>
                        <a:latin typeface="Century Gothic" panose="020B0502020202020204" pitchFamily="34" charset="0"/>
                      </a:endParaRPr>
                    </a:p>
                    <a:p>
                      <a:r>
                        <a:rPr lang="id-ID" sz="1800" dirty="0" smtClean="0">
                          <a:solidFill>
                            <a:schemeClr val="tx1"/>
                          </a:solidFill>
                          <a:latin typeface="Century Gothic" panose="020B0502020202020204" pitchFamily="34" charset="0"/>
                        </a:rPr>
                        <a:t>Inisiatif </a:t>
                      </a:r>
                    </a:p>
                    <a:p>
                      <a:r>
                        <a:rPr lang="id-ID" sz="1800" dirty="0" smtClean="0">
                          <a:solidFill>
                            <a:schemeClr val="tx1"/>
                          </a:solidFill>
                          <a:latin typeface="Century Gothic" panose="020B0502020202020204" pitchFamily="34" charset="0"/>
                        </a:rPr>
                        <a:t>Gigih</a:t>
                      </a:r>
                    </a:p>
                    <a:p>
                      <a:r>
                        <a:rPr lang="id-ID" sz="1800" dirty="0" smtClean="0">
                          <a:solidFill>
                            <a:schemeClr val="tx1"/>
                          </a:solidFill>
                          <a:latin typeface="Century Gothic" panose="020B0502020202020204" pitchFamily="34" charset="0"/>
                        </a:rPr>
                        <a:t>Kemampuan</a:t>
                      </a:r>
                      <a:r>
                        <a:rPr lang="en-US" sz="1800" baseline="0" dirty="0" smtClean="0">
                          <a:solidFill>
                            <a:schemeClr val="tx1"/>
                          </a:solidFill>
                          <a:latin typeface="Century Gothic" panose="020B0502020202020204" pitchFamily="34" charset="0"/>
                        </a:rPr>
                        <a:t> </a:t>
                      </a:r>
                      <a:r>
                        <a:rPr lang="id-ID" sz="1800" baseline="0" dirty="0" smtClean="0">
                          <a:solidFill>
                            <a:schemeClr val="tx1"/>
                          </a:solidFill>
                          <a:latin typeface="Century Gothic" panose="020B0502020202020204" pitchFamily="34" charset="0"/>
                        </a:rPr>
                        <a:t>beradaptasi</a:t>
                      </a:r>
                      <a:endParaRPr lang="id-ID" sz="1800" dirty="0" smtClean="0">
                        <a:solidFill>
                          <a:srgbClr val="FF0000"/>
                        </a:solidFill>
                        <a:latin typeface="Century Gothic" panose="020B0502020202020204" pitchFamily="34" charset="0"/>
                      </a:endParaRPr>
                    </a:p>
                    <a:p>
                      <a:r>
                        <a:rPr lang="id-ID" sz="1800" dirty="0" smtClean="0">
                          <a:solidFill>
                            <a:schemeClr val="tx1"/>
                          </a:solidFill>
                          <a:latin typeface="Century Gothic" panose="020B0502020202020204" pitchFamily="34" charset="0"/>
                        </a:rPr>
                        <a:t>Kep</a:t>
                      </a:r>
                      <a:r>
                        <a:rPr lang="en-US" sz="1800" dirty="0" err="1" smtClean="0">
                          <a:solidFill>
                            <a:schemeClr val="tx1"/>
                          </a:solidFill>
                          <a:latin typeface="Century Gothic" panose="020B0502020202020204" pitchFamily="34" charset="0"/>
                        </a:rPr>
                        <a:t>em</a:t>
                      </a:r>
                      <a:r>
                        <a:rPr lang="id-ID" sz="1800" dirty="0" smtClean="0">
                          <a:solidFill>
                            <a:schemeClr val="tx1"/>
                          </a:solidFill>
                          <a:latin typeface="Century Gothic" panose="020B0502020202020204" pitchFamily="34" charset="0"/>
                        </a:rPr>
                        <a:t>impinan</a:t>
                      </a:r>
                    </a:p>
                    <a:p>
                      <a:r>
                        <a:rPr lang="id-ID" sz="1800" baseline="0" dirty="0" smtClean="0">
                          <a:solidFill>
                            <a:schemeClr val="tx1"/>
                          </a:solidFill>
                          <a:latin typeface="Century Gothic" panose="020B0502020202020204" pitchFamily="34" charset="0"/>
                        </a:rPr>
                        <a:t>Kesadaran sosial dan budaya </a:t>
                      </a:r>
                      <a:endParaRPr lang="id-ID" sz="1800" dirty="0">
                        <a:solidFill>
                          <a:schemeClr val="tx1"/>
                        </a:solidFill>
                        <a:latin typeface="Century Gothic" panose="020B0502020202020204" pitchFamily="34" charset="0"/>
                      </a:endParaRPr>
                    </a:p>
                    <a:p>
                      <a:pPr marL="342900" indent="-342900">
                        <a:buAutoNum type="arabicPeriod"/>
                      </a:pPr>
                      <a:endParaRPr lang="id-ID" sz="160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en-US" sz="1800" dirty="0" smtClean="0">
                          <a:solidFill>
                            <a:schemeClr val="tx1"/>
                          </a:solidFill>
                          <a:latin typeface="Century Gothic" panose="020B0502020202020204" pitchFamily="34" charset="0"/>
                        </a:rPr>
                        <a:t>1.</a:t>
                      </a:r>
                    </a:p>
                    <a:p>
                      <a:pPr marL="228600" indent="-228600">
                        <a:buFont typeface="+mj-lt"/>
                        <a:buAutoNum type="arabicPeriod"/>
                      </a:pPr>
                      <a:endParaRPr lang="en-US" sz="1800" dirty="0" smtClean="0">
                        <a:solidFill>
                          <a:schemeClr val="tx1"/>
                        </a:solidFill>
                        <a:latin typeface="Century Gothic" panose="020B0502020202020204" pitchFamily="34" charset="0"/>
                      </a:endParaRPr>
                    </a:p>
                    <a:p>
                      <a:pPr marL="0" indent="0">
                        <a:buFont typeface="+mj-lt"/>
                        <a:buNone/>
                      </a:pPr>
                      <a:r>
                        <a:rPr lang="en-US" sz="1800" baseline="0" dirty="0" smtClean="0">
                          <a:solidFill>
                            <a:schemeClr val="tx1"/>
                          </a:solidFill>
                          <a:latin typeface="Century Gothic" panose="020B0502020202020204" pitchFamily="34" charset="0"/>
                        </a:rPr>
                        <a:t> </a:t>
                      </a:r>
                    </a:p>
                    <a:p>
                      <a:pPr marL="0" indent="0">
                        <a:buFont typeface="+mj-lt"/>
                        <a:buNone/>
                      </a:pPr>
                      <a:r>
                        <a:rPr lang="en-US" sz="1800" baseline="0" dirty="0" smtClean="0">
                          <a:solidFill>
                            <a:schemeClr val="tx1"/>
                          </a:solidFill>
                          <a:latin typeface="Century Gothic" panose="020B0502020202020204" pitchFamily="34" charset="0"/>
                        </a:rPr>
                        <a:t>2.</a:t>
                      </a:r>
                    </a:p>
                    <a:p>
                      <a:pPr marL="0" indent="0">
                        <a:buFont typeface="+mj-lt"/>
                        <a:buNone/>
                      </a:pPr>
                      <a:r>
                        <a:rPr lang="en-US" sz="1800" baseline="0" dirty="0" smtClean="0">
                          <a:solidFill>
                            <a:schemeClr val="tx1"/>
                          </a:solidFill>
                          <a:latin typeface="Century Gothic" panose="020B0502020202020204" pitchFamily="34" charset="0"/>
                        </a:rPr>
                        <a:t>3.</a:t>
                      </a:r>
                    </a:p>
                    <a:p>
                      <a:pPr marL="0" indent="0">
                        <a:buFont typeface="+mj-lt"/>
                        <a:buNone/>
                      </a:pPr>
                      <a:r>
                        <a:rPr lang="en-US" sz="1800" baseline="0" dirty="0" smtClean="0">
                          <a:solidFill>
                            <a:schemeClr val="tx1"/>
                          </a:solidFill>
                          <a:latin typeface="Century Gothic" panose="020B0502020202020204" pitchFamily="34" charset="0"/>
                        </a:rPr>
                        <a:t>4.</a:t>
                      </a:r>
                      <a:endParaRPr lang="id-ID" sz="180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id-ID" sz="1800" dirty="0">
                          <a:solidFill>
                            <a:schemeClr val="tx1"/>
                          </a:solidFill>
                          <a:latin typeface="Century Gothic" panose="020B0502020202020204" pitchFamily="34" charset="0"/>
                        </a:rPr>
                        <a:t>Berpikir kritis/memecahkan masalah </a:t>
                      </a:r>
                    </a:p>
                    <a:p>
                      <a:pPr marL="0" indent="0">
                        <a:buFont typeface="+mj-lt"/>
                        <a:buNone/>
                      </a:pPr>
                      <a:r>
                        <a:rPr lang="id-ID" sz="1800" baseline="0" dirty="0">
                          <a:solidFill>
                            <a:schemeClr val="tx1"/>
                          </a:solidFill>
                          <a:latin typeface="Century Gothic" panose="020B0502020202020204" pitchFamily="34" charset="0"/>
                        </a:rPr>
                        <a:t>Kreativitas</a:t>
                      </a:r>
                    </a:p>
                    <a:p>
                      <a:pPr marL="0" indent="0">
                        <a:buFont typeface="+mj-lt"/>
                        <a:buNone/>
                      </a:pPr>
                      <a:r>
                        <a:rPr lang="id-ID" sz="1800" baseline="0" dirty="0" smtClean="0">
                          <a:solidFill>
                            <a:schemeClr val="tx1"/>
                          </a:solidFill>
                          <a:latin typeface="Century Gothic" panose="020B0502020202020204" pitchFamily="34" charset="0"/>
                        </a:rPr>
                        <a:t>Komunikasi</a:t>
                      </a:r>
                      <a:endParaRPr lang="en-US" sz="1800" baseline="0" dirty="0" smtClean="0">
                        <a:solidFill>
                          <a:schemeClr val="tx1"/>
                        </a:solidFill>
                        <a:latin typeface="Century Gothic" panose="020B0502020202020204" pitchFamily="34" charset="0"/>
                      </a:endParaRPr>
                    </a:p>
                    <a:p>
                      <a:pPr marL="0" indent="0">
                        <a:buFont typeface="+mj-lt"/>
                        <a:buNone/>
                      </a:pPr>
                      <a:r>
                        <a:rPr lang="id-ID" sz="1800" baseline="0" dirty="0" smtClean="0">
                          <a:solidFill>
                            <a:schemeClr val="tx1"/>
                          </a:solidFill>
                          <a:latin typeface="Century Gothic" panose="020B0502020202020204" pitchFamily="34" charset="0"/>
                        </a:rPr>
                        <a:t>Kolaborasi</a:t>
                      </a:r>
                      <a:endParaRPr lang="id-ID" sz="180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mj-lt"/>
                        <a:buNone/>
                      </a:pPr>
                      <a:r>
                        <a:rPr lang="en-US" sz="1800" dirty="0" smtClean="0">
                          <a:solidFill>
                            <a:schemeClr val="tx1"/>
                          </a:solidFill>
                          <a:latin typeface="Century Gothic" panose="020B0502020202020204" pitchFamily="34" charset="0"/>
                        </a:rPr>
                        <a:t>1.</a:t>
                      </a:r>
                    </a:p>
                    <a:p>
                      <a:pPr marL="0" indent="0">
                        <a:buFont typeface="+mj-lt"/>
                        <a:buNone/>
                      </a:pPr>
                      <a:r>
                        <a:rPr lang="en-US" sz="1800" dirty="0" smtClean="0">
                          <a:solidFill>
                            <a:schemeClr val="tx1"/>
                          </a:solidFill>
                          <a:latin typeface="Century Gothic" panose="020B0502020202020204" pitchFamily="34" charset="0"/>
                        </a:rPr>
                        <a:t>2.</a:t>
                      </a:r>
                    </a:p>
                    <a:p>
                      <a:pPr marL="0" indent="0">
                        <a:buFont typeface="+mj-lt"/>
                        <a:buNone/>
                      </a:pPr>
                      <a:r>
                        <a:rPr lang="en-US" sz="1800" dirty="0" smtClean="0">
                          <a:solidFill>
                            <a:schemeClr val="tx1"/>
                          </a:solidFill>
                          <a:latin typeface="Century Gothic" panose="020B0502020202020204" pitchFamily="34" charset="0"/>
                        </a:rPr>
                        <a:t>3.</a:t>
                      </a:r>
                    </a:p>
                    <a:p>
                      <a:pPr marL="0" indent="0">
                        <a:buFont typeface="+mj-lt"/>
                        <a:buNone/>
                      </a:pPr>
                      <a:r>
                        <a:rPr lang="en-US" sz="1800" dirty="0" smtClean="0">
                          <a:solidFill>
                            <a:schemeClr val="tx1"/>
                          </a:solidFill>
                          <a:latin typeface="Century Gothic" panose="020B0502020202020204" pitchFamily="34" charset="0"/>
                        </a:rPr>
                        <a:t>4.</a:t>
                      </a:r>
                    </a:p>
                    <a:p>
                      <a:pPr marL="0" indent="0">
                        <a:buFont typeface="+mj-lt"/>
                        <a:buNone/>
                      </a:pPr>
                      <a:endParaRPr lang="en-US" sz="1800" dirty="0" smtClean="0">
                        <a:solidFill>
                          <a:schemeClr val="tx1"/>
                        </a:solidFill>
                        <a:latin typeface="Century Gothic" panose="020B0502020202020204" pitchFamily="34" charset="0"/>
                      </a:endParaRPr>
                    </a:p>
                    <a:p>
                      <a:pPr marL="0" indent="0">
                        <a:buFont typeface="+mj-lt"/>
                        <a:buNone/>
                      </a:pPr>
                      <a:endParaRPr lang="en-US" sz="1800" dirty="0" smtClean="0">
                        <a:solidFill>
                          <a:schemeClr val="tx1"/>
                        </a:solidFill>
                        <a:latin typeface="Century Gothic" panose="020B0502020202020204" pitchFamily="34" charset="0"/>
                      </a:endParaRPr>
                    </a:p>
                    <a:p>
                      <a:pPr marL="0" indent="0">
                        <a:buFont typeface="+mj-lt"/>
                        <a:buNone/>
                      </a:pPr>
                      <a:r>
                        <a:rPr lang="en-US" sz="1800" dirty="0" smtClean="0">
                          <a:solidFill>
                            <a:schemeClr val="tx1"/>
                          </a:solidFill>
                          <a:latin typeface="Century Gothic" panose="020B0502020202020204" pitchFamily="34" charset="0"/>
                        </a:rPr>
                        <a:t>5.</a:t>
                      </a:r>
                    </a:p>
                    <a:p>
                      <a:pPr marL="0" indent="0">
                        <a:buFont typeface="+mj-lt"/>
                        <a:buNone/>
                      </a:pPr>
                      <a:r>
                        <a:rPr lang="en-US" sz="1800" dirty="0" smtClean="0">
                          <a:solidFill>
                            <a:schemeClr val="tx1"/>
                          </a:solidFill>
                          <a:latin typeface="Century Gothic" panose="020B0502020202020204" pitchFamily="34" charset="0"/>
                        </a:rPr>
                        <a:t>6.</a:t>
                      </a:r>
                      <a:endParaRPr lang="id-ID" sz="180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None/>
                      </a:pPr>
                      <a:r>
                        <a:rPr lang="id-ID" sz="1800" dirty="0" smtClean="0">
                          <a:solidFill>
                            <a:schemeClr val="tx1"/>
                          </a:solidFill>
                          <a:latin typeface="Century Gothic" panose="020B0502020202020204" pitchFamily="34" charset="0"/>
                        </a:rPr>
                        <a:t>Baca tulis</a:t>
                      </a:r>
                    </a:p>
                    <a:p>
                      <a:pPr marL="0" indent="0">
                        <a:buNone/>
                      </a:pPr>
                      <a:r>
                        <a:rPr lang="id-ID" sz="1800" dirty="0" smtClean="0">
                          <a:solidFill>
                            <a:schemeClr val="tx1"/>
                          </a:solidFill>
                          <a:latin typeface="Century Gothic" panose="020B0502020202020204" pitchFamily="34" charset="0"/>
                        </a:rPr>
                        <a:t>Berhitung</a:t>
                      </a:r>
                    </a:p>
                    <a:p>
                      <a:pPr marL="0" indent="0">
                        <a:buNone/>
                      </a:pPr>
                      <a:r>
                        <a:rPr lang="id-ID" sz="1800" dirty="0" smtClean="0">
                          <a:solidFill>
                            <a:schemeClr val="tx1"/>
                          </a:solidFill>
                          <a:latin typeface="Century Gothic" panose="020B0502020202020204" pitchFamily="34" charset="0"/>
                        </a:rPr>
                        <a:t>Literasi</a:t>
                      </a:r>
                      <a:r>
                        <a:rPr lang="id-ID" sz="1800" baseline="0" dirty="0" smtClean="0">
                          <a:solidFill>
                            <a:schemeClr val="tx1"/>
                          </a:solidFill>
                          <a:latin typeface="Century Gothic" panose="020B0502020202020204" pitchFamily="34" charset="0"/>
                        </a:rPr>
                        <a:t> s</a:t>
                      </a:r>
                      <a:r>
                        <a:rPr lang="id-ID" sz="1800" dirty="0" smtClean="0">
                          <a:solidFill>
                            <a:schemeClr val="tx1"/>
                          </a:solidFill>
                          <a:latin typeface="Century Gothic" panose="020B0502020202020204" pitchFamily="34" charset="0"/>
                        </a:rPr>
                        <a:t>ains</a:t>
                      </a:r>
                    </a:p>
                    <a:p>
                      <a:pPr marL="0" indent="0">
                        <a:buNone/>
                      </a:pPr>
                      <a:r>
                        <a:rPr lang="id-ID" sz="1800" dirty="0" smtClean="0">
                          <a:solidFill>
                            <a:schemeClr val="tx1"/>
                          </a:solidFill>
                          <a:latin typeface="Century Gothic" panose="020B0502020202020204" pitchFamily="34" charset="0"/>
                        </a:rPr>
                        <a:t>Literasi informasi teknologi dan komunikasi </a:t>
                      </a:r>
                    </a:p>
                    <a:p>
                      <a:pPr marL="0" indent="0">
                        <a:buNone/>
                      </a:pPr>
                      <a:r>
                        <a:rPr lang="id-ID" sz="1800" dirty="0" smtClean="0">
                          <a:solidFill>
                            <a:schemeClr val="tx1"/>
                          </a:solidFill>
                          <a:latin typeface="Century Gothic" panose="020B0502020202020204" pitchFamily="34" charset="0"/>
                        </a:rPr>
                        <a:t>Literasi</a:t>
                      </a:r>
                      <a:r>
                        <a:rPr lang="id-ID" sz="1800" baseline="0" dirty="0" smtClean="0">
                          <a:solidFill>
                            <a:schemeClr val="tx1"/>
                          </a:solidFill>
                          <a:latin typeface="Century Gothic" panose="020B0502020202020204" pitchFamily="34" charset="0"/>
                        </a:rPr>
                        <a:t> keuangan</a:t>
                      </a:r>
                      <a:endParaRPr lang="id-ID" sz="1800" dirty="0" smtClean="0">
                        <a:solidFill>
                          <a:schemeClr val="tx1"/>
                        </a:solidFill>
                        <a:latin typeface="Century Gothic" panose="020B0502020202020204" pitchFamily="34" charset="0"/>
                      </a:endParaRPr>
                    </a:p>
                    <a:p>
                      <a:pPr marL="0" indent="0">
                        <a:buNone/>
                      </a:pPr>
                      <a:r>
                        <a:rPr lang="id-ID" sz="1800" dirty="0" smtClean="0">
                          <a:solidFill>
                            <a:schemeClr val="tx1"/>
                          </a:solidFill>
                          <a:latin typeface="Century Gothic" panose="020B0502020202020204" pitchFamily="34" charset="0"/>
                        </a:rPr>
                        <a:t>Literasi budaya dan kewarganegaraan</a:t>
                      </a:r>
                    </a:p>
                    <a:p>
                      <a:endParaRPr lang="id-ID" sz="1600"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
        <p:nvSpPr>
          <p:cNvPr id="5" name="Down Arrow 4"/>
          <p:cNvSpPr/>
          <p:nvPr/>
        </p:nvSpPr>
        <p:spPr>
          <a:xfrm>
            <a:off x="990600" y="693459"/>
            <a:ext cx="1023731" cy="824947"/>
          </a:xfrm>
          <a:prstGeom prst="downArrow">
            <a:avLst>
              <a:gd name="adj1" fmla="val 57767"/>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1239078" y="703400"/>
            <a:ext cx="526774" cy="461665"/>
          </a:xfrm>
          <a:prstGeom prst="rect">
            <a:avLst/>
          </a:prstGeom>
          <a:noFill/>
        </p:spPr>
        <p:txBody>
          <a:bodyPr wrap="square" rtlCol="0">
            <a:spAutoFit/>
          </a:bodyPr>
          <a:lstStyle/>
          <a:p>
            <a:pPr algn="ctr"/>
            <a:r>
              <a:rPr lang="id-ID" sz="2400" b="1" dirty="0">
                <a:solidFill>
                  <a:schemeClr val="bg1"/>
                </a:solidFill>
                <a:latin typeface="Century Gothic" panose="020B0502020202020204" pitchFamily="34" charset="0"/>
              </a:rPr>
              <a:t>1</a:t>
            </a:r>
          </a:p>
        </p:txBody>
      </p:sp>
      <p:sp>
        <p:nvSpPr>
          <p:cNvPr id="7" name="Down Arrow 6"/>
          <p:cNvSpPr/>
          <p:nvPr/>
        </p:nvSpPr>
        <p:spPr>
          <a:xfrm>
            <a:off x="3733800" y="714930"/>
            <a:ext cx="1023731" cy="824947"/>
          </a:xfrm>
          <a:prstGeom prst="downArrow">
            <a:avLst>
              <a:gd name="adj1" fmla="val 57767"/>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3982278" y="724871"/>
            <a:ext cx="526774" cy="461665"/>
          </a:xfrm>
          <a:prstGeom prst="rect">
            <a:avLst/>
          </a:prstGeom>
          <a:noFill/>
        </p:spPr>
        <p:txBody>
          <a:bodyPr wrap="square" rtlCol="0">
            <a:spAutoFit/>
          </a:bodyPr>
          <a:lstStyle/>
          <a:p>
            <a:pPr algn="ctr"/>
            <a:r>
              <a:rPr lang="id-ID" sz="2400" b="1" dirty="0">
                <a:solidFill>
                  <a:schemeClr val="bg1"/>
                </a:solidFill>
                <a:latin typeface="Century Gothic" panose="020B0502020202020204" pitchFamily="34" charset="0"/>
              </a:rPr>
              <a:t>2</a:t>
            </a:r>
          </a:p>
        </p:txBody>
      </p:sp>
      <p:sp>
        <p:nvSpPr>
          <p:cNvPr id="9" name="Down Arrow 8"/>
          <p:cNvSpPr/>
          <p:nvPr/>
        </p:nvSpPr>
        <p:spPr>
          <a:xfrm>
            <a:off x="6828165" y="693459"/>
            <a:ext cx="1023731" cy="824947"/>
          </a:xfrm>
          <a:prstGeom prst="downArrow">
            <a:avLst>
              <a:gd name="adj1" fmla="val 57767"/>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7076643" y="703400"/>
            <a:ext cx="526774" cy="461665"/>
          </a:xfrm>
          <a:prstGeom prst="rect">
            <a:avLst/>
          </a:prstGeom>
          <a:noFill/>
        </p:spPr>
        <p:txBody>
          <a:bodyPr wrap="square" rtlCol="0">
            <a:spAutoFit/>
          </a:bodyPr>
          <a:lstStyle/>
          <a:p>
            <a:pPr algn="ctr"/>
            <a:r>
              <a:rPr lang="id-ID" sz="2400" b="1" dirty="0">
                <a:solidFill>
                  <a:schemeClr val="bg1"/>
                </a:solidFill>
                <a:latin typeface="Century Gothic" panose="020B0502020202020204" pitchFamily="34" charset="0"/>
              </a:rPr>
              <a:t>3</a:t>
            </a:r>
          </a:p>
        </p:txBody>
      </p:sp>
      <p:sp>
        <p:nvSpPr>
          <p:cNvPr id="11" name="TextBox 10"/>
          <p:cNvSpPr txBox="1"/>
          <p:nvPr/>
        </p:nvSpPr>
        <p:spPr>
          <a:xfrm>
            <a:off x="396687" y="116632"/>
            <a:ext cx="5804453" cy="461665"/>
          </a:xfrm>
          <a:prstGeom prst="rect">
            <a:avLst/>
          </a:prstGeom>
          <a:noFill/>
        </p:spPr>
        <p:txBody>
          <a:bodyPr wrap="square" rtlCol="0">
            <a:spAutoFit/>
          </a:bodyPr>
          <a:lstStyle/>
          <a:p>
            <a:r>
              <a:rPr lang="id-ID" sz="2400" b="1" dirty="0" smtClean="0">
                <a:latin typeface="Century Gothic" panose="020B0502020202020204" pitchFamily="34" charset="0"/>
              </a:rPr>
              <a:t>Kecakapan Abad </a:t>
            </a:r>
            <a:r>
              <a:rPr lang="en-US" sz="2400" b="1" dirty="0" err="1" smtClean="0">
                <a:latin typeface="Century Gothic" panose="020B0502020202020204" pitchFamily="34" charset="0"/>
              </a:rPr>
              <a:t>Ke</a:t>
            </a:r>
            <a:r>
              <a:rPr lang="en-US" sz="2400" b="1" dirty="0" smtClean="0">
                <a:latin typeface="Century Gothic" panose="020B0502020202020204" pitchFamily="34" charset="0"/>
              </a:rPr>
              <a:t>-</a:t>
            </a:r>
            <a:r>
              <a:rPr lang="id-ID" sz="2400" b="1" dirty="0" smtClean="0">
                <a:latin typeface="Century Gothic" panose="020B0502020202020204" pitchFamily="34" charset="0"/>
              </a:rPr>
              <a:t>21</a:t>
            </a:r>
            <a:endParaRPr lang="id-ID" sz="2400" b="1" dirty="0">
              <a:latin typeface="Century Gothic" panose="020B0502020202020204" pitchFamily="34" charset="0"/>
            </a:endParaRPr>
          </a:p>
        </p:txBody>
      </p:sp>
    </p:spTree>
    <p:extLst>
      <p:ext uri="{BB962C8B-B14F-4D97-AF65-F5344CB8AC3E}">
        <p14:creationId xmlns:p14="http://schemas.microsoft.com/office/powerpoint/2010/main" val="16240932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53888" y="908720"/>
            <a:ext cx="8610600" cy="4708981"/>
          </a:xfrm>
          <a:prstGeom prst="rect">
            <a:avLst/>
          </a:prstGeom>
        </p:spPr>
        <p:txBody>
          <a:bodyPr wrap="square">
            <a:spAutoFit/>
          </a:bodyPr>
          <a:lstStyle/>
          <a:p>
            <a:r>
              <a:rPr lang="id-ID" sz="2000" dirty="0" smtClean="0">
                <a:latin typeface="Century Gothic" pitchFamily="34" charset="0"/>
              </a:rPr>
              <a:t>“Oleh karena itu istriku...,” lanjut sang kakek. “Saya akan meminjam tangga dan saya taruh di bawah pohon pepaya kita. Mudah-mudahan ia datang kembali malam ini dan tidak akan kesulitan lagi mengambil pepaya yang satunya.” Namun saat pagi kembali hadir, ia mendapati pepaya yang tinggal sebuah itu tetap ada beserta tangganya tanpa bergeser sedikitpun.  Sang Kakek tetap menunggu. Namun di pagi berikutnya, tetap saja buah pepaya itu masih di tempatnya.</a:t>
            </a:r>
            <a:br>
              <a:rPr lang="id-ID" sz="2000" dirty="0" smtClean="0">
                <a:latin typeface="Century Gothic" pitchFamily="34" charset="0"/>
              </a:rPr>
            </a:br>
            <a:r>
              <a:rPr lang="id-ID" sz="2000" dirty="0" smtClean="0">
                <a:latin typeface="Century Gothic" pitchFamily="34" charset="0"/>
              </a:rPr>
              <a:t/>
            </a:r>
            <a:br>
              <a:rPr lang="id-ID" sz="2000" dirty="0" smtClean="0">
                <a:latin typeface="Century Gothic" pitchFamily="34" charset="0"/>
              </a:rPr>
            </a:br>
            <a:r>
              <a:rPr lang="id-ID" sz="2000" dirty="0" smtClean="0">
                <a:latin typeface="Century Gothic" pitchFamily="34" charset="0"/>
              </a:rPr>
              <a:t>Di sore harinya, sang kakek kedatangan seorang tamu yang menenteng dua buah pepaya besar di tangannya. Sang kakek belum pernah mengenal si tamu tersebut. Singkat cerita, setelah berbincang lama, sang tamu dengan amat menyesal mengaku bahwa </a:t>
            </a:r>
            <a:r>
              <a:rPr lang="en-US" sz="2000" dirty="0" smtClean="0">
                <a:latin typeface="Century Gothic" pitchFamily="34" charset="0"/>
              </a:rPr>
              <a:t>d</a:t>
            </a:r>
            <a:r>
              <a:rPr lang="id-ID" sz="2000" dirty="0" smtClean="0">
                <a:latin typeface="Century Gothic" pitchFamily="34" charset="0"/>
              </a:rPr>
              <a:t>ialah yang telah mencuri pepayanya.</a:t>
            </a:r>
            <a:br>
              <a:rPr lang="id-ID" sz="2000" dirty="0" smtClean="0">
                <a:latin typeface="Century Gothic" pitchFamily="34" charset="0"/>
              </a:rPr>
            </a:br>
            <a:endParaRPr lang="id-ID" sz="2000" dirty="0">
              <a:latin typeface="Century Gothic" pitchFamily="34" charset="0"/>
            </a:endParaRPr>
          </a:p>
        </p:txBody>
      </p:sp>
    </p:spTree>
    <p:extLst>
      <p:ext uri="{BB962C8B-B14F-4D97-AF65-F5344CB8AC3E}">
        <p14:creationId xmlns:p14="http://schemas.microsoft.com/office/powerpoint/2010/main" val="25819020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642699"/>
            <a:ext cx="8458200" cy="2677656"/>
          </a:xfrm>
          <a:prstGeom prst="rect">
            <a:avLst/>
          </a:prstGeom>
        </p:spPr>
        <p:txBody>
          <a:bodyPr wrap="square">
            <a:spAutoFit/>
          </a:bodyPr>
          <a:lstStyle/>
          <a:p>
            <a:r>
              <a:rPr lang="id-ID" sz="2400" dirty="0" smtClean="0">
                <a:latin typeface="Century Gothic" pitchFamily="34" charset="0"/>
              </a:rPr>
              <a:t>“Sebenarnya, di</a:t>
            </a:r>
            <a:r>
              <a:rPr lang="en-US" sz="2400" dirty="0" smtClean="0">
                <a:latin typeface="Century Gothic" pitchFamily="34" charset="0"/>
              </a:rPr>
              <a:t> </a:t>
            </a:r>
            <a:r>
              <a:rPr lang="id-ID" sz="2400" dirty="0" smtClean="0">
                <a:latin typeface="Century Gothic" pitchFamily="34" charset="0"/>
              </a:rPr>
              <a:t>malam berikutnya saya ingin mencuri buah pepaya yang tersisa. Namun saat saya menemukan ada tangga di sana, saya tersadarkan dan sejak itu saya bertekad untuk tidak mencuri lagi. Untuk itu, saya kembalikan pepaya Anda dan untuk menebus kesalahan saya, saya hadiahkan pepaya yang baru saya beli di pasar untuk Anda.”</a:t>
            </a:r>
            <a:endParaRPr lang="id-ID" sz="2400" dirty="0">
              <a:latin typeface="Century Gothic" pitchFamily="34" charset="0"/>
            </a:endParaRPr>
          </a:p>
        </p:txBody>
      </p:sp>
      <p:sp>
        <p:nvSpPr>
          <p:cNvPr id="4" name="Rectangle 3"/>
          <p:cNvSpPr/>
          <p:nvPr/>
        </p:nvSpPr>
        <p:spPr>
          <a:xfrm>
            <a:off x="4419600" y="3462099"/>
            <a:ext cx="4572000" cy="830997"/>
          </a:xfrm>
          <a:prstGeom prst="rect">
            <a:avLst/>
          </a:prstGeom>
        </p:spPr>
        <p:txBody>
          <a:bodyPr>
            <a:spAutoFit/>
          </a:bodyPr>
          <a:lstStyle/>
          <a:p>
            <a:pPr>
              <a:buNone/>
            </a:pPr>
            <a:r>
              <a:rPr lang="id-ID" sz="1600" dirty="0">
                <a:latin typeface="Century Gothic" pitchFamily="34" charset="0"/>
              </a:rPr>
              <a:t>Diambil dari </a:t>
            </a:r>
            <a:r>
              <a:rPr lang="id-ID" sz="1600" u="sng" dirty="0">
                <a:latin typeface="Century Gothic" pitchFamily="34" charset="0"/>
                <a:hlinkClick r:id="rId3"/>
              </a:rPr>
              <a:t>http://www.kisahinspirasi.com/2012/09/kisah-kakek-dan-pencuri-pepaya.html</a:t>
            </a:r>
            <a:endParaRPr lang="id-ID" sz="1600" dirty="0">
              <a:latin typeface="Century Gothic" pitchFamily="34" charset="0"/>
            </a:endParaRPr>
          </a:p>
        </p:txBody>
      </p:sp>
    </p:spTree>
    <p:extLst>
      <p:ext uri="{BB962C8B-B14F-4D97-AF65-F5344CB8AC3E}">
        <p14:creationId xmlns:p14="http://schemas.microsoft.com/office/powerpoint/2010/main" val="29352814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62272" y="188640"/>
            <a:ext cx="8458200" cy="5847755"/>
          </a:xfrm>
          <a:prstGeom prst="rect">
            <a:avLst/>
          </a:prstGeom>
        </p:spPr>
        <p:txBody>
          <a:bodyPr wrap="square">
            <a:spAutoFit/>
          </a:bodyPr>
          <a:lstStyle/>
          <a:p>
            <a:r>
              <a:rPr lang="en-US" sz="2800" dirty="0" smtClean="0">
                <a:latin typeface="Century Gothic" pitchFamily="34" charset="0"/>
              </a:rPr>
              <a:t>PERTANYAAN</a:t>
            </a:r>
          </a:p>
          <a:p>
            <a:pPr marL="457200" indent="-457200">
              <a:spcBef>
                <a:spcPts val="1200"/>
              </a:spcBef>
              <a:buFont typeface="+mj-lt"/>
              <a:buAutoNum type="arabicPeriod"/>
            </a:pPr>
            <a:r>
              <a:rPr lang="id-ID" sz="2400" dirty="0">
                <a:latin typeface="Century Gothic" pitchFamily="34" charset="0"/>
              </a:rPr>
              <a:t>Ani berpendapat bahwa sifat Kakek tersebut dermawan. Setujukah kamu dengan pendapat </a:t>
            </a:r>
            <a:r>
              <a:rPr lang="en-US" sz="2400" dirty="0" err="1" smtClean="0">
                <a:latin typeface="Century Gothic" pitchFamily="34" charset="0"/>
              </a:rPr>
              <a:t>Ani</a:t>
            </a:r>
            <a:r>
              <a:rPr lang="id-ID" sz="2400" dirty="0" smtClean="0">
                <a:latin typeface="Century Gothic" pitchFamily="34" charset="0"/>
              </a:rPr>
              <a:t> </a:t>
            </a:r>
            <a:r>
              <a:rPr lang="id-ID" sz="2400" dirty="0">
                <a:latin typeface="Century Gothic" pitchFamily="34" charset="0"/>
              </a:rPr>
              <a:t>tersebut? Jelaskan alasanmu!</a:t>
            </a:r>
          </a:p>
          <a:p>
            <a:pPr marL="457200" indent="-457200">
              <a:spcBef>
                <a:spcPts val="1200"/>
              </a:spcBef>
              <a:buFont typeface="+mj-lt"/>
              <a:buAutoNum type="arabicPeriod"/>
            </a:pPr>
            <a:r>
              <a:rPr lang="id-ID" sz="2400" dirty="0">
                <a:latin typeface="Century Gothic" pitchFamily="34" charset="0"/>
              </a:rPr>
              <a:t>Apakah pendapatmu jika pada cerita tersebut si pencuri tetap mengambil pepaya milik Kakek yang kedua</a:t>
            </a:r>
            <a:r>
              <a:rPr lang="id-ID" sz="2400" dirty="0" smtClean="0">
                <a:latin typeface="Century Gothic" pitchFamily="34" charset="0"/>
              </a:rPr>
              <a:t>?</a:t>
            </a:r>
            <a:endParaRPr lang="en-US" sz="2400" dirty="0" smtClean="0">
              <a:latin typeface="Century Gothic" pitchFamily="34" charset="0"/>
            </a:endParaRPr>
          </a:p>
          <a:p>
            <a:pPr marL="457200" indent="-457200">
              <a:spcBef>
                <a:spcPts val="1200"/>
              </a:spcBef>
              <a:buFont typeface="+mj-lt"/>
              <a:buAutoNum type="arabicPeriod"/>
            </a:pPr>
            <a:r>
              <a:rPr lang="id-ID" sz="2400" dirty="0">
                <a:solidFill>
                  <a:srgbClr val="FF0000"/>
                </a:solidFill>
                <a:latin typeface="Century Gothic" pitchFamily="34" charset="0"/>
              </a:rPr>
              <a:t>Apakah yang membuat perasaan Kakek sedih setelah menyadari satu buah pepaya miliknya hilang</a:t>
            </a:r>
            <a:r>
              <a:rPr lang="id-ID" sz="2400" dirty="0" smtClean="0">
                <a:solidFill>
                  <a:srgbClr val="FF0000"/>
                </a:solidFill>
                <a:latin typeface="Century Gothic" pitchFamily="34" charset="0"/>
              </a:rPr>
              <a:t>?</a:t>
            </a:r>
            <a:r>
              <a:rPr lang="en-US" sz="2400" dirty="0" smtClean="0">
                <a:solidFill>
                  <a:srgbClr val="FF0000"/>
                </a:solidFill>
                <a:latin typeface="Century Gothic" pitchFamily="34" charset="0"/>
              </a:rPr>
              <a:t>**)</a:t>
            </a:r>
            <a:endParaRPr lang="id-ID" sz="2400" dirty="0">
              <a:solidFill>
                <a:srgbClr val="FF0000"/>
              </a:solidFill>
              <a:latin typeface="Century Gothic" pitchFamily="34" charset="0"/>
            </a:endParaRPr>
          </a:p>
          <a:p>
            <a:pPr marL="457200" indent="-457200">
              <a:spcBef>
                <a:spcPts val="1200"/>
              </a:spcBef>
              <a:buFont typeface="+mj-lt"/>
              <a:buAutoNum type="arabicPeriod"/>
            </a:pPr>
            <a:r>
              <a:rPr lang="id-ID" sz="2400" dirty="0">
                <a:solidFill>
                  <a:srgbClr val="FF0000"/>
                </a:solidFill>
                <a:latin typeface="Century Gothic" pitchFamily="34" charset="0"/>
              </a:rPr>
              <a:t>Apakah yang dilakukan sang pencuri untuk menebus kesalahannya</a:t>
            </a:r>
            <a:r>
              <a:rPr lang="id-ID" sz="2400" dirty="0" smtClean="0">
                <a:solidFill>
                  <a:srgbClr val="FF0000"/>
                </a:solidFill>
                <a:latin typeface="Century Gothic" pitchFamily="34" charset="0"/>
              </a:rPr>
              <a:t>?</a:t>
            </a:r>
            <a:r>
              <a:rPr lang="en-US" sz="2400" dirty="0" smtClean="0">
                <a:solidFill>
                  <a:srgbClr val="FF0000"/>
                </a:solidFill>
                <a:latin typeface="Century Gothic" pitchFamily="34" charset="0"/>
              </a:rPr>
              <a:t>**)</a:t>
            </a:r>
            <a:endParaRPr lang="id-ID" sz="2400" dirty="0">
              <a:solidFill>
                <a:srgbClr val="FF0000"/>
              </a:solidFill>
              <a:latin typeface="Century Gothic" pitchFamily="34" charset="0"/>
            </a:endParaRPr>
          </a:p>
          <a:p>
            <a:pPr>
              <a:spcBef>
                <a:spcPts val="1200"/>
              </a:spcBef>
            </a:pPr>
            <a:r>
              <a:rPr lang="en-US" sz="2400" dirty="0" smtClean="0">
                <a:solidFill>
                  <a:srgbClr val="FF0000"/>
                </a:solidFill>
                <a:latin typeface="Century Gothic" pitchFamily="34" charset="0"/>
              </a:rPr>
              <a:t>**) </a:t>
            </a:r>
            <a:r>
              <a:rPr lang="en-US" sz="2400" dirty="0" err="1" smtClean="0">
                <a:solidFill>
                  <a:srgbClr val="FF0000"/>
                </a:solidFill>
                <a:latin typeface="Century Gothic" pitchFamily="34" charset="0"/>
              </a:rPr>
              <a:t>bukan</a:t>
            </a:r>
            <a:r>
              <a:rPr lang="en-US" sz="2400" dirty="0" smtClean="0">
                <a:solidFill>
                  <a:srgbClr val="FF0000"/>
                </a:solidFill>
                <a:latin typeface="Century Gothic" pitchFamily="34" charset="0"/>
              </a:rPr>
              <a:t> </a:t>
            </a:r>
            <a:r>
              <a:rPr lang="en-US" sz="2400" dirty="0" err="1" smtClean="0">
                <a:solidFill>
                  <a:srgbClr val="FF0000"/>
                </a:solidFill>
                <a:latin typeface="Century Gothic" pitchFamily="34" charset="0"/>
              </a:rPr>
              <a:t>soal</a:t>
            </a:r>
            <a:r>
              <a:rPr lang="en-US" sz="2400" dirty="0" smtClean="0">
                <a:solidFill>
                  <a:srgbClr val="FF0000"/>
                </a:solidFill>
                <a:latin typeface="Century Gothic" pitchFamily="34" charset="0"/>
              </a:rPr>
              <a:t> HOTS</a:t>
            </a:r>
            <a:endParaRPr lang="id-ID" sz="2400" dirty="0">
              <a:solidFill>
                <a:srgbClr val="FF0000"/>
              </a:solidFill>
              <a:latin typeface="Century Gothic" pitchFamily="34" charset="0"/>
            </a:endParaRPr>
          </a:p>
        </p:txBody>
      </p:sp>
    </p:spTree>
    <p:extLst>
      <p:ext uri="{BB962C8B-B14F-4D97-AF65-F5344CB8AC3E}">
        <p14:creationId xmlns:p14="http://schemas.microsoft.com/office/powerpoint/2010/main" val="2090480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template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738"/>
            <a:ext cx="9144000" cy="68703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07704" y="2636912"/>
            <a:ext cx="6718196" cy="1323439"/>
          </a:xfrm>
          <a:prstGeom prst="rect">
            <a:avLst/>
          </a:prstGeom>
          <a:noFill/>
          <a:effectLst>
            <a:outerShdw blurRad="50800" dist="88900" dir="5400000" algn="ctr" rotWithShape="0">
              <a:srgbClr val="FFC000">
                <a:alpha val="98000"/>
              </a:srgbClr>
            </a:outerShdw>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d-ID" sz="80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entury Gothic" pitchFamily="34" charset="0"/>
              </a:rPr>
              <a:t>Terima Kasih</a:t>
            </a:r>
            <a:endParaRPr lang="en-US" sz="8000" b="1" spc="50" dirty="0">
              <a:ln w="11430">
                <a:solidFill>
                  <a:srgbClr val="00B05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entury Gothic" pitchFamily="34" charset="0"/>
            </a:endParaRPr>
          </a:p>
        </p:txBody>
      </p:sp>
    </p:spTree>
    <p:extLst>
      <p:ext uri="{BB962C8B-B14F-4D97-AF65-F5344CB8AC3E}">
        <p14:creationId xmlns:p14="http://schemas.microsoft.com/office/powerpoint/2010/main" val="1679000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16" name="Shape 89"/>
          <p:cNvSpPr>
            <a:spLocks noGrp="1"/>
          </p:cNvSpPr>
          <p:nvPr>
            <p:ph type="sldNum" sz="quarter" idx="4294967295"/>
          </p:nvPr>
        </p:nvSpPr>
        <p:spPr>
          <a:xfrm>
            <a:off x="7620000" y="-118565"/>
            <a:ext cx="1066800" cy="273706"/>
          </a:xfrm>
          <a:prstGeom prst="rect">
            <a:avLst/>
          </a:prstGeom>
          <a:extLst>
            <a:ext uri="{C572A759-6A51-4108-AA02-DFA0A04FC94B}">
              <ma14:wrappingTextBoxFlag xmlns="" xmlns:ma14="http://schemas.microsoft.com/office/mac/drawingml/2011/main" val="1"/>
            </a:ext>
          </a:extLst>
        </p:spPr>
        <p:txBody>
          <a:bodyPr>
            <a:normAutofit lnSpcReduction="10000"/>
          </a:bodyPr>
          <a:lstStyle>
            <a:lvl1pPr>
              <a:defRPr>
                <a:solidFill>
                  <a:srgbClr val="888888"/>
                </a:solidFill>
              </a:defRPr>
            </a:lvl1pPr>
          </a:lstStyle>
          <a:p>
            <a:pPr>
              <a:defRPr>
                <a:solidFill>
                  <a:srgbClr val="000000"/>
                </a:solidFill>
              </a:defRPr>
            </a:pPr>
            <a:fld id="{86CB4B4D-7CA3-9044-876B-883B54F8677D}" type="slidenum">
              <a:rPr/>
              <a:pPr>
                <a:defRPr>
                  <a:solidFill>
                    <a:srgbClr val="000000"/>
                  </a:solidFill>
                </a:defRPr>
              </a:pPr>
              <a:t>4</a:t>
            </a:fld>
            <a:endParaRPr/>
          </a:p>
        </p:txBody>
      </p:sp>
      <p:pic>
        <p:nvPicPr>
          <p:cNvPr id="17" name="image25.png"/>
          <p:cNvPicPr/>
          <p:nvPr/>
        </p:nvPicPr>
        <p:blipFill>
          <a:blip r:embed="rId3" cstate="print">
            <a:extLst/>
          </a:blip>
          <a:stretch>
            <a:fillRect/>
          </a:stretch>
        </p:blipFill>
        <p:spPr>
          <a:xfrm>
            <a:off x="152400" y="1700808"/>
            <a:ext cx="8839201" cy="3048000"/>
          </a:xfrm>
          <a:prstGeom prst="rect">
            <a:avLst/>
          </a:prstGeom>
          <a:ln w="12700">
            <a:miter lim="400000"/>
          </a:ln>
        </p:spPr>
      </p:pic>
      <p:sp>
        <p:nvSpPr>
          <p:cNvPr id="18" name="Shape 91"/>
          <p:cNvSpPr/>
          <p:nvPr/>
        </p:nvSpPr>
        <p:spPr>
          <a:xfrm>
            <a:off x="1371599" y="4754664"/>
            <a:ext cx="1981201" cy="369314"/>
          </a:xfrm>
          <a:prstGeom prst="rect">
            <a:avLst/>
          </a:prstGeom>
          <a:ln w="12700">
            <a:miter lim="400000"/>
          </a:ln>
          <a:extLst>
            <a:ext uri="{C572A759-6A51-4108-AA02-DFA0A04FC94B}">
              <ma14:wrappingTextBoxFlag xmlns="" xmlns:ma14="http://schemas.microsoft.com/office/mac/drawingml/2011/main" val="1"/>
            </a:ext>
          </a:extLst>
        </p:spPr>
        <p:txBody>
          <a:bodyPr lIns="45711" tIns="45711" rIns="45711" bIns="45711">
            <a:spAutoFit/>
          </a:bodyPr>
          <a:lstStyle>
            <a:lvl1pPr algn="l" defTabSz="457200">
              <a:defRPr>
                <a:solidFill>
                  <a:srgbClr val="000000"/>
                </a:solidFill>
                <a:latin typeface="Arial"/>
                <a:ea typeface="Arial"/>
                <a:cs typeface="Arial"/>
                <a:sym typeface="Arial"/>
              </a:defRPr>
            </a:lvl1pPr>
          </a:lstStyle>
          <a:p>
            <a:pPr>
              <a:defRPr sz="1800"/>
            </a:pPr>
            <a:r>
              <a:rPr kern="0"/>
              <a:t>Matematika</a:t>
            </a:r>
          </a:p>
        </p:txBody>
      </p:sp>
      <p:sp>
        <p:nvSpPr>
          <p:cNvPr id="19" name="Shape 92"/>
          <p:cNvSpPr/>
          <p:nvPr/>
        </p:nvSpPr>
        <p:spPr>
          <a:xfrm>
            <a:off x="5943603" y="4716542"/>
            <a:ext cx="1905001" cy="369314"/>
          </a:xfrm>
          <a:prstGeom prst="rect">
            <a:avLst/>
          </a:prstGeom>
          <a:ln w="12700">
            <a:miter lim="400000"/>
          </a:ln>
          <a:extLst>
            <a:ext uri="{C572A759-6A51-4108-AA02-DFA0A04FC94B}">
              <ma14:wrappingTextBoxFlag xmlns="" xmlns:ma14="http://schemas.microsoft.com/office/mac/drawingml/2011/main" val="1"/>
            </a:ext>
          </a:extLst>
        </p:spPr>
        <p:txBody>
          <a:bodyPr lIns="45711" tIns="45711" rIns="45711" bIns="45711">
            <a:spAutoFit/>
          </a:bodyPr>
          <a:lstStyle>
            <a:lvl1pPr algn="l" defTabSz="457200">
              <a:defRPr>
                <a:solidFill>
                  <a:srgbClr val="000000"/>
                </a:solidFill>
                <a:latin typeface="Arial"/>
                <a:ea typeface="Arial"/>
                <a:cs typeface="Arial"/>
                <a:sym typeface="Arial"/>
              </a:defRPr>
            </a:lvl1pPr>
          </a:lstStyle>
          <a:p>
            <a:pPr>
              <a:defRPr sz="1800"/>
            </a:pPr>
            <a:r>
              <a:rPr kern="0"/>
              <a:t>Membaca</a:t>
            </a:r>
          </a:p>
        </p:txBody>
      </p:sp>
      <p:sp>
        <p:nvSpPr>
          <p:cNvPr id="20" name="Shape 93"/>
          <p:cNvSpPr/>
          <p:nvPr/>
        </p:nvSpPr>
        <p:spPr>
          <a:xfrm>
            <a:off x="457203" y="5738061"/>
            <a:ext cx="8077201" cy="438576"/>
          </a:xfrm>
          <a:prstGeom prst="rect">
            <a:avLst/>
          </a:prstGeom>
          <a:ln w="12700">
            <a:miter lim="400000"/>
          </a:ln>
          <a:extLst>
            <a:ext uri="{C572A759-6A51-4108-AA02-DFA0A04FC94B}">
              <ma14:wrappingTextBoxFlag xmlns="" xmlns:ma14="http://schemas.microsoft.com/office/mac/drawingml/2011/main" val="1"/>
            </a:ext>
          </a:extLst>
        </p:spPr>
        <p:txBody>
          <a:bodyPr lIns="45711" tIns="45711" rIns="45711" bIns="45711">
            <a:spAutoFit/>
          </a:bodyPr>
          <a:lstStyle/>
          <a:p>
            <a:pPr defTabSz="321407">
              <a:defRPr sz="1800">
                <a:solidFill>
                  <a:srgbClr val="000000"/>
                </a:solidFill>
              </a:defRPr>
            </a:pPr>
            <a:r>
              <a:rPr sz="1100" kern="0">
                <a:solidFill>
                  <a:srgbClr val="000000"/>
                </a:solidFill>
                <a:latin typeface="Arial"/>
                <a:ea typeface="Arial"/>
                <a:cs typeface="Arial"/>
                <a:sym typeface="Arial"/>
              </a:rPr>
              <a:t>Source: Rodrigo, World Bank,  Extracted from OECD. </a:t>
            </a:r>
            <a:r>
              <a:rPr sz="1100" i="1" kern="0">
                <a:solidFill>
                  <a:srgbClr val="000000"/>
                </a:solidFill>
                <a:latin typeface="Arial"/>
                <a:ea typeface="Arial"/>
                <a:cs typeface="Arial"/>
                <a:sym typeface="Arial"/>
              </a:rPr>
              <a:t>Pisa 2012 Results in Focus: What Students Know and What They Can Do With What They Know.</a:t>
            </a:r>
          </a:p>
        </p:txBody>
      </p:sp>
      <p:sp>
        <p:nvSpPr>
          <p:cNvPr id="21" name="Shape 94"/>
          <p:cNvSpPr/>
          <p:nvPr/>
        </p:nvSpPr>
        <p:spPr>
          <a:xfrm>
            <a:off x="341385" y="2415201"/>
            <a:ext cx="696426" cy="2403999"/>
          </a:xfrm>
          <a:prstGeom prst="roundRect">
            <a:avLst>
              <a:gd name="adj" fmla="val 11719"/>
            </a:avLst>
          </a:prstGeom>
          <a:ln w="50800">
            <a:solidFill>
              <a:srgbClr val="FF0000"/>
            </a:solidFill>
            <a:prstDash val="sysDash"/>
          </a:ln>
        </p:spPr>
        <p:txBody>
          <a:bodyPr lIns="45711" tIns="45711" rIns="45711" bIns="45711" anchor="ctr"/>
          <a:lstStyle/>
          <a:p>
            <a:pPr algn="ctr" defTabSz="321407">
              <a:defRPr>
                <a:solidFill>
                  <a:srgbClr val="FFFFFF"/>
                </a:solidFill>
                <a:latin typeface="Arial"/>
                <a:ea typeface="Arial"/>
                <a:cs typeface="Arial"/>
                <a:sym typeface="Arial"/>
              </a:defRPr>
            </a:pPr>
            <a:endParaRPr sz="1700" kern="0">
              <a:solidFill>
                <a:srgbClr val="FFFFFF"/>
              </a:solidFill>
              <a:latin typeface="Arial"/>
              <a:ea typeface="Arial"/>
              <a:cs typeface="Arial"/>
              <a:sym typeface="Arial"/>
            </a:endParaRPr>
          </a:p>
        </p:txBody>
      </p:sp>
      <p:sp>
        <p:nvSpPr>
          <p:cNvPr id="22" name="Shape 95"/>
          <p:cNvSpPr/>
          <p:nvPr/>
        </p:nvSpPr>
        <p:spPr>
          <a:xfrm>
            <a:off x="4822547" y="2397471"/>
            <a:ext cx="696427" cy="2403999"/>
          </a:xfrm>
          <a:prstGeom prst="roundRect">
            <a:avLst>
              <a:gd name="adj" fmla="val 11719"/>
            </a:avLst>
          </a:prstGeom>
          <a:ln w="50800">
            <a:solidFill>
              <a:srgbClr val="FF0000"/>
            </a:solidFill>
            <a:prstDash val="sysDash"/>
          </a:ln>
        </p:spPr>
        <p:txBody>
          <a:bodyPr lIns="45711" tIns="45711" rIns="45711" bIns="45711" anchor="ctr"/>
          <a:lstStyle/>
          <a:p>
            <a:pPr algn="ctr" defTabSz="321407">
              <a:defRPr>
                <a:solidFill>
                  <a:srgbClr val="FFFFFF"/>
                </a:solidFill>
                <a:latin typeface="Arial"/>
                <a:ea typeface="Arial"/>
                <a:cs typeface="Arial"/>
                <a:sym typeface="Arial"/>
              </a:defRPr>
            </a:pPr>
            <a:endParaRPr sz="1700" kern="0">
              <a:solidFill>
                <a:srgbClr val="FFFFFF"/>
              </a:solidFill>
              <a:latin typeface="Arial"/>
              <a:ea typeface="Arial"/>
              <a:cs typeface="Arial"/>
              <a:sym typeface="Arial"/>
            </a:endParaRPr>
          </a:p>
        </p:txBody>
      </p:sp>
      <p:sp>
        <p:nvSpPr>
          <p:cNvPr id="23" name="Shape 96"/>
          <p:cNvSpPr/>
          <p:nvPr/>
        </p:nvSpPr>
        <p:spPr>
          <a:xfrm>
            <a:off x="152402" y="5123999"/>
            <a:ext cx="3713513" cy="323161"/>
          </a:xfrm>
          <a:prstGeom prst="rect">
            <a:avLst/>
          </a:prstGeom>
          <a:ln w="12700">
            <a:miter lim="400000"/>
          </a:ln>
          <a:extLst>
            <a:ext uri="{C572A759-6A51-4108-AA02-DFA0A04FC94B}">
              <ma14:wrappingTextBoxFlag xmlns="" xmlns:ma14="http://schemas.microsoft.com/office/mac/drawingml/2011/main" val="1"/>
            </a:ext>
          </a:extLst>
        </p:spPr>
        <p:txBody>
          <a:bodyPr wrap="none" lIns="45711" tIns="45711" rIns="45711" bIns="45711">
            <a:spAutoFit/>
          </a:bodyPr>
          <a:lstStyle>
            <a:lvl1pPr algn="l" defTabSz="457200">
              <a:defRPr sz="2200">
                <a:solidFill>
                  <a:srgbClr val="FF0000"/>
                </a:solidFill>
                <a:latin typeface="Arial"/>
                <a:ea typeface="Arial"/>
                <a:cs typeface="Arial"/>
                <a:sym typeface="Arial"/>
              </a:defRPr>
            </a:lvl1pPr>
          </a:lstStyle>
          <a:p>
            <a:pPr>
              <a:defRPr sz="1800">
                <a:solidFill>
                  <a:srgbClr val="000000"/>
                </a:solidFill>
              </a:defRPr>
            </a:pPr>
            <a:r>
              <a:rPr sz="1500" kern="0">
                <a:solidFill>
                  <a:srgbClr val="000000"/>
                </a:solidFill>
              </a:rPr>
              <a:t>75% siswa di bawah kompetensi minimum</a:t>
            </a:r>
          </a:p>
        </p:txBody>
      </p:sp>
      <p:sp>
        <p:nvSpPr>
          <p:cNvPr id="24" name="Shape 97"/>
          <p:cNvSpPr/>
          <p:nvPr/>
        </p:nvSpPr>
        <p:spPr>
          <a:xfrm>
            <a:off x="4642249" y="5118061"/>
            <a:ext cx="3713513" cy="323161"/>
          </a:xfrm>
          <a:prstGeom prst="rect">
            <a:avLst/>
          </a:prstGeom>
          <a:ln w="12700">
            <a:miter lim="400000"/>
          </a:ln>
          <a:extLst>
            <a:ext uri="{C572A759-6A51-4108-AA02-DFA0A04FC94B}">
              <ma14:wrappingTextBoxFlag xmlns="" xmlns:ma14="http://schemas.microsoft.com/office/mac/drawingml/2011/main" val="1"/>
            </a:ext>
          </a:extLst>
        </p:spPr>
        <p:txBody>
          <a:bodyPr wrap="none" lIns="45711" tIns="45711" rIns="45711" bIns="45711">
            <a:spAutoFit/>
          </a:bodyPr>
          <a:lstStyle>
            <a:lvl1pPr algn="l" defTabSz="457200">
              <a:defRPr sz="2200">
                <a:solidFill>
                  <a:srgbClr val="FF0000"/>
                </a:solidFill>
                <a:latin typeface="Arial"/>
                <a:ea typeface="Arial"/>
                <a:cs typeface="Arial"/>
                <a:sym typeface="Arial"/>
              </a:defRPr>
            </a:lvl1pPr>
          </a:lstStyle>
          <a:p>
            <a:pPr>
              <a:defRPr sz="1800">
                <a:solidFill>
                  <a:srgbClr val="000000"/>
                </a:solidFill>
              </a:defRPr>
            </a:pPr>
            <a:r>
              <a:rPr sz="1500" kern="0">
                <a:solidFill>
                  <a:srgbClr val="000000"/>
                </a:solidFill>
              </a:rPr>
              <a:t>56% siswa di bawah kompetensi minimum</a:t>
            </a:r>
          </a:p>
        </p:txBody>
      </p:sp>
      <p:grpSp>
        <p:nvGrpSpPr>
          <p:cNvPr id="25" name="Group 100"/>
          <p:cNvGrpSpPr/>
          <p:nvPr/>
        </p:nvGrpSpPr>
        <p:grpSpPr>
          <a:xfrm>
            <a:off x="-1" y="-75552"/>
            <a:ext cx="9144001" cy="869980"/>
            <a:chOff x="0" y="-107454"/>
            <a:chExt cx="13004800" cy="1237303"/>
          </a:xfrm>
        </p:grpSpPr>
        <p:sp>
          <p:nvSpPr>
            <p:cNvPr id="26" name="Shape 98"/>
            <p:cNvSpPr/>
            <p:nvPr/>
          </p:nvSpPr>
          <p:spPr>
            <a:xfrm>
              <a:off x="0" y="-1"/>
              <a:ext cx="13004800" cy="1022393"/>
            </a:xfrm>
            <a:prstGeom prst="rect">
              <a:avLst/>
            </a:prstGeom>
            <a:solidFill>
              <a:srgbClr val="42568D"/>
            </a:solidFill>
            <a:ln w="12700" cap="flat">
              <a:noFill/>
              <a:miter lim="400000"/>
            </a:ln>
            <a:effectLst/>
          </p:spPr>
          <p:txBody>
            <a:bodyPr wrap="square" lIns="65023" tIns="65023" rIns="65023" bIns="65023" numCol="1" anchor="ctr">
              <a:noAutofit/>
            </a:bodyPr>
            <a:lstStyle/>
            <a:p>
              <a:pPr algn="ctr" defTabSz="321407">
                <a:defRPr sz="2800" b="1">
                  <a:solidFill>
                    <a:srgbClr val="FFFFFF"/>
                  </a:solidFill>
                  <a:latin typeface="Century Gothic"/>
                  <a:ea typeface="Century Gothic"/>
                  <a:cs typeface="Century Gothic"/>
                  <a:sym typeface="Century Gothic"/>
                </a:defRPr>
              </a:pPr>
              <a:endParaRPr sz="2000" b="1" kern="0">
                <a:solidFill>
                  <a:srgbClr val="FFFFFF"/>
                </a:solidFill>
                <a:latin typeface="Century Gothic"/>
                <a:ea typeface="Century Gothic"/>
                <a:cs typeface="Century Gothic"/>
                <a:sym typeface="Century Gothic"/>
              </a:endParaRPr>
            </a:p>
          </p:txBody>
        </p:sp>
        <p:sp>
          <p:nvSpPr>
            <p:cNvPr id="27" name="Shape 99"/>
            <p:cNvSpPr/>
            <p:nvPr/>
          </p:nvSpPr>
          <p:spPr>
            <a:xfrm>
              <a:off x="0" y="-107454"/>
              <a:ext cx="13004800" cy="123730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65023" tIns="65023" rIns="65023" bIns="65023" numCol="1" anchor="ctr">
              <a:spAutoFit/>
            </a:bodyPr>
            <a:lstStyle>
              <a:lvl1pPr defTabSz="457200">
                <a:defRPr sz="2800" b="1">
                  <a:solidFill>
                    <a:srgbClr val="FFFFFF"/>
                  </a:solidFill>
                  <a:latin typeface="Century Gothic"/>
                  <a:ea typeface="Century Gothic"/>
                  <a:cs typeface="Century Gothic"/>
                  <a:sym typeface="Century Gothic"/>
                </a:defRPr>
              </a:lvl1pPr>
            </a:lstStyle>
            <a:p>
              <a:pPr algn="ctr">
                <a:defRPr sz="1800" b="0">
                  <a:solidFill>
                    <a:srgbClr val="000000"/>
                  </a:solidFill>
                </a:defRPr>
              </a:pPr>
              <a:r>
                <a:rPr sz="2400" b="0" kern="0" dirty="0" err="1">
                  <a:solidFill>
                    <a:schemeClr val="bg1"/>
                  </a:solidFill>
                </a:rPr>
                <a:t>Hasil</a:t>
              </a:r>
              <a:r>
                <a:rPr sz="2400" b="0" kern="0" dirty="0">
                  <a:solidFill>
                    <a:schemeClr val="bg1"/>
                  </a:solidFill>
                </a:rPr>
                <a:t> PISA 2012: </a:t>
              </a:r>
              <a:r>
                <a:rPr sz="2400" b="0" kern="0" dirty="0" err="1">
                  <a:solidFill>
                    <a:schemeClr val="bg1"/>
                  </a:solidFill>
                </a:rPr>
                <a:t>mayoritas</a:t>
              </a:r>
              <a:r>
                <a:rPr sz="2400" b="0" kern="0" dirty="0">
                  <a:solidFill>
                    <a:schemeClr val="bg1"/>
                  </a:solidFill>
                </a:rPr>
                <a:t> </a:t>
              </a:r>
              <a:r>
                <a:rPr sz="2400" b="0" kern="0" dirty="0" err="1">
                  <a:solidFill>
                    <a:schemeClr val="bg1"/>
                  </a:solidFill>
                </a:rPr>
                <a:t>siswa</a:t>
              </a:r>
              <a:r>
                <a:rPr sz="2400" b="0" kern="0" dirty="0">
                  <a:solidFill>
                    <a:schemeClr val="bg1"/>
                  </a:solidFill>
                </a:rPr>
                <a:t> </a:t>
              </a:r>
              <a:r>
                <a:rPr sz="2400" b="0" kern="0" dirty="0" err="1">
                  <a:solidFill>
                    <a:schemeClr val="bg1"/>
                  </a:solidFill>
                </a:rPr>
                <a:t>usia</a:t>
              </a:r>
              <a:r>
                <a:rPr sz="2400" b="0" kern="0" dirty="0">
                  <a:solidFill>
                    <a:schemeClr val="bg1"/>
                  </a:solidFill>
                </a:rPr>
                <a:t> 15 </a:t>
              </a:r>
              <a:r>
                <a:rPr sz="2400" b="0" kern="0" dirty="0" err="1">
                  <a:solidFill>
                    <a:schemeClr val="bg1"/>
                  </a:solidFill>
                </a:rPr>
                <a:t>tahun</a:t>
              </a:r>
              <a:r>
                <a:rPr sz="2400" b="0" kern="0" dirty="0">
                  <a:solidFill>
                    <a:schemeClr val="bg1"/>
                  </a:solidFill>
                </a:rPr>
                <a:t> </a:t>
              </a:r>
              <a:r>
                <a:rPr sz="2400" b="0" kern="0" dirty="0" err="1">
                  <a:solidFill>
                    <a:schemeClr val="bg1"/>
                  </a:solidFill>
                </a:rPr>
                <a:t>belum</a:t>
              </a:r>
              <a:r>
                <a:rPr sz="2400" b="0" kern="0" dirty="0">
                  <a:solidFill>
                    <a:schemeClr val="bg1"/>
                  </a:solidFill>
                </a:rPr>
                <a:t> </a:t>
              </a:r>
              <a:r>
                <a:rPr sz="2400" b="0" kern="0" dirty="0" err="1">
                  <a:solidFill>
                    <a:schemeClr val="bg1"/>
                  </a:solidFill>
                </a:rPr>
                <a:t>memiliki</a:t>
              </a:r>
              <a:r>
                <a:rPr sz="2400" b="0" kern="0" dirty="0">
                  <a:solidFill>
                    <a:schemeClr val="bg1"/>
                  </a:solidFill>
                </a:rPr>
                <a:t> </a:t>
              </a:r>
              <a:r>
                <a:rPr sz="2400" b="0" kern="0" dirty="0" err="1">
                  <a:solidFill>
                    <a:schemeClr val="bg1"/>
                  </a:solidFill>
                </a:rPr>
                <a:t>literasi</a:t>
              </a:r>
              <a:r>
                <a:rPr sz="2400" b="0" kern="0" dirty="0">
                  <a:solidFill>
                    <a:schemeClr val="bg1"/>
                  </a:solidFill>
                </a:rPr>
                <a:t> </a:t>
              </a:r>
              <a:r>
                <a:rPr sz="2400" b="0" kern="0" dirty="0" err="1">
                  <a:solidFill>
                    <a:schemeClr val="bg1"/>
                  </a:solidFill>
                </a:rPr>
                <a:t>dasar</a:t>
              </a:r>
              <a:r>
                <a:rPr sz="2400" b="0" kern="0" dirty="0">
                  <a:solidFill>
                    <a:schemeClr val="bg1"/>
                  </a:solidFill>
                </a:rPr>
                <a:t> (</a:t>
              </a:r>
              <a:r>
                <a:rPr sz="2400" b="0" kern="0" dirty="0" err="1">
                  <a:solidFill>
                    <a:schemeClr val="bg1"/>
                  </a:solidFill>
                </a:rPr>
                <a:t>membaca</a:t>
              </a:r>
              <a:r>
                <a:rPr sz="2400" b="0" kern="0" dirty="0">
                  <a:solidFill>
                    <a:schemeClr val="bg1"/>
                  </a:solidFill>
                </a:rPr>
                <a:t>, </a:t>
              </a:r>
              <a:r>
                <a:rPr sz="2400" b="0" kern="0" dirty="0" err="1">
                  <a:solidFill>
                    <a:schemeClr val="bg1"/>
                  </a:solidFill>
                </a:rPr>
                <a:t>matematika</a:t>
              </a:r>
              <a:r>
                <a:rPr sz="2400" b="0" kern="0" dirty="0">
                  <a:solidFill>
                    <a:schemeClr val="bg1"/>
                  </a:solidFill>
                </a:rPr>
                <a:t>, </a:t>
              </a:r>
              <a:r>
                <a:rPr sz="2400" b="0" kern="0" dirty="0" err="1">
                  <a:solidFill>
                    <a:schemeClr val="bg1"/>
                  </a:solidFill>
                </a:rPr>
                <a:t>sains</a:t>
              </a:r>
              <a:r>
                <a:rPr sz="2400" b="0" kern="0" dirty="0">
                  <a:solidFill>
                    <a:schemeClr val="bg1"/>
                  </a:solidFill>
                </a:rPr>
                <a:t>)</a:t>
              </a:r>
            </a:p>
          </p:txBody>
        </p:sp>
      </p:grpSp>
      <p:sp>
        <p:nvSpPr>
          <p:cNvPr id="28" name="Shape 101"/>
          <p:cNvSpPr/>
          <p:nvPr/>
        </p:nvSpPr>
        <p:spPr>
          <a:xfrm>
            <a:off x="152403" y="726341"/>
            <a:ext cx="8763001" cy="957953"/>
          </a:xfrm>
          <a:prstGeom prst="rect">
            <a:avLst/>
          </a:prstGeom>
          <a:ln w="12700">
            <a:miter lim="400000"/>
          </a:ln>
          <a:extLst>
            <a:ext uri="{C572A759-6A51-4108-AA02-DFA0A04FC94B}">
              <ma14:wrappingTextBoxFlag xmlns="" xmlns:ma14="http://schemas.microsoft.com/office/mac/drawingml/2011/main" val="1"/>
            </a:ext>
          </a:extLst>
        </p:spPr>
        <p:txBody>
          <a:bodyPr lIns="45711" tIns="45711" rIns="45711" bIns="45711">
            <a:spAutoFit/>
          </a:bodyPr>
          <a:lstStyle/>
          <a:p>
            <a:pPr defTabSz="321407">
              <a:defRPr sz="1800">
                <a:solidFill>
                  <a:srgbClr val="000000"/>
                </a:solidFill>
              </a:defRPr>
            </a:pPr>
            <a:r>
              <a:rPr sz="1400" kern="0" dirty="0" err="1">
                <a:latin typeface="Arial Bold"/>
                <a:ea typeface="Arial Bold"/>
                <a:cs typeface="Arial Bold"/>
                <a:sym typeface="Arial Bold"/>
              </a:rPr>
              <a:t>Anak-anak</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kita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tidak</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akan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berdaya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saing</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bila</a:t>
            </a:r>
            <a:r>
              <a:rPr sz="1400" kern="0" dirty="0">
                <a:latin typeface="Arial Bold"/>
                <a:ea typeface="Arial Bold"/>
                <a:cs typeface="Arial Bold"/>
                <a:sym typeface="Arial Bold"/>
              </a:rPr>
              <a:t> di </a:t>
            </a:r>
            <a:r>
              <a:rPr sz="1400" kern="0" dirty="0" err="1">
                <a:latin typeface="Arial Bold"/>
                <a:ea typeface="Arial Bold"/>
                <a:cs typeface="Arial Bold"/>
                <a:sym typeface="Arial Bold"/>
              </a:rPr>
              <a:t>sekolah</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mereka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tidak</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dilatih</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kecakapan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hidup</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abad</a:t>
            </a:r>
            <a:r>
              <a:rPr sz="1400" kern="0" dirty="0">
                <a:latin typeface="Arial Bold"/>
                <a:ea typeface="Arial Bold"/>
                <a:cs typeface="Arial Bold"/>
                <a:sym typeface="Arial Bold"/>
              </a:rPr>
              <a:t> 21, </a:t>
            </a:r>
            <a:r>
              <a:rPr sz="1400" kern="0" dirty="0" err="1">
                <a:latin typeface="Arial Bold"/>
                <a:ea typeface="Arial Bold"/>
                <a:cs typeface="Arial Bold"/>
                <a:sym typeface="Arial Bold"/>
              </a:rPr>
              <a:t>misalnya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untuk</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membuat</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perbandingan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membuat</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penilaian</a:t>
            </a:r>
            <a:r>
              <a:rPr sz="1400" kern="0" dirty="0">
                <a:latin typeface="Arial Bold"/>
                <a:ea typeface="Arial Bold"/>
                <a:cs typeface="Arial Bold"/>
                <a:sym typeface="Arial Bold"/>
              </a:rPr>
              <a:t> data, </a:t>
            </a:r>
            <a:r>
              <a:rPr sz="1400" kern="0" dirty="0" err="1">
                <a:latin typeface="Arial Bold"/>
                <a:ea typeface="Arial Bold"/>
                <a:cs typeface="Arial Bold"/>
                <a:sym typeface="Arial Bold"/>
              </a:rPr>
              <a:t>berpikir</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kritis</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membuat</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kesimpulan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memecahkan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masalah</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dan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menerapkan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pengetahuan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mereka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pada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konteks</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kehidupan</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nyata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serta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pada</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situasi</a:t>
            </a:r>
            <a:r>
              <a:rPr sz="1400" kern="0" dirty="0">
                <a:latin typeface="Arial Bold"/>
                <a:ea typeface="Arial Bold"/>
                <a:cs typeface="Arial Bold"/>
                <a:sym typeface="Arial Bold"/>
              </a:rPr>
              <a:t> yang </a:t>
            </a:r>
            <a:r>
              <a:rPr sz="1400" kern="0" dirty="0" err="1">
                <a:latin typeface="Arial Bold"/>
                <a:ea typeface="Arial Bold"/>
                <a:cs typeface="Arial Bold"/>
                <a:sym typeface="Arial Bold"/>
              </a:rPr>
              <a:t>masih</a:t>
            </a:r>
            <a:r>
              <a:rPr sz="1400" kern="0" dirty="0">
                <a:latin typeface="Arial Bold"/>
                <a:ea typeface="Arial Bold"/>
                <a:cs typeface="Arial Bold"/>
                <a:sym typeface="Arial Bold"/>
              </a:rPr>
              <a:t> </a:t>
            </a:r>
            <a:r>
              <a:rPr sz="1400" kern="0" dirty="0" err="1">
                <a:latin typeface="Arial Bold"/>
                <a:ea typeface="Arial Bold"/>
                <a:cs typeface="Arial Bold"/>
                <a:sym typeface="Arial Bold"/>
              </a:rPr>
              <a:t>asing</a:t>
            </a:r>
            <a:r>
              <a:rPr sz="1400" kern="0" dirty="0">
                <a:latin typeface="Arial Bold"/>
                <a:ea typeface="Arial Bold"/>
                <a:cs typeface="Arial Bold"/>
                <a:sym typeface="Arial Bold"/>
              </a:rPr>
              <a:t> </a:t>
            </a:r>
          </a:p>
        </p:txBody>
      </p:sp>
    </p:spTree>
    <p:extLst>
      <p:ext uri="{BB962C8B-B14F-4D97-AF65-F5344CB8AC3E}">
        <p14:creationId xmlns:p14="http://schemas.microsoft.com/office/powerpoint/2010/main" val="420168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915816" y="116632"/>
            <a:ext cx="3285324" cy="707886"/>
          </a:xfrm>
          <a:prstGeom prst="rect">
            <a:avLst/>
          </a:prstGeom>
          <a:noFill/>
        </p:spPr>
        <p:txBody>
          <a:bodyPr wrap="square" rtlCol="0">
            <a:spAutoFit/>
          </a:bodyPr>
          <a:lstStyle/>
          <a:p>
            <a:pPr algn="ctr"/>
            <a:r>
              <a:rPr lang="en-US" sz="4000" b="1" dirty="0" err="1"/>
              <a:t>Dasar</a:t>
            </a:r>
            <a:r>
              <a:rPr lang="en-US" sz="4000" b="1" dirty="0"/>
              <a:t> </a:t>
            </a:r>
            <a:r>
              <a:rPr lang="en-US" sz="4000" b="1" dirty="0" err="1"/>
              <a:t>Hukum</a:t>
            </a:r>
            <a:endParaRPr lang="id-ID" sz="4000" b="1" dirty="0">
              <a:latin typeface="Century Gothic" panose="020B0502020202020204" pitchFamily="34" charset="0"/>
            </a:endParaRPr>
          </a:p>
        </p:txBody>
      </p:sp>
      <p:sp>
        <p:nvSpPr>
          <p:cNvPr id="2" name="Rectangle 1"/>
          <p:cNvSpPr/>
          <p:nvPr/>
        </p:nvSpPr>
        <p:spPr>
          <a:xfrm>
            <a:off x="323528" y="1166843"/>
            <a:ext cx="8568952" cy="3970318"/>
          </a:xfrm>
          <a:prstGeom prst="rect">
            <a:avLst/>
          </a:prstGeom>
        </p:spPr>
        <p:txBody>
          <a:bodyPr wrap="square">
            <a:spAutoFit/>
          </a:bodyPr>
          <a:lstStyle/>
          <a:p>
            <a:pPr algn="just"/>
            <a:r>
              <a:rPr lang="en-US" sz="2800" dirty="0" err="1"/>
              <a:t>Peraturan</a:t>
            </a:r>
            <a:r>
              <a:rPr lang="en-US" sz="2800" dirty="0"/>
              <a:t>	</a:t>
            </a:r>
            <a:r>
              <a:rPr lang="en-US" sz="2800" dirty="0" err="1"/>
              <a:t>Menteri</a:t>
            </a:r>
            <a:r>
              <a:rPr lang="en-US" sz="2800" dirty="0"/>
              <a:t>	</a:t>
            </a:r>
            <a:r>
              <a:rPr lang="en-US" sz="2800" dirty="0" err="1"/>
              <a:t>Pendidikan</a:t>
            </a:r>
            <a:r>
              <a:rPr lang="en-US" sz="2800" dirty="0"/>
              <a:t>	</a:t>
            </a:r>
            <a:r>
              <a:rPr lang="en-US" sz="2800" dirty="0" err="1" smtClean="0"/>
              <a:t>dan</a:t>
            </a:r>
            <a:r>
              <a:rPr lang="en-US" sz="2800" dirty="0" smtClean="0"/>
              <a:t> </a:t>
            </a:r>
            <a:r>
              <a:rPr lang="en-US" sz="2800" dirty="0" err="1" smtClean="0"/>
              <a:t>Kebudayaan</a:t>
            </a:r>
            <a:r>
              <a:rPr lang="en-US" sz="2800" dirty="0" smtClean="0"/>
              <a:t> </a:t>
            </a:r>
            <a:r>
              <a:rPr lang="en-US" sz="2800" dirty="0" err="1" smtClean="0"/>
              <a:t>Nomor</a:t>
            </a:r>
            <a:r>
              <a:rPr lang="en-US" sz="2800" dirty="0"/>
              <a:t>	36	</a:t>
            </a:r>
            <a:r>
              <a:rPr lang="en-US" sz="2800" dirty="0" err="1"/>
              <a:t>Tahun</a:t>
            </a:r>
            <a:r>
              <a:rPr lang="en-US" sz="2800" dirty="0"/>
              <a:t>	</a:t>
            </a:r>
            <a:r>
              <a:rPr lang="en-US" sz="2800" dirty="0" smtClean="0"/>
              <a:t>2018 </a:t>
            </a:r>
            <a:r>
              <a:rPr lang="en-US" sz="2800" dirty="0" err="1" smtClean="0"/>
              <a:t>Tentang</a:t>
            </a:r>
            <a:r>
              <a:rPr lang="en-US" sz="2800" dirty="0"/>
              <a:t>	</a:t>
            </a:r>
            <a:r>
              <a:rPr lang="en-US" sz="2800" dirty="0" err="1" smtClean="0"/>
              <a:t>Perubahan</a:t>
            </a:r>
            <a:r>
              <a:rPr lang="en-US" sz="2800" dirty="0" smtClean="0"/>
              <a:t> </a:t>
            </a:r>
            <a:r>
              <a:rPr lang="en-US" sz="2800" dirty="0" err="1" smtClean="0"/>
              <a:t>atas</a:t>
            </a:r>
            <a:r>
              <a:rPr lang="en-US" sz="2800" dirty="0"/>
              <a:t>	</a:t>
            </a:r>
            <a:r>
              <a:rPr lang="en-US" sz="2800" dirty="0" err="1" smtClean="0"/>
              <a:t>Peraturan</a:t>
            </a:r>
            <a:r>
              <a:rPr lang="en-US" sz="2800" dirty="0"/>
              <a:t> </a:t>
            </a:r>
            <a:r>
              <a:rPr lang="en-US" sz="2800" dirty="0" err="1" smtClean="0"/>
              <a:t>Menteri</a:t>
            </a:r>
            <a:r>
              <a:rPr lang="en-US" sz="2800" dirty="0"/>
              <a:t>	</a:t>
            </a:r>
            <a:r>
              <a:rPr lang="en-US" sz="2800" dirty="0" err="1"/>
              <a:t>Pendidikan</a:t>
            </a:r>
            <a:r>
              <a:rPr lang="en-US" sz="2800" dirty="0"/>
              <a:t>	</a:t>
            </a:r>
            <a:r>
              <a:rPr lang="en-US" sz="2800" dirty="0" err="1" smtClean="0"/>
              <a:t>dan</a:t>
            </a:r>
            <a:r>
              <a:rPr lang="en-US" sz="2800" dirty="0"/>
              <a:t> </a:t>
            </a:r>
            <a:r>
              <a:rPr lang="en-US" sz="2800" dirty="0" err="1" smtClean="0"/>
              <a:t>Kebudayaan</a:t>
            </a:r>
            <a:r>
              <a:rPr lang="en-US" sz="2800" dirty="0" smtClean="0"/>
              <a:t> </a:t>
            </a:r>
            <a:r>
              <a:rPr lang="en-US" sz="2800" dirty="0" err="1" smtClean="0"/>
              <a:t>Nomor</a:t>
            </a:r>
            <a:r>
              <a:rPr lang="en-US" sz="2800" dirty="0"/>
              <a:t>	59	</a:t>
            </a:r>
            <a:r>
              <a:rPr lang="en-US" sz="2800" dirty="0" err="1"/>
              <a:t>Tahun</a:t>
            </a:r>
            <a:r>
              <a:rPr lang="en-US" sz="2800" dirty="0"/>
              <a:t>	</a:t>
            </a:r>
            <a:r>
              <a:rPr lang="en-US" sz="2800" dirty="0" smtClean="0"/>
              <a:t> 2014</a:t>
            </a:r>
            <a:r>
              <a:rPr lang="en-US" sz="2800" dirty="0"/>
              <a:t>	</a:t>
            </a:r>
            <a:r>
              <a:rPr lang="en-US" sz="2800" dirty="0" err="1" smtClean="0"/>
              <a:t>tentang</a:t>
            </a:r>
            <a:r>
              <a:rPr lang="en-US" sz="2800" dirty="0"/>
              <a:t> </a:t>
            </a:r>
            <a:r>
              <a:rPr lang="en-US" sz="2800" dirty="0" err="1" smtClean="0"/>
              <a:t>Kurikulum</a:t>
            </a:r>
            <a:r>
              <a:rPr lang="en-US" sz="2800" dirty="0"/>
              <a:t>	</a:t>
            </a:r>
            <a:r>
              <a:rPr lang="en-US" sz="2800" dirty="0" smtClean="0"/>
              <a:t>2013 </a:t>
            </a:r>
            <a:r>
              <a:rPr lang="en-US" sz="2800" dirty="0" err="1" smtClean="0"/>
              <a:t>Sekolah</a:t>
            </a:r>
            <a:r>
              <a:rPr lang="en-US" sz="2800" dirty="0"/>
              <a:t>	</a:t>
            </a:r>
            <a:r>
              <a:rPr lang="en-US" sz="2800" dirty="0" err="1" smtClean="0"/>
              <a:t>Menengah</a:t>
            </a:r>
            <a:r>
              <a:rPr lang="en-US" sz="2800" dirty="0"/>
              <a:t> </a:t>
            </a:r>
            <a:r>
              <a:rPr lang="en-US" sz="2800" dirty="0" err="1" smtClean="0"/>
              <a:t>Atas</a:t>
            </a:r>
            <a:r>
              <a:rPr lang="en-US" sz="2800" dirty="0" smtClean="0"/>
              <a:t>/Madrasah </a:t>
            </a:r>
            <a:r>
              <a:rPr lang="en-US" sz="2800" dirty="0" err="1" smtClean="0"/>
              <a:t>Aliyah</a:t>
            </a:r>
            <a:r>
              <a:rPr lang="en-US" sz="2800" dirty="0"/>
              <a:t>	</a:t>
            </a:r>
            <a:r>
              <a:rPr lang="en-US" sz="2800" dirty="0" err="1" smtClean="0"/>
              <a:t>pada</a:t>
            </a:r>
            <a:r>
              <a:rPr lang="en-US" sz="2800" dirty="0" smtClean="0"/>
              <a:t> </a:t>
            </a:r>
            <a:r>
              <a:rPr lang="en-US" sz="2800" dirty="0" err="1" smtClean="0"/>
              <a:t>lampiran</a:t>
            </a:r>
            <a:r>
              <a:rPr lang="en-US" sz="2800" dirty="0"/>
              <a:t>	</a:t>
            </a:r>
            <a:r>
              <a:rPr lang="en-US" sz="2800" dirty="0" smtClean="0"/>
              <a:t>I </a:t>
            </a:r>
            <a:r>
              <a:rPr lang="en-US" sz="2800" dirty="0" err="1" smtClean="0"/>
              <a:t>menyatakan</a:t>
            </a:r>
            <a:r>
              <a:rPr lang="en-US" sz="2800" dirty="0"/>
              <a:t>	</a:t>
            </a:r>
            <a:r>
              <a:rPr lang="en-US" sz="2800" dirty="0" err="1"/>
              <a:t>bahwa</a:t>
            </a:r>
            <a:r>
              <a:rPr lang="en-US" sz="2800" dirty="0"/>
              <a:t>	</a:t>
            </a:r>
            <a:r>
              <a:rPr lang="en-US" sz="2800" dirty="0" err="1"/>
              <a:t>salah</a:t>
            </a:r>
            <a:r>
              <a:rPr lang="en-US" sz="2800" dirty="0"/>
              <a:t>	</a:t>
            </a:r>
            <a:r>
              <a:rPr lang="en-US" sz="2800" dirty="0" err="1" smtClean="0"/>
              <a:t>satu</a:t>
            </a:r>
            <a:r>
              <a:rPr lang="en-US" sz="2800" dirty="0" smtClean="0"/>
              <a:t> </a:t>
            </a:r>
            <a:r>
              <a:rPr lang="en-US" sz="2800" dirty="0" err="1" smtClean="0"/>
              <a:t>dasar</a:t>
            </a:r>
            <a:r>
              <a:rPr lang="en-US" sz="2800" dirty="0"/>
              <a:t> </a:t>
            </a:r>
            <a:r>
              <a:rPr lang="en-US" sz="2800" dirty="0" err="1" smtClean="0"/>
              <a:t>penyempurnaan</a:t>
            </a:r>
            <a:r>
              <a:rPr lang="en-US" sz="2800" dirty="0"/>
              <a:t>	</a:t>
            </a:r>
            <a:r>
              <a:rPr lang="en-US" sz="2800" dirty="0" err="1"/>
              <a:t>kurikulum</a:t>
            </a:r>
            <a:r>
              <a:rPr lang="en-US" sz="2800" dirty="0"/>
              <a:t>	</a:t>
            </a:r>
            <a:r>
              <a:rPr lang="en-US" sz="2800" dirty="0" err="1" smtClean="0"/>
              <a:t>adalah</a:t>
            </a:r>
            <a:r>
              <a:rPr lang="en-US" sz="2800" dirty="0" smtClean="0"/>
              <a:t> </a:t>
            </a:r>
            <a:r>
              <a:rPr lang="en-US" sz="2800" dirty="0" err="1" smtClean="0"/>
              <a:t>adanya</a:t>
            </a:r>
            <a:endParaRPr lang="en-US" sz="2800" dirty="0" smtClean="0"/>
          </a:p>
          <a:p>
            <a:pPr algn="just"/>
            <a:r>
              <a:rPr lang="en-US" sz="2800" dirty="0" err="1" smtClean="0"/>
              <a:t>tantangan</a:t>
            </a:r>
            <a:r>
              <a:rPr lang="en-US" sz="2800" dirty="0"/>
              <a:t>	</a:t>
            </a:r>
            <a:r>
              <a:rPr lang="en-US" sz="2800" dirty="0" err="1"/>
              <a:t>eksternal</a:t>
            </a:r>
            <a:r>
              <a:rPr lang="en-US" sz="2800" dirty="0"/>
              <a:t>,	</a:t>
            </a:r>
            <a:r>
              <a:rPr lang="en-US" sz="2800" dirty="0" err="1"/>
              <a:t>antara</a:t>
            </a:r>
            <a:r>
              <a:rPr lang="en-US" sz="2800" dirty="0"/>
              <a:t>	lain	</a:t>
            </a:r>
            <a:r>
              <a:rPr lang="en-US" sz="2800" dirty="0" err="1" smtClean="0"/>
              <a:t>terkait</a:t>
            </a:r>
            <a:r>
              <a:rPr lang="en-US" sz="2800" dirty="0" smtClean="0"/>
              <a:t> </a:t>
            </a:r>
            <a:r>
              <a:rPr lang="en-US" sz="2800" dirty="0" err="1" smtClean="0"/>
              <a:t>dengan</a:t>
            </a:r>
            <a:r>
              <a:rPr lang="en-US" sz="2800" dirty="0"/>
              <a:t>	</a:t>
            </a:r>
            <a:r>
              <a:rPr lang="en-US" sz="2800" dirty="0" err="1"/>
              <a:t>arus</a:t>
            </a:r>
            <a:r>
              <a:rPr lang="en-US" sz="2800" dirty="0"/>
              <a:t>	</a:t>
            </a:r>
            <a:r>
              <a:rPr lang="en-US" sz="2800" dirty="0" err="1" smtClean="0"/>
              <a:t>globalisasi</a:t>
            </a:r>
            <a:endParaRPr lang="en-US" sz="2800" dirty="0"/>
          </a:p>
        </p:txBody>
      </p:sp>
    </p:spTree>
    <p:extLst>
      <p:ext uri="{BB962C8B-B14F-4D97-AF65-F5344CB8AC3E}">
        <p14:creationId xmlns:p14="http://schemas.microsoft.com/office/powerpoint/2010/main" val="1555778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691680" y="776898"/>
            <a:ext cx="6624736" cy="707886"/>
          </a:xfrm>
          <a:prstGeom prst="rect">
            <a:avLst/>
          </a:prstGeom>
          <a:noFill/>
        </p:spPr>
        <p:txBody>
          <a:bodyPr wrap="square" rtlCol="0">
            <a:spAutoFit/>
          </a:bodyPr>
          <a:lstStyle/>
          <a:p>
            <a:pPr algn="ctr"/>
            <a:r>
              <a:rPr lang="en-US" sz="4000" b="1" dirty="0" err="1" smtClean="0"/>
              <a:t>Arah</a:t>
            </a:r>
            <a:r>
              <a:rPr lang="en-US" sz="4000" b="1" dirty="0" smtClean="0"/>
              <a:t> </a:t>
            </a:r>
            <a:r>
              <a:rPr lang="en-US" sz="4000" b="1" dirty="0" err="1" smtClean="0"/>
              <a:t>Penyempurnaan</a:t>
            </a:r>
            <a:r>
              <a:rPr lang="en-US" sz="4000" b="1" dirty="0" smtClean="0"/>
              <a:t> K13</a:t>
            </a:r>
            <a:endParaRPr lang="id-ID" sz="4000" b="1" dirty="0">
              <a:latin typeface="Century Gothic" panose="020B0502020202020204" pitchFamily="34" charset="0"/>
            </a:endParaRPr>
          </a:p>
        </p:txBody>
      </p:sp>
      <p:sp>
        <p:nvSpPr>
          <p:cNvPr id="2" name="Rectangle 1"/>
          <p:cNvSpPr/>
          <p:nvPr/>
        </p:nvSpPr>
        <p:spPr>
          <a:xfrm>
            <a:off x="323528" y="1166843"/>
            <a:ext cx="8568952" cy="523220"/>
          </a:xfrm>
          <a:prstGeom prst="rect">
            <a:avLst/>
          </a:prstGeom>
        </p:spPr>
        <p:txBody>
          <a:bodyPr wrap="square">
            <a:spAutoFit/>
          </a:bodyPr>
          <a:lstStyle/>
          <a:p>
            <a:pPr algn="just"/>
            <a:endParaRPr lang="en-US" sz="2800" dirty="0"/>
          </a:p>
        </p:txBody>
      </p:sp>
      <p:sp>
        <p:nvSpPr>
          <p:cNvPr id="5" name="TextBox 4"/>
          <p:cNvSpPr txBox="1"/>
          <p:nvPr/>
        </p:nvSpPr>
        <p:spPr>
          <a:xfrm>
            <a:off x="467544" y="2420888"/>
            <a:ext cx="8208912" cy="2677656"/>
          </a:xfrm>
          <a:prstGeom prst="rect">
            <a:avLst/>
          </a:prstGeom>
          <a:noFill/>
        </p:spPr>
        <p:txBody>
          <a:bodyPr wrap="square" rtlCol="0">
            <a:spAutoFit/>
          </a:bodyPr>
          <a:lstStyle/>
          <a:p>
            <a:pPr algn="just"/>
            <a:r>
              <a:rPr lang="en-US" sz="2400" b="1" dirty="0" err="1"/>
              <a:t>M</a:t>
            </a:r>
            <a:r>
              <a:rPr lang="en-US" sz="2400" b="1" dirty="0" err="1" smtClean="0"/>
              <a:t>embekali</a:t>
            </a:r>
            <a:r>
              <a:rPr lang="en-US" sz="2400" b="1" dirty="0" smtClean="0"/>
              <a:t> </a:t>
            </a:r>
            <a:r>
              <a:rPr lang="en-US" sz="2400" b="1" dirty="0" err="1" smtClean="0"/>
              <a:t>siswa</a:t>
            </a:r>
            <a:r>
              <a:rPr lang="en-US" sz="2400" b="1" dirty="0" smtClean="0"/>
              <a:t> </a:t>
            </a:r>
            <a:r>
              <a:rPr lang="en-US" sz="2400" b="1" dirty="0" err="1" smtClean="0"/>
              <a:t>sejumlah</a:t>
            </a:r>
            <a:r>
              <a:rPr lang="en-US" sz="2400" b="1" dirty="0"/>
              <a:t>	</a:t>
            </a:r>
            <a:r>
              <a:rPr lang="en-US" sz="2400" b="1" dirty="0" err="1"/>
              <a:t>kompetensi</a:t>
            </a:r>
            <a:r>
              <a:rPr lang="en-US" sz="2400" b="1" dirty="0"/>
              <a:t>	yang	</a:t>
            </a:r>
            <a:r>
              <a:rPr lang="en-US" sz="2400" b="1" dirty="0" err="1" smtClean="0"/>
              <a:t>dibutuhkan</a:t>
            </a:r>
            <a:r>
              <a:rPr lang="en-US" sz="2400" b="1" dirty="0" smtClean="0"/>
              <a:t> </a:t>
            </a:r>
            <a:r>
              <a:rPr lang="en-US" sz="2400" b="1" dirty="0" err="1" smtClean="0"/>
              <a:t>menyongsong</a:t>
            </a:r>
            <a:r>
              <a:rPr lang="en-US" sz="2400" b="1" dirty="0"/>
              <a:t>	</a:t>
            </a:r>
            <a:r>
              <a:rPr lang="en-US" sz="2400" b="1" dirty="0" err="1" smtClean="0"/>
              <a:t>abad</a:t>
            </a:r>
            <a:r>
              <a:rPr lang="en-US" sz="2400" b="1" dirty="0" smtClean="0"/>
              <a:t> ke-21 </a:t>
            </a:r>
            <a:r>
              <a:rPr lang="en-US" sz="2400" b="1" dirty="0" err="1"/>
              <a:t>yakni</a:t>
            </a:r>
            <a:r>
              <a:rPr lang="en-US" sz="2400" b="1" dirty="0"/>
              <a:t>	</a:t>
            </a:r>
            <a:r>
              <a:rPr lang="en-US" sz="2400" b="1" dirty="0" err="1"/>
              <a:t>dirumuskan</a:t>
            </a:r>
            <a:r>
              <a:rPr lang="en-US" sz="2400" b="1" dirty="0"/>
              <a:t>	</a:t>
            </a:r>
            <a:r>
              <a:rPr lang="en-US" sz="2400" b="1" dirty="0" err="1"/>
              <a:t>dalam</a:t>
            </a:r>
            <a:r>
              <a:rPr lang="en-US" sz="2400" b="1" dirty="0"/>
              <a:t>	</a:t>
            </a:r>
            <a:r>
              <a:rPr lang="en-US" sz="2400" b="1" dirty="0" smtClean="0"/>
              <a:t>4C </a:t>
            </a:r>
            <a:r>
              <a:rPr lang="en-US" sz="2400" b="1" dirty="0" err="1" smtClean="0"/>
              <a:t>yaitu</a:t>
            </a:r>
            <a:r>
              <a:rPr lang="en-US" sz="2400" b="1" dirty="0" smtClean="0"/>
              <a:t>:</a:t>
            </a:r>
          </a:p>
          <a:p>
            <a:pPr marL="457200" indent="-457200" algn="just">
              <a:buAutoNum type="arabicParenBoth"/>
            </a:pPr>
            <a:r>
              <a:rPr lang="en-US" sz="2400" b="1" dirty="0"/>
              <a:t>C</a:t>
            </a:r>
            <a:r>
              <a:rPr lang="en-US" sz="2400" b="1" dirty="0" smtClean="0"/>
              <a:t>ritical thinking</a:t>
            </a:r>
            <a:r>
              <a:rPr lang="en-US" sz="2400" b="1" dirty="0"/>
              <a:t>	</a:t>
            </a:r>
            <a:endParaRPr lang="en-US" sz="2400" b="1" dirty="0" smtClean="0"/>
          </a:p>
          <a:p>
            <a:pPr marL="457200" indent="-457200" algn="just">
              <a:buAutoNum type="arabicParenBoth"/>
            </a:pPr>
            <a:r>
              <a:rPr lang="en-US" sz="2400" b="1" dirty="0"/>
              <a:t>C</a:t>
            </a:r>
            <a:r>
              <a:rPr lang="en-US" sz="2400" b="1" dirty="0" smtClean="0"/>
              <a:t>reativity (</a:t>
            </a:r>
            <a:r>
              <a:rPr lang="en-US" sz="2400" b="1" dirty="0" err="1" smtClean="0"/>
              <a:t>kreativitas</a:t>
            </a:r>
            <a:r>
              <a:rPr lang="en-US" sz="2400" b="1" dirty="0"/>
              <a:t>)	</a:t>
            </a:r>
            <a:endParaRPr lang="en-US" sz="2400" b="1" dirty="0" smtClean="0"/>
          </a:p>
          <a:p>
            <a:pPr marL="457200" indent="-457200" algn="just">
              <a:buAutoNum type="arabicParenBoth"/>
            </a:pPr>
            <a:r>
              <a:rPr lang="en-US" sz="2400" b="1" dirty="0"/>
              <a:t>C</a:t>
            </a:r>
            <a:r>
              <a:rPr lang="en-US" sz="2400" b="1" dirty="0" smtClean="0"/>
              <a:t>ollaboration (</a:t>
            </a:r>
            <a:r>
              <a:rPr lang="en-US" sz="2400" b="1" dirty="0" err="1" smtClean="0"/>
              <a:t>kerjasama</a:t>
            </a:r>
            <a:r>
              <a:rPr lang="en-US" sz="2400" b="1" dirty="0" smtClean="0"/>
              <a:t>) </a:t>
            </a:r>
          </a:p>
          <a:p>
            <a:pPr marL="457200" indent="-457200" algn="just">
              <a:buAutoNum type="arabicParenBoth"/>
            </a:pPr>
            <a:r>
              <a:rPr lang="en-US" sz="2400" b="1" dirty="0"/>
              <a:t>C</a:t>
            </a:r>
            <a:r>
              <a:rPr lang="en-US" sz="2400" b="1" dirty="0" smtClean="0"/>
              <a:t>ommunication</a:t>
            </a:r>
            <a:r>
              <a:rPr lang="en-US" sz="2400" b="1" dirty="0"/>
              <a:t>	(</a:t>
            </a:r>
            <a:r>
              <a:rPr lang="en-US" sz="2400" b="1" dirty="0" err="1"/>
              <a:t>kemampuan</a:t>
            </a:r>
            <a:r>
              <a:rPr lang="en-US" sz="2400" b="1" dirty="0"/>
              <a:t>	</a:t>
            </a:r>
            <a:r>
              <a:rPr lang="en-US" sz="2400" b="1" dirty="0" err="1"/>
              <a:t>berkomunikasi</a:t>
            </a:r>
            <a:r>
              <a:rPr lang="en-US" sz="2400" b="1" dirty="0"/>
              <a:t>}</a:t>
            </a:r>
            <a:endParaRPr lang="en-US" sz="2400" b="1" dirty="0"/>
          </a:p>
        </p:txBody>
      </p:sp>
    </p:spTree>
    <p:extLst>
      <p:ext uri="{BB962C8B-B14F-4D97-AF65-F5344CB8AC3E}">
        <p14:creationId xmlns:p14="http://schemas.microsoft.com/office/powerpoint/2010/main" val="468723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 2"/>
          <p:cNvGraphicFramePr/>
          <p:nvPr>
            <p:extLst>
              <p:ext uri="{D42A27DB-BD31-4B8C-83A1-F6EECF244321}">
                <p14:modId xmlns:p14="http://schemas.microsoft.com/office/powerpoint/2010/main" val="779337636"/>
              </p:ext>
            </p:extLst>
          </p:nvPr>
        </p:nvGraphicFramePr>
        <p:xfrm>
          <a:off x="187517" y="215187"/>
          <a:ext cx="8848980" cy="5302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1704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326593"/>
            <a:ext cx="8229600" cy="1039091"/>
          </a:xfrm>
        </p:spPr>
        <p:txBody>
          <a:bodyPr>
            <a:noAutofit/>
          </a:bodyPr>
          <a:lstStyle/>
          <a:p>
            <a:r>
              <a:rPr lang="en-US" sz="3200" b="1" dirty="0" err="1"/>
              <a:t>Hasil</a:t>
            </a:r>
            <a:r>
              <a:rPr lang="en-US" sz="3200" b="1" dirty="0"/>
              <a:t>	</a:t>
            </a:r>
            <a:r>
              <a:rPr lang="en-US" sz="3200" b="1" dirty="0" smtClean="0"/>
              <a:t> </a:t>
            </a:r>
            <a:r>
              <a:rPr lang="en-US" sz="3200" b="1" dirty="0" err="1" smtClean="0"/>
              <a:t>telaah</a:t>
            </a:r>
            <a:r>
              <a:rPr lang="en-US" sz="3200" b="1" dirty="0"/>
              <a:t>	</a:t>
            </a:r>
            <a:r>
              <a:rPr lang="en-US" sz="3200" b="1" dirty="0" err="1"/>
              <a:t>butir</a:t>
            </a:r>
            <a:r>
              <a:rPr lang="en-US" sz="3200" b="1" dirty="0"/>
              <a:t>	</a:t>
            </a:r>
            <a:r>
              <a:rPr lang="en-US" sz="3200" b="1" dirty="0" smtClean="0"/>
              <a:t> </a:t>
            </a:r>
            <a:r>
              <a:rPr lang="en-US" sz="3200" b="1" dirty="0" err="1" smtClean="0"/>
              <a:t>soal</a:t>
            </a:r>
            <a:r>
              <a:rPr lang="en-US" sz="3200" b="1" dirty="0"/>
              <a:t>	yang	</a:t>
            </a:r>
            <a:r>
              <a:rPr lang="en-US" sz="3200" b="1" dirty="0" err="1"/>
              <a:t>dilakukan</a:t>
            </a:r>
            <a:r>
              <a:rPr lang="en-US" sz="3200" b="1" dirty="0"/>
              <a:t>	</a:t>
            </a:r>
            <a:r>
              <a:rPr lang="en-US" sz="3200" b="1" dirty="0" err="1"/>
              <a:t>oleh</a:t>
            </a:r>
            <a:r>
              <a:rPr lang="en-US" sz="3200" b="1" dirty="0"/>
              <a:t>	</a:t>
            </a:r>
            <a:r>
              <a:rPr lang="en-US" sz="3200" b="1" dirty="0" err="1"/>
              <a:t>Direktorat</a:t>
            </a:r>
            <a:r>
              <a:rPr lang="en-US" sz="3200" b="1" dirty="0"/>
              <a:t>	</a:t>
            </a:r>
            <a:r>
              <a:rPr lang="en-US" sz="3200" b="1" dirty="0" err="1" smtClean="0"/>
              <a:t>Pembinaan</a:t>
            </a:r>
            <a:r>
              <a:rPr lang="en-US" sz="3200" b="1" dirty="0" smtClean="0"/>
              <a:t> 2018/2019 </a:t>
            </a:r>
            <a:endParaRPr lang="en-US" sz="3200" b="1"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v"/>
            </a:pPr>
            <a:r>
              <a:rPr lang="en-US" dirty="0" err="1" smtClean="0"/>
              <a:t>Terhadap</a:t>
            </a:r>
            <a:r>
              <a:rPr lang="en-US" dirty="0"/>
              <a:t>	26	</a:t>
            </a:r>
            <a:r>
              <a:rPr lang="en-US" dirty="0" err="1"/>
              <a:t>mata</a:t>
            </a:r>
            <a:r>
              <a:rPr lang="en-US" dirty="0"/>
              <a:t>	</a:t>
            </a:r>
            <a:r>
              <a:rPr lang="en-US" dirty="0" err="1"/>
              <a:t>pelajaran</a:t>
            </a:r>
            <a:r>
              <a:rPr lang="en-US" dirty="0"/>
              <a:t>	</a:t>
            </a:r>
            <a:r>
              <a:rPr lang="en-US" dirty="0" err="1"/>
              <a:t>pada</a:t>
            </a:r>
            <a:r>
              <a:rPr lang="en-US" dirty="0"/>
              <a:t>	136	SMA	</a:t>
            </a:r>
            <a:r>
              <a:rPr lang="en-US" dirty="0" err="1"/>
              <a:t>Rujukan</a:t>
            </a:r>
            <a:r>
              <a:rPr lang="en-US" dirty="0"/>
              <a:t>	yang	</a:t>
            </a:r>
            <a:r>
              <a:rPr lang="en-US" dirty="0" err="1"/>
              <a:t>tersebar</a:t>
            </a:r>
            <a:r>
              <a:rPr lang="en-US" dirty="0"/>
              <a:t>	di	34	</a:t>
            </a:r>
            <a:r>
              <a:rPr lang="en-US" dirty="0" err="1"/>
              <a:t>Provinsi</a:t>
            </a:r>
            <a:r>
              <a:rPr lang="en-US" dirty="0"/>
              <a:t>,	</a:t>
            </a:r>
            <a:r>
              <a:rPr lang="en-US" dirty="0" err="1"/>
              <a:t>menunjukkan</a:t>
            </a:r>
            <a:r>
              <a:rPr lang="en-US" dirty="0"/>
              <a:t>	</a:t>
            </a:r>
            <a:r>
              <a:rPr lang="en-US" dirty="0" err="1"/>
              <a:t>bahwa</a:t>
            </a:r>
            <a:r>
              <a:rPr lang="en-US" dirty="0"/>
              <a:t>	</a:t>
            </a:r>
            <a:r>
              <a:rPr lang="en-US" dirty="0" err="1"/>
              <a:t>dari</a:t>
            </a:r>
            <a:r>
              <a:rPr lang="en-US" dirty="0"/>
              <a:t>	1.779	</a:t>
            </a:r>
            <a:r>
              <a:rPr lang="en-US" dirty="0" err="1"/>
              <a:t>butir</a:t>
            </a:r>
            <a:r>
              <a:rPr lang="en-US" dirty="0"/>
              <a:t>	</a:t>
            </a:r>
            <a:r>
              <a:rPr lang="en-US" dirty="0" err="1"/>
              <a:t>soal</a:t>
            </a:r>
            <a:r>
              <a:rPr lang="en-US" dirty="0"/>
              <a:t>	yang	</a:t>
            </a:r>
            <a:r>
              <a:rPr lang="en-US" dirty="0" err="1"/>
              <a:t>dianalisis</a:t>
            </a:r>
            <a:r>
              <a:rPr lang="en-US" dirty="0"/>
              <a:t>	</a:t>
            </a:r>
            <a:r>
              <a:rPr lang="en-US" dirty="0" err="1"/>
              <a:t>sebagian</a:t>
            </a:r>
            <a:r>
              <a:rPr lang="en-US" dirty="0"/>
              <a:t>	</a:t>
            </a:r>
            <a:r>
              <a:rPr lang="en-US" dirty="0" err="1"/>
              <a:t>besar</a:t>
            </a:r>
            <a:r>
              <a:rPr lang="en-US" dirty="0"/>
              <a:t>	</a:t>
            </a:r>
            <a:r>
              <a:rPr lang="en-US" dirty="0" err="1"/>
              <a:t>ada</a:t>
            </a:r>
            <a:r>
              <a:rPr lang="en-US" dirty="0"/>
              <a:t>	</a:t>
            </a:r>
            <a:r>
              <a:rPr lang="en-US" dirty="0" err="1"/>
              <a:t>pada</a:t>
            </a:r>
            <a:r>
              <a:rPr lang="en-US" dirty="0"/>
              <a:t>	Level-1	</a:t>
            </a:r>
            <a:r>
              <a:rPr lang="en-US" dirty="0" err="1"/>
              <a:t>dan</a:t>
            </a:r>
            <a:r>
              <a:rPr lang="en-US" dirty="0"/>
              <a:t>	</a:t>
            </a:r>
            <a:r>
              <a:rPr lang="en-US" dirty="0" smtClean="0"/>
              <a:t>Level-</a:t>
            </a:r>
          </a:p>
          <a:p>
            <a:pPr>
              <a:buFont typeface="Wingdings" pitchFamily="2" charset="2"/>
              <a:buChar char="v"/>
            </a:pPr>
            <a:r>
              <a:rPr lang="en-US" dirty="0" smtClean="0"/>
              <a:t>Dari</a:t>
            </a:r>
            <a:r>
              <a:rPr lang="en-US" dirty="0"/>
              <a:t>	136	SMA	</a:t>
            </a:r>
            <a:r>
              <a:rPr lang="en-US" dirty="0" err="1"/>
              <a:t>Rujukan</a:t>
            </a:r>
            <a:r>
              <a:rPr lang="en-US" dirty="0"/>
              <a:t>,	</a:t>
            </a:r>
            <a:r>
              <a:rPr lang="en-US" dirty="0" err="1"/>
              <a:t>hanya</a:t>
            </a:r>
            <a:r>
              <a:rPr lang="en-US" dirty="0"/>
              <a:t>	</a:t>
            </a:r>
            <a:r>
              <a:rPr lang="en-US" dirty="0" smtClean="0"/>
              <a:t>27 </a:t>
            </a:r>
            <a:r>
              <a:rPr lang="en-US" dirty="0" err="1" smtClean="0"/>
              <a:t>sekolah</a:t>
            </a:r>
            <a:r>
              <a:rPr lang="en-US" dirty="0"/>
              <a:t>	yang	</a:t>
            </a:r>
            <a:r>
              <a:rPr lang="en-US" dirty="0" err="1"/>
              <a:t>menyusun</a:t>
            </a:r>
            <a:r>
              <a:rPr lang="en-US" dirty="0"/>
              <a:t>	</a:t>
            </a:r>
            <a:r>
              <a:rPr lang="en-US" dirty="0" err="1"/>
              <a:t>soal</a:t>
            </a:r>
            <a:r>
              <a:rPr lang="en-US" dirty="0"/>
              <a:t>	HOTS	</a:t>
            </a:r>
            <a:r>
              <a:rPr lang="en-US" dirty="0" err="1"/>
              <a:t>sebanyak</a:t>
            </a:r>
            <a:r>
              <a:rPr lang="en-US" dirty="0"/>
              <a:t>	20%	</a:t>
            </a:r>
            <a:r>
              <a:rPr lang="en-US" dirty="0" err="1"/>
              <a:t>dari</a:t>
            </a:r>
            <a:r>
              <a:rPr lang="en-US" dirty="0"/>
              <a:t>	</a:t>
            </a:r>
            <a:r>
              <a:rPr lang="en-US" dirty="0" err="1"/>
              <a:t>seluruh</a:t>
            </a:r>
            <a:r>
              <a:rPr lang="en-US" dirty="0"/>
              <a:t>	</a:t>
            </a:r>
            <a:r>
              <a:rPr lang="en-US" dirty="0" err="1"/>
              <a:t>soal</a:t>
            </a:r>
            <a:r>
              <a:rPr lang="en-US" dirty="0"/>
              <a:t>	USBN	yang	</a:t>
            </a:r>
            <a:r>
              <a:rPr lang="en-US" dirty="0" err="1"/>
              <a:t>dibuat</a:t>
            </a:r>
            <a:r>
              <a:rPr lang="en-US" dirty="0"/>
              <a:t>,	84	</a:t>
            </a:r>
            <a:r>
              <a:rPr lang="en-US" dirty="0" err="1"/>
              <a:t>sekolah</a:t>
            </a:r>
            <a:r>
              <a:rPr lang="en-US" dirty="0"/>
              <a:t>	</a:t>
            </a:r>
            <a:r>
              <a:rPr lang="en-US" dirty="0" err="1"/>
              <a:t>menyusun</a:t>
            </a:r>
            <a:r>
              <a:rPr lang="en-US" dirty="0"/>
              <a:t>	</a:t>
            </a:r>
            <a:r>
              <a:rPr lang="en-US" dirty="0" err="1"/>
              <a:t>soal</a:t>
            </a:r>
            <a:r>
              <a:rPr lang="en-US" dirty="0"/>
              <a:t>	HOTS	di	</a:t>
            </a:r>
            <a:r>
              <a:rPr lang="en-US" dirty="0" err="1"/>
              <a:t>bawah</a:t>
            </a:r>
            <a:r>
              <a:rPr lang="en-US" dirty="0"/>
              <a:t>	20%,	</a:t>
            </a:r>
            <a:r>
              <a:rPr lang="en-US" dirty="0" err="1"/>
              <a:t>dan</a:t>
            </a:r>
            <a:r>
              <a:rPr lang="en-US" dirty="0"/>
              <a:t>	25	</a:t>
            </a:r>
            <a:r>
              <a:rPr lang="en-US" dirty="0" err="1"/>
              <a:t>sekolah</a:t>
            </a:r>
            <a:r>
              <a:rPr lang="en-US" dirty="0"/>
              <a:t>	</a:t>
            </a:r>
            <a:r>
              <a:rPr lang="en-US" dirty="0" err="1"/>
              <a:t>menyatakan</a:t>
            </a:r>
            <a:r>
              <a:rPr lang="en-US" dirty="0"/>
              <a:t>	</a:t>
            </a:r>
            <a:r>
              <a:rPr lang="en-US" dirty="0" err="1"/>
              <a:t>tidak</a:t>
            </a:r>
            <a:r>
              <a:rPr lang="en-US" dirty="0"/>
              <a:t>	</a:t>
            </a:r>
            <a:r>
              <a:rPr lang="en-US" dirty="0" err="1"/>
              <a:t>tahu</a:t>
            </a:r>
            <a:r>
              <a:rPr lang="en-US" dirty="0"/>
              <a:t>	</a:t>
            </a:r>
            <a:r>
              <a:rPr lang="en-US" dirty="0" err="1" smtClean="0"/>
              <a:t>apakah</a:t>
            </a:r>
            <a:r>
              <a:rPr lang="en-US" dirty="0" smtClean="0"/>
              <a:t> </a:t>
            </a:r>
            <a:r>
              <a:rPr lang="en-US" dirty="0" err="1" smtClean="0"/>
              <a:t>itu</a:t>
            </a:r>
            <a:r>
              <a:rPr lang="en-US" dirty="0" smtClean="0"/>
              <a:t> HOTS</a:t>
            </a:r>
            <a:endParaRPr lang="en-US" dirty="0"/>
          </a:p>
        </p:txBody>
      </p:sp>
    </p:spTree>
    <p:extLst>
      <p:ext uri="{BB962C8B-B14F-4D97-AF65-F5344CB8AC3E}">
        <p14:creationId xmlns:p14="http://schemas.microsoft.com/office/powerpoint/2010/main" val="1474270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Shape 131"/>
          <p:cNvSpPr/>
          <p:nvPr/>
        </p:nvSpPr>
        <p:spPr>
          <a:xfrm>
            <a:off x="442865" y="79390"/>
            <a:ext cx="4561183" cy="685314"/>
          </a:xfrm>
          <a:prstGeom prst="rect">
            <a:avLst/>
          </a:prstGeom>
          <a:ln w="12700">
            <a:miter lim="400000"/>
          </a:ln>
          <a:extLst>
            <a:ext uri="{C572A759-6A51-4108-AA02-DFA0A04FC94B}">
              <ma14:wrappingTextBoxFlag xmlns="" xmlns:ma14="http://schemas.microsoft.com/office/mac/drawingml/2011/main" val="1"/>
            </a:ext>
          </a:extLst>
        </p:spPr>
        <p:txBody>
          <a:bodyPr wrap="none" lIns="65023" tIns="65023" rIns="65023" bIns="65023">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defTabSz="914400">
              <a:defRPr sz="5000" b="1" spc="69">
                <a:solidFill>
                  <a:srgbClr val="000000"/>
                </a:solidFill>
                <a:effectLst>
                  <a:outerShdw blurRad="76200" dist="50800" dir="5400000" rotWithShape="0">
                    <a:srgbClr val="000000">
                      <a:alpha val="64999"/>
                    </a:srgbClr>
                  </a:outerShdw>
                </a:effectLst>
                <a:latin typeface="Arial Black"/>
                <a:ea typeface="Arial Black"/>
                <a:cs typeface="Arial Black"/>
                <a:sym typeface="Arial Black"/>
              </a:defRPr>
            </a:lvl1pPr>
          </a:lstStyle>
          <a:p>
            <a:pPr lvl="0">
              <a:defRPr sz="1800" b="0" spc="0">
                <a:effectLst/>
              </a:defRPr>
            </a:pPr>
            <a:r>
              <a:rPr lang="en-US" sz="3600" spc="50" dirty="0" err="1" smtClean="0">
                <a:ln w="11430"/>
                <a:solidFill>
                  <a:srgbClr val="0070C0"/>
                </a:solidFill>
                <a:effectLst>
                  <a:outerShdw blurRad="76200" dist="50800" dir="5400000" algn="tl" rotWithShape="0">
                    <a:srgbClr val="000000">
                      <a:alpha val="65000"/>
                    </a:srgbClr>
                  </a:outerShdw>
                </a:effectLst>
              </a:rPr>
              <a:t>Pengertian</a:t>
            </a:r>
            <a:r>
              <a:rPr lang="en-US" sz="3600" spc="50" dirty="0" smtClean="0">
                <a:ln w="11430"/>
                <a:solidFill>
                  <a:srgbClr val="0070C0"/>
                </a:solidFill>
                <a:effectLst>
                  <a:outerShdw blurRad="76200" dist="50800" dir="5400000" algn="tl" rotWithShape="0">
                    <a:srgbClr val="000000">
                      <a:alpha val="65000"/>
                    </a:srgbClr>
                  </a:outerShdw>
                </a:effectLst>
              </a:rPr>
              <a:t> </a:t>
            </a:r>
            <a:r>
              <a:rPr lang="en-US" sz="3600" i="1" spc="50" dirty="0" smtClean="0">
                <a:ln w="11430"/>
                <a:solidFill>
                  <a:srgbClr val="0070C0"/>
                </a:solidFill>
                <a:effectLst>
                  <a:outerShdw blurRad="76200" dist="50800" dir="5400000" algn="tl" rotWithShape="0">
                    <a:srgbClr val="000000">
                      <a:alpha val="65000"/>
                    </a:srgbClr>
                  </a:outerShdw>
                </a:effectLst>
              </a:rPr>
              <a:t>HOTS</a:t>
            </a:r>
            <a:endParaRPr sz="3600" i="1" spc="50" dirty="0">
              <a:ln w="11430"/>
              <a:solidFill>
                <a:srgbClr val="0070C0"/>
              </a:solidFill>
              <a:effectLst>
                <a:outerShdw blurRad="76200" dist="50800" dir="5400000" algn="tl" rotWithShape="0">
                  <a:srgbClr val="000000">
                    <a:alpha val="65000"/>
                  </a:srgbClr>
                </a:outerShdw>
              </a:effectLst>
            </a:endParaRPr>
          </a:p>
        </p:txBody>
      </p:sp>
      <p:sp>
        <p:nvSpPr>
          <p:cNvPr id="4" name="Shape 132"/>
          <p:cNvSpPr/>
          <p:nvPr/>
        </p:nvSpPr>
        <p:spPr>
          <a:xfrm>
            <a:off x="-7884" y="729938"/>
            <a:ext cx="8923283" cy="1731754"/>
          </a:xfrm>
          <a:prstGeom prst="rect">
            <a:avLst/>
          </a:prstGeom>
          <a:ln w="12700">
            <a:miter lim="400000"/>
          </a:ln>
          <a:extLst>
            <a:ext uri="{C572A759-6A51-4108-AA02-DFA0A04FC94B}">
              <ma14:wrappingTextBoxFlag xmlns="" xmlns:ma14="http://schemas.microsoft.com/office/mac/drawingml/2011/main" val="1"/>
            </a:ext>
          </a:extLst>
        </p:spPr>
        <p:txBody>
          <a:bodyPr wrap="square" lIns="65023" tIns="65023" rIns="65023" bIns="65023">
            <a:spAutoFit/>
          </a:bodyPr>
          <a:lstStyle/>
          <a:p>
            <a:pPr marL="457200" lvl="0" indent="-339725" algn="l" defTabSz="914400">
              <a:defRPr sz="1800">
                <a:solidFill>
                  <a:srgbClr val="000000"/>
                </a:solidFill>
              </a:defRPr>
            </a:pPr>
            <a:r>
              <a:rPr sz="2600" dirty="0">
                <a:latin typeface="Century Gothic" pitchFamily="34" charset="0"/>
                <a:ea typeface="Calibri"/>
                <a:cs typeface="Calibri"/>
                <a:sym typeface="Calibri"/>
              </a:rPr>
              <a:t>	</a:t>
            </a:r>
            <a:r>
              <a:rPr lang="en-US" sz="2600" dirty="0" err="1" smtClean="0">
                <a:latin typeface="Century Gothic" pitchFamily="34" charset="0"/>
                <a:ea typeface="Calibri"/>
                <a:cs typeface="Calibri"/>
                <a:sym typeface="Calibri"/>
              </a:rPr>
              <a:t>K</a:t>
            </a:r>
            <a:r>
              <a:rPr sz="2600" dirty="0" err="1" smtClean="0">
                <a:latin typeface="Century Gothic" pitchFamily="34" charset="0"/>
                <a:ea typeface="Calibri"/>
                <a:cs typeface="Calibri"/>
                <a:sym typeface="Calibri"/>
              </a:rPr>
              <a:t>emampuan</a:t>
            </a:r>
            <a:r>
              <a:rPr sz="2600" dirty="0" smtClean="0">
                <a:latin typeface="Century Gothic" pitchFamily="34" charset="0"/>
                <a:ea typeface="Calibri"/>
                <a:cs typeface="Calibri"/>
                <a:sym typeface="Calibri"/>
              </a:rPr>
              <a:t> </a:t>
            </a:r>
            <a:r>
              <a:rPr sz="2600" dirty="0" err="1" smtClean="0">
                <a:latin typeface="Century Gothic" pitchFamily="34" charset="0"/>
                <a:ea typeface="Calibri"/>
                <a:cs typeface="Calibri"/>
                <a:sym typeface="Calibri"/>
              </a:rPr>
              <a:t>berpikir</a:t>
            </a:r>
            <a:r>
              <a:rPr sz="2600" dirty="0" smtClean="0">
                <a:latin typeface="Century Gothic" pitchFamily="34" charset="0"/>
                <a:ea typeface="Calibri"/>
                <a:cs typeface="Calibri"/>
                <a:sym typeface="Calibri"/>
              </a:rPr>
              <a:t> </a:t>
            </a:r>
            <a:r>
              <a:rPr sz="2600" dirty="0">
                <a:latin typeface="Century Gothic" pitchFamily="34" charset="0"/>
                <a:ea typeface="Calibri"/>
                <a:cs typeface="Calibri"/>
                <a:sym typeface="Calibri"/>
              </a:rPr>
              <a:t>yang </a:t>
            </a:r>
            <a:r>
              <a:rPr sz="2600" b="1" dirty="0" err="1">
                <a:latin typeface="Century Gothic" pitchFamily="34" charset="0"/>
                <a:ea typeface="Calibri"/>
                <a:cs typeface="Calibri"/>
                <a:sym typeface="Calibri"/>
              </a:rPr>
              <a:t>tidak</a:t>
            </a:r>
            <a:r>
              <a:rPr sz="2600" b="1" dirty="0">
                <a:latin typeface="Century Gothic" pitchFamily="34" charset="0"/>
                <a:ea typeface="Calibri"/>
                <a:cs typeface="Calibri"/>
                <a:sym typeface="Calibri"/>
              </a:rPr>
              <a:t> </a:t>
            </a:r>
            <a:r>
              <a:rPr sz="2600" dirty="0" err="1" smtClean="0">
                <a:latin typeface="Century Gothic" pitchFamily="34" charset="0"/>
                <a:ea typeface="Calibri"/>
                <a:cs typeface="Calibri"/>
                <a:sym typeface="Calibri"/>
              </a:rPr>
              <a:t>sek</a:t>
            </a:r>
            <a:r>
              <a:rPr lang="en-US" sz="2600" dirty="0" err="1" smtClean="0">
                <a:latin typeface="Century Gothic" pitchFamily="34" charset="0"/>
                <a:ea typeface="Calibri"/>
                <a:cs typeface="Calibri"/>
                <a:sym typeface="Calibri"/>
              </a:rPr>
              <a:t>a</a:t>
            </a:r>
            <a:r>
              <a:rPr sz="2600" dirty="0" err="1" smtClean="0">
                <a:latin typeface="Century Gothic" pitchFamily="34" charset="0"/>
                <a:ea typeface="Calibri"/>
                <a:cs typeface="Calibri"/>
                <a:sym typeface="Calibri"/>
              </a:rPr>
              <a:t>dar</a:t>
            </a:r>
            <a:r>
              <a:rPr sz="2600" dirty="0" smtClean="0">
                <a:latin typeface="Century Gothic" pitchFamily="34" charset="0"/>
                <a:ea typeface="Calibri"/>
                <a:cs typeface="Calibri"/>
                <a:sym typeface="Calibri"/>
              </a:rPr>
              <a:t> </a:t>
            </a:r>
            <a:r>
              <a:rPr sz="2600" dirty="0" err="1">
                <a:latin typeface="Century Gothic" pitchFamily="34" charset="0"/>
                <a:ea typeface="Calibri"/>
                <a:cs typeface="Calibri"/>
                <a:sym typeface="Calibri"/>
              </a:rPr>
              <a:t>mengingat</a:t>
            </a:r>
            <a:r>
              <a:rPr sz="2600" dirty="0">
                <a:latin typeface="Century Gothic" pitchFamily="34" charset="0"/>
                <a:ea typeface="Calibri"/>
                <a:cs typeface="Calibri"/>
                <a:sym typeface="Calibri"/>
              </a:rPr>
              <a:t> (</a:t>
            </a:r>
            <a:r>
              <a:rPr sz="2600" i="1" dirty="0">
                <a:latin typeface="Century Gothic" pitchFamily="34" charset="0"/>
                <a:ea typeface="Calibri"/>
                <a:cs typeface="Calibri"/>
                <a:sym typeface="Calibri"/>
              </a:rPr>
              <a:t>recall</a:t>
            </a:r>
            <a:r>
              <a:rPr sz="2600" dirty="0">
                <a:latin typeface="Century Gothic" pitchFamily="34" charset="0"/>
                <a:ea typeface="Calibri"/>
                <a:cs typeface="Calibri"/>
                <a:sym typeface="Calibri"/>
              </a:rPr>
              <a:t>), </a:t>
            </a:r>
            <a:r>
              <a:rPr sz="2600" dirty="0" err="1">
                <a:latin typeface="Century Gothic" pitchFamily="34" charset="0"/>
                <a:ea typeface="Calibri"/>
                <a:cs typeface="Calibri"/>
                <a:sym typeface="Calibri"/>
              </a:rPr>
              <a:t>menyatakan</a:t>
            </a:r>
            <a:r>
              <a:rPr sz="2600" dirty="0">
                <a:latin typeface="Century Gothic" pitchFamily="34" charset="0"/>
                <a:ea typeface="Calibri"/>
                <a:cs typeface="Calibri"/>
                <a:sym typeface="Calibri"/>
              </a:rPr>
              <a:t> </a:t>
            </a:r>
            <a:r>
              <a:rPr sz="2600" dirty="0" err="1">
                <a:latin typeface="Century Gothic" pitchFamily="34" charset="0"/>
                <a:ea typeface="Calibri"/>
                <a:cs typeface="Calibri"/>
                <a:sym typeface="Calibri"/>
              </a:rPr>
              <a:t>kembali</a:t>
            </a:r>
            <a:r>
              <a:rPr sz="2600" dirty="0">
                <a:latin typeface="Century Gothic" pitchFamily="34" charset="0"/>
                <a:ea typeface="Calibri"/>
                <a:cs typeface="Calibri"/>
                <a:sym typeface="Calibri"/>
              </a:rPr>
              <a:t> (</a:t>
            </a:r>
            <a:r>
              <a:rPr sz="2600" i="1" dirty="0">
                <a:latin typeface="Century Gothic" pitchFamily="34" charset="0"/>
                <a:ea typeface="Calibri"/>
                <a:cs typeface="Calibri"/>
                <a:sym typeface="Calibri"/>
              </a:rPr>
              <a:t>restate</a:t>
            </a:r>
            <a:r>
              <a:rPr sz="2600" dirty="0">
                <a:latin typeface="Century Gothic" pitchFamily="34" charset="0"/>
                <a:ea typeface="Calibri"/>
                <a:cs typeface="Calibri"/>
                <a:sym typeface="Calibri"/>
              </a:rPr>
              <a:t>), </a:t>
            </a:r>
            <a:r>
              <a:rPr sz="2600" dirty="0" err="1" smtClean="0">
                <a:latin typeface="Century Gothic" pitchFamily="34" charset="0"/>
                <a:ea typeface="Calibri"/>
                <a:cs typeface="Calibri"/>
                <a:sym typeface="Calibri"/>
              </a:rPr>
              <a:t>atau</a:t>
            </a:r>
            <a:r>
              <a:rPr sz="2600" dirty="0" smtClean="0">
                <a:latin typeface="Century Gothic" pitchFamily="34" charset="0"/>
                <a:ea typeface="Calibri"/>
                <a:cs typeface="Calibri"/>
                <a:sym typeface="Calibri"/>
              </a:rPr>
              <a:t> </a:t>
            </a:r>
            <a:r>
              <a:rPr sz="2600" dirty="0" err="1">
                <a:latin typeface="Century Gothic" pitchFamily="34" charset="0"/>
                <a:ea typeface="Calibri"/>
                <a:cs typeface="Calibri"/>
                <a:sym typeface="Calibri"/>
              </a:rPr>
              <a:t>merujuk</a:t>
            </a:r>
            <a:r>
              <a:rPr sz="2600" dirty="0">
                <a:latin typeface="Century Gothic" pitchFamily="34" charset="0"/>
                <a:ea typeface="Calibri"/>
                <a:cs typeface="Calibri"/>
                <a:sym typeface="Calibri"/>
              </a:rPr>
              <a:t> </a:t>
            </a:r>
            <a:r>
              <a:rPr sz="2600" dirty="0" err="1">
                <a:latin typeface="Century Gothic" pitchFamily="34" charset="0"/>
                <a:ea typeface="Calibri"/>
                <a:cs typeface="Calibri"/>
                <a:sym typeface="Calibri"/>
              </a:rPr>
              <a:t>tanpa</a:t>
            </a:r>
            <a:r>
              <a:rPr sz="2600" dirty="0">
                <a:latin typeface="Century Gothic" pitchFamily="34" charset="0"/>
                <a:ea typeface="Calibri"/>
                <a:cs typeface="Calibri"/>
                <a:sym typeface="Calibri"/>
              </a:rPr>
              <a:t> </a:t>
            </a:r>
            <a:r>
              <a:rPr sz="2600" dirty="0" err="1">
                <a:latin typeface="Century Gothic" pitchFamily="34" charset="0"/>
                <a:ea typeface="Calibri"/>
                <a:cs typeface="Calibri"/>
                <a:sym typeface="Calibri"/>
              </a:rPr>
              <a:t>melakukan</a:t>
            </a:r>
            <a:r>
              <a:rPr sz="2600" dirty="0">
                <a:latin typeface="Century Gothic" pitchFamily="34" charset="0"/>
                <a:ea typeface="Calibri"/>
                <a:cs typeface="Calibri"/>
                <a:sym typeface="Calibri"/>
              </a:rPr>
              <a:t> </a:t>
            </a:r>
            <a:r>
              <a:rPr sz="2600" dirty="0" err="1">
                <a:latin typeface="Century Gothic" pitchFamily="34" charset="0"/>
                <a:ea typeface="Calibri"/>
                <a:cs typeface="Calibri"/>
                <a:sym typeface="Calibri"/>
              </a:rPr>
              <a:t>pengolahan</a:t>
            </a:r>
            <a:r>
              <a:rPr sz="2600" dirty="0">
                <a:latin typeface="Century Gothic" pitchFamily="34" charset="0"/>
                <a:ea typeface="Calibri"/>
                <a:cs typeface="Calibri"/>
                <a:sym typeface="Calibri"/>
              </a:rPr>
              <a:t> (</a:t>
            </a:r>
            <a:r>
              <a:rPr sz="2600" i="1" dirty="0">
                <a:latin typeface="Century Gothic" pitchFamily="34" charset="0"/>
                <a:ea typeface="Calibri"/>
                <a:cs typeface="Calibri"/>
                <a:sym typeface="Calibri"/>
              </a:rPr>
              <a:t>recite</a:t>
            </a:r>
            <a:r>
              <a:rPr sz="2600" dirty="0">
                <a:latin typeface="Century Gothic" pitchFamily="34" charset="0"/>
                <a:ea typeface="Calibri"/>
                <a:cs typeface="Calibri"/>
                <a:sym typeface="Calibri"/>
              </a:rPr>
              <a:t>)</a:t>
            </a:r>
          </a:p>
        </p:txBody>
      </p:sp>
      <p:sp>
        <p:nvSpPr>
          <p:cNvPr id="5" name="Rectangle 4"/>
          <p:cNvSpPr/>
          <p:nvPr/>
        </p:nvSpPr>
        <p:spPr>
          <a:xfrm>
            <a:off x="533400" y="2492896"/>
            <a:ext cx="8381998" cy="3293209"/>
          </a:xfrm>
          <a:prstGeom prst="rect">
            <a:avLst/>
          </a:prstGeom>
        </p:spPr>
        <p:txBody>
          <a:bodyPr wrap="square">
            <a:spAutoFit/>
          </a:bodyPr>
          <a:lstStyle/>
          <a:p>
            <a:r>
              <a:rPr lang="en-US" sz="2600" b="1" dirty="0" err="1">
                <a:solidFill>
                  <a:srgbClr val="0070C0"/>
                </a:solidFill>
                <a:latin typeface="Century Gothic" pitchFamily="34" charset="0"/>
              </a:rPr>
              <a:t>Soal-soal</a:t>
            </a:r>
            <a:r>
              <a:rPr lang="en-US" sz="2600" b="1" dirty="0">
                <a:solidFill>
                  <a:srgbClr val="0070C0"/>
                </a:solidFill>
                <a:latin typeface="Century Gothic" pitchFamily="34" charset="0"/>
              </a:rPr>
              <a:t> </a:t>
            </a:r>
            <a:r>
              <a:rPr lang="en-US" sz="2600" b="1" i="1" dirty="0">
                <a:solidFill>
                  <a:srgbClr val="0070C0"/>
                </a:solidFill>
                <a:latin typeface="Century Gothic" pitchFamily="34" charset="0"/>
              </a:rPr>
              <a:t>HOTS</a:t>
            </a:r>
            <a:r>
              <a:rPr lang="en-US" sz="2600" b="1" dirty="0">
                <a:solidFill>
                  <a:srgbClr val="0070C0"/>
                </a:solidFill>
                <a:latin typeface="Century Gothic" pitchFamily="34" charset="0"/>
              </a:rPr>
              <a:t> </a:t>
            </a:r>
            <a:r>
              <a:rPr lang="en-US" sz="2600" b="1" dirty="0" err="1" smtClean="0">
                <a:solidFill>
                  <a:srgbClr val="0070C0"/>
                </a:solidFill>
                <a:latin typeface="Century Gothic" pitchFamily="34" charset="0"/>
              </a:rPr>
              <a:t>mengukur</a:t>
            </a:r>
            <a:r>
              <a:rPr lang="en-US" sz="2600" b="1" dirty="0" smtClean="0">
                <a:solidFill>
                  <a:srgbClr val="0070C0"/>
                </a:solidFill>
                <a:latin typeface="Century Gothic" pitchFamily="34" charset="0"/>
              </a:rPr>
              <a:t> </a:t>
            </a:r>
            <a:r>
              <a:rPr lang="en-US" sz="2600" b="1" dirty="0" err="1">
                <a:solidFill>
                  <a:srgbClr val="0070C0"/>
                </a:solidFill>
                <a:latin typeface="Century Gothic" pitchFamily="34" charset="0"/>
              </a:rPr>
              <a:t>kemampuan</a:t>
            </a:r>
            <a:r>
              <a:rPr lang="en-US" sz="2600" b="1" dirty="0">
                <a:solidFill>
                  <a:srgbClr val="0070C0"/>
                </a:solidFill>
                <a:latin typeface="Century Gothic" pitchFamily="34" charset="0"/>
              </a:rPr>
              <a:t>: </a:t>
            </a:r>
            <a:endParaRPr lang="en-US" sz="2600" b="1" dirty="0" smtClean="0">
              <a:solidFill>
                <a:srgbClr val="0070C0"/>
              </a:solidFill>
              <a:latin typeface="Century Gothic" pitchFamily="34" charset="0"/>
            </a:endParaRPr>
          </a:p>
          <a:p>
            <a:pPr marL="457200" indent="-457200">
              <a:buAutoNum type="arabicParenR"/>
            </a:pPr>
            <a:r>
              <a:rPr lang="en-US" sz="2600" dirty="0" smtClean="0">
                <a:latin typeface="Century Gothic" pitchFamily="34" charset="0"/>
              </a:rPr>
              <a:t>transfer </a:t>
            </a:r>
            <a:r>
              <a:rPr lang="en-US" sz="2600" dirty="0" err="1">
                <a:latin typeface="Century Gothic" pitchFamily="34" charset="0"/>
              </a:rPr>
              <a:t>satu</a:t>
            </a:r>
            <a:r>
              <a:rPr lang="en-US" sz="2600" dirty="0">
                <a:latin typeface="Century Gothic" pitchFamily="34" charset="0"/>
              </a:rPr>
              <a:t> </a:t>
            </a:r>
            <a:r>
              <a:rPr lang="en-US" sz="2600" dirty="0" err="1">
                <a:latin typeface="Century Gothic" pitchFamily="34" charset="0"/>
              </a:rPr>
              <a:t>konsep</a:t>
            </a:r>
            <a:r>
              <a:rPr lang="en-US" sz="2600" dirty="0">
                <a:latin typeface="Century Gothic" pitchFamily="34" charset="0"/>
              </a:rPr>
              <a:t> </a:t>
            </a:r>
            <a:r>
              <a:rPr lang="en-US" sz="2600" dirty="0" err="1">
                <a:latin typeface="Century Gothic" pitchFamily="34" charset="0"/>
              </a:rPr>
              <a:t>ke</a:t>
            </a:r>
            <a:r>
              <a:rPr lang="en-US" sz="2600" dirty="0">
                <a:latin typeface="Century Gothic" pitchFamily="34" charset="0"/>
              </a:rPr>
              <a:t> </a:t>
            </a:r>
            <a:r>
              <a:rPr lang="en-US" sz="2600" dirty="0" err="1">
                <a:latin typeface="Century Gothic" pitchFamily="34" charset="0"/>
              </a:rPr>
              <a:t>konsep</a:t>
            </a:r>
            <a:r>
              <a:rPr lang="en-US" sz="2600" dirty="0">
                <a:latin typeface="Century Gothic" pitchFamily="34" charset="0"/>
              </a:rPr>
              <a:t> </a:t>
            </a:r>
            <a:r>
              <a:rPr lang="en-US" sz="2600" dirty="0" err="1" smtClean="0">
                <a:latin typeface="Century Gothic" pitchFamily="34" charset="0"/>
              </a:rPr>
              <a:t>lainnya</a:t>
            </a:r>
            <a:r>
              <a:rPr lang="en-US" sz="2600" dirty="0" smtClean="0">
                <a:latin typeface="Century Gothic" pitchFamily="34" charset="0"/>
              </a:rPr>
              <a:t>; </a:t>
            </a:r>
          </a:p>
          <a:p>
            <a:pPr marL="457200" indent="-457200">
              <a:buAutoNum type="arabicParenR"/>
            </a:pPr>
            <a:r>
              <a:rPr lang="en-US" sz="2600" dirty="0" err="1" smtClean="0">
                <a:latin typeface="Century Gothic" pitchFamily="34" charset="0"/>
              </a:rPr>
              <a:t>memproses</a:t>
            </a:r>
            <a:r>
              <a:rPr lang="en-US" sz="2600" dirty="0" smtClean="0">
                <a:latin typeface="Century Gothic" pitchFamily="34" charset="0"/>
              </a:rPr>
              <a:t> </a:t>
            </a:r>
            <a:r>
              <a:rPr lang="en-US" sz="2600" dirty="0" err="1">
                <a:latin typeface="Century Gothic" pitchFamily="34" charset="0"/>
              </a:rPr>
              <a:t>dan</a:t>
            </a:r>
            <a:r>
              <a:rPr lang="en-US" sz="2600" dirty="0">
                <a:latin typeface="Century Gothic" pitchFamily="34" charset="0"/>
              </a:rPr>
              <a:t> </a:t>
            </a:r>
            <a:r>
              <a:rPr lang="en-US" sz="2600" dirty="0" err="1">
                <a:latin typeface="Century Gothic" pitchFamily="34" charset="0"/>
              </a:rPr>
              <a:t>menerapkan</a:t>
            </a:r>
            <a:r>
              <a:rPr lang="en-US" sz="2600" dirty="0">
                <a:latin typeface="Century Gothic" pitchFamily="34" charset="0"/>
              </a:rPr>
              <a:t> </a:t>
            </a:r>
            <a:r>
              <a:rPr lang="en-US" sz="2600" dirty="0" err="1" smtClean="0">
                <a:latin typeface="Century Gothic" pitchFamily="34" charset="0"/>
              </a:rPr>
              <a:t>informasi</a:t>
            </a:r>
            <a:r>
              <a:rPr lang="en-US" sz="2600" dirty="0" smtClean="0">
                <a:latin typeface="Century Gothic" pitchFamily="34" charset="0"/>
              </a:rPr>
              <a:t>; </a:t>
            </a:r>
          </a:p>
          <a:p>
            <a:pPr marL="457200" indent="-457200">
              <a:buAutoNum type="arabicParenR"/>
            </a:pPr>
            <a:r>
              <a:rPr lang="en-US" sz="2600" dirty="0" err="1" smtClean="0">
                <a:latin typeface="Century Gothic" pitchFamily="34" charset="0"/>
              </a:rPr>
              <a:t>mencari</a:t>
            </a:r>
            <a:r>
              <a:rPr lang="en-US" sz="2600" dirty="0" smtClean="0">
                <a:latin typeface="Century Gothic" pitchFamily="34" charset="0"/>
              </a:rPr>
              <a:t> </a:t>
            </a:r>
            <a:r>
              <a:rPr lang="en-US" sz="2600" dirty="0" err="1">
                <a:latin typeface="Century Gothic" pitchFamily="34" charset="0"/>
              </a:rPr>
              <a:t>kaitan</a:t>
            </a:r>
            <a:r>
              <a:rPr lang="en-US" sz="2600" dirty="0">
                <a:latin typeface="Century Gothic" pitchFamily="34" charset="0"/>
              </a:rPr>
              <a:t> </a:t>
            </a:r>
            <a:r>
              <a:rPr lang="en-US" sz="2600" dirty="0" err="1">
                <a:latin typeface="Century Gothic" pitchFamily="34" charset="0"/>
              </a:rPr>
              <a:t>dari</a:t>
            </a:r>
            <a:r>
              <a:rPr lang="en-US" sz="2600" dirty="0">
                <a:latin typeface="Century Gothic" pitchFamily="34" charset="0"/>
              </a:rPr>
              <a:t> </a:t>
            </a:r>
            <a:r>
              <a:rPr lang="en-US" sz="2600" dirty="0" err="1">
                <a:latin typeface="Century Gothic" pitchFamily="34" charset="0"/>
              </a:rPr>
              <a:t>berbagai</a:t>
            </a:r>
            <a:r>
              <a:rPr lang="en-US" sz="2600" dirty="0">
                <a:latin typeface="Century Gothic" pitchFamily="34" charset="0"/>
              </a:rPr>
              <a:t> </a:t>
            </a:r>
            <a:r>
              <a:rPr lang="en-US" sz="2600" dirty="0" err="1">
                <a:latin typeface="Century Gothic" pitchFamily="34" charset="0"/>
              </a:rPr>
              <a:t>informasi</a:t>
            </a:r>
            <a:r>
              <a:rPr lang="en-US" sz="2600" dirty="0">
                <a:latin typeface="Century Gothic" pitchFamily="34" charset="0"/>
              </a:rPr>
              <a:t> yang </a:t>
            </a:r>
            <a:r>
              <a:rPr lang="en-US" sz="2600" dirty="0" err="1" smtClean="0">
                <a:latin typeface="Century Gothic" pitchFamily="34" charset="0"/>
              </a:rPr>
              <a:t>berbeda-beda</a:t>
            </a:r>
            <a:r>
              <a:rPr lang="en-US" sz="2600" dirty="0" smtClean="0">
                <a:latin typeface="Century Gothic" pitchFamily="34" charset="0"/>
              </a:rPr>
              <a:t>; </a:t>
            </a:r>
          </a:p>
          <a:p>
            <a:pPr marL="457200" indent="-457200">
              <a:buAutoNum type="arabicParenR"/>
            </a:pPr>
            <a:r>
              <a:rPr lang="en-US" sz="2600" dirty="0" err="1" smtClean="0">
                <a:latin typeface="Century Gothic" pitchFamily="34" charset="0"/>
              </a:rPr>
              <a:t>menggunakan</a:t>
            </a:r>
            <a:r>
              <a:rPr lang="en-US" sz="2600" dirty="0" smtClean="0">
                <a:latin typeface="Century Gothic" pitchFamily="34" charset="0"/>
              </a:rPr>
              <a:t> </a:t>
            </a:r>
            <a:r>
              <a:rPr lang="en-US" sz="2600" dirty="0" err="1">
                <a:latin typeface="Century Gothic" pitchFamily="34" charset="0"/>
              </a:rPr>
              <a:t>informasi</a:t>
            </a:r>
            <a:r>
              <a:rPr lang="en-US" sz="2600" dirty="0">
                <a:latin typeface="Century Gothic" pitchFamily="34" charset="0"/>
              </a:rPr>
              <a:t> </a:t>
            </a:r>
            <a:r>
              <a:rPr lang="en-US" sz="2600" dirty="0" err="1">
                <a:latin typeface="Century Gothic" pitchFamily="34" charset="0"/>
              </a:rPr>
              <a:t>untuk</a:t>
            </a:r>
            <a:r>
              <a:rPr lang="en-US" sz="2600" dirty="0">
                <a:latin typeface="Century Gothic" pitchFamily="34" charset="0"/>
              </a:rPr>
              <a:t> </a:t>
            </a:r>
            <a:r>
              <a:rPr lang="en-US" sz="2600" dirty="0" err="1">
                <a:latin typeface="Century Gothic" pitchFamily="34" charset="0"/>
              </a:rPr>
              <a:t>menyelesaikan</a:t>
            </a:r>
            <a:r>
              <a:rPr lang="en-US" sz="2600" dirty="0">
                <a:latin typeface="Century Gothic" pitchFamily="34" charset="0"/>
              </a:rPr>
              <a:t> </a:t>
            </a:r>
            <a:r>
              <a:rPr lang="en-US" sz="2600" dirty="0" err="1" smtClean="0">
                <a:latin typeface="Century Gothic" pitchFamily="34" charset="0"/>
              </a:rPr>
              <a:t>masalah</a:t>
            </a:r>
            <a:r>
              <a:rPr lang="en-US" sz="2600" dirty="0" smtClean="0">
                <a:latin typeface="Century Gothic" pitchFamily="34" charset="0"/>
              </a:rPr>
              <a:t>; </a:t>
            </a:r>
          </a:p>
          <a:p>
            <a:pPr marL="457200" indent="-457200">
              <a:buAutoNum type="arabicParenR"/>
            </a:pPr>
            <a:r>
              <a:rPr lang="en-US" sz="2600" dirty="0" err="1" smtClean="0">
                <a:latin typeface="Century Gothic" pitchFamily="34" charset="0"/>
              </a:rPr>
              <a:t>menelaah</a:t>
            </a:r>
            <a:r>
              <a:rPr lang="en-US" sz="2600" dirty="0" smtClean="0">
                <a:latin typeface="Century Gothic" pitchFamily="34" charset="0"/>
              </a:rPr>
              <a:t> </a:t>
            </a:r>
            <a:r>
              <a:rPr lang="en-US" sz="2600" dirty="0">
                <a:latin typeface="Century Gothic" pitchFamily="34" charset="0"/>
              </a:rPr>
              <a:t>ide </a:t>
            </a:r>
            <a:r>
              <a:rPr lang="en-US" sz="2600" dirty="0" err="1">
                <a:latin typeface="Century Gothic" pitchFamily="34" charset="0"/>
              </a:rPr>
              <a:t>dan</a:t>
            </a:r>
            <a:r>
              <a:rPr lang="en-US" sz="2600" dirty="0">
                <a:latin typeface="Century Gothic" pitchFamily="34" charset="0"/>
              </a:rPr>
              <a:t> </a:t>
            </a:r>
            <a:r>
              <a:rPr lang="en-US" sz="2600" dirty="0" err="1">
                <a:latin typeface="Century Gothic" pitchFamily="34" charset="0"/>
              </a:rPr>
              <a:t>informasi</a:t>
            </a:r>
            <a:r>
              <a:rPr lang="en-US" sz="2600" dirty="0">
                <a:latin typeface="Century Gothic" pitchFamily="34" charset="0"/>
              </a:rPr>
              <a:t> </a:t>
            </a:r>
            <a:r>
              <a:rPr lang="en-US" sz="2600" dirty="0" err="1">
                <a:latin typeface="Century Gothic" pitchFamily="34" charset="0"/>
              </a:rPr>
              <a:t>secara</a:t>
            </a:r>
            <a:r>
              <a:rPr lang="en-US" sz="2600" dirty="0">
                <a:latin typeface="Century Gothic" pitchFamily="34" charset="0"/>
              </a:rPr>
              <a:t> </a:t>
            </a:r>
            <a:r>
              <a:rPr lang="en-US" sz="2600" dirty="0" err="1">
                <a:latin typeface="Century Gothic" pitchFamily="34" charset="0"/>
              </a:rPr>
              <a:t>kritis</a:t>
            </a:r>
            <a:r>
              <a:rPr lang="en-US" sz="2600" dirty="0">
                <a:latin typeface="Century Gothic" pitchFamily="34" charset="0"/>
              </a:rPr>
              <a:t>. </a:t>
            </a:r>
          </a:p>
        </p:txBody>
      </p:sp>
    </p:spTree>
    <p:extLst>
      <p:ext uri="{BB962C8B-B14F-4D97-AF65-F5344CB8AC3E}">
        <p14:creationId xmlns:p14="http://schemas.microsoft.com/office/powerpoint/2010/main" val="17652705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8f91fedb62221aa259a4e3cc1695e362999176f"/>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TotalTime>
  <Words>1263</Words>
  <Application>Microsoft Office PowerPoint</Application>
  <PresentationFormat>On-screen Show (4:3)</PresentationFormat>
  <Paragraphs>229</Paragraphs>
  <Slides>33</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33</vt:i4>
      </vt:variant>
    </vt:vector>
  </HeadingPairs>
  <TitlesOfParts>
    <vt:vector size="37" baseType="lpstr">
      <vt:lpstr>Office Theme</vt:lpstr>
      <vt:lpstr>1_Office Theme</vt:lpstr>
      <vt:lpstr>2_Office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Hasil  telaah butir  soal yang dilakukan oleh Direktorat Pembinaan 2018/2019 </vt:lpstr>
      <vt:lpstr>PowerPoint Presentation</vt:lpstr>
      <vt:lpstr>PowerPoint Presentation</vt:lpstr>
      <vt:lpstr>Prinsip Penilaian HOTS</vt:lpstr>
      <vt:lpstr>PowerPoint Presentation</vt:lpstr>
      <vt:lpstr>PowerPoint Presentation</vt:lpstr>
      <vt:lpstr>PowerPoint Presentation</vt:lpstr>
      <vt:lpstr>PowerPoint Presentation</vt:lpstr>
      <vt:lpstr>PowerPoint Presentation</vt:lpstr>
      <vt:lpstr>PowerPoint Presentation</vt:lpstr>
      <vt:lpstr>Level HOTS</vt:lpstr>
      <vt:lpstr>Level 1 (Pengetahuan/C1 dan Pemahaman/C2)</vt:lpstr>
      <vt:lpstr>PowerPoint Presentation</vt:lpstr>
      <vt:lpstr>PowerPoint Presentation</vt:lpstr>
      <vt:lpstr>PowerPoint Presentation</vt:lpstr>
      <vt:lpstr>PowerPoint Presentation</vt:lpstr>
      <vt:lpstr>Contoh Soal Biologi1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 Wayan Widana</dc:creator>
  <cp:lastModifiedBy>ASUS VIVOBOOK S14</cp:lastModifiedBy>
  <cp:revision>63</cp:revision>
  <dcterms:created xsi:type="dcterms:W3CDTF">2017-02-01T13:13:28Z</dcterms:created>
  <dcterms:modified xsi:type="dcterms:W3CDTF">2019-09-16T03:25:25Z</dcterms:modified>
</cp:coreProperties>
</file>