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45664C9-8A18-4A08-9282-423A72396D5B}" type="datetimeFigureOut">
              <a:rPr lang="en-US" smtClean="0"/>
              <a:pPr/>
              <a:t>12/4/2016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FBBE799-FA7D-4C18-B0AA-3A8F8FB184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b="1" dirty="0" smtClean="0">
                <a:latin typeface="Curlz MT" pitchFamily="82" charset="0"/>
              </a:rPr>
              <a:t>AUTISME</a:t>
            </a:r>
            <a:endParaRPr lang="en-US" b="1" dirty="0">
              <a:latin typeface="Curlz MT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pPr algn="r"/>
            <a:r>
              <a:rPr lang="en-US" sz="2400" dirty="0" err="1" smtClean="0">
                <a:solidFill>
                  <a:srgbClr val="FF0000"/>
                </a:solidFill>
              </a:rPr>
              <a:t>Adi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Apriadi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Adiansha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Autisme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Autos = </a:t>
            </a:r>
            <a:r>
              <a:rPr lang="en-US" dirty="0" err="1" smtClean="0"/>
              <a:t>sendiri</a:t>
            </a:r>
            <a:endParaRPr lang="en-US" dirty="0" smtClean="0"/>
          </a:p>
          <a:p>
            <a:r>
              <a:rPr lang="en-US" dirty="0" err="1" smtClean="0"/>
              <a:t>Isme</a:t>
            </a:r>
            <a:r>
              <a:rPr lang="en-US" dirty="0" smtClean="0"/>
              <a:t> = </a:t>
            </a:r>
            <a:r>
              <a:rPr lang="en-US" dirty="0" err="1" smtClean="0"/>
              <a:t>paham</a:t>
            </a:r>
            <a:endParaRPr lang="en-US" dirty="0" smtClean="0"/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yang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anak-anak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dunianya</a:t>
            </a:r>
            <a:r>
              <a:rPr lang="en-US" dirty="0" smtClean="0"/>
              <a:t> </a:t>
            </a:r>
            <a:r>
              <a:rPr lang="en-US" dirty="0" err="1" smtClean="0"/>
              <a:t>sendiri</a:t>
            </a:r>
            <a:r>
              <a:rPr lang="en-US" dirty="0" smtClean="0"/>
              <a:t> (</a:t>
            </a:r>
            <a:r>
              <a:rPr lang="en-US" dirty="0" err="1" smtClean="0"/>
              <a:t>Jamila</a:t>
            </a:r>
            <a:r>
              <a:rPr lang="en-US" dirty="0" smtClean="0"/>
              <a:t>, 2008: 103)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Penyebab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Kelainan</a:t>
            </a:r>
            <a:r>
              <a:rPr lang="en-US" dirty="0" smtClean="0"/>
              <a:t> </a:t>
            </a:r>
            <a:r>
              <a:rPr lang="en-US" dirty="0" err="1" smtClean="0"/>
              <a:t>kromosom</a:t>
            </a:r>
            <a:r>
              <a:rPr lang="en-US" dirty="0" smtClean="0"/>
              <a:t>, </a:t>
            </a:r>
            <a:r>
              <a:rPr lang="en-US" dirty="0" err="1" smtClean="0"/>
              <a:t>luka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otak</a:t>
            </a:r>
            <a:r>
              <a:rPr lang="en-US" dirty="0" smtClean="0"/>
              <a:t>, rubella </a:t>
            </a:r>
            <a:r>
              <a:rPr lang="en-US" dirty="0" err="1" smtClean="0"/>
              <a:t>bawaan</a:t>
            </a:r>
            <a:r>
              <a:rPr lang="en-US" dirty="0" smtClean="0"/>
              <a:t>, down </a:t>
            </a:r>
            <a:r>
              <a:rPr lang="en-US" dirty="0" err="1" smtClean="0"/>
              <a:t>syndrom</a:t>
            </a:r>
            <a:r>
              <a:rPr lang="en-US" dirty="0" smtClean="0"/>
              <a:t> (</a:t>
            </a:r>
            <a:r>
              <a:rPr lang="en-US" dirty="0" err="1" smtClean="0"/>
              <a:t>Subini</a:t>
            </a:r>
            <a:r>
              <a:rPr lang="en-US" dirty="0" smtClean="0"/>
              <a:t>, 2011:90)</a:t>
            </a:r>
          </a:p>
          <a:p>
            <a:r>
              <a:rPr lang="en-US" dirty="0" err="1" smtClean="0"/>
              <a:t>Genetik</a:t>
            </a:r>
            <a:r>
              <a:rPr lang="en-US" dirty="0" smtClean="0"/>
              <a:t>, virus </a:t>
            </a:r>
            <a:r>
              <a:rPr lang="en-US" dirty="0" err="1" smtClean="0"/>
              <a:t>semasa</a:t>
            </a:r>
            <a:r>
              <a:rPr lang="en-US" dirty="0" smtClean="0"/>
              <a:t> </a:t>
            </a:r>
            <a:r>
              <a:rPr lang="en-US" dirty="0" err="1" smtClean="0"/>
              <a:t>kehamilan</a:t>
            </a:r>
            <a:r>
              <a:rPr lang="en-US" dirty="0" smtClean="0"/>
              <a:t>,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makan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, </a:t>
            </a:r>
            <a:r>
              <a:rPr lang="en-US" dirty="0" err="1" smtClean="0"/>
              <a:t>keracunan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, </a:t>
            </a:r>
            <a:r>
              <a:rPr lang="en-US" dirty="0" err="1" smtClean="0"/>
              <a:t>ketidaknormalan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otak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,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(Jamila:2008,104)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Ciri-ciri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gangguan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: </a:t>
            </a:r>
            <a:r>
              <a:rPr lang="en-US" dirty="0" err="1" smtClean="0"/>
              <a:t>perkembanga</a:t>
            </a:r>
            <a:r>
              <a:rPr lang="id-ID" dirty="0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lambat</a:t>
            </a:r>
            <a:r>
              <a:rPr lang="en-US" dirty="0" smtClean="0"/>
              <a:t>,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tuli</a:t>
            </a:r>
            <a:r>
              <a:rPr lang="en-US" dirty="0" smtClean="0"/>
              <a:t>, </a:t>
            </a:r>
            <a:r>
              <a:rPr lang="en-US" dirty="0" err="1" smtClean="0"/>
              <a:t>jarang</a:t>
            </a:r>
            <a:r>
              <a:rPr lang="en-US" dirty="0" smtClean="0"/>
              <a:t> </a:t>
            </a:r>
            <a:r>
              <a:rPr lang="en-US" dirty="0" err="1" smtClean="0"/>
              <a:t>berbicara</a:t>
            </a:r>
            <a:r>
              <a:rPr lang="en-US" dirty="0" smtClean="0"/>
              <a:t>, </a:t>
            </a:r>
            <a:r>
              <a:rPr lang="en-US" dirty="0" err="1" smtClean="0"/>
              <a:t>meniru</a:t>
            </a:r>
            <a:r>
              <a:rPr lang="en-US" dirty="0" smtClean="0"/>
              <a:t> </a:t>
            </a:r>
            <a:r>
              <a:rPr lang="en-US" dirty="0" err="1" smtClean="0"/>
              <a:t>pembicaraan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dirty="0" err="1" smtClean="0"/>
              <a:t>berulang-ulang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perkataan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hambatan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perasaan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</a:t>
            </a:r>
            <a:r>
              <a:rPr lang="en-US" dirty="0" err="1" smtClean="0"/>
              <a:t>lisan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Kelainan</a:t>
            </a:r>
            <a:r>
              <a:rPr lang="en-US" dirty="0" smtClean="0"/>
              <a:t> </a:t>
            </a:r>
            <a:r>
              <a:rPr lang="en-US" dirty="0" err="1" smtClean="0"/>
              <a:t>interaksi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: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menyendiri</a:t>
            </a:r>
            <a:r>
              <a:rPr lang="en-US" dirty="0" smtClean="0"/>
              <a:t>, </a:t>
            </a:r>
            <a:r>
              <a:rPr lang="en-US" dirty="0" err="1" smtClean="0"/>
              <a:t>menghindari</a:t>
            </a:r>
            <a:r>
              <a:rPr lang="en-US" dirty="0" smtClean="0"/>
              <a:t> </a:t>
            </a:r>
            <a:r>
              <a:rPr lang="en-US" dirty="0" err="1" smtClean="0"/>
              <a:t>kontak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berhadapan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lain, </a:t>
            </a:r>
            <a:r>
              <a:rPr lang="en-US" dirty="0" err="1" smtClean="0"/>
              <a:t>menghindar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orang-orang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bermain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menolak</a:t>
            </a:r>
            <a:r>
              <a:rPr lang="en-US" dirty="0" smtClean="0"/>
              <a:t> </a:t>
            </a:r>
            <a:r>
              <a:rPr lang="en-US" dirty="0" err="1" smtClean="0"/>
              <a:t>ajakan</a:t>
            </a:r>
            <a:r>
              <a:rPr lang="en-US" dirty="0" smtClean="0"/>
              <a:t> </a:t>
            </a:r>
            <a:r>
              <a:rPr lang="en-US" dirty="0" err="1" smtClean="0"/>
              <a:t>temannya</a:t>
            </a:r>
            <a:endParaRPr lang="en-US" dirty="0" smtClean="0"/>
          </a:p>
          <a:p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ganjil</a:t>
            </a:r>
            <a:r>
              <a:rPr lang="en-US" dirty="0" smtClean="0"/>
              <a:t>: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marah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disentuh</a:t>
            </a:r>
            <a:r>
              <a:rPr lang="en-US" dirty="0" smtClean="0"/>
              <a:t>, </a:t>
            </a:r>
            <a:r>
              <a:rPr lang="en-US" dirty="0" err="1" smtClean="0"/>
              <a:t>terganggu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, </a:t>
            </a:r>
            <a:r>
              <a:rPr lang="en-US" dirty="0" err="1" smtClean="0"/>
              <a:t>suka</a:t>
            </a:r>
            <a:r>
              <a:rPr lang="en-US" dirty="0" smtClean="0"/>
              <a:t> </a:t>
            </a:r>
            <a:r>
              <a:rPr lang="en-US" dirty="0" err="1" smtClean="0"/>
              <a:t>menggerak-gerakkan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, </a:t>
            </a:r>
            <a:r>
              <a:rPr lang="en-US" dirty="0" err="1" smtClean="0"/>
              <a:t>bergoyang-goyang</a:t>
            </a:r>
            <a:r>
              <a:rPr lang="en-US" dirty="0" smtClean="0"/>
              <a:t>, </a:t>
            </a:r>
            <a:r>
              <a:rPr lang="en-US" dirty="0" err="1" smtClean="0"/>
              <a:t>emosi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terkontrol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Kelainan</a:t>
            </a:r>
            <a:r>
              <a:rPr lang="en-US" dirty="0" smtClean="0"/>
              <a:t> </a:t>
            </a:r>
            <a:r>
              <a:rPr lang="en-US" dirty="0" err="1" smtClean="0"/>
              <a:t>fungsi</a:t>
            </a:r>
            <a:r>
              <a:rPr lang="en-US" dirty="0" smtClean="0"/>
              <a:t> </a:t>
            </a:r>
            <a:r>
              <a:rPr lang="en-US" dirty="0" err="1" smtClean="0"/>
              <a:t>syaraf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: </a:t>
            </a:r>
            <a:r>
              <a:rPr lang="en-US" dirty="0" err="1" smtClean="0"/>
              <a:t>kebanyakan</a:t>
            </a:r>
            <a:r>
              <a:rPr lang="en-US" dirty="0" smtClean="0"/>
              <a:t> </a:t>
            </a:r>
            <a:r>
              <a:rPr lang="en-US" dirty="0" err="1" smtClean="0"/>
              <a:t>skor</a:t>
            </a:r>
            <a:r>
              <a:rPr lang="en-US" dirty="0" smtClean="0"/>
              <a:t> IQ </a:t>
            </a:r>
            <a:r>
              <a:rPr lang="en-US" dirty="0" err="1" smtClean="0"/>
              <a:t>mereka</a:t>
            </a:r>
            <a:r>
              <a:rPr lang="en-US" dirty="0" smtClean="0"/>
              <a:t> 50,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kecakapa</a:t>
            </a:r>
            <a:r>
              <a:rPr lang="id-ID" dirty="0" smtClean="0"/>
              <a:t>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</a:t>
            </a:r>
            <a:r>
              <a:rPr lang="en-US" dirty="0" err="1" smtClean="0"/>
              <a:t>abstrak</a:t>
            </a:r>
            <a:r>
              <a:rPr lang="en-US" dirty="0" smtClean="0"/>
              <a:t> 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lain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teka-teki</a:t>
            </a:r>
            <a:r>
              <a:rPr lang="en-US" dirty="0" smtClean="0"/>
              <a:t> </a:t>
            </a:r>
            <a:r>
              <a:rPr lang="en-US" dirty="0" err="1" smtClean="0"/>
              <a:t>rumit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mengalikan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(</a:t>
            </a:r>
            <a:r>
              <a:rPr lang="en-US" dirty="0" err="1" smtClean="0"/>
              <a:t>Delphie</a:t>
            </a:r>
            <a:r>
              <a:rPr lang="en-US" dirty="0" smtClean="0"/>
              <a:t>, 2006)</a:t>
            </a:r>
            <a:endParaRPr lang="id-ID" dirty="0" smtClean="0"/>
          </a:p>
          <a:p>
            <a:r>
              <a:rPr lang="en-US" dirty="0" smtClean="0"/>
              <a:t>75% </a:t>
            </a:r>
            <a:r>
              <a:rPr lang="en-US" dirty="0" err="1" smtClean="0"/>
              <a:t>anak</a:t>
            </a:r>
            <a:r>
              <a:rPr lang="en-US" dirty="0" smtClean="0"/>
              <a:t> a</a:t>
            </a:r>
            <a:r>
              <a:rPr lang="id-ID" dirty="0" smtClean="0"/>
              <a:t>u</a:t>
            </a:r>
            <a:r>
              <a:rPr lang="en-US" dirty="0" err="1" smtClean="0"/>
              <a:t>tis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kategori</a:t>
            </a:r>
            <a:r>
              <a:rPr lang="en-US" dirty="0" smtClean="0"/>
              <a:t> </a:t>
            </a:r>
            <a:r>
              <a:rPr lang="en-US" dirty="0" err="1" smtClean="0"/>
              <a:t>keterbelakangan</a:t>
            </a:r>
            <a:r>
              <a:rPr lang="en-US" dirty="0" smtClean="0"/>
              <a:t> mental </a:t>
            </a:r>
            <a:r>
              <a:rPr lang="en-US" dirty="0" err="1" smtClean="0"/>
              <a:t>namun</a:t>
            </a:r>
            <a:r>
              <a:rPr lang="en-US" dirty="0" smtClean="0"/>
              <a:t> 10%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jenius</a:t>
            </a:r>
            <a:r>
              <a:rPr lang="en-US" dirty="0" smtClean="0"/>
              <a:t>,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berhitung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seni</a:t>
            </a:r>
            <a:r>
              <a:rPr lang="en-US" dirty="0" smtClean="0"/>
              <a:t> (</a:t>
            </a:r>
            <a:r>
              <a:rPr lang="en-US" dirty="0" err="1" smtClean="0"/>
              <a:t>Subini</a:t>
            </a:r>
            <a:r>
              <a:rPr lang="en-US" dirty="0" smtClean="0"/>
              <a:t>, 2011),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tingkah</a:t>
            </a:r>
            <a:r>
              <a:rPr lang="en-US" dirty="0" smtClean="0"/>
              <a:t> </a:t>
            </a:r>
            <a:r>
              <a:rPr lang="en-US" dirty="0" err="1" smtClean="0"/>
              <a:t>laku</a:t>
            </a:r>
            <a:r>
              <a:rPr lang="en-US" dirty="0" smtClean="0"/>
              <a:t>,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endParaRPr lang="en-US" dirty="0" smtClean="0"/>
          </a:p>
          <a:p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r>
              <a:rPr lang="en-US" dirty="0" smtClean="0"/>
              <a:t> yang </a:t>
            </a:r>
            <a:r>
              <a:rPr lang="en-US" dirty="0" err="1" smtClean="0"/>
              <a:t>disesuaikan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usia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learning style  </a:t>
            </a:r>
            <a:r>
              <a:rPr lang="en-US" dirty="0" err="1" smtClean="0"/>
              <a:t>anak</a:t>
            </a:r>
            <a:endParaRPr lang="en-US" dirty="0"/>
          </a:p>
          <a:p>
            <a:r>
              <a:rPr lang="en-US" dirty="0" err="1" smtClean="0"/>
              <a:t>Mengutamakan</a:t>
            </a:r>
            <a:r>
              <a:rPr lang="en-US" dirty="0" smtClean="0"/>
              <a:t> stimulus visual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Tempatkan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endParaRPr lang="en-US" dirty="0" smtClean="0"/>
          </a:p>
          <a:p>
            <a:r>
              <a:rPr lang="en-US" dirty="0" err="1" smtClean="0"/>
              <a:t>Berikan</a:t>
            </a:r>
            <a:r>
              <a:rPr lang="en-US" dirty="0" smtClean="0"/>
              <a:t> </a:t>
            </a:r>
            <a:r>
              <a:rPr lang="en-US" dirty="0" err="1" smtClean="0"/>
              <a:t>kesempatan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menyibukkan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endParaRPr lang="en-US" dirty="0" smtClean="0"/>
          </a:p>
          <a:p>
            <a:r>
              <a:rPr lang="en-US" dirty="0" err="1" smtClean="0"/>
              <a:t>Biarkan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mencoret-coret</a:t>
            </a:r>
            <a:endParaRPr lang="en-US" dirty="0" smtClean="0"/>
          </a:p>
          <a:p>
            <a:r>
              <a:rPr lang="en-US" dirty="0" err="1" smtClean="0"/>
              <a:t>Biarkan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berjalan-jalan</a:t>
            </a:r>
            <a:endParaRPr lang="en-US" dirty="0" smtClean="0"/>
          </a:p>
          <a:p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duduk</a:t>
            </a:r>
            <a:endParaRPr lang="en-US" dirty="0" smtClean="0"/>
          </a:p>
          <a:p>
            <a:r>
              <a:rPr lang="en-US" dirty="0" err="1" smtClean="0"/>
              <a:t>Beri</a:t>
            </a:r>
            <a:r>
              <a:rPr lang="en-US" dirty="0" smtClean="0"/>
              <a:t> </a:t>
            </a:r>
            <a:r>
              <a:rPr lang="en-US" dirty="0" err="1" smtClean="0"/>
              <a:t>terapi</a:t>
            </a:r>
            <a:r>
              <a:rPr lang="en-US" dirty="0" smtClean="0"/>
              <a:t> yang </a:t>
            </a:r>
            <a:r>
              <a:rPr lang="en-US" dirty="0" err="1" smtClean="0"/>
              <a:t>cocok</a:t>
            </a:r>
            <a:r>
              <a:rPr lang="en-US" dirty="0" smtClean="0"/>
              <a:t> (</a:t>
            </a:r>
            <a:r>
              <a:rPr lang="en-US" dirty="0" err="1" smtClean="0"/>
              <a:t>terapi</a:t>
            </a:r>
            <a:r>
              <a:rPr lang="en-US" dirty="0" smtClean="0"/>
              <a:t> </a:t>
            </a:r>
            <a:r>
              <a:rPr lang="en-US" dirty="0" err="1" smtClean="0"/>
              <a:t>wicara</a:t>
            </a:r>
            <a:r>
              <a:rPr lang="en-US" dirty="0" smtClean="0"/>
              <a:t>, </a:t>
            </a:r>
            <a:r>
              <a:rPr lang="en-US" dirty="0" err="1" smtClean="0"/>
              <a:t>motorik</a:t>
            </a:r>
            <a:r>
              <a:rPr lang="en-US" dirty="0" smtClean="0"/>
              <a:t>, </a:t>
            </a:r>
            <a:r>
              <a:rPr lang="en-US" dirty="0" err="1" smtClean="0"/>
              <a:t>fisik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perilaku</a:t>
            </a:r>
            <a:r>
              <a:rPr lang="en-US" dirty="0" smtClean="0"/>
              <a:t>, visual, </a:t>
            </a:r>
            <a:r>
              <a:rPr lang="en-US" smtClean="0"/>
              <a:t>biomedik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92</TotalTime>
  <Words>306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AUTISME</vt:lpstr>
      <vt:lpstr>Autisme</vt:lpstr>
      <vt:lpstr>Penyebab</vt:lpstr>
      <vt:lpstr>Ciri-ciri</vt:lpstr>
      <vt:lpstr>PowerPoint Presentation</vt:lpstr>
      <vt:lpstr>PowerPoint Presentation</vt:lpstr>
      <vt:lpstr>Kebutuhan Pembelajaran</vt:lpstr>
      <vt:lpstr>Strategi Pembelajaran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AUTISME</dc:title>
  <dc:creator>User</dc:creator>
  <cp:lastModifiedBy>Lenovo</cp:lastModifiedBy>
  <cp:revision>11</cp:revision>
  <dcterms:created xsi:type="dcterms:W3CDTF">2012-10-29T22:45:17Z</dcterms:created>
  <dcterms:modified xsi:type="dcterms:W3CDTF">2016-12-04T09:49:35Z</dcterms:modified>
</cp:coreProperties>
</file>