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dya Cicilia" initials="SLC" lastIdx="2" clrIdx="0">
    <p:extLst>
      <p:ext uri="{19B8F6BF-5375-455C-9EA6-DF929625EA0E}">
        <p15:presenceInfo xmlns:p15="http://schemas.microsoft.com/office/powerpoint/2012/main" userId="Sarah Lidya Cic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2F2"/>
    <a:srgbClr val="CC99FF"/>
    <a:srgbClr val="9999FF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D9D87-C5FB-C506-5E2D-0C39B95AA070}" v="2" dt="2019-08-13T03:39:19.258"/>
    <p1510:client id="{17226A22-EF5D-3544-EAD2-70CE70655715}" v="36" dt="2019-09-12T01:56:03.109"/>
    <p1510:client id="{68C781EA-7B0D-6373-9916-6E19B259ECDD}" v="2" dt="2018-09-20T00:53:04.504"/>
    <p1510:client id="{8585EE09-1808-7C6B-12BE-0421D1A07E86}" v="367" dt="2019-09-12T09:34:50.858"/>
    <p1510:client id="{C844B811-C20E-8FE6-7CB0-7651CA1A8318}" v="76" dt="2019-09-12T04:09:26.993"/>
    <p1510:client id="{CB08068C-1F34-CBEE-F8C3-D6C33A075F64}" v="212" dt="2019-09-11T09:14:27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idya Cicilia" userId="S::sarah.cicilia@uph.edu::97e645b1-72cf-4bad-9ced-2f89c81d729d" providerId="AD" clId="Web-{8585EE09-1808-7C6B-12BE-0421D1A07E86}"/>
    <pc:docChg chg="modSld">
      <pc:chgData name="Sarah Lidya Cicilia" userId="S::sarah.cicilia@uph.edu::97e645b1-72cf-4bad-9ced-2f89c81d729d" providerId="AD" clId="Web-{8585EE09-1808-7C6B-12BE-0421D1A07E86}" dt="2019-09-12T09:34:48.233" v="358"/>
      <pc:docMkLst>
        <pc:docMk/>
      </pc:docMkLst>
      <pc:sldChg chg="modSp">
        <pc:chgData name="Sarah Lidya Cicilia" userId="S::sarah.cicilia@uph.edu::97e645b1-72cf-4bad-9ced-2f89c81d729d" providerId="AD" clId="Web-{8585EE09-1808-7C6B-12BE-0421D1A07E86}" dt="2019-09-12T09:34:48.233" v="358"/>
        <pc:sldMkLst>
          <pc:docMk/>
          <pc:sldMk cId="2758231949" sldId="264"/>
        </pc:sldMkLst>
        <pc:graphicFrameChg chg="mod modGraphic">
          <ac:chgData name="Sarah Lidya Cicilia" userId="S::sarah.cicilia@uph.edu::97e645b1-72cf-4bad-9ced-2f89c81d729d" providerId="AD" clId="Web-{8585EE09-1808-7C6B-12BE-0421D1A07E86}" dt="2019-09-12T09:34:48.233" v="358"/>
          <ac:graphicFrameMkLst>
            <pc:docMk/>
            <pc:sldMk cId="2758231949" sldId="264"/>
            <ac:graphicFrameMk id="8" creationId="{C032E666-B319-43D7-8AFF-9C6DE3DC8E5E}"/>
          </ac:graphicFrameMkLst>
        </pc:graphicFrameChg>
      </pc:sldChg>
      <pc:sldChg chg="modSp">
        <pc:chgData name="Sarah Lidya Cicilia" userId="S::sarah.cicilia@uph.edu::97e645b1-72cf-4bad-9ced-2f89c81d729d" providerId="AD" clId="Web-{8585EE09-1808-7C6B-12BE-0421D1A07E86}" dt="2019-09-12T09:20:17.247" v="112" actId="20577"/>
        <pc:sldMkLst>
          <pc:docMk/>
          <pc:sldMk cId="1575410100" sldId="265"/>
        </pc:sldMkLst>
        <pc:spChg chg="mod">
          <ac:chgData name="Sarah Lidya Cicilia" userId="S::sarah.cicilia@uph.edu::97e645b1-72cf-4bad-9ced-2f89c81d729d" providerId="AD" clId="Web-{8585EE09-1808-7C6B-12BE-0421D1A07E86}" dt="2019-09-12T09:20:17.247" v="112" actId="20577"/>
          <ac:spMkLst>
            <pc:docMk/>
            <pc:sldMk cId="1575410100" sldId="265"/>
            <ac:spMk id="9" creationId="{574FD93E-14B9-4593-924C-B5D108771763}"/>
          </ac:spMkLst>
        </pc:spChg>
      </pc:sldChg>
      <pc:sldChg chg="addSp modSp">
        <pc:chgData name="Sarah Lidya Cicilia" userId="S::sarah.cicilia@uph.edu::97e645b1-72cf-4bad-9ced-2f89c81d729d" providerId="AD" clId="Web-{8585EE09-1808-7C6B-12BE-0421D1A07E86}" dt="2019-09-12T09:19:48.278" v="103" actId="20577"/>
        <pc:sldMkLst>
          <pc:docMk/>
          <pc:sldMk cId="2773638410" sldId="266"/>
        </pc:sldMkLst>
        <pc:spChg chg="mod">
          <ac:chgData name="Sarah Lidya Cicilia" userId="S::sarah.cicilia@uph.edu::97e645b1-72cf-4bad-9ced-2f89c81d729d" providerId="AD" clId="Web-{8585EE09-1808-7C6B-12BE-0421D1A07E86}" dt="2019-09-12T09:19:48.278" v="103" actId="20577"/>
          <ac:spMkLst>
            <pc:docMk/>
            <pc:sldMk cId="2773638410" sldId="266"/>
            <ac:spMk id="3" creationId="{17C38B55-C907-4F38-90A8-4C61A69CB154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9:11:05.731" v="88" actId="1076"/>
          <ac:spMkLst>
            <pc:docMk/>
            <pc:sldMk cId="2773638410" sldId="266"/>
            <ac:spMk id="5" creationId="{189708A6-2158-4C6E-B552-FCC3C148EA31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6:17:54.138" v="4" actId="20577"/>
          <ac:spMkLst>
            <pc:docMk/>
            <pc:sldMk cId="2773638410" sldId="266"/>
            <ac:spMk id="6" creationId="{4146A046-3355-4EE1-A5BA-3846278AB32D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6:22:23.048" v="22" actId="1076"/>
          <ac:spMkLst>
            <pc:docMk/>
            <pc:sldMk cId="2773638410" sldId="266"/>
            <ac:spMk id="7" creationId="{5DDF3ED3-923A-4FD4-BD3D-E714970029A0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6:22:34.954" v="25" actId="1076"/>
          <ac:spMkLst>
            <pc:docMk/>
            <pc:sldMk cId="2773638410" sldId="266"/>
            <ac:spMk id="9" creationId="{0E13DFD0-2A06-451D-AB38-093B0F01576B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9:09:49.590" v="87" actId="1076"/>
          <ac:spMkLst>
            <pc:docMk/>
            <pc:sldMk cId="2773638410" sldId="266"/>
            <ac:spMk id="16" creationId="{DA91DCAA-1184-4B64-9BFB-DA714B8C72DC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9:07:44.668" v="55" actId="1076"/>
          <ac:spMkLst>
            <pc:docMk/>
            <pc:sldMk cId="2773638410" sldId="266"/>
            <ac:spMk id="19" creationId="{C8F93104-0391-48FA-A719-FEB3CF91447A}"/>
          </ac:spMkLst>
        </pc:spChg>
        <pc:spChg chg="mod">
          <ac:chgData name="Sarah Lidya Cicilia" userId="S::sarah.cicilia@uph.edu::97e645b1-72cf-4bad-9ced-2f89c81d729d" providerId="AD" clId="Web-{8585EE09-1808-7C6B-12BE-0421D1A07E86}" dt="2019-09-12T09:09:28.699" v="86" actId="1076"/>
          <ac:spMkLst>
            <pc:docMk/>
            <pc:sldMk cId="2773638410" sldId="266"/>
            <ac:spMk id="23" creationId="{79DCA26B-8BD6-4C1E-9675-5C55AB498B06}"/>
          </ac:spMkLst>
        </pc:spChg>
        <pc:spChg chg="add mod">
          <ac:chgData name="Sarah Lidya Cicilia" userId="S::sarah.cicilia@uph.edu::97e645b1-72cf-4bad-9ced-2f89c81d729d" providerId="AD" clId="Web-{8585EE09-1808-7C6B-12BE-0421D1A07E86}" dt="2019-09-12T09:09:25.418" v="85" actId="1076"/>
          <ac:spMkLst>
            <pc:docMk/>
            <pc:sldMk cId="2773638410" sldId="266"/>
            <ac:spMk id="24" creationId="{D6F5C275-A920-46FB-93BE-8A6302B63E70}"/>
          </ac:spMkLst>
        </pc:spChg>
        <pc:graphicFrameChg chg="mod modGraphic">
          <ac:chgData name="Sarah Lidya Cicilia" userId="S::sarah.cicilia@uph.edu::97e645b1-72cf-4bad-9ced-2f89c81d729d" providerId="AD" clId="Web-{8585EE09-1808-7C6B-12BE-0421D1A07E86}" dt="2019-09-12T09:19:13.028" v="99"/>
          <ac:graphicFrameMkLst>
            <pc:docMk/>
            <pc:sldMk cId="2773638410" sldId="266"/>
            <ac:graphicFrameMk id="28" creationId="{DE1CF8C3-4C59-4554-8A5C-1F20CEACB9CA}"/>
          </ac:graphicFrameMkLst>
        </pc:graphicFrameChg>
        <pc:graphicFrameChg chg="mod">
          <ac:chgData name="Sarah Lidya Cicilia" userId="S::sarah.cicilia@uph.edu::97e645b1-72cf-4bad-9ced-2f89c81d729d" providerId="AD" clId="Web-{8585EE09-1808-7C6B-12BE-0421D1A07E86}" dt="2019-09-12T06:17:25.185" v="1" actId="1076"/>
          <ac:graphicFrameMkLst>
            <pc:docMk/>
            <pc:sldMk cId="2773638410" sldId="266"/>
            <ac:graphicFrameMk id="29" creationId="{A9929D8C-BB4C-4152-8B1D-242DE7DEEACA}"/>
          </ac:graphicFrameMkLst>
        </pc:graphicFrameChg>
        <pc:picChg chg="mod">
          <ac:chgData name="Sarah Lidya Cicilia" userId="S::sarah.cicilia@uph.edu::97e645b1-72cf-4bad-9ced-2f89c81d729d" providerId="AD" clId="Web-{8585EE09-1808-7C6B-12BE-0421D1A07E86}" dt="2019-09-12T09:05:22.902" v="30" actId="1076"/>
          <ac:picMkLst>
            <pc:docMk/>
            <pc:sldMk cId="2773638410" sldId="266"/>
            <ac:picMk id="12" creationId="{A7FF9AD6-98B3-4090-85F2-80B523A43F29}"/>
          </ac:picMkLst>
        </pc:picChg>
        <pc:cxnChg chg="mod">
          <ac:chgData name="Sarah Lidya Cicilia" userId="S::sarah.cicilia@uph.edu::97e645b1-72cf-4bad-9ced-2f89c81d729d" providerId="AD" clId="Web-{8585EE09-1808-7C6B-12BE-0421D1A07E86}" dt="2019-09-12T06:22:29.016" v="24" actId="1076"/>
          <ac:cxnSpMkLst>
            <pc:docMk/>
            <pc:sldMk cId="2773638410" sldId="266"/>
            <ac:cxnSpMk id="8" creationId="{325AB323-52B3-407B-8C6F-87B64FCAED6C}"/>
          </ac:cxnSpMkLst>
        </pc:cxnChg>
        <pc:cxnChg chg="mod">
          <ac:chgData name="Sarah Lidya Cicilia" userId="S::sarah.cicilia@uph.edu::97e645b1-72cf-4bad-9ced-2f89c81d729d" providerId="AD" clId="Web-{8585EE09-1808-7C6B-12BE-0421D1A07E86}" dt="2019-09-12T09:05:31.637" v="31" actId="14100"/>
          <ac:cxnSpMkLst>
            <pc:docMk/>
            <pc:sldMk cId="2773638410" sldId="266"/>
            <ac:cxnSpMk id="10" creationId="{84F63400-B3F0-4AD3-BB04-5E968EA96A6C}"/>
          </ac:cxnSpMkLst>
        </pc:cxnChg>
        <pc:cxnChg chg="mod">
          <ac:chgData name="Sarah Lidya Cicilia" userId="S::sarah.cicilia@uph.edu::97e645b1-72cf-4bad-9ced-2f89c81d729d" providerId="AD" clId="Web-{8585EE09-1808-7C6B-12BE-0421D1A07E86}" dt="2019-09-12T09:07:55.293" v="57" actId="1076"/>
          <ac:cxnSpMkLst>
            <pc:docMk/>
            <pc:sldMk cId="2773638410" sldId="266"/>
            <ac:cxnSpMk id="15" creationId="{72C5F241-51D2-44E8-ABAE-55E599F7E353}"/>
          </ac:cxnSpMkLst>
        </pc:cxnChg>
        <pc:cxnChg chg="mod">
          <ac:chgData name="Sarah Lidya Cicilia" userId="S::sarah.cicilia@uph.edu::97e645b1-72cf-4bad-9ced-2f89c81d729d" providerId="AD" clId="Web-{8585EE09-1808-7C6B-12BE-0421D1A07E86}" dt="2019-09-12T09:11:10.403" v="89" actId="1076"/>
          <ac:cxnSpMkLst>
            <pc:docMk/>
            <pc:sldMk cId="2773638410" sldId="266"/>
            <ac:cxnSpMk id="17" creationId="{72DF1397-0CE2-42A7-BD93-CBB3364B0EB9}"/>
          </ac:cxnSpMkLst>
        </pc:cxnChg>
        <pc:cxnChg chg="mod">
          <ac:chgData name="Sarah Lidya Cicilia" userId="S::sarah.cicilia@uph.edu::97e645b1-72cf-4bad-9ced-2f89c81d729d" providerId="AD" clId="Web-{8585EE09-1808-7C6B-12BE-0421D1A07E86}" dt="2019-09-12T09:07:59.934" v="59" actId="1076"/>
          <ac:cxnSpMkLst>
            <pc:docMk/>
            <pc:sldMk cId="2773638410" sldId="266"/>
            <ac:cxnSpMk id="20" creationId="{5132A107-A095-4553-ABEE-A708932B342B}"/>
          </ac:cxnSpMkLst>
        </pc:cxnChg>
      </pc:sldChg>
      <pc:sldChg chg="modSp">
        <pc:chgData name="Sarah Lidya Cicilia" userId="S::sarah.cicilia@uph.edu::97e645b1-72cf-4bad-9ced-2f89c81d729d" providerId="AD" clId="Web-{8585EE09-1808-7C6B-12BE-0421D1A07E86}" dt="2019-09-12T09:34:28.639" v="348"/>
        <pc:sldMkLst>
          <pc:docMk/>
          <pc:sldMk cId="2410192835" sldId="267"/>
        </pc:sldMkLst>
        <pc:graphicFrameChg chg="mod modGraphic">
          <ac:chgData name="Sarah Lidya Cicilia" userId="S::sarah.cicilia@uph.edu::97e645b1-72cf-4bad-9ced-2f89c81d729d" providerId="AD" clId="Web-{8585EE09-1808-7C6B-12BE-0421D1A07E86}" dt="2019-09-12T09:34:28.639" v="348"/>
          <ac:graphicFrameMkLst>
            <pc:docMk/>
            <pc:sldMk cId="2410192835" sldId="267"/>
            <ac:graphicFrameMk id="3" creationId="{DEADF0B9-76CD-4E30-A737-B726D895EF36}"/>
          </ac:graphicFrameMkLst>
        </pc:graphicFrameChg>
        <pc:graphicFrameChg chg="mod modGraphic">
          <ac:chgData name="Sarah Lidya Cicilia" userId="S::sarah.cicilia@uph.edu::97e645b1-72cf-4bad-9ced-2f89c81d729d" providerId="AD" clId="Web-{8585EE09-1808-7C6B-12BE-0421D1A07E86}" dt="2019-09-12T09:34:10.905" v="346"/>
          <ac:graphicFrameMkLst>
            <pc:docMk/>
            <pc:sldMk cId="2410192835" sldId="267"/>
            <ac:graphicFrameMk id="8" creationId="{A8D1FC10-E7A9-4DEA-A95B-8166E62603A1}"/>
          </ac:graphicFrameMkLst>
        </pc:graphicFrameChg>
      </pc:sldChg>
    </pc:docChg>
  </pc:docChgLst>
  <pc:docChgLst>
    <pc:chgData name="Sarah Lidya Cicilia" userId="S::sarah.cicilia@uph.edu::97e645b1-72cf-4bad-9ced-2f89c81d729d" providerId="AD" clId="Web-{385A374D-AFBF-DD3B-01EA-617E0F841667}"/>
    <pc:docChg chg="modSld">
      <pc:chgData name="Sarah Lidya Cicilia" userId="S::sarah.cicilia@uph.edu::97e645b1-72cf-4bad-9ced-2f89c81d729d" providerId="AD" clId="Web-{385A374D-AFBF-DD3B-01EA-617E0F841667}" dt="2019-08-16T04:40:36.998" v="53" actId="1076"/>
      <pc:docMkLst>
        <pc:docMk/>
      </pc:docMkLst>
      <pc:sldChg chg="modSp">
        <pc:chgData name="Sarah Lidya Cicilia" userId="S::sarah.cicilia@uph.edu::97e645b1-72cf-4bad-9ced-2f89c81d729d" providerId="AD" clId="Web-{385A374D-AFBF-DD3B-01EA-617E0F841667}" dt="2019-08-16T04:40:36.998" v="53" actId="1076"/>
        <pc:sldMkLst>
          <pc:docMk/>
          <pc:sldMk cId="1575410100" sldId="265"/>
        </pc:sldMkLst>
        <pc:spChg chg="mod">
          <ac:chgData name="Sarah Lidya Cicilia" userId="S::sarah.cicilia@uph.edu::97e645b1-72cf-4bad-9ced-2f89c81d729d" providerId="AD" clId="Web-{385A374D-AFBF-DD3B-01EA-617E0F841667}" dt="2019-08-16T04:40:36.998" v="53" actId="1076"/>
          <ac:spMkLst>
            <pc:docMk/>
            <pc:sldMk cId="1575410100" sldId="265"/>
            <ac:spMk id="6" creationId="{A760F733-1C6A-42AD-999C-414FB50BF265}"/>
          </ac:spMkLst>
        </pc:spChg>
      </pc:sldChg>
    </pc:docChg>
  </pc:docChgLst>
  <pc:docChgLst>
    <pc:chgData name="Renova Boru Sibuea" userId="S::renova.sibuea@uph.edu::949a7992-b010-41d5-bf43-676e0c903da4" providerId="AD" clId="Web-{41446E66-FF2D-FED4-305B-0291191BD69E}"/>
    <pc:docChg chg="modSld">
      <pc:chgData name="Renova Boru Sibuea" userId="S::renova.sibuea@uph.edu::949a7992-b010-41d5-bf43-676e0c903da4" providerId="AD" clId="Web-{41446E66-FF2D-FED4-305B-0291191BD69E}" dt="2018-09-14T09:36:49.858" v="10" actId="20577"/>
      <pc:docMkLst>
        <pc:docMk/>
      </pc:docMkLst>
      <pc:sldChg chg="modSp">
        <pc:chgData name="Renova Boru Sibuea" userId="S::renova.sibuea@uph.edu::949a7992-b010-41d5-bf43-676e0c903da4" providerId="AD" clId="Web-{41446E66-FF2D-FED4-305B-0291191BD69E}" dt="2018-09-14T09:36:45.702" v="8" actId="20577"/>
        <pc:sldMkLst>
          <pc:docMk/>
          <pc:sldMk cId="1575410100" sldId="265"/>
        </pc:sldMkLst>
        <pc:spChg chg="mod">
          <ac:chgData name="Renova Boru Sibuea" userId="S::renova.sibuea@uph.edu::949a7992-b010-41d5-bf43-676e0c903da4" providerId="AD" clId="Web-{41446E66-FF2D-FED4-305B-0291191BD69E}" dt="2018-09-14T09:36:45.702" v="8" actId="20577"/>
          <ac:spMkLst>
            <pc:docMk/>
            <pc:sldMk cId="1575410100" sldId="265"/>
            <ac:spMk id="10" creationId="{A311E615-BAA6-428F-AC05-7CCFA4679212}"/>
          </ac:spMkLst>
        </pc:spChg>
      </pc:sldChg>
    </pc:docChg>
  </pc:docChgLst>
  <pc:docChgLst>
    <pc:chgData name="Renova Boru Sibuea" userId="S::renova.sibuea@uph.edu::949a7992-b010-41d5-bf43-676e0c903da4" providerId="AD" clId="Web-{C5CFD836-2A0B-401E-AD55-25B9AF1A63A0}"/>
    <pc:docChg chg="modSld">
      <pc:chgData name="Renova Boru Sibuea" userId="S::renova.sibuea@uph.edu::949a7992-b010-41d5-bf43-676e0c903da4" providerId="AD" clId="Web-{C5CFD836-2A0B-401E-AD55-25B9AF1A63A0}" dt="2018-08-29T01:20:52.489" v="104" actId="20577"/>
      <pc:docMkLst>
        <pc:docMk/>
      </pc:docMkLst>
      <pc:sldChg chg="modSp">
        <pc:chgData name="Renova Boru Sibuea" userId="S::renova.sibuea@uph.edu::949a7992-b010-41d5-bf43-676e0c903da4" providerId="AD" clId="Web-{C5CFD836-2A0B-401E-AD55-25B9AF1A63A0}" dt="2018-08-29T01:20:52.489" v="103" actId="20577"/>
        <pc:sldMkLst>
          <pc:docMk/>
          <pc:sldMk cId="4075364639" sldId="263"/>
        </pc:sldMkLst>
        <pc:spChg chg="mod">
          <ac:chgData name="Renova Boru Sibuea" userId="S::renova.sibuea@uph.edu::949a7992-b010-41d5-bf43-676e0c903da4" providerId="AD" clId="Web-{C5CFD836-2A0B-401E-AD55-25B9AF1A63A0}" dt="2018-08-29T01:20:52.489" v="103" actId="20577"/>
          <ac:spMkLst>
            <pc:docMk/>
            <pc:sldMk cId="4075364639" sldId="263"/>
            <ac:spMk id="19" creationId="{749550D6-F653-4FED-8B85-88644357FC40}"/>
          </ac:spMkLst>
        </pc:spChg>
      </pc:sldChg>
      <pc:sldChg chg="addSp modSp">
        <pc:chgData name="Renova Boru Sibuea" userId="S::renova.sibuea@uph.edu::949a7992-b010-41d5-bf43-676e0c903da4" providerId="AD" clId="Web-{C5CFD836-2A0B-401E-AD55-25B9AF1A63A0}" dt="2018-08-29T01:18:52.328" v="58" actId="14100"/>
        <pc:sldMkLst>
          <pc:docMk/>
          <pc:sldMk cId="1575410100" sldId="265"/>
        </pc:sldMkLst>
        <pc:spChg chg="mod">
          <ac:chgData name="Renova Boru Sibuea" userId="S::renova.sibuea@uph.edu::949a7992-b010-41d5-bf43-676e0c903da4" providerId="AD" clId="Web-{C5CFD836-2A0B-401E-AD55-25B9AF1A63A0}" dt="2018-08-29T01:15:15.398" v="30" actId="20577"/>
          <ac:spMkLst>
            <pc:docMk/>
            <pc:sldMk cId="1575410100" sldId="265"/>
            <ac:spMk id="8" creationId="{F455BF5F-4B27-4B1F-9991-9AA348440FDA}"/>
          </ac:spMkLst>
        </pc:spChg>
        <pc:spChg chg="mod">
          <ac:chgData name="Renova Boru Sibuea" userId="S::renova.sibuea@uph.edu::949a7992-b010-41d5-bf43-676e0c903da4" providerId="AD" clId="Web-{C5CFD836-2A0B-401E-AD55-25B9AF1A63A0}" dt="2018-08-29T01:14:52.928" v="24" actId="20577"/>
          <ac:spMkLst>
            <pc:docMk/>
            <pc:sldMk cId="1575410100" sldId="265"/>
            <ac:spMk id="16" creationId="{3F15B039-4E26-47D3-9693-6E07305EAF0D}"/>
          </ac:spMkLst>
        </pc:spChg>
        <pc:spChg chg="mod">
          <ac:chgData name="Renova Boru Sibuea" userId="S::renova.sibuea@uph.edu::949a7992-b010-41d5-bf43-676e0c903da4" providerId="AD" clId="Web-{C5CFD836-2A0B-401E-AD55-25B9AF1A63A0}" dt="2018-08-29T01:15:24.695" v="34" actId="20577"/>
          <ac:spMkLst>
            <pc:docMk/>
            <pc:sldMk cId="1575410100" sldId="265"/>
            <ac:spMk id="21" creationId="{F455BF5F-4B27-4B1F-9991-9AA348440FDA}"/>
          </ac:spMkLst>
        </pc:spChg>
        <pc:cxnChg chg="add mod">
          <ac:chgData name="Renova Boru Sibuea" userId="S::renova.sibuea@uph.edu::949a7992-b010-41d5-bf43-676e0c903da4" providerId="AD" clId="Web-{C5CFD836-2A0B-401E-AD55-25B9AF1A63A0}" dt="2018-08-29T01:16:33.041" v="38" actId="1076"/>
          <ac:cxnSpMkLst>
            <pc:docMk/>
            <pc:sldMk cId="1575410100" sldId="265"/>
            <ac:cxnSpMk id="26" creationId="{1953C93C-B7C0-4808-8CB9-E582DC863AF1}"/>
          </ac:cxnSpMkLst>
        </pc:cxnChg>
        <pc:cxnChg chg="add mod">
          <ac:chgData name="Renova Boru Sibuea" userId="S::renova.sibuea@uph.edu::949a7992-b010-41d5-bf43-676e0c903da4" providerId="AD" clId="Web-{C5CFD836-2A0B-401E-AD55-25B9AF1A63A0}" dt="2018-08-29T01:16:42.323" v="40" actId="1076"/>
          <ac:cxnSpMkLst>
            <pc:docMk/>
            <pc:sldMk cId="1575410100" sldId="265"/>
            <ac:cxnSpMk id="27" creationId="{465A4ED0-AC55-464B-8E5F-66C4E983D122}"/>
          </ac:cxnSpMkLst>
        </pc:cxnChg>
        <pc:cxnChg chg="add mod">
          <ac:chgData name="Renova Boru Sibuea" userId="S::renova.sibuea@uph.edu::949a7992-b010-41d5-bf43-676e0c903da4" providerId="AD" clId="Web-{C5CFD836-2A0B-401E-AD55-25B9AF1A63A0}" dt="2018-08-29T01:16:53.824" v="43" actId="1076"/>
          <ac:cxnSpMkLst>
            <pc:docMk/>
            <pc:sldMk cId="1575410100" sldId="265"/>
            <ac:cxnSpMk id="28" creationId="{CDAD31B9-7899-453D-A83E-7B705DF37FF8}"/>
          </ac:cxnSpMkLst>
        </pc:cxnChg>
        <pc:cxnChg chg="add mod">
          <ac:chgData name="Renova Boru Sibuea" userId="S::renova.sibuea@uph.edu::949a7992-b010-41d5-bf43-676e0c903da4" providerId="AD" clId="Web-{C5CFD836-2A0B-401E-AD55-25B9AF1A63A0}" dt="2018-08-29T01:17:01.589" v="45" actId="1076"/>
          <ac:cxnSpMkLst>
            <pc:docMk/>
            <pc:sldMk cId="1575410100" sldId="265"/>
            <ac:cxnSpMk id="29" creationId="{36E131C7-F38C-4B06-A429-F49147CC2433}"/>
          </ac:cxnSpMkLst>
        </pc:cxnChg>
        <pc:cxnChg chg="add mod">
          <ac:chgData name="Renova Boru Sibuea" userId="S::renova.sibuea@uph.edu::949a7992-b010-41d5-bf43-676e0c903da4" providerId="AD" clId="Web-{C5CFD836-2A0B-401E-AD55-25B9AF1A63A0}" dt="2018-08-29T01:18:52.328" v="58" actId="14100"/>
          <ac:cxnSpMkLst>
            <pc:docMk/>
            <pc:sldMk cId="1575410100" sldId="265"/>
            <ac:cxnSpMk id="30" creationId="{8FC6603A-6003-4BBC-859A-A1592774548A}"/>
          </ac:cxnSpMkLst>
        </pc:cxnChg>
        <pc:cxnChg chg="add mod">
          <ac:chgData name="Renova Boru Sibuea" userId="S::renova.sibuea@uph.edu::949a7992-b010-41d5-bf43-676e0c903da4" providerId="AD" clId="Web-{C5CFD836-2A0B-401E-AD55-25B9AF1A63A0}" dt="2018-08-29T01:18:28.874" v="56" actId="14100"/>
          <ac:cxnSpMkLst>
            <pc:docMk/>
            <pc:sldMk cId="1575410100" sldId="265"/>
            <ac:cxnSpMk id="31" creationId="{F390D447-581D-4058-BC7A-96C184CDF6F0}"/>
          </ac:cxnSpMkLst>
        </pc:cxnChg>
      </pc:sldChg>
    </pc:docChg>
  </pc:docChgLst>
  <pc:docChgLst>
    <pc:chgData name="Sarah Lidya Cicilia" userId="S::sarah.cicilia@uph.edu::97e645b1-72cf-4bad-9ced-2f89c81d729d" providerId="AD" clId="Web-{118D9D87-C5FB-C506-5E2D-0C39B95AA070}"/>
    <pc:docChg chg="addSld modSld addMainMaster delMainMaster">
      <pc:chgData name="Sarah Lidya Cicilia" userId="S::sarah.cicilia@uph.edu::97e645b1-72cf-4bad-9ced-2f89c81d729d" providerId="AD" clId="Web-{118D9D87-C5FB-C506-5E2D-0C39B95AA070}" dt="2019-08-13T05:04:39.431" v="1863"/>
      <pc:docMkLst>
        <pc:docMk/>
      </pc:docMkLst>
      <pc:sldChg chg="modSp mod modClrScheme chgLayout">
        <pc:chgData name="Sarah Lidya Cicilia" userId="S::sarah.cicilia@uph.edu::97e645b1-72cf-4bad-9ced-2f89c81d729d" providerId="AD" clId="Web-{118D9D87-C5FB-C506-5E2D-0C39B95AA070}" dt="2019-08-13T02:26:44.524" v="40"/>
        <pc:sldMkLst>
          <pc:docMk/>
          <pc:sldMk cId="2261974628" sldId="256"/>
        </pc:sldMkLst>
        <pc:spChg chg="mod ord">
          <ac:chgData name="Sarah Lidya Cicilia" userId="S::sarah.cicilia@uph.edu::97e645b1-72cf-4bad-9ced-2f89c81d729d" providerId="AD" clId="Web-{118D9D87-C5FB-C506-5E2D-0C39B95AA070}" dt="2019-08-13T02:26:44.524" v="40"/>
          <ac:spMkLst>
            <pc:docMk/>
            <pc:sldMk cId="2261974628" sldId="256"/>
            <ac:spMk id="3" creationId="{069C8AF9-5AF7-4337-B18F-13490FE86946}"/>
          </ac:spMkLst>
        </pc:spChg>
      </pc:sldChg>
      <pc:sldChg chg="modSp mod setBg modClrScheme chgLayout">
        <pc:chgData name="Sarah Lidya Cicilia" userId="S::sarah.cicilia@uph.edu::97e645b1-72cf-4bad-9ced-2f89c81d729d" providerId="AD" clId="Web-{118D9D87-C5FB-C506-5E2D-0C39B95AA070}" dt="2019-08-13T03:09:18.412" v="535"/>
        <pc:sldMkLst>
          <pc:docMk/>
          <pc:sldMk cId="19681777" sldId="257"/>
        </pc:sldMkLst>
        <pc:spChg chg="mod ord">
          <ac:chgData name="Sarah Lidya Cicilia" userId="S::sarah.cicilia@uph.edu::97e645b1-72cf-4bad-9ced-2f89c81d729d" providerId="AD" clId="Web-{118D9D87-C5FB-C506-5E2D-0C39B95AA070}" dt="2019-08-13T02:26:44.524" v="40"/>
          <ac:spMkLst>
            <pc:docMk/>
            <pc:sldMk cId="19681777" sldId="257"/>
            <ac:spMk id="3" creationId="{5B91A194-8A27-4531-9883-31BE9AFB767A}"/>
          </ac:spMkLst>
        </pc:spChg>
      </pc:sldChg>
      <pc:sldChg chg="modSp mod modClrScheme chgLayout">
        <pc:chgData name="Sarah Lidya Cicilia" userId="S::sarah.cicilia@uph.edu::97e645b1-72cf-4bad-9ced-2f89c81d729d" providerId="AD" clId="Web-{118D9D87-C5FB-C506-5E2D-0C39B95AA070}" dt="2019-08-13T03:51:42.925" v="1279" actId="20577"/>
        <pc:sldMkLst>
          <pc:docMk/>
          <pc:sldMk cId="1396652757" sldId="260"/>
        </pc:sldMkLst>
        <pc:spChg chg="mod ord">
          <ac:chgData name="Sarah Lidya Cicilia" userId="S::sarah.cicilia@uph.edu::97e645b1-72cf-4bad-9ced-2f89c81d729d" providerId="AD" clId="Web-{118D9D87-C5FB-C506-5E2D-0C39B95AA070}" dt="2019-08-13T02:26:44.524" v="40"/>
          <ac:spMkLst>
            <pc:docMk/>
            <pc:sldMk cId="1396652757" sldId="260"/>
            <ac:spMk id="7" creationId="{3CD288D5-377B-40B4-A1C1-E84078AACAFF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49:11.551" v="1261" actId="20577"/>
          <ac:spMkLst>
            <pc:docMk/>
            <pc:sldMk cId="1396652757" sldId="260"/>
            <ac:spMk id="32" creationId="{E8E9E720-0109-488B-88F7-9DA8D154F53E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51:42.925" v="1279" actId="20577"/>
          <ac:spMkLst>
            <pc:docMk/>
            <pc:sldMk cId="1396652757" sldId="260"/>
            <ac:spMk id="33" creationId="{35D24DE3-230E-479C-814A-11F7CD4434D9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49:45.082" v="1267" actId="20577"/>
          <ac:spMkLst>
            <pc:docMk/>
            <pc:sldMk cId="1396652757" sldId="260"/>
            <ac:spMk id="36" creationId="{0BAE13DE-6CFC-4BF3-9868-13143DD262C7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49:49.551" v="1269" actId="1076"/>
          <ac:spMkLst>
            <pc:docMk/>
            <pc:sldMk cId="1396652757" sldId="260"/>
            <ac:spMk id="37" creationId="{5F6A4883-B52F-4A30-B51D-85C26108D66D}"/>
          </ac:spMkLst>
        </pc:spChg>
      </pc:sldChg>
      <pc:sldChg chg="modSp mod modClrScheme chgLayout">
        <pc:chgData name="Sarah Lidya Cicilia" userId="S::sarah.cicilia@uph.edu::97e645b1-72cf-4bad-9ced-2f89c81d729d" providerId="AD" clId="Web-{118D9D87-C5FB-C506-5E2D-0C39B95AA070}" dt="2019-08-13T03:47:40.083" v="1240" actId="1076"/>
        <pc:sldMkLst>
          <pc:docMk/>
          <pc:sldMk cId="2454974819" sldId="262"/>
        </pc:sldMkLst>
        <pc:spChg chg="mod">
          <ac:chgData name="Sarah Lidya Cicilia" userId="S::sarah.cicilia@uph.edu::97e645b1-72cf-4bad-9ced-2f89c81d729d" providerId="AD" clId="Web-{118D9D87-C5FB-C506-5E2D-0C39B95AA070}" dt="2019-08-13T03:47:16.927" v="1228" actId="20577"/>
          <ac:spMkLst>
            <pc:docMk/>
            <pc:sldMk cId="2454974819" sldId="262"/>
            <ac:spMk id="13" creationId="{3D041C35-42A0-4B18-BD84-A414043AC34D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47:33.349" v="1237" actId="20577"/>
          <ac:spMkLst>
            <pc:docMk/>
            <pc:sldMk cId="2454974819" sldId="262"/>
            <ac:spMk id="14" creationId="{2B26E9F1-0DF5-4BF5-8E81-F1240E257FD0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47:40.083" v="1240" actId="1076"/>
          <ac:spMkLst>
            <pc:docMk/>
            <pc:sldMk cId="2454974819" sldId="262"/>
            <ac:spMk id="15" creationId="{516F93D7-BD23-4772-9B38-047460BA28DE}"/>
          </ac:spMkLst>
        </pc:spChg>
      </pc:sldChg>
      <pc:sldChg chg="modSp mod modClrScheme chgLayout">
        <pc:chgData name="Sarah Lidya Cicilia" userId="S::sarah.cicilia@uph.edu::97e645b1-72cf-4bad-9ced-2f89c81d729d" providerId="AD" clId="Web-{118D9D87-C5FB-C506-5E2D-0C39B95AA070}" dt="2019-08-13T02:26:44.524" v="40"/>
        <pc:sldMkLst>
          <pc:docMk/>
          <pc:sldMk cId="4075364639" sldId="263"/>
        </pc:sldMkLst>
        <pc:spChg chg="mod ord">
          <ac:chgData name="Sarah Lidya Cicilia" userId="S::sarah.cicilia@uph.edu::97e645b1-72cf-4bad-9ced-2f89c81d729d" providerId="AD" clId="Web-{118D9D87-C5FB-C506-5E2D-0C39B95AA070}" dt="2019-08-13T02:26:44.524" v="40"/>
          <ac:spMkLst>
            <pc:docMk/>
            <pc:sldMk cId="4075364639" sldId="263"/>
            <ac:spMk id="2" creationId="{71F6A5D8-B0C1-461B-ACF0-48E651FBFEF8}"/>
          </ac:spMkLst>
        </pc:spChg>
      </pc:sldChg>
      <pc:sldChg chg="modSp mod setBg modClrScheme modShow chgLayout">
        <pc:chgData name="Sarah Lidya Cicilia" userId="S::sarah.cicilia@uph.edu::97e645b1-72cf-4bad-9ced-2f89c81d729d" providerId="AD" clId="Web-{118D9D87-C5FB-C506-5E2D-0C39B95AA070}" dt="2019-08-13T02:26:44.524" v="40"/>
        <pc:sldMkLst>
          <pc:docMk/>
          <pc:sldMk cId="2758231949" sldId="264"/>
        </pc:sldMkLst>
        <pc:graphicFrameChg chg="mod modGraphic">
          <ac:chgData name="Sarah Lidya Cicilia" userId="S::sarah.cicilia@uph.edu::97e645b1-72cf-4bad-9ced-2f89c81d729d" providerId="AD" clId="Web-{118D9D87-C5FB-C506-5E2D-0C39B95AA070}" dt="2019-08-13T02:23:48.025" v="29" actId="1076"/>
          <ac:graphicFrameMkLst>
            <pc:docMk/>
            <pc:sldMk cId="2758231949" sldId="264"/>
            <ac:graphicFrameMk id="6" creationId="{471400CD-5B12-466C-B098-CF5CF706FDD0}"/>
          </ac:graphicFrameMkLst>
        </pc:graphicFrameChg>
        <pc:graphicFrameChg chg="mod modGraphic">
          <ac:chgData name="Sarah Lidya Cicilia" userId="S::sarah.cicilia@uph.edu::97e645b1-72cf-4bad-9ced-2f89c81d729d" providerId="AD" clId="Web-{118D9D87-C5FB-C506-5E2D-0C39B95AA070}" dt="2019-08-13T02:23:34.713" v="26"/>
          <ac:graphicFrameMkLst>
            <pc:docMk/>
            <pc:sldMk cId="2758231949" sldId="264"/>
            <ac:graphicFrameMk id="7" creationId="{F3D07640-CB5C-4751-B6A9-B5B687C5CACA}"/>
          </ac:graphicFrameMkLst>
        </pc:graphicFrameChg>
        <pc:graphicFrameChg chg="mod modGraphic">
          <ac:chgData name="Sarah Lidya Cicilia" userId="S::sarah.cicilia@uph.edu::97e645b1-72cf-4bad-9ced-2f89c81d729d" providerId="AD" clId="Web-{118D9D87-C5FB-C506-5E2D-0C39B95AA070}" dt="2019-08-13T02:23:28.025" v="24"/>
          <ac:graphicFrameMkLst>
            <pc:docMk/>
            <pc:sldMk cId="2758231949" sldId="264"/>
            <ac:graphicFrameMk id="8" creationId="{C032E666-B319-43D7-8AFF-9C6DE3DC8E5E}"/>
          </ac:graphicFrameMkLst>
        </pc:graphicFrameChg>
      </pc:sldChg>
      <pc:sldChg chg="addSp modSp mod setBg modClrScheme chgLayout">
        <pc:chgData name="Sarah Lidya Cicilia" userId="S::sarah.cicilia@uph.edu::97e645b1-72cf-4bad-9ced-2f89c81d729d" providerId="AD" clId="Web-{118D9D87-C5FB-C506-5E2D-0C39B95AA070}" dt="2019-08-13T04:26:06.561" v="1600" actId="1076"/>
        <pc:sldMkLst>
          <pc:docMk/>
          <pc:sldMk cId="1575410100" sldId="265"/>
        </pc:sldMkLst>
        <pc:spChg chg="add mod">
          <ac:chgData name="Sarah Lidya Cicilia" userId="S::sarah.cicilia@uph.edu::97e645b1-72cf-4bad-9ced-2f89c81d729d" providerId="AD" clId="Web-{118D9D87-C5FB-C506-5E2D-0C39B95AA070}" dt="2019-08-13T04:20:15.655" v="1440" actId="20577"/>
          <ac:spMkLst>
            <pc:docMk/>
            <pc:sldMk cId="1575410100" sldId="265"/>
            <ac:spMk id="2" creationId="{1AF2A102-63A8-4581-B21D-3A439DFDFDAB}"/>
          </ac:spMkLst>
        </pc:spChg>
        <pc:spChg chg="add mod">
          <ac:chgData name="Sarah Lidya Cicilia" userId="S::sarah.cicilia@uph.edu::97e645b1-72cf-4bad-9ced-2f89c81d729d" providerId="AD" clId="Web-{118D9D87-C5FB-C506-5E2D-0C39B95AA070}" dt="2019-08-13T04:26:06.561" v="1600" actId="1076"/>
          <ac:spMkLst>
            <pc:docMk/>
            <pc:sldMk cId="1575410100" sldId="265"/>
            <ac:spMk id="3" creationId="{20FC553A-BE9A-4235-AF7A-127B246E4A6E}"/>
          </ac:spMkLst>
        </pc:spChg>
        <pc:spChg chg="mod ord">
          <ac:chgData name="Sarah Lidya Cicilia" userId="S::sarah.cicilia@uph.edu::97e645b1-72cf-4bad-9ced-2f89c81d729d" providerId="AD" clId="Web-{118D9D87-C5FB-C506-5E2D-0C39B95AA070}" dt="2019-08-13T02:28:59.210" v="61" actId="1076"/>
          <ac:spMkLst>
            <pc:docMk/>
            <pc:sldMk cId="1575410100" sldId="265"/>
            <ac:spMk id="4" creationId="{21ACC351-6D27-4D25-9DFE-505B8A5AF16C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2:29:20.445" v="68" actId="20577"/>
          <ac:spMkLst>
            <pc:docMk/>
            <pc:sldMk cId="1575410100" sldId="265"/>
            <ac:spMk id="5" creationId="{3F15B039-4E26-47D3-9693-6E07305EAF0D}"/>
          </ac:spMkLst>
        </pc:spChg>
        <pc:spChg chg="add mod">
          <ac:chgData name="Sarah Lidya Cicilia" userId="S::sarah.cicilia@uph.edu::97e645b1-72cf-4bad-9ced-2f89c81d729d" providerId="AD" clId="Web-{118D9D87-C5FB-C506-5E2D-0C39B95AA070}" dt="2019-08-13T04:25:50.858" v="1597" actId="1076"/>
          <ac:spMkLst>
            <pc:docMk/>
            <pc:sldMk cId="1575410100" sldId="265"/>
            <ac:spMk id="6" creationId="{A760F733-1C6A-42AD-999C-414FB50BF265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55:26.658" v="1292" actId="20577"/>
          <ac:spMkLst>
            <pc:docMk/>
            <pc:sldMk cId="1575410100" sldId="265"/>
            <ac:spMk id="7" creationId="{92128E4E-7DFB-41B3-97B4-7E589C2596CF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3:57:32.610" v="1383" actId="20577"/>
          <ac:spMkLst>
            <pc:docMk/>
            <pc:sldMk cId="1575410100" sldId="265"/>
            <ac:spMk id="8" creationId="{F455BF5F-4B27-4B1F-9991-9AA348440FDA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4:26:01.358" v="1599" actId="1076"/>
          <ac:spMkLst>
            <pc:docMk/>
            <pc:sldMk cId="1575410100" sldId="265"/>
            <ac:spMk id="9" creationId="{574FD93E-14B9-4593-924C-B5D108771763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4:25:07.296" v="1586" actId="1076"/>
          <ac:spMkLst>
            <pc:docMk/>
            <pc:sldMk cId="1575410100" sldId="265"/>
            <ac:spMk id="10" creationId="{A311E615-BAA6-428F-AC05-7CCFA4679212}"/>
          </ac:spMkLst>
        </pc:spChg>
        <pc:graphicFrameChg chg="mod modGraphic">
          <ac:chgData name="Sarah Lidya Cicilia" userId="S::sarah.cicilia@uph.edu::97e645b1-72cf-4bad-9ced-2f89c81d729d" providerId="AD" clId="Web-{118D9D87-C5FB-C506-5E2D-0C39B95AA070}" dt="2019-08-13T02:52:43.622" v="178" actId="1076"/>
          <ac:graphicFrameMkLst>
            <pc:docMk/>
            <pc:sldMk cId="1575410100" sldId="265"/>
            <ac:graphicFrameMk id="41" creationId="{DC52337D-EA29-49BB-8F6C-E52F0BF42EB9}"/>
          </ac:graphicFrameMkLst>
        </pc:graphicFrameChg>
        <pc:cxnChg chg="mod">
          <ac:chgData name="Sarah Lidya Cicilia" userId="S::sarah.cicilia@uph.edu::97e645b1-72cf-4bad-9ced-2f89c81d729d" providerId="AD" clId="Web-{118D9D87-C5FB-C506-5E2D-0C39B95AA070}" dt="2019-08-13T02:29:23.726" v="70" actId="1076"/>
          <ac:cxnSpMkLst>
            <pc:docMk/>
            <pc:sldMk cId="1575410100" sldId="265"/>
            <ac:cxnSpMk id="14" creationId="{AA44628E-9207-45E6-BADD-D8EB86E08468}"/>
          </ac:cxnSpMkLst>
        </pc:cxnChg>
        <pc:cxnChg chg="mod">
          <ac:chgData name="Sarah Lidya Cicilia" userId="S::sarah.cicilia@uph.edu::97e645b1-72cf-4bad-9ced-2f89c81d729d" providerId="AD" clId="Web-{118D9D87-C5FB-C506-5E2D-0C39B95AA070}" dt="2019-08-13T03:55:28.189" v="1294" actId="1076"/>
          <ac:cxnSpMkLst>
            <pc:docMk/>
            <pc:sldMk cId="1575410100" sldId="265"/>
            <ac:cxnSpMk id="15" creationId="{06D7C75B-FFED-4D09-9D0E-FFD4C8F29EC9}"/>
          </ac:cxnSpMkLst>
        </pc:cxnChg>
        <pc:cxnChg chg="add mod">
          <ac:chgData name="Sarah Lidya Cicilia" userId="S::sarah.cicilia@uph.edu::97e645b1-72cf-4bad-9ced-2f89c81d729d" providerId="AD" clId="Web-{118D9D87-C5FB-C506-5E2D-0C39B95AA070}" dt="2019-08-13T04:25:42.936" v="1596" actId="1076"/>
          <ac:cxnSpMkLst>
            <pc:docMk/>
            <pc:sldMk cId="1575410100" sldId="265"/>
            <ac:cxnSpMk id="16" creationId="{D8207FF3-5C8A-46BB-8459-B71FDAA2CEBA}"/>
          </ac:cxnSpMkLst>
        </pc:cxnChg>
        <pc:cxnChg chg="mod">
          <ac:chgData name="Sarah Lidya Cicilia" userId="S::sarah.cicilia@uph.edu::97e645b1-72cf-4bad-9ced-2f89c81d729d" providerId="AD" clId="Web-{118D9D87-C5FB-C506-5E2D-0C39B95AA070}" dt="2019-08-13T04:25:57.671" v="1598" actId="1076"/>
          <ac:cxnSpMkLst>
            <pc:docMk/>
            <pc:sldMk cId="1575410100" sldId="265"/>
            <ac:cxnSpMk id="17" creationId="{BCFC3D0E-68FC-4234-8BC3-5885979EE3F8}"/>
          </ac:cxnSpMkLst>
        </pc:cxnChg>
        <pc:cxnChg chg="mod">
          <ac:chgData name="Sarah Lidya Cicilia" userId="S::sarah.cicilia@uph.edu::97e645b1-72cf-4bad-9ced-2f89c81d729d" providerId="AD" clId="Web-{118D9D87-C5FB-C506-5E2D-0C39B95AA070}" dt="2019-08-13T04:20:40.311" v="1447" actId="1076"/>
          <ac:cxnSpMkLst>
            <pc:docMk/>
            <pc:sldMk cId="1575410100" sldId="265"/>
            <ac:cxnSpMk id="18" creationId="{AAE02301-A6FF-4070-980E-C980B576818C}"/>
          </ac:cxnSpMkLst>
        </pc:cxnChg>
      </pc:sldChg>
      <pc:sldChg chg="addSp delSp modSp mod setBg modClrScheme chgLayout">
        <pc:chgData name="Sarah Lidya Cicilia" userId="S::sarah.cicilia@uph.edu::97e645b1-72cf-4bad-9ced-2f89c81d729d" providerId="AD" clId="Web-{118D9D87-C5FB-C506-5E2D-0C39B95AA070}" dt="2019-08-13T04:38:32.155" v="1727" actId="20577"/>
        <pc:sldMkLst>
          <pc:docMk/>
          <pc:sldMk cId="2773638410" sldId="266"/>
        </pc:sldMkLst>
        <pc:spChg chg="add del mod">
          <ac:chgData name="Sarah Lidya Cicilia" userId="S::sarah.cicilia@uph.edu::97e645b1-72cf-4bad-9ced-2f89c81d729d" providerId="AD" clId="Web-{118D9D87-C5FB-C506-5E2D-0C39B95AA070}" dt="2019-08-13T03:33:01.542" v="982"/>
          <ac:spMkLst>
            <pc:docMk/>
            <pc:sldMk cId="2773638410" sldId="266"/>
            <ac:spMk id="2" creationId="{0840A395-0775-4BB1-902D-0996012BFCE4}"/>
          </ac:spMkLst>
        </pc:spChg>
        <pc:spChg chg="add mod">
          <ac:chgData name="Sarah Lidya Cicilia" userId="S::sarah.cicilia@uph.edu::97e645b1-72cf-4bad-9ced-2f89c81d729d" providerId="AD" clId="Web-{118D9D87-C5FB-C506-5E2D-0C39B95AA070}" dt="2019-08-13T04:28:50.030" v="1626" actId="1076"/>
          <ac:spMkLst>
            <pc:docMk/>
            <pc:sldMk cId="2773638410" sldId="266"/>
            <ac:spMk id="2" creationId="{78C7FD54-8B9C-4B90-9E7D-BEC96F6950D6}"/>
          </ac:spMkLst>
        </pc:spChg>
        <pc:spChg chg="add mod">
          <ac:chgData name="Sarah Lidya Cicilia" userId="S::sarah.cicilia@uph.edu::97e645b1-72cf-4bad-9ced-2f89c81d729d" providerId="AD" clId="Web-{118D9D87-C5FB-C506-5E2D-0C39B95AA070}" dt="2019-08-13T03:37:35.088" v="1151" actId="20577"/>
          <ac:spMkLst>
            <pc:docMk/>
            <pc:sldMk cId="2773638410" sldId="266"/>
            <ac:spMk id="3" creationId="{17C38B55-C907-4F38-90A8-4C61A69CB154}"/>
          </ac:spMkLst>
        </pc:spChg>
        <pc:spChg chg="add mod">
          <ac:chgData name="Sarah Lidya Cicilia" userId="S::sarah.cicilia@uph.edu::97e645b1-72cf-4bad-9ced-2f89c81d729d" providerId="AD" clId="Web-{118D9D87-C5FB-C506-5E2D-0C39B95AA070}" dt="2019-08-13T04:28:44.874" v="1625" actId="1076"/>
          <ac:spMkLst>
            <pc:docMk/>
            <pc:sldMk cId="2773638410" sldId="266"/>
            <ac:spMk id="5" creationId="{189708A6-2158-4C6E-B552-FCC3C148EA31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4:30:35.983" v="1647" actId="20577"/>
          <ac:spMkLst>
            <pc:docMk/>
            <pc:sldMk cId="2773638410" sldId="266"/>
            <ac:spMk id="13" creationId="{B11E45A4-6C80-4D32-A917-7C7A668BB135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2:21:51.963" v="3" actId="14100"/>
          <ac:spMkLst>
            <pc:docMk/>
            <pc:sldMk cId="2773638410" sldId="266"/>
            <ac:spMk id="16" creationId="{DA91DCAA-1184-4B64-9BFB-DA714B8C72DC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4:38:32.155" v="1727" actId="20577"/>
          <ac:spMkLst>
            <pc:docMk/>
            <pc:sldMk cId="2773638410" sldId="266"/>
            <ac:spMk id="18" creationId="{57567469-4D9F-457B-ABEA-53926197EBD0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4:31:52.327" v="1658" actId="20577"/>
          <ac:spMkLst>
            <pc:docMk/>
            <pc:sldMk cId="2773638410" sldId="266"/>
            <ac:spMk id="19" creationId="{C8F93104-0391-48FA-A719-FEB3CF91447A}"/>
          </ac:spMkLst>
        </pc:spChg>
        <pc:spChg chg="del">
          <ac:chgData name="Sarah Lidya Cicilia" userId="S::sarah.cicilia@uph.edu::97e645b1-72cf-4bad-9ced-2f89c81d729d" providerId="AD" clId="Web-{118D9D87-C5FB-C506-5E2D-0C39B95AA070}" dt="2019-08-13T03:31:31.777" v="970"/>
          <ac:spMkLst>
            <pc:docMk/>
            <pc:sldMk cId="2773638410" sldId="266"/>
            <ac:spMk id="21" creationId="{F85E3117-32BB-4F2E-83B0-F0E54F917ED1}"/>
          </ac:spMkLst>
        </pc:spChg>
        <pc:graphicFrameChg chg="mod modGraphic">
          <ac:chgData name="Sarah Lidya Cicilia" userId="S::sarah.cicilia@uph.edu::97e645b1-72cf-4bad-9ced-2f89c81d729d" providerId="AD" clId="Web-{118D9D87-C5FB-C506-5E2D-0C39B95AA070}" dt="2019-08-13T03:37:06.603" v="1148"/>
          <ac:graphicFrameMkLst>
            <pc:docMk/>
            <pc:sldMk cId="2773638410" sldId="266"/>
            <ac:graphicFrameMk id="28" creationId="{DE1CF8C3-4C59-4554-8A5C-1F20CEACB9CA}"/>
          </ac:graphicFrameMkLst>
        </pc:graphicFrameChg>
        <pc:graphicFrameChg chg="mod modGraphic">
          <ac:chgData name="Sarah Lidya Cicilia" userId="S::sarah.cicilia@uph.edu::97e645b1-72cf-4bad-9ced-2f89c81d729d" providerId="AD" clId="Web-{118D9D87-C5FB-C506-5E2D-0C39B95AA070}" dt="2019-08-13T03:40:40.211" v="1188"/>
          <ac:graphicFrameMkLst>
            <pc:docMk/>
            <pc:sldMk cId="2773638410" sldId="266"/>
            <ac:graphicFrameMk id="29" creationId="{A9929D8C-BB4C-4152-8B1D-242DE7DEEACA}"/>
          </ac:graphicFrameMkLst>
        </pc:graphicFrameChg>
        <pc:cxnChg chg="mod">
          <ac:chgData name="Sarah Lidya Cicilia" userId="S::sarah.cicilia@uph.edu::97e645b1-72cf-4bad-9ced-2f89c81d729d" providerId="AD" clId="Web-{118D9D87-C5FB-C506-5E2D-0C39B95AA070}" dt="2019-08-13T03:26:53.670" v="735" actId="14100"/>
          <ac:cxnSpMkLst>
            <pc:docMk/>
            <pc:sldMk cId="2773638410" sldId="266"/>
            <ac:cxnSpMk id="20" creationId="{5132A107-A095-4553-ABEE-A708932B342B}"/>
          </ac:cxnSpMkLst>
        </pc:cxnChg>
      </pc:sldChg>
      <pc:sldChg chg="addSp delSp modSp mod setBg modClrScheme delDesignElem chgLayout">
        <pc:chgData name="Sarah Lidya Cicilia" userId="S::sarah.cicilia@uph.edu::97e645b1-72cf-4bad-9ced-2f89c81d729d" providerId="AD" clId="Web-{118D9D87-C5FB-C506-5E2D-0C39B95AA070}" dt="2019-08-13T03:24:30.796" v="723"/>
        <pc:sldMkLst>
          <pc:docMk/>
          <pc:sldMk cId="2410192835" sldId="267"/>
        </pc:sldMkLst>
        <pc:spChg chg="add del mod">
          <ac:chgData name="Sarah Lidya Cicilia" userId="S::sarah.cicilia@uph.edu::97e645b1-72cf-4bad-9ced-2f89c81d729d" providerId="AD" clId="Web-{118D9D87-C5FB-C506-5E2D-0C39B95AA070}" dt="2019-08-13T03:17:24.863" v="647"/>
          <ac:spMkLst>
            <pc:docMk/>
            <pc:sldMk cId="2410192835" sldId="267"/>
            <ac:spMk id="2" creationId="{EF3C120F-00E3-4CF7-85A3-C4FA428F96D6}"/>
          </ac:spMkLst>
        </pc:spChg>
        <pc:spChg chg="del">
          <ac:chgData name="Sarah Lidya Cicilia" userId="S::sarah.cicilia@uph.edu::97e645b1-72cf-4bad-9ced-2f89c81d729d" providerId="AD" clId="Web-{118D9D87-C5FB-C506-5E2D-0C39B95AA070}" dt="2019-08-13T02:25:03.728" v="34"/>
          <ac:spMkLst>
            <pc:docMk/>
            <pc:sldMk cId="2410192835" sldId="267"/>
            <ac:spMk id="11" creationId="{799448F2-0E5B-42DA-B2D1-11A14E947BD4}"/>
          </ac:spMkLst>
        </pc:spChg>
        <pc:spChg chg="del">
          <ac:chgData name="Sarah Lidya Cicilia" userId="S::sarah.cicilia@uph.edu::97e645b1-72cf-4bad-9ced-2f89c81d729d" providerId="AD" clId="Web-{118D9D87-C5FB-C506-5E2D-0C39B95AA070}" dt="2019-08-13T02:25:03.728" v="34"/>
          <ac:spMkLst>
            <pc:docMk/>
            <pc:sldMk cId="2410192835" sldId="267"/>
            <ac:spMk id="13" creationId="{4E8A7552-20E1-4F34-ADAB-C1DB6634D47E}"/>
          </ac:spMkLst>
        </pc:spChg>
        <pc:graphicFrameChg chg="add mod modGraphic">
          <ac:chgData name="Sarah Lidya Cicilia" userId="S::sarah.cicilia@uph.edu::97e645b1-72cf-4bad-9ced-2f89c81d729d" providerId="AD" clId="Web-{118D9D87-C5FB-C506-5E2D-0C39B95AA070}" dt="2019-08-13T03:23:19.937" v="719"/>
          <ac:graphicFrameMkLst>
            <pc:docMk/>
            <pc:sldMk cId="2410192835" sldId="267"/>
            <ac:graphicFrameMk id="3" creationId="{DEADF0B9-76CD-4E30-A737-B726D895EF36}"/>
          </ac:graphicFrameMkLst>
        </pc:graphicFrameChg>
        <pc:graphicFrameChg chg="add mod modGraphic">
          <ac:chgData name="Sarah Lidya Cicilia" userId="S::sarah.cicilia@uph.edu::97e645b1-72cf-4bad-9ced-2f89c81d729d" providerId="AD" clId="Web-{118D9D87-C5FB-C506-5E2D-0C39B95AA070}" dt="2019-08-13T03:22:02.719" v="712" actId="1076"/>
          <ac:graphicFrameMkLst>
            <pc:docMk/>
            <pc:sldMk cId="2410192835" sldId="267"/>
            <ac:graphicFrameMk id="8" creationId="{A8D1FC10-E7A9-4DEA-A95B-8166E62603A1}"/>
          </ac:graphicFrameMkLst>
        </pc:graphicFrameChg>
        <pc:picChg chg="del mod">
          <ac:chgData name="Sarah Lidya Cicilia" userId="S::sarah.cicilia@uph.edu::97e645b1-72cf-4bad-9ced-2f89c81d729d" providerId="AD" clId="Web-{118D9D87-C5FB-C506-5E2D-0C39B95AA070}" dt="2019-08-13T03:17:32.065" v="648"/>
          <ac:picMkLst>
            <pc:docMk/>
            <pc:sldMk cId="2410192835" sldId="267"/>
            <ac:picMk id="5" creationId="{C31A2C0E-53E1-4B80-BDB4-A4DD865F8C05}"/>
          </ac:picMkLst>
        </pc:picChg>
        <pc:picChg chg="del mod">
          <ac:chgData name="Sarah Lidya Cicilia" userId="S::sarah.cicilia@uph.edu::97e645b1-72cf-4bad-9ced-2f89c81d729d" providerId="AD" clId="Web-{118D9D87-C5FB-C506-5E2D-0C39B95AA070}" dt="2019-08-13T03:04:46.226" v="447"/>
          <ac:picMkLst>
            <pc:docMk/>
            <pc:sldMk cId="2410192835" sldId="267"/>
            <ac:picMk id="6" creationId="{218E8DED-91C3-4D12-9C8D-FFF01EA8F77A}"/>
          </ac:picMkLst>
        </pc:picChg>
      </pc:sldChg>
      <pc:sldChg chg="modSp new">
        <pc:chgData name="Sarah Lidya Cicilia" userId="S::sarah.cicilia@uph.edu::97e645b1-72cf-4bad-9ced-2f89c81d729d" providerId="AD" clId="Web-{118D9D87-C5FB-C506-5E2D-0C39B95AA070}" dt="2019-08-13T05:00:57.586" v="1854" actId="20577"/>
        <pc:sldMkLst>
          <pc:docMk/>
          <pc:sldMk cId="162968477" sldId="268"/>
        </pc:sldMkLst>
        <pc:spChg chg="mod">
          <ac:chgData name="Sarah Lidya Cicilia" userId="S::sarah.cicilia@uph.edu::97e645b1-72cf-4bad-9ced-2f89c81d729d" providerId="AD" clId="Web-{118D9D87-C5FB-C506-5E2D-0C39B95AA070}" dt="2019-08-13T04:58:21.601" v="1787" actId="20577"/>
          <ac:spMkLst>
            <pc:docMk/>
            <pc:sldMk cId="162968477" sldId="268"/>
            <ac:spMk id="2" creationId="{3F4DF065-2855-4320-A71B-D9D53DFDFAA3}"/>
          </ac:spMkLst>
        </pc:spChg>
        <pc:spChg chg="mod">
          <ac:chgData name="Sarah Lidya Cicilia" userId="S::sarah.cicilia@uph.edu::97e645b1-72cf-4bad-9ced-2f89c81d729d" providerId="AD" clId="Web-{118D9D87-C5FB-C506-5E2D-0C39B95AA070}" dt="2019-08-13T05:00:57.586" v="1854" actId="20577"/>
          <ac:spMkLst>
            <pc:docMk/>
            <pc:sldMk cId="162968477" sldId="268"/>
            <ac:spMk id="3" creationId="{E5EC71BD-4225-4B6E-9ED4-90C6DB2F454E}"/>
          </ac:spMkLst>
        </pc:spChg>
      </pc:sldChg>
      <pc:sldChg chg="addSp modSp new mod setBg">
        <pc:chgData name="Sarah Lidya Cicilia" userId="S::sarah.cicilia@uph.edu::97e645b1-72cf-4bad-9ced-2f89c81d729d" providerId="AD" clId="Web-{118D9D87-C5FB-C506-5E2D-0C39B95AA070}" dt="2019-08-13T05:04:39.431" v="1863"/>
        <pc:sldMkLst>
          <pc:docMk/>
          <pc:sldMk cId="3834181585" sldId="269"/>
        </pc:sldMkLst>
        <pc:spChg chg="add">
          <ac:chgData name="Sarah Lidya Cicilia" userId="S::sarah.cicilia@uph.edu::97e645b1-72cf-4bad-9ced-2f89c81d729d" providerId="AD" clId="Web-{118D9D87-C5FB-C506-5E2D-0C39B95AA070}" dt="2019-08-13T05:03:31.118" v="1859"/>
          <ac:spMkLst>
            <pc:docMk/>
            <pc:sldMk cId="3834181585" sldId="269"/>
            <ac:spMk id="7" creationId="{57845966-6EFC-468A-9CC7-BAB4B95854E7}"/>
          </ac:spMkLst>
        </pc:spChg>
        <pc:spChg chg="add">
          <ac:chgData name="Sarah Lidya Cicilia" userId="S::sarah.cicilia@uph.edu::97e645b1-72cf-4bad-9ced-2f89c81d729d" providerId="AD" clId="Web-{118D9D87-C5FB-C506-5E2D-0C39B95AA070}" dt="2019-08-13T05:03:31.118" v="1859"/>
          <ac:spMkLst>
            <pc:docMk/>
            <pc:sldMk cId="3834181585" sldId="269"/>
            <ac:spMk id="11" creationId="{ADAD1991-FFD1-4E94-ABAB-7560D33008E4}"/>
          </ac:spMkLst>
        </pc:spChg>
        <pc:picChg chg="add mod">
          <ac:chgData name="Sarah Lidya Cicilia" userId="S::sarah.cicilia@uph.edu::97e645b1-72cf-4bad-9ced-2f89c81d729d" providerId="AD" clId="Web-{118D9D87-C5FB-C506-5E2D-0C39B95AA070}" dt="2019-08-13T05:03:31.118" v="1859"/>
          <ac:picMkLst>
            <pc:docMk/>
            <pc:sldMk cId="3834181585" sldId="269"/>
            <ac:picMk id="2" creationId="{3E9EA3EF-F75F-4D9C-9B38-46EEB0271725}"/>
          </ac:picMkLst>
        </pc:picChg>
        <pc:picChg chg="add">
          <ac:chgData name="Sarah Lidya Cicilia" userId="S::sarah.cicilia@uph.edu::97e645b1-72cf-4bad-9ced-2f89c81d729d" providerId="AD" clId="Web-{118D9D87-C5FB-C506-5E2D-0C39B95AA070}" dt="2019-08-13T05:03:31.118" v="1859"/>
          <ac:picMkLst>
            <pc:docMk/>
            <pc:sldMk cId="3834181585" sldId="269"/>
            <ac:picMk id="9" creationId="{75554383-98AF-4A47-BB65-705FAAA4BE6A}"/>
          </ac:picMkLst>
        </pc:picChg>
      </pc:sldChg>
      <pc:sldMasterChg chg="del delSldLayout">
        <pc:chgData name="Sarah Lidya Cicilia" userId="S::sarah.cicilia@uph.edu::97e645b1-72cf-4bad-9ced-2f89c81d729d" providerId="AD" clId="Web-{118D9D87-C5FB-C506-5E2D-0C39B95AA070}" dt="2019-08-13T02:25:03.728" v="34"/>
        <pc:sldMasterMkLst>
          <pc:docMk/>
          <pc:sldMasterMk cId="1275497034" sldId="2147483648"/>
        </pc:sldMasterMkLst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1614402665" sldId="2147483649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2735352869" sldId="2147483650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522520115" sldId="2147483651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3746948674" sldId="2147483652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4081024478" sldId="2147483653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76120545" sldId="2147483654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3969275938" sldId="2147483655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2099868934" sldId="2147483656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1907715867" sldId="2147483657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1052362903" sldId="2147483658"/>
          </pc:sldLayoutMkLst>
        </pc:sldLayoutChg>
        <pc:sldLayoutChg chg="del">
          <pc:chgData name="Sarah Lidya Cicilia" userId="S::sarah.cicilia@uph.edu::97e645b1-72cf-4bad-9ced-2f89c81d729d" providerId="AD" clId="Web-{118D9D87-C5FB-C506-5E2D-0C39B95AA070}" dt="2019-08-13T02:25:03.728" v="34"/>
          <pc:sldLayoutMkLst>
            <pc:docMk/>
            <pc:sldMasterMk cId="1275497034" sldId="2147483648"/>
            <pc:sldLayoutMk cId="1168509049" sldId="2147483659"/>
          </pc:sldLayoutMkLst>
        </pc:sldLayoutChg>
      </pc:sldMasterChg>
      <pc:sldMasterChg chg="add del addSldLayout delSldLayout modSldLayout">
        <pc:chgData name="Sarah Lidya Cicilia" userId="S::sarah.cicilia@uph.edu::97e645b1-72cf-4bad-9ced-2f89c81d729d" providerId="AD" clId="Web-{118D9D87-C5FB-C506-5E2D-0C39B95AA070}" dt="2019-08-13T02:25:07.150" v="35"/>
        <pc:sldMasterMkLst>
          <pc:docMk/>
          <pc:sldMasterMk cId="3922400444" sldId="2147483660"/>
        </pc:sldMasterMkLst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226029817" sldId="2147483661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164267237" sldId="2147483662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3295718302" sldId="2147483663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3317256559" sldId="2147483664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2006524102" sldId="2147483665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4248849360" sldId="2147483666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22814148" sldId="2147483667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1114967392" sldId="2147483668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1267309058" sldId="2147483669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2201147503" sldId="2147483670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07.150" v="35"/>
          <pc:sldLayoutMkLst>
            <pc:docMk/>
            <pc:sldMasterMk cId="3922400444" sldId="2147483660"/>
            <pc:sldLayoutMk cId="2787732161" sldId="2147483671"/>
          </pc:sldLayoutMkLst>
        </pc:sldLayoutChg>
      </pc:sldMasterChg>
      <pc:sldMasterChg chg="add del addSldLayout delSldLayout modSldLayout">
        <pc:chgData name="Sarah Lidya Cicilia" userId="S::sarah.cicilia@uph.edu::97e645b1-72cf-4bad-9ced-2f89c81d729d" providerId="AD" clId="Web-{118D9D87-C5FB-C506-5E2D-0C39B95AA070}" dt="2019-08-13T02:25:13.853" v="36"/>
        <pc:sldMasterMkLst>
          <pc:docMk/>
          <pc:sldMasterMk cId="1757901941" sldId="2147483672"/>
        </pc:sldMasterMkLst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3685129888" sldId="2147483673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2021190746" sldId="2147483674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3845235724" sldId="2147483675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3924307003" sldId="2147483676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2827132771" sldId="2147483677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2205015418" sldId="2147483678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1700796581" sldId="2147483679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1468564497" sldId="2147483680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1042050992" sldId="2147483681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717419889" sldId="2147483682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13.853" v="36"/>
          <pc:sldLayoutMkLst>
            <pc:docMk/>
            <pc:sldMasterMk cId="1757901941" sldId="2147483672"/>
            <pc:sldLayoutMk cId="2962201116" sldId="2147483683"/>
          </pc:sldLayoutMkLst>
        </pc:sldLayoutChg>
      </pc:sldMasterChg>
      <pc:sldMasterChg chg="add del addSldLayout delSldLayout modSldLayout">
        <pc:chgData name="Sarah Lidya Cicilia" userId="S::sarah.cicilia@uph.edu::97e645b1-72cf-4bad-9ced-2f89c81d729d" providerId="AD" clId="Web-{118D9D87-C5FB-C506-5E2D-0C39B95AA070}" dt="2019-08-13T02:25:28.431" v="37"/>
        <pc:sldMasterMkLst>
          <pc:docMk/>
          <pc:sldMasterMk cId="2378366949" sldId="2147483684"/>
        </pc:sldMasterMkLst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1330462208" sldId="2147483685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1795091291" sldId="2147483686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1114915422" sldId="2147483687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3913986998" sldId="2147483688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439900850" sldId="2147483689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2299646673" sldId="2147483690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2499136087" sldId="2147483691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1053333389" sldId="2147483692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32999172" sldId="2147483693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3328011327" sldId="2147483694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5:28.431" v="37"/>
          <pc:sldLayoutMkLst>
            <pc:docMk/>
            <pc:sldMasterMk cId="2378366949" sldId="2147483684"/>
            <pc:sldLayoutMk cId="482725040" sldId="2147483695"/>
          </pc:sldLayoutMkLst>
        </pc:sldLayoutChg>
      </pc:sldMasterChg>
      <pc:sldMasterChg chg="add del addSldLayout delSldLayout modSldLayout">
        <pc:chgData name="Sarah Lidya Cicilia" userId="S::sarah.cicilia@uph.edu::97e645b1-72cf-4bad-9ced-2f89c81d729d" providerId="AD" clId="Web-{118D9D87-C5FB-C506-5E2D-0C39B95AA070}" dt="2019-08-13T02:26:44.524" v="40"/>
        <pc:sldMasterMkLst>
          <pc:docMk/>
          <pc:sldMasterMk cId="2609271796" sldId="2147483696"/>
        </pc:sldMasterMkLst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896610885" sldId="2147483697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1451864199" sldId="2147483698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1533968094" sldId="2147483699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1371991708" sldId="2147483700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3585344064" sldId="2147483701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4270219151" sldId="2147483702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3067414500" sldId="2147483703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3148829865" sldId="2147483704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1028696231" sldId="2147483705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3968844297" sldId="2147483706"/>
          </pc:sldLayoutMkLst>
        </pc:sldLayoutChg>
        <pc:sldLayoutChg chg="add del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09271796" sldId="2147483696"/>
            <pc:sldLayoutMk cId="477666400" sldId="2147483707"/>
          </pc:sldLayoutMkLst>
        </pc:sldLayoutChg>
      </pc:sldMasterChg>
      <pc:sldMasterChg chg="add addSldLayout modSldLayout">
        <pc:chgData name="Sarah Lidya Cicilia" userId="S::sarah.cicilia@uph.edu::97e645b1-72cf-4bad-9ced-2f89c81d729d" providerId="AD" clId="Web-{118D9D87-C5FB-C506-5E2D-0C39B95AA070}" dt="2019-08-13T02:26:44.524" v="40"/>
        <pc:sldMasterMkLst>
          <pc:docMk/>
          <pc:sldMasterMk cId="2658361225" sldId="2147483708"/>
        </pc:sldMasterMkLst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961094691" sldId="2147483709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2492136799" sldId="2147483710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3639067152" sldId="2147483711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4065660239" sldId="2147483712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604622680" sldId="2147483713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388833685" sldId="2147483714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1044961043" sldId="2147483715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2243197357" sldId="2147483716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380653122" sldId="2147483717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4289403649" sldId="2147483718"/>
          </pc:sldLayoutMkLst>
        </pc:sldLayoutChg>
        <pc:sldLayoutChg chg="add mod replId">
          <pc:chgData name="Sarah Lidya Cicilia" userId="S::sarah.cicilia@uph.edu::97e645b1-72cf-4bad-9ced-2f89c81d729d" providerId="AD" clId="Web-{118D9D87-C5FB-C506-5E2D-0C39B95AA070}" dt="2019-08-13T02:26:44.524" v="40"/>
          <pc:sldLayoutMkLst>
            <pc:docMk/>
            <pc:sldMasterMk cId="2658361225" sldId="2147483708"/>
            <pc:sldLayoutMk cId="3640429094" sldId="2147483719"/>
          </pc:sldLayoutMkLst>
        </pc:sldLayoutChg>
      </pc:sldMasterChg>
    </pc:docChg>
  </pc:docChgLst>
  <pc:docChgLst>
    <pc:chgData name="Bima Adi Saputra" userId="S::bima.saputra@uph.edu::51fea982-8499-4764-81c3-945c0ab0142a" providerId="AD" clId="Web-{27D5B8C1-040B-D6FB-37E2-A33D1FC91E6A}"/>
    <pc:docChg chg="modSld">
      <pc:chgData name="Bima Adi Saputra" userId="S::bima.saputra@uph.edu::51fea982-8499-4764-81c3-945c0ab0142a" providerId="AD" clId="Web-{27D5B8C1-040B-D6FB-37E2-A33D1FC91E6A}" dt="2018-09-19T01:08:06.209" v="0" actId="14100"/>
      <pc:docMkLst>
        <pc:docMk/>
      </pc:docMkLst>
      <pc:sldChg chg="modSp">
        <pc:chgData name="Bima Adi Saputra" userId="S::bima.saputra@uph.edu::51fea982-8499-4764-81c3-945c0ab0142a" providerId="AD" clId="Web-{27D5B8C1-040B-D6FB-37E2-A33D1FC91E6A}" dt="2018-09-19T01:08:06.209" v="0" actId="14100"/>
        <pc:sldMkLst>
          <pc:docMk/>
          <pc:sldMk cId="2454974819" sldId="262"/>
        </pc:sldMkLst>
        <pc:spChg chg="mod">
          <ac:chgData name="Bima Adi Saputra" userId="S::bima.saputra@uph.edu::51fea982-8499-4764-81c3-945c0ab0142a" providerId="AD" clId="Web-{27D5B8C1-040B-D6FB-37E2-A33D1FC91E6A}" dt="2018-09-19T01:08:06.209" v="0" actId="14100"/>
          <ac:spMkLst>
            <pc:docMk/>
            <pc:sldMk cId="2454974819" sldId="262"/>
            <ac:spMk id="15" creationId="{516F93D7-BD23-4772-9B38-047460BA28DE}"/>
          </ac:spMkLst>
        </pc:spChg>
      </pc:sldChg>
    </pc:docChg>
  </pc:docChgLst>
  <pc:docChgLst>
    <pc:chgData name="Sarah Lidya Cicilia" userId="S::sarah.cicilia@uph.edu::97e645b1-72cf-4bad-9ced-2f89c81d729d" providerId="AD" clId="Web-{17226A22-EF5D-3544-EAD2-70CE70655715}"/>
    <pc:docChg chg="modSld">
      <pc:chgData name="Sarah Lidya Cicilia" userId="S::sarah.cicilia@uph.edu::97e645b1-72cf-4bad-9ced-2f89c81d729d" providerId="AD" clId="Web-{17226A22-EF5D-3544-EAD2-70CE70655715}" dt="2019-09-12T01:52:41.670" v="33"/>
      <pc:docMkLst>
        <pc:docMk/>
      </pc:docMkLst>
      <pc:sldChg chg="modSp">
        <pc:chgData name="Sarah Lidya Cicilia" userId="S::sarah.cicilia@uph.edu::97e645b1-72cf-4bad-9ced-2f89c81d729d" providerId="AD" clId="Web-{17226A22-EF5D-3544-EAD2-70CE70655715}" dt="2019-09-12T01:52:41.670" v="33"/>
        <pc:sldMkLst>
          <pc:docMk/>
          <pc:sldMk cId="2410192835" sldId="267"/>
        </pc:sldMkLst>
        <pc:graphicFrameChg chg="mod modGraphic">
          <ac:chgData name="Sarah Lidya Cicilia" userId="S::sarah.cicilia@uph.edu::97e645b1-72cf-4bad-9ced-2f89c81d729d" providerId="AD" clId="Web-{17226A22-EF5D-3544-EAD2-70CE70655715}" dt="2019-09-12T01:52:41.670" v="33"/>
          <ac:graphicFrameMkLst>
            <pc:docMk/>
            <pc:sldMk cId="2410192835" sldId="267"/>
            <ac:graphicFrameMk id="8" creationId="{A8D1FC10-E7A9-4DEA-A95B-8166E62603A1}"/>
          </ac:graphicFrameMkLst>
        </pc:graphicFrameChg>
      </pc:sldChg>
    </pc:docChg>
  </pc:docChgLst>
  <pc:docChgLst>
    <pc:chgData name="Sarah Lidya Cicilia" userId="S::sarah.cicilia@uph.edu::97e645b1-72cf-4bad-9ced-2f89c81d729d" providerId="AD" clId="Web-{C844B811-C20E-8FE6-7CB0-7651CA1A8318}"/>
    <pc:docChg chg="modSld">
      <pc:chgData name="Sarah Lidya Cicilia" userId="S::sarah.cicilia@uph.edu::97e645b1-72cf-4bad-9ced-2f89c81d729d" providerId="AD" clId="Web-{C844B811-C20E-8FE6-7CB0-7651CA1A8318}" dt="2019-09-12T04:01:58.038" v="68"/>
      <pc:docMkLst>
        <pc:docMk/>
      </pc:docMkLst>
      <pc:sldChg chg="modSp">
        <pc:chgData name="Sarah Lidya Cicilia" userId="S::sarah.cicilia@uph.edu::97e645b1-72cf-4bad-9ced-2f89c81d729d" providerId="AD" clId="Web-{C844B811-C20E-8FE6-7CB0-7651CA1A8318}" dt="2019-09-12T03:38:45.094" v="32" actId="20577"/>
        <pc:sldMkLst>
          <pc:docMk/>
          <pc:sldMk cId="4075364639" sldId="263"/>
        </pc:sldMkLst>
        <pc:spChg chg="mod">
          <ac:chgData name="Sarah Lidya Cicilia" userId="S::sarah.cicilia@uph.edu::97e645b1-72cf-4bad-9ced-2f89c81d729d" providerId="AD" clId="Web-{C844B811-C20E-8FE6-7CB0-7651CA1A8318}" dt="2019-09-12T03:38:45.094" v="32" actId="20577"/>
          <ac:spMkLst>
            <pc:docMk/>
            <pc:sldMk cId="4075364639" sldId="263"/>
            <ac:spMk id="19" creationId="{749550D6-F653-4FED-8B85-88644357FC40}"/>
          </ac:spMkLst>
        </pc:spChg>
      </pc:sldChg>
      <pc:sldChg chg="modSp">
        <pc:chgData name="Sarah Lidya Cicilia" userId="S::sarah.cicilia@uph.edu::97e645b1-72cf-4bad-9ced-2f89c81d729d" providerId="AD" clId="Web-{C844B811-C20E-8FE6-7CB0-7651CA1A8318}" dt="2019-09-12T03:39:51.188" v="38"/>
        <pc:sldMkLst>
          <pc:docMk/>
          <pc:sldMk cId="2758231949" sldId="264"/>
        </pc:sldMkLst>
        <pc:graphicFrameChg chg="mod modGraphic">
          <ac:chgData name="Sarah Lidya Cicilia" userId="S::sarah.cicilia@uph.edu::97e645b1-72cf-4bad-9ced-2f89c81d729d" providerId="AD" clId="Web-{C844B811-C20E-8FE6-7CB0-7651CA1A8318}" dt="2019-09-12T03:39:51.188" v="38"/>
          <ac:graphicFrameMkLst>
            <pc:docMk/>
            <pc:sldMk cId="2758231949" sldId="264"/>
            <ac:graphicFrameMk id="7" creationId="{F3D07640-CB5C-4751-B6A9-B5B687C5CACA}"/>
          </ac:graphicFrameMkLst>
        </pc:graphicFrameChg>
      </pc:sldChg>
      <pc:sldChg chg="delSp modSp">
        <pc:chgData name="Sarah Lidya Cicilia" userId="S::sarah.cicilia@uph.edu::97e645b1-72cf-4bad-9ced-2f89c81d729d" providerId="AD" clId="Web-{C844B811-C20E-8FE6-7CB0-7651CA1A8318}" dt="2019-09-12T03:51:01.504" v="46"/>
        <pc:sldMkLst>
          <pc:docMk/>
          <pc:sldMk cId="1575410100" sldId="265"/>
        </pc:sldMkLst>
        <pc:spChg chg="del mod">
          <ac:chgData name="Sarah Lidya Cicilia" userId="S::sarah.cicilia@uph.edu::97e645b1-72cf-4bad-9ced-2f89c81d729d" providerId="AD" clId="Web-{C844B811-C20E-8FE6-7CB0-7651CA1A8318}" dt="2019-09-12T03:51:01.504" v="46"/>
          <ac:spMkLst>
            <pc:docMk/>
            <pc:sldMk cId="1575410100" sldId="265"/>
            <ac:spMk id="11" creationId="{0C69A81D-7A63-4A4A-B520-2140A3C4DB57}"/>
          </ac:spMkLst>
        </pc:spChg>
      </pc:sldChg>
      <pc:sldChg chg="modSp">
        <pc:chgData name="Sarah Lidya Cicilia" userId="S::sarah.cicilia@uph.edu::97e645b1-72cf-4bad-9ced-2f89c81d729d" providerId="AD" clId="Web-{C844B811-C20E-8FE6-7CB0-7651CA1A8318}" dt="2019-09-12T04:01:58.038" v="68"/>
        <pc:sldMkLst>
          <pc:docMk/>
          <pc:sldMk cId="2773638410" sldId="266"/>
        </pc:sldMkLst>
        <pc:graphicFrameChg chg="mod modGraphic">
          <ac:chgData name="Sarah Lidya Cicilia" userId="S::sarah.cicilia@uph.edu::97e645b1-72cf-4bad-9ced-2f89c81d729d" providerId="AD" clId="Web-{C844B811-C20E-8FE6-7CB0-7651CA1A8318}" dt="2019-09-12T04:01:58.038" v="68"/>
          <ac:graphicFrameMkLst>
            <pc:docMk/>
            <pc:sldMk cId="2773638410" sldId="266"/>
            <ac:graphicFrameMk id="28" creationId="{DE1CF8C3-4C59-4554-8A5C-1F20CEACB9CA}"/>
          </ac:graphicFrameMkLst>
        </pc:graphicFrameChg>
      </pc:sldChg>
      <pc:sldChg chg="modSp">
        <pc:chgData name="Sarah Lidya Cicilia" userId="S::sarah.cicilia@uph.edu::97e645b1-72cf-4bad-9ced-2f89c81d729d" providerId="AD" clId="Web-{C844B811-C20E-8FE6-7CB0-7651CA1A8318}" dt="2019-09-12T03:40:50.767" v="42"/>
        <pc:sldMkLst>
          <pc:docMk/>
          <pc:sldMk cId="2410192835" sldId="267"/>
        </pc:sldMkLst>
        <pc:graphicFrameChg chg="mod modGraphic">
          <ac:chgData name="Sarah Lidya Cicilia" userId="S::sarah.cicilia@uph.edu::97e645b1-72cf-4bad-9ced-2f89c81d729d" providerId="AD" clId="Web-{C844B811-C20E-8FE6-7CB0-7651CA1A8318}" dt="2019-09-12T03:40:50.767" v="42"/>
          <ac:graphicFrameMkLst>
            <pc:docMk/>
            <pc:sldMk cId="2410192835" sldId="267"/>
            <ac:graphicFrameMk id="3" creationId="{DEADF0B9-76CD-4E30-A737-B726D895EF36}"/>
          </ac:graphicFrameMkLst>
        </pc:graphicFrameChg>
      </pc:sldChg>
    </pc:docChg>
  </pc:docChgLst>
  <pc:docChgLst>
    <pc:chgData name="Sarah Lidya Cicilia" userId="S::sarah.cicilia@uph.edu::97e645b1-72cf-4bad-9ced-2f89c81d729d" providerId="AD" clId="Web-{CB08068C-1F34-CBEE-F8C3-D6C33A075F64}"/>
    <pc:docChg chg="modSld">
      <pc:chgData name="Sarah Lidya Cicilia" userId="S::sarah.cicilia@uph.edu::97e645b1-72cf-4bad-9ced-2f89c81d729d" providerId="AD" clId="Web-{CB08068C-1F34-CBEE-F8C3-D6C33A075F64}" dt="2019-09-11T09:14:19.709" v="191"/>
      <pc:docMkLst>
        <pc:docMk/>
      </pc:docMkLst>
      <pc:sldChg chg="modSp">
        <pc:chgData name="Sarah Lidya Cicilia" userId="S::sarah.cicilia@uph.edu::97e645b1-72cf-4bad-9ced-2f89c81d729d" providerId="AD" clId="Web-{CB08068C-1F34-CBEE-F8C3-D6C33A075F64}" dt="2019-09-11T09:00:23.375" v="79"/>
        <pc:sldMkLst>
          <pc:docMk/>
          <pc:sldMk cId="2758231949" sldId="264"/>
        </pc:sldMkLst>
        <pc:graphicFrameChg chg="mod modGraphic">
          <ac:chgData name="Sarah Lidya Cicilia" userId="S::sarah.cicilia@uph.edu::97e645b1-72cf-4bad-9ced-2f89c81d729d" providerId="AD" clId="Web-{CB08068C-1F34-CBEE-F8C3-D6C33A075F64}" dt="2019-09-11T08:58:09.874" v="67" actId="1076"/>
          <ac:graphicFrameMkLst>
            <pc:docMk/>
            <pc:sldMk cId="2758231949" sldId="264"/>
            <ac:graphicFrameMk id="6" creationId="{471400CD-5B12-466C-B098-CF5CF706FDD0}"/>
          </ac:graphicFrameMkLst>
        </pc:graphicFrameChg>
        <pc:graphicFrameChg chg="mod modGraphic">
          <ac:chgData name="Sarah Lidya Cicilia" userId="S::sarah.cicilia@uph.edu::97e645b1-72cf-4bad-9ced-2f89c81d729d" providerId="AD" clId="Web-{CB08068C-1F34-CBEE-F8C3-D6C33A075F64}" dt="2019-09-11T09:00:23.375" v="79"/>
          <ac:graphicFrameMkLst>
            <pc:docMk/>
            <pc:sldMk cId="2758231949" sldId="264"/>
            <ac:graphicFrameMk id="8" creationId="{C032E666-B319-43D7-8AFF-9C6DE3DC8E5E}"/>
          </ac:graphicFrameMkLst>
        </pc:graphicFrameChg>
      </pc:sldChg>
      <pc:sldChg chg="addSp modSp">
        <pc:chgData name="Sarah Lidya Cicilia" userId="S::sarah.cicilia@uph.edu::97e645b1-72cf-4bad-9ced-2f89c81d729d" providerId="AD" clId="Web-{CB08068C-1F34-CBEE-F8C3-D6C33A075F64}" dt="2019-09-11T09:05:38.033" v="128"/>
        <pc:sldMkLst>
          <pc:docMk/>
          <pc:sldMk cId="1575410100" sldId="265"/>
        </pc:sldMkLst>
        <pc:spChg chg="add">
          <ac:chgData name="Sarah Lidya Cicilia" userId="S::sarah.cicilia@uph.edu::97e645b1-72cf-4bad-9ced-2f89c81d729d" providerId="AD" clId="Web-{CB08068C-1F34-CBEE-F8C3-D6C33A075F64}" dt="2019-09-11T09:05:38.033" v="128"/>
          <ac:spMkLst>
            <pc:docMk/>
            <pc:sldMk cId="1575410100" sldId="265"/>
            <ac:spMk id="11" creationId="{0C69A81D-7A63-4A4A-B520-2140A3C4DB57}"/>
          </ac:spMkLst>
        </pc:spChg>
        <pc:graphicFrameChg chg="mod modGraphic">
          <ac:chgData name="Sarah Lidya Cicilia" userId="S::sarah.cicilia@uph.edu::97e645b1-72cf-4bad-9ced-2f89c81d729d" providerId="AD" clId="Web-{CB08068C-1F34-CBEE-F8C3-D6C33A075F64}" dt="2019-09-11T09:04:25.704" v="127"/>
          <ac:graphicFrameMkLst>
            <pc:docMk/>
            <pc:sldMk cId="1575410100" sldId="265"/>
            <ac:graphicFrameMk id="41" creationId="{DC52337D-EA29-49BB-8F6C-E52F0BF42EB9}"/>
          </ac:graphicFrameMkLst>
        </pc:graphicFrameChg>
      </pc:sldChg>
      <pc:sldChg chg="modSp">
        <pc:chgData name="Sarah Lidya Cicilia" userId="S::sarah.cicilia@uph.edu::97e645b1-72cf-4bad-9ced-2f89c81d729d" providerId="AD" clId="Web-{CB08068C-1F34-CBEE-F8C3-D6C33A075F64}" dt="2019-09-11T09:08:29.941" v="158"/>
        <pc:sldMkLst>
          <pc:docMk/>
          <pc:sldMk cId="2773638410" sldId="266"/>
        </pc:sldMkLst>
        <pc:spChg chg="mod">
          <ac:chgData name="Sarah Lidya Cicilia" userId="S::sarah.cicilia@uph.edu::97e645b1-72cf-4bad-9ced-2f89c81d729d" providerId="AD" clId="Web-{CB08068C-1F34-CBEE-F8C3-D6C33A075F64}" dt="2019-09-11T09:07:44.425" v="152" actId="1076"/>
          <ac:spMkLst>
            <pc:docMk/>
            <pc:sldMk cId="2773638410" sldId="266"/>
            <ac:spMk id="6" creationId="{4146A046-3355-4EE1-A5BA-3846278AB32D}"/>
          </ac:spMkLst>
        </pc:spChg>
        <pc:graphicFrameChg chg="mod modGraphic">
          <ac:chgData name="Sarah Lidya Cicilia" userId="S::sarah.cicilia@uph.edu::97e645b1-72cf-4bad-9ced-2f89c81d729d" providerId="AD" clId="Web-{CB08068C-1F34-CBEE-F8C3-D6C33A075F64}" dt="2019-09-11T09:08:29.941" v="158"/>
          <ac:graphicFrameMkLst>
            <pc:docMk/>
            <pc:sldMk cId="2773638410" sldId="266"/>
            <ac:graphicFrameMk id="28" creationId="{DE1CF8C3-4C59-4554-8A5C-1F20CEACB9CA}"/>
          </ac:graphicFrameMkLst>
        </pc:graphicFrameChg>
      </pc:sldChg>
      <pc:sldChg chg="modSp">
        <pc:chgData name="Sarah Lidya Cicilia" userId="S::sarah.cicilia@uph.edu::97e645b1-72cf-4bad-9ced-2f89c81d729d" providerId="AD" clId="Web-{CB08068C-1F34-CBEE-F8C3-D6C33A075F64}" dt="2019-09-11T09:14:19.709" v="191"/>
        <pc:sldMkLst>
          <pc:docMk/>
          <pc:sldMk cId="2410192835" sldId="267"/>
        </pc:sldMkLst>
        <pc:graphicFrameChg chg="mod modGraphic">
          <ac:chgData name="Sarah Lidya Cicilia" userId="S::sarah.cicilia@uph.edu::97e645b1-72cf-4bad-9ced-2f89c81d729d" providerId="AD" clId="Web-{CB08068C-1F34-CBEE-F8C3-D6C33A075F64}" dt="2019-09-11T09:03:01.954" v="124"/>
          <ac:graphicFrameMkLst>
            <pc:docMk/>
            <pc:sldMk cId="2410192835" sldId="267"/>
            <ac:graphicFrameMk id="3" creationId="{DEADF0B9-76CD-4E30-A737-B726D895EF36}"/>
          </ac:graphicFrameMkLst>
        </pc:graphicFrameChg>
        <pc:graphicFrameChg chg="mod modGraphic">
          <ac:chgData name="Sarah Lidya Cicilia" userId="S::sarah.cicilia@uph.edu::97e645b1-72cf-4bad-9ced-2f89c81d729d" providerId="AD" clId="Web-{CB08068C-1F34-CBEE-F8C3-D6C33A075F64}" dt="2019-09-11T09:14:19.709" v="191"/>
          <ac:graphicFrameMkLst>
            <pc:docMk/>
            <pc:sldMk cId="2410192835" sldId="267"/>
            <ac:graphicFrameMk id="8" creationId="{A8D1FC10-E7A9-4DEA-A95B-8166E62603A1}"/>
          </ac:graphicFrameMkLst>
        </pc:graphicFrameChg>
      </pc:sldChg>
    </pc:docChg>
  </pc:docChgLst>
  <pc:docChgLst>
    <pc:chgData name="Bima Adi Saputra" userId="S::bima.saputra@uph.edu::51fea982-8499-4764-81c3-945c0ab0142a" providerId="AD" clId="Web-{CF89C2B4-F835-5EEB-BA06-775A34F61870}"/>
    <pc:docChg chg="modSld">
      <pc:chgData name="Bima Adi Saputra" userId="S::bima.saputra@uph.edu::51fea982-8499-4764-81c3-945c0ab0142a" providerId="AD" clId="Web-{CF89C2B4-F835-5EEB-BA06-775A34F61870}" dt="2019-08-27T10:28:29.318" v="23" actId="20577"/>
      <pc:docMkLst>
        <pc:docMk/>
      </pc:docMkLst>
      <pc:sldChg chg="modSp">
        <pc:chgData name="Bima Adi Saputra" userId="S::bima.saputra@uph.edu::51fea982-8499-4764-81c3-945c0ab0142a" providerId="AD" clId="Web-{CF89C2B4-F835-5EEB-BA06-775A34F61870}" dt="2019-08-27T10:28:29.318" v="22" actId="20577"/>
        <pc:sldMkLst>
          <pc:docMk/>
          <pc:sldMk cId="162968477" sldId="268"/>
        </pc:sldMkLst>
        <pc:spChg chg="mod">
          <ac:chgData name="Bima Adi Saputra" userId="S::bima.saputra@uph.edu::51fea982-8499-4764-81c3-945c0ab0142a" providerId="AD" clId="Web-{CF89C2B4-F835-5EEB-BA06-775A34F61870}" dt="2019-08-27T10:28:29.318" v="22" actId="20577"/>
          <ac:spMkLst>
            <pc:docMk/>
            <pc:sldMk cId="162968477" sldId="268"/>
            <ac:spMk id="2" creationId="{3F4DF065-2855-4320-A71B-D9D53DFDFAA3}"/>
          </ac:spMkLst>
        </pc:spChg>
      </pc:sldChg>
    </pc:docChg>
  </pc:docChgLst>
  <pc:docChgLst>
    <pc:chgData name="Elissa Oktoviani Hutasoit" userId="S::elissa.hutasoit@uph.edu::ef5a8056-9b0a-4d2c-bce7-e904fa55a099" providerId="AD" clId="Web-{68C781EA-7B0D-6373-9916-6E19B259ECDD}"/>
    <pc:docChg chg="addSld delSld modSld sldOrd">
      <pc:chgData name="Elissa Oktoviani Hutasoit" userId="S::elissa.hutasoit@uph.edu::ef5a8056-9b0a-4d2c-bce7-e904fa55a099" providerId="AD" clId="Web-{68C781EA-7B0D-6373-9916-6E19B259ECDD}" dt="2018-09-20T00:53:04.504" v="8" actId="1076"/>
      <pc:docMkLst>
        <pc:docMk/>
      </pc:docMkLst>
      <pc:sldChg chg="addSp delSp modSp">
        <pc:chgData name="Elissa Oktoviani Hutasoit" userId="S::elissa.hutasoit@uph.edu::ef5a8056-9b0a-4d2c-bce7-e904fa55a099" providerId="AD" clId="Web-{68C781EA-7B0D-6373-9916-6E19B259ECDD}" dt="2018-09-20T00:52:05.723" v="0"/>
        <pc:sldMkLst>
          <pc:docMk/>
          <pc:sldMk cId="1575410100" sldId="265"/>
        </pc:sldMkLst>
        <pc:spChg chg="del">
          <ac:chgData name="Elissa Oktoviani Hutasoit" userId="S::elissa.hutasoit@uph.edu::ef5a8056-9b0a-4d2c-bce7-e904fa55a099" providerId="AD" clId="Web-{68C781EA-7B0D-6373-9916-6E19B259ECDD}" dt="2018-09-20T00:52:05.723" v="0"/>
          <ac:spMkLst>
            <pc:docMk/>
            <pc:sldMk cId="1575410100" sldId="265"/>
            <ac:spMk id="3" creationId="{ED1F01AF-9E34-4FC9-A584-A01271F50B96}"/>
          </ac:spMkLst>
        </pc:spChg>
        <pc:spChg chg="add mod">
          <ac:chgData name="Elissa Oktoviani Hutasoit" userId="S::elissa.hutasoit@uph.edu::ef5a8056-9b0a-4d2c-bce7-e904fa55a099" providerId="AD" clId="Web-{68C781EA-7B0D-6373-9916-6E19B259ECDD}" dt="2018-09-20T00:52:05.723" v="0"/>
          <ac:spMkLst>
            <pc:docMk/>
            <pc:sldMk cId="1575410100" sldId="265"/>
            <ac:spMk id="13" creationId="{49F7A43C-92CA-44DA-B3E2-AEB93D3E1324}"/>
          </ac:spMkLst>
        </pc:spChg>
      </pc:sldChg>
      <pc:sldChg chg="addSp modSp new">
        <pc:chgData name="Elissa Oktoviani Hutasoit" userId="S::elissa.hutasoit@uph.edu::ef5a8056-9b0a-4d2c-bce7-e904fa55a099" providerId="AD" clId="Web-{68C781EA-7B0D-6373-9916-6E19B259ECDD}" dt="2018-09-20T00:53:04.504" v="8" actId="1076"/>
        <pc:sldMkLst>
          <pc:docMk/>
          <pc:sldMk cId="2773638410" sldId="266"/>
        </pc:sldMkLst>
        <pc:spChg chg="add mod">
          <ac:chgData name="Elissa Oktoviani Hutasoit" userId="S::elissa.hutasoit@uph.edu::ef5a8056-9b0a-4d2c-bce7-e904fa55a099" providerId="AD" clId="Web-{68C781EA-7B0D-6373-9916-6E19B259ECDD}" dt="2018-09-20T00:53:04.504" v="8" actId="1076"/>
          <ac:spMkLst>
            <pc:docMk/>
            <pc:sldMk cId="2773638410" sldId="266"/>
            <ac:spMk id="4" creationId="{57304D8E-3B57-4B2C-A6B3-F2C15760B621}"/>
          </ac:spMkLst>
        </pc:spChg>
      </pc:sldChg>
      <pc:sldChg chg="add del ord replId">
        <pc:chgData name="Elissa Oktoviani Hutasoit" userId="S::elissa.hutasoit@uph.edu::ef5a8056-9b0a-4d2c-bce7-e904fa55a099" providerId="AD" clId="Web-{68C781EA-7B0D-6373-9916-6E19B259ECDD}" dt="2018-09-20T00:53:02.425" v="7"/>
        <pc:sldMkLst>
          <pc:docMk/>
          <pc:sldMk cId="2415527561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6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7B0D2-A947-421A-8CF4-5B922673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saturation sat="3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431" y="773482"/>
            <a:ext cx="9727138" cy="329565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673100" sx="1000" sy="1000" algn="ctr" rotWithShape="0">
              <a:srgbClr val="000000"/>
            </a:outerShdw>
            <a:softEdge rad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9C8AF9-5AF7-4337-B18F-13490FE86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132"/>
            <a:ext cx="9144000" cy="1188668"/>
          </a:xfrm>
        </p:spPr>
        <p:txBody>
          <a:bodyPr>
            <a:normAutofit/>
          </a:bodyPr>
          <a:lstStyle/>
          <a:p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MEGACODE</a:t>
            </a:r>
          </a:p>
        </p:txBody>
      </p:sp>
    </p:spTree>
    <p:extLst>
      <p:ext uri="{BB962C8B-B14F-4D97-AF65-F5344CB8AC3E}">
        <p14:creationId xmlns:p14="http://schemas.microsoft.com/office/powerpoint/2010/main" val="226197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F065-2855-4320-A71B-D9D53DFD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cs typeface="Calibri Light"/>
              </a:rPr>
              <a:t>Refrensi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C71BD-4225-4B6E-9ED4-90C6DB2F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American Heart Association. (2016). Advance Cardiovascular Life Support 2015. USA.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44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9EA3EF-F75F-4D9C-9B38-46EEB027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656311"/>
            <a:ext cx="5462546" cy="35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A194-8A27-4531-9883-31BE9AFB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05"/>
            <a:ext cx="10515600" cy="368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Agar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resusitasi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sukses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penyedia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intervensi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bersamaan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” ( AHA, 2015 ).</a:t>
            </a:r>
          </a:p>
        </p:txBody>
      </p:sp>
      <p:pic>
        <p:nvPicPr>
          <p:cNvPr id="1026" name="Picture 2" descr="http://www.giveahandcpr.com/logo.jpg">
            <a:extLst>
              <a:ext uri="{FF2B5EF4-FFF2-40B4-BE49-F238E27FC236}">
                <a16:creationId xmlns:a16="http://schemas.microsoft.com/office/drawing/2014/main" id="{A5F35EB6-BDD8-43B4-BE48-21200E8E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07" y="3646238"/>
            <a:ext cx="26289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725A0-3E65-4BA2-A3F3-F42F8DA83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8339805">
            <a:off x="2124370" y="5611518"/>
            <a:ext cx="1460081" cy="1464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CB677F-D924-4578-9CF2-5BC86E7A9D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8371">
            <a:off x="474260" y="4308556"/>
            <a:ext cx="1330355" cy="13303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5C74DF-4F48-4354-AF8E-44554E745EF6}"/>
              </a:ext>
            </a:extLst>
          </p:cNvPr>
          <p:cNvSpPr/>
          <p:nvPr/>
        </p:nvSpPr>
        <p:spPr>
          <a:xfrm>
            <a:off x="3632886" y="1010079"/>
            <a:ext cx="10589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D288D5-377B-40B4-A1C1-E84078AA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61" y="475988"/>
            <a:ext cx="7433779" cy="6290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for 6 person high performance teams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E9689C-3267-4804-AA0F-2ADF0056B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89" y="1992698"/>
            <a:ext cx="1889750" cy="4439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F5B14-78C3-428D-B2CB-B0D7BD125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696" y="1062679"/>
            <a:ext cx="949304" cy="818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186A67-2ADF-4B56-8A50-7E2C79D55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272" y="2903621"/>
            <a:ext cx="1007644" cy="1007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293CC-168A-4009-A3B8-1AF2757A9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212" y="2885654"/>
            <a:ext cx="1025611" cy="1025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A48EC-8482-44BC-952E-9BA4C84E1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1272" y="4783975"/>
            <a:ext cx="1007644" cy="1007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86F237-8513-417F-B564-B094A5C596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146" y="4766008"/>
            <a:ext cx="1025612" cy="1025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C0FF5-442A-4A0A-B2B7-3EAFD108D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1721" y="1236693"/>
            <a:ext cx="1007644" cy="1007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079C25-E78A-4B4D-9C96-FFDCDCD5C78A}"/>
              </a:ext>
            </a:extLst>
          </p:cNvPr>
          <p:cNvCxnSpPr/>
          <p:nvPr/>
        </p:nvCxnSpPr>
        <p:spPr>
          <a:xfrm flipH="1">
            <a:off x="2397211" y="1467279"/>
            <a:ext cx="1149178" cy="12141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F9CEEC-B536-410C-A1DE-801220B4E26F}"/>
              </a:ext>
            </a:extLst>
          </p:cNvPr>
          <p:cNvCxnSpPr>
            <a:cxnSpLocks/>
          </p:cNvCxnSpPr>
          <p:nvPr/>
        </p:nvCxnSpPr>
        <p:spPr>
          <a:xfrm>
            <a:off x="4778310" y="1467279"/>
            <a:ext cx="1121783" cy="1226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05B2DA-0FC0-446E-A40A-DDEA0EC04B57}"/>
              </a:ext>
            </a:extLst>
          </p:cNvPr>
          <p:cNvCxnSpPr>
            <a:endCxn id="14" idx="1"/>
          </p:cNvCxnSpPr>
          <p:nvPr/>
        </p:nvCxnSpPr>
        <p:spPr>
          <a:xfrm flipV="1">
            <a:off x="2854411" y="3398460"/>
            <a:ext cx="2747801" cy="305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01A08B-3DB5-4B9E-A2B8-8A905C5A7831}"/>
              </a:ext>
            </a:extLst>
          </p:cNvPr>
          <p:cNvSpPr txBox="1"/>
          <p:nvPr/>
        </p:nvSpPr>
        <p:spPr>
          <a:xfrm>
            <a:off x="1853512" y="1010079"/>
            <a:ext cx="81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647AC7-619B-4937-8A09-3A20BE5CAEC3}"/>
              </a:ext>
            </a:extLst>
          </p:cNvPr>
          <p:cNvSpPr txBox="1"/>
          <p:nvPr/>
        </p:nvSpPr>
        <p:spPr>
          <a:xfrm>
            <a:off x="3683895" y="1604575"/>
            <a:ext cx="94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0DA6-2734-4827-B6D8-132208EB46C6}"/>
              </a:ext>
            </a:extLst>
          </p:cNvPr>
          <p:cNvSpPr txBox="1"/>
          <p:nvPr/>
        </p:nvSpPr>
        <p:spPr>
          <a:xfrm>
            <a:off x="5325194" y="3850854"/>
            <a:ext cx="171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DEFIBRILLATOR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483F2-508A-4F2B-8A71-B0C90C7A25D5}"/>
              </a:ext>
            </a:extLst>
          </p:cNvPr>
          <p:cNvSpPr txBox="1"/>
          <p:nvPr/>
        </p:nvSpPr>
        <p:spPr>
          <a:xfrm>
            <a:off x="5391578" y="5713355"/>
            <a:ext cx="156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75175A-176B-4967-BD17-A1267941C1D7}"/>
              </a:ext>
            </a:extLst>
          </p:cNvPr>
          <p:cNvSpPr txBox="1"/>
          <p:nvPr/>
        </p:nvSpPr>
        <p:spPr>
          <a:xfrm>
            <a:off x="1408791" y="3871574"/>
            <a:ext cx="171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E0999C-E71C-4516-959A-F821DD888D54}"/>
              </a:ext>
            </a:extLst>
          </p:cNvPr>
          <p:cNvSpPr txBox="1"/>
          <p:nvPr/>
        </p:nvSpPr>
        <p:spPr>
          <a:xfrm>
            <a:off x="1743109" y="5714858"/>
            <a:ext cx="99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31B8EE-50D3-474C-9859-9457FE93D5DC}"/>
              </a:ext>
            </a:extLst>
          </p:cNvPr>
          <p:cNvSpPr txBox="1"/>
          <p:nvPr/>
        </p:nvSpPr>
        <p:spPr>
          <a:xfrm>
            <a:off x="1617001" y="2107325"/>
            <a:ext cx="121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E9E720-0109-488B-88F7-9DA8D154F53E}"/>
              </a:ext>
            </a:extLst>
          </p:cNvPr>
          <p:cNvSpPr/>
          <p:nvPr/>
        </p:nvSpPr>
        <p:spPr>
          <a:xfrm>
            <a:off x="8180172" y="6196"/>
            <a:ext cx="4006488" cy="5050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Resuscitation Triangle Roles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D24DE3-230E-479C-814A-11F7CD4434D9}"/>
              </a:ext>
            </a:extLst>
          </p:cNvPr>
          <p:cNvSpPr/>
          <p:nvPr/>
        </p:nvSpPr>
        <p:spPr>
          <a:xfrm>
            <a:off x="8180172" y="523441"/>
            <a:ext cx="4006488" cy="2082889"/>
          </a:xfrm>
          <a:prstGeom prst="rect">
            <a:avLst/>
          </a:prstGeom>
          <a:solidFill>
            <a:srgbClr val="F09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Kompresi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chemeClr val="tx1"/>
                </a:solidFill>
              </a:rPr>
              <a:t>Menilai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kondisi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pasien</a:t>
            </a:r>
            <a:endParaRPr lang="en-US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chemeClr val="tx1"/>
                </a:solidFill>
              </a:rPr>
              <a:t>Melakukan</a:t>
            </a:r>
            <a:r>
              <a:rPr lang="en-US" b="1">
                <a:solidFill>
                  <a:schemeClr val="tx1"/>
                </a:solidFill>
              </a:rPr>
              <a:t> 5 </a:t>
            </a:r>
            <a:r>
              <a:rPr lang="en-US" b="1" err="1">
                <a:solidFill>
                  <a:schemeClr val="tx1"/>
                </a:solidFill>
              </a:rPr>
              <a:t>siklus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kompresi</a:t>
            </a:r>
            <a:r>
              <a:rPr lang="en-US" b="1">
                <a:solidFill>
                  <a:schemeClr val="tx1"/>
                </a:solidFill>
              </a:rPr>
              <a:t> dada</a:t>
            </a:r>
            <a:endParaRPr lang="en-US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chemeClr val="tx1"/>
                </a:solidFill>
              </a:rPr>
              <a:t>Bergantian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dengan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bagian</a:t>
            </a:r>
            <a:r>
              <a:rPr lang="en-US" b="1">
                <a:solidFill>
                  <a:schemeClr val="tx1"/>
                </a:solidFill>
              </a:rPr>
              <a:t> AED/monitor/defib </a:t>
            </a:r>
            <a:r>
              <a:rPr lang="en-US" b="1" err="1">
                <a:solidFill>
                  <a:schemeClr val="tx1"/>
                </a:solidFill>
              </a:rPr>
              <a:t>tiap</a:t>
            </a:r>
            <a:r>
              <a:rPr lang="en-US" b="1">
                <a:solidFill>
                  <a:schemeClr val="tx1"/>
                </a:solidFill>
              </a:rPr>
              <a:t> 5 </a:t>
            </a:r>
            <a:r>
              <a:rPr lang="en-US" b="1" err="1">
                <a:solidFill>
                  <a:schemeClr val="tx1"/>
                </a:solidFill>
              </a:rPr>
              <a:t>siklus</a:t>
            </a:r>
            <a:r>
              <a:rPr lang="en-US" b="1">
                <a:solidFill>
                  <a:schemeClr val="tx1"/>
                </a:solidFill>
              </a:rPr>
              <a:t>/ 2 </a:t>
            </a:r>
            <a:r>
              <a:rPr lang="en-US" b="1" err="1">
                <a:solidFill>
                  <a:schemeClr val="tx1"/>
                </a:solidFill>
              </a:rPr>
              <a:t>menit</a:t>
            </a:r>
            <a:r>
              <a:rPr lang="en-US" b="1">
                <a:solidFill>
                  <a:schemeClr val="tx1"/>
                </a:solidFill>
              </a:rPr>
              <a:t> ( </a:t>
            </a:r>
            <a:r>
              <a:rPr lang="en-US" b="1" err="1">
                <a:solidFill>
                  <a:schemeClr val="tx1"/>
                </a:solidFill>
              </a:rPr>
              <a:t>atau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lebih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cepat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jika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ada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tanda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tanda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kelelahan</a:t>
            </a:r>
            <a:r>
              <a:rPr lang="en-US" b="1">
                <a:solidFill>
                  <a:schemeClr val="tx1"/>
                </a:solidFill>
              </a:rPr>
              <a:t> )</a:t>
            </a:r>
            <a:endParaRPr lang="en-US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085E4-B550-4AC0-8A08-73815F2C0507}"/>
              </a:ext>
            </a:extLst>
          </p:cNvPr>
          <p:cNvSpPr txBox="1"/>
          <p:nvPr/>
        </p:nvSpPr>
        <p:spPr>
          <a:xfrm>
            <a:off x="5526145" y="2606796"/>
            <a:ext cx="123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AE13DE-6CFC-4BF3-9868-13143DD262C7}"/>
              </a:ext>
            </a:extLst>
          </p:cNvPr>
          <p:cNvSpPr txBox="1"/>
          <p:nvPr/>
        </p:nvSpPr>
        <p:spPr>
          <a:xfrm>
            <a:off x="8180172" y="2604986"/>
            <a:ext cx="4006488" cy="2893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AED/ monitor/ defibrillator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/>
              <a:t>Membawa</a:t>
            </a:r>
            <a:r>
              <a:rPr lang="en-US" b="1"/>
              <a:t> dan </a:t>
            </a:r>
            <a:r>
              <a:rPr lang="en-US" b="1" err="1"/>
              <a:t>mengoperasikan</a:t>
            </a:r>
            <a:r>
              <a:rPr lang="en-US" b="1"/>
              <a:t> AED/ monitor/ defibrillator</a:t>
            </a:r>
            <a:endParaRPr lang="en-US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/>
              <a:t>Bergantian</a:t>
            </a:r>
            <a:r>
              <a:rPr lang="en-US" b="1"/>
              <a:t> </a:t>
            </a:r>
            <a:r>
              <a:rPr lang="en-US" b="1" err="1"/>
              <a:t>dengan</a:t>
            </a:r>
            <a:r>
              <a:rPr lang="en-US" b="1"/>
              <a:t> </a:t>
            </a:r>
            <a:r>
              <a:rPr lang="en-US" b="1" err="1"/>
              <a:t>bagian</a:t>
            </a:r>
            <a:r>
              <a:rPr lang="en-US" b="1"/>
              <a:t> </a:t>
            </a:r>
            <a:r>
              <a:rPr lang="en-US" b="1" err="1"/>
              <a:t>kompresi</a:t>
            </a:r>
            <a:r>
              <a:rPr lang="en-US" b="1"/>
              <a:t> </a:t>
            </a:r>
            <a:r>
              <a:rPr lang="en-US" b="1" err="1"/>
              <a:t>tiap</a:t>
            </a:r>
            <a:r>
              <a:rPr lang="en-US" b="1"/>
              <a:t> 5 </a:t>
            </a:r>
            <a:r>
              <a:rPr lang="en-US" b="1" err="1"/>
              <a:t>siklus</a:t>
            </a:r>
            <a:r>
              <a:rPr lang="en-US" b="1"/>
              <a:t>/ 2 </a:t>
            </a:r>
            <a:r>
              <a:rPr lang="en-US" b="1" err="1"/>
              <a:t>menit</a:t>
            </a:r>
            <a:r>
              <a:rPr lang="en-US" b="1"/>
              <a:t> (</a:t>
            </a:r>
            <a:r>
              <a:rPr lang="en-US" b="1" err="1"/>
              <a:t>atau</a:t>
            </a:r>
            <a:r>
              <a:rPr lang="en-US" b="1"/>
              <a:t> </a:t>
            </a:r>
            <a:r>
              <a:rPr lang="en-US" b="1" err="1"/>
              <a:t>lebih</a:t>
            </a:r>
            <a:r>
              <a:rPr lang="en-US" b="1"/>
              <a:t> </a:t>
            </a:r>
            <a:r>
              <a:rPr lang="en-US" b="1" err="1"/>
              <a:t>cepat</a:t>
            </a:r>
            <a:r>
              <a:rPr lang="en-US" b="1"/>
              <a:t> </a:t>
            </a:r>
            <a:r>
              <a:rPr lang="en-US" b="1" err="1"/>
              <a:t>jika</a:t>
            </a:r>
            <a:r>
              <a:rPr lang="en-US" b="1"/>
              <a:t> </a:t>
            </a:r>
            <a:r>
              <a:rPr lang="en-US" b="1" err="1"/>
              <a:t>ada</a:t>
            </a:r>
            <a:r>
              <a:rPr lang="en-US" b="1"/>
              <a:t> </a:t>
            </a:r>
            <a:r>
              <a:rPr lang="en-US" b="1" err="1"/>
              <a:t>tanda</a:t>
            </a:r>
            <a:r>
              <a:rPr lang="en-US" b="1"/>
              <a:t> </a:t>
            </a:r>
            <a:r>
              <a:rPr lang="en-US" b="1" err="1"/>
              <a:t>tanda</a:t>
            </a:r>
            <a:r>
              <a:rPr lang="en-US" b="1"/>
              <a:t> </a:t>
            </a:r>
            <a:r>
              <a:rPr lang="en-US" b="1" err="1"/>
              <a:t>kelelahan</a:t>
            </a:r>
            <a:r>
              <a:rPr lang="en-US" b="1"/>
              <a:t>)</a:t>
            </a:r>
            <a:endParaRPr lang="en-US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/>
              <a:t>Jika</a:t>
            </a:r>
            <a:r>
              <a:rPr lang="en-US" b="1"/>
              <a:t> </a:t>
            </a:r>
            <a:r>
              <a:rPr lang="en-US" b="1" err="1"/>
              <a:t>ada</a:t>
            </a:r>
            <a:r>
              <a:rPr lang="en-US" b="1"/>
              <a:t> monitor, </a:t>
            </a:r>
            <a:r>
              <a:rPr lang="en-US" b="1" err="1"/>
              <a:t>letakkan</a:t>
            </a:r>
            <a:r>
              <a:rPr lang="en-US" b="1"/>
              <a:t> </a:t>
            </a:r>
            <a:r>
              <a:rPr lang="en-US" b="1" err="1"/>
              <a:t>posisi</a:t>
            </a:r>
            <a:r>
              <a:rPr lang="en-US" b="1"/>
              <a:t> monitor </a:t>
            </a:r>
            <a:r>
              <a:rPr lang="en-US" b="1" err="1"/>
              <a:t>dimana</a:t>
            </a:r>
            <a:r>
              <a:rPr lang="en-US" b="1"/>
              <a:t> leader </a:t>
            </a:r>
            <a:r>
              <a:rPr lang="en-US" b="1" err="1"/>
              <a:t>bisa</a:t>
            </a:r>
            <a:r>
              <a:rPr lang="en-US" b="1"/>
              <a:t> </a:t>
            </a:r>
            <a:r>
              <a:rPr lang="en-US" b="1" err="1"/>
              <a:t>melihat</a:t>
            </a:r>
            <a:r>
              <a:rPr lang="en-US" b="1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6A4883-B52F-4A30-B51D-85C26108D66D}"/>
              </a:ext>
            </a:extLst>
          </p:cNvPr>
          <p:cNvSpPr txBox="1"/>
          <p:nvPr/>
        </p:nvSpPr>
        <p:spPr>
          <a:xfrm>
            <a:off x="8180172" y="5308053"/>
            <a:ext cx="4006488" cy="1508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Buka </a:t>
            </a:r>
            <a:r>
              <a:rPr lang="en-US" b="1" err="1"/>
              <a:t>jalan</a:t>
            </a:r>
            <a:r>
              <a:rPr lang="en-US" b="1"/>
              <a:t> </a:t>
            </a:r>
            <a:r>
              <a:rPr lang="en-US" b="1" err="1"/>
              <a:t>nafas</a:t>
            </a:r>
            <a:endParaRPr lang="en-US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/>
              <a:t>Menyediakan</a:t>
            </a:r>
            <a:r>
              <a:rPr lang="en-US" b="1"/>
              <a:t> BVM</a:t>
            </a:r>
            <a:endParaRPr lang="en-US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err="1"/>
              <a:t>Memasukkan</a:t>
            </a:r>
            <a:r>
              <a:rPr lang="en-US" b="1"/>
              <a:t> </a:t>
            </a:r>
            <a:r>
              <a:rPr lang="en-US" b="1" err="1"/>
              <a:t>alat</a:t>
            </a:r>
            <a:r>
              <a:rPr lang="en-US" b="1"/>
              <a:t> </a:t>
            </a:r>
            <a:r>
              <a:rPr lang="en-US" b="1" err="1"/>
              <a:t>tambahan</a:t>
            </a:r>
            <a:r>
              <a:rPr lang="en-US" b="1"/>
              <a:t> </a:t>
            </a:r>
            <a:r>
              <a:rPr lang="en-US" b="1" err="1"/>
              <a:t>untuk</a:t>
            </a:r>
            <a:r>
              <a:rPr lang="en-US" b="1"/>
              <a:t> </a:t>
            </a:r>
            <a:r>
              <a:rPr lang="en-US" b="1" err="1"/>
              <a:t>membuka</a:t>
            </a:r>
            <a:r>
              <a:rPr lang="en-US" b="1"/>
              <a:t> </a:t>
            </a:r>
            <a:r>
              <a:rPr lang="en-US" b="1" err="1"/>
              <a:t>jalan</a:t>
            </a:r>
            <a:r>
              <a:rPr lang="en-US" b="1"/>
              <a:t> </a:t>
            </a:r>
            <a:r>
              <a:rPr lang="en-US" b="1" err="1"/>
              <a:t>nafas</a:t>
            </a:r>
            <a:r>
              <a:rPr lang="en-US" b="1"/>
              <a:t> </a:t>
            </a:r>
            <a:r>
              <a:rPr lang="en-US" b="1" err="1"/>
              <a:t>seperlunya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966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576C1-FDBF-42F3-A1B3-B9A82F89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0610">
            <a:off x="146301" y="4133331"/>
            <a:ext cx="1431038" cy="1431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E391-4646-46AD-981C-5EB3C8B2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20098">
            <a:off x="1807428" y="5664253"/>
            <a:ext cx="1595391" cy="1595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5E7557-BD77-4230-954E-7671A1876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521157"/>
            <a:ext cx="6534912" cy="6176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041C35-42A0-4B18-BD84-A414043AC34D}"/>
              </a:ext>
            </a:extLst>
          </p:cNvPr>
          <p:cNvSpPr/>
          <p:nvPr/>
        </p:nvSpPr>
        <p:spPr>
          <a:xfrm>
            <a:off x="8180172" y="3160"/>
            <a:ext cx="4005931" cy="32634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</a:t>
            </a:r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>
                <a:solidFill>
                  <a:schemeClr val="tx1"/>
                </a:solidFill>
              </a:rPr>
              <a:t>Dalam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setiap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tim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resusitasi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harus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memiliki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seorang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pemimpin</a:t>
            </a:r>
            <a:endParaRPr lang="en-US" sz="1700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>
                <a:solidFill>
                  <a:schemeClr val="tx1"/>
                </a:solidFill>
              </a:rPr>
              <a:t>Menentukan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peran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dari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masing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masing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anggota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tim</a:t>
            </a:r>
            <a:endParaRPr lang="en-US" sz="1700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>
                <a:solidFill>
                  <a:schemeClr val="tx1"/>
                </a:solidFill>
              </a:rPr>
              <a:t>Membuat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keputusan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dalam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memberikan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perawatan</a:t>
            </a:r>
            <a:endParaRPr lang="en-US" sz="1700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>
                <a:solidFill>
                  <a:schemeClr val="tx1"/>
                </a:solidFill>
              </a:rPr>
              <a:t>Memberikan</a:t>
            </a:r>
            <a:r>
              <a:rPr lang="en-US" sz="1700" b="1">
                <a:solidFill>
                  <a:schemeClr val="tx1"/>
                </a:solidFill>
              </a:rPr>
              <a:t> feedback pada </a:t>
            </a:r>
            <a:r>
              <a:rPr lang="en-US" sz="1700" b="1" err="1">
                <a:solidFill>
                  <a:schemeClr val="tx1"/>
                </a:solidFill>
              </a:rPr>
              <a:t>anggota</a:t>
            </a:r>
            <a:r>
              <a:rPr lang="en-US" sz="1700" b="1">
                <a:solidFill>
                  <a:schemeClr val="tx1"/>
                </a:solidFill>
              </a:rPr>
              <a:t> team </a:t>
            </a:r>
            <a:r>
              <a:rPr lang="en-US" sz="1700" b="1" err="1">
                <a:solidFill>
                  <a:schemeClr val="tx1"/>
                </a:solidFill>
              </a:rPr>
              <a:t>jika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dibutuhkan</a:t>
            </a:r>
            <a:endParaRPr lang="en-US" sz="1700" b="1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>
                <a:solidFill>
                  <a:schemeClr val="tx1"/>
                </a:solidFill>
              </a:rPr>
              <a:t>Bertanggung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jawab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untuk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peran</a:t>
            </a:r>
            <a:r>
              <a:rPr lang="en-US" sz="1700" b="1">
                <a:solidFill>
                  <a:schemeClr val="tx1"/>
                </a:solidFill>
              </a:rPr>
              <a:t> yang </a:t>
            </a:r>
            <a:r>
              <a:rPr lang="en-US" sz="1700" b="1" err="1">
                <a:solidFill>
                  <a:schemeClr val="tx1"/>
                </a:solidFill>
              </a:rPr>
              <a:t>tidak</a:t>
            </a:r>
            <a:r>
              <a:rPr lang="en-US" sz="1700" b="1">
                <a:solidFill>
                  <a:schemeClr val="tx1"/>
                </a:solidFill>
              </a:rPr>
              <a:t> </a:t>
            </a:r>
            <a:r>
              <a:rPr lang="en-US" sz="1700" b="1" err="1">
                <a:solidFill>
                  <a:schemeClr val="tx1"/>
                </a:solidFill>
              </a:rPr>
              <a:t>ditugaskan</a:t>
            </a:r>
            <a:endParaRPr lang="en-US" sz="17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6E9F1-0DF5-4BF5-8E81-F1240E257FD0}"/>
              </a:ext>
            </a:extLst>
          </p:cNvPr>
          <p:cNvSpPr txBox="1"/>
          <p:nvPr/>
        </p:nvSpPr>
        <p:spPr>
          <a:xfrm>
            <a:off x="8180172" y="3282072"/>
            <a:ext cx="4005931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Medikasi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/>
              <a:t>Peran</a:t>
            </a:r>
            <a:r>
              <a:rPr lang="en-US" sz="1700" b="1"/>
              <a:t> </a:t>
            </a:r>
            <a:r>
              <a:rPr lang="en-US" sz="1700" b="1" err="1"/>
              <a:t>penyedia</a:t>
            </a:r>
            <a:r>
              <a:rPr lang="en-US" sz="1700" b="1"/>
              <a:t> ACLS</a:t>
            </a:r>
            <a:endParaRPr lang="en-US" sz="17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/>
              <a:t>Menginisiasi</a:t>
            </a:r>
            <a:r>
              <a:rPr lang="en-US" sz="1700" b="1"/>
              <a:t> </a:t>
            </a:r>
            <a:r>
              <a:rPr lang="en-US" sz="1700" b="1" err="1"/>
              <a:t>pemasangan</a:t>
            </a:r>
            <a:r>
              <a:rPr lang="en-US" sz="1700" b="1"/>
              <a:t> IV/IO</a:t>
            </a:r>
            <a:endParaRPr lang="en-US" sz="17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/>
              <a:t>Mengelola</a:t>
            </a:r>
            <a:r>
              <a:rPr lang="en-US" sz="1700" b="1"/>
              <a:t> </a:t>
            </a:r>
            <a:r>
              <a:rPr lang="en-US" sz="1700" b="1" err="1"/>
              <a:t>obat-obatan</a:t>
            </a:r>
            <a:endParaRPr lang="en-US" sz="17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F93D7-BD23-4772-9B38-047460BA28DE}"/>
              </a:ext>
            </a:extLst>
          </p:cNvPr>
          <p:cNvSpPr txBox="1"/>
          <p:nvPr/>
        </p:nvSpPr>
        <p:spPr>
          <a:xfrm>
            <a:off x="8180172" y="4624555"/>
            <a:ext cx="4005931" cy="2231380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Timer/ Recorder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/>
              <a:t>Mencatat</a:t>
            </a:r>
            <a:r>
              <a:rPr lang="en-US" sz="1700" b="1"/>
              <a:t> </a:t>
            </a:r>
            <a:r>
              <a:rPr lang="en-US" sz="1700" b="1" err="1"/>
              <a:t>waktu</a:t>
            </a:r>
            <a:r>
              <a:rPr lang="en-US" sz="1700" b="1"/>
              <a:t> </a:t>
            </a:r>
            <a:r>
              <a:rPr lang="en-US" sz="1700" b="1" err="1"/>
              <a:t>tindakan</a:t>
            </a:r>
            <a:r>
              <a:rPr lang="en-US" sz="1700" b="1"/>
              <a:t> dan </a:t>
            </a:r>
            <a:r>
              <a:rPr lang="en-US" sz="1700" b="1" err="1"/>
              <a:t>obat</a:t>
            </a:r>
            <a:r>
              <a:rPr lang="en-US" sz="1700" b="1"/>
              <a:t> </a:t>
            </a:r>
            <a:r>
              <a:rPr lang="en-US" sz="1700" b="1" err="1"/>
              <a:t>obatan</a:t>
            </a:r>
            <a:r>
              <a:rPr lang="en-US" sz="1700" b="1"/>
              <a:t> (</a:t>
            </a:r>
            <a:r>
              <a:rPr lang="en-US" sz="1700" b="1" err="1"/>
              <a:t>mengingatkan</a:t>
            </a:r>
            <a:r>
              <a:rPr lang="en-US" sz="1700" b="1"/>
              <a:t> </a:t>
            </a:r>
            <a:r>
              <a:rPr lang="en-US" sz="1700" b="1" err="1"/>
              <a:t>kapan</a:t>
            </a:r>
            <a:r>
              <a:rPr lang="en-US" sz="1700" b="1"/>
              <a:t> </a:t>
            </a:r>
            <a:r>
              <a:rPr lang="en-US" sz="1700" b="1" err="1"/>
              <a:t>obat</a:t>
            </a:r>
            <a:r>
              <a:rPr lang="en-US" sz="1700" b="1"/>
              <a:t> </a:t>
            </a:r>
            <a:r>
              <a:rPr lang="en-US" sz="1700" b="1" err="1"/>
              <a:t>akan</a:t>
            </a:r>
            <a:r>
              <a:rPr lang="en-US" sz="1700" b="1"/>
              <a:t> </a:t>
            </a:r>
            <a:r>
              <a:rPr lang="en-US" sz="1700" b="1" err="1"/>
              <a:t>diberikan</a:t>
            </a:r>
            <a:r>
              <a:rPr lang="en-US" sz="1700" b="1"/>
              <a:t> </a:t>
            </a:r>
            <a:r>
              <a:rPr lang="en-US" sz="1700" b="1" err="1"/>
              <a:t>kembali</a:t>
            </a:r>
            <a:r>
              <a:rPr lang="en-US" sz="1700" b="1"/>
              <a:t>)</a:t>
            </a:r>
            <a:endParaRPr lang="en-US" sz="17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/>
              <a:t>Mencatat</a:t>
            </a:r>
            <a:r>
              <a:rPr lang="en-US" sz="1700" b="1"/>
              <a:t> </a:t>
            </a:r>
            <a:r>
              <a:rPr lang="en-US" sz="1700" b="1" err="1"/>
              <a:t>frekuensi</a:t>
            </a:r>
            <a:r>
              <a:rPr lang="en-US" sz="1700" b="1"/>
              <a:t> dan </a:t>
            </a:r>
            <a:r>
              <a:rPr lang="en-US" sz="1700" b="1" err="1"/>
              <a:t>durasi</a:t>
            </a:r>
            <a:r>
              <a:rPr lang="en-US" sz="1700" b="1"/>
              <a:t> </a:t>
            </a:r>
            <a:r>
              <a:rPr lang="en-US" sz="1700" b="1" err="1"/>
              <a:t>interupsi</a:t>
            </a:r>
            <a:r>
              <a:rPr lang="en-US" sz="1700" b="1"/>
              <a:t> </a:t>
            </a:r>
            <a:r>
              <a:rPr lang="en-US" sz="1700" b="1" err="1"/>
              <a:t>dalam</a:t>
            </a:r>
            <a:r>
              <a:rPr lang="en-US" sz="1700" b="1"/>
              <a:t> </a:t>
            </a:r>
            <a:r>
              <a:rPr lang="en-US" sz="1700" b="1" err="1"/>
              <a:t>kompresi</a:t>
            </a:r>
            <a:endParaRPr lang="en-US" sz="17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err="1"/>
              <a:t>Mengkomunikasikan</a:t>
            </a:r>
            <a:r>
              <a:rPr lang="en-US" sz="1700" b="1"/>
              <a:t> </a:t>
            </a:r>
            <a:r>
              <a:rPr lang="en-US" sz="1700" b="1" err="1"/>
              <a:t>hal</a:t>
            </a:r>
            <a:r>
              <a:rPr lang="en-US" sz="1700" b="1"/>
              <a:t> </a:t>
            </a:r>
            <a:r>
              <a:rPr lang="en-US" sz="1700" b="1" err="1"/>
              <a:t>tersebut</a:t>
            </a:r>
            <a:r>
              <a:rPr lang="en-US" sz="1700" b="1"/>
              <a:t> pada leader</a:t>
            </a:r>
            <a:endParaRPr lang="en-US" sz="17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97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A5D8-B0C1-461B-ACF0-48E651FB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57"/>
            <a:ext cx="4191000" cy="166216"/>
          </a:xfrm>
        </p:spPr>
        <p:txBody>
          <a:bodyPr>
            <a:normAutofit fontScale="90000"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Cardiac Arrest Algorithm-2015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0A92D-BFF3-4073-B5F7-5BFC8DF1E7F0}"/>
              </a:ext>
            </a:extLst>
          </p:cNvPr>
          <p:cNvSpPr txBox="1"/>
          <p:nvPr/>
        </p:nvSpPr>
        <p:spPr>
          <a:xfrm>
            <a:off x="3380601" y="325444"/>
            <a:ext cx="47594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sz="1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HENTI JANTUNG HENTI NAFAS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BLS :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Lakukan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Oksigen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Ambil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pasang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monitor/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defibrilator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7688D-1437-4487-8B0F-F3A8F3B2C70C}"/>
              </a:ext>
            </a:extLst>
          </p:cNvPr>
          <p:cNvSpPr txBox="1"/>
          <p:nvPr/>
        </p:nvSpPr>
        <p:spPr>
          <a:xfrm>
            <a:off x="4838701" y="1730620"/>
            <a:ext cx="135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4F814-893B-40CB-9BD1-204FC5604B61}"/>
              </a:ext>
            </a:extLst>
          </p:cNvPr>
          <p:cNvSpPr txBox="1"/>
          <p:nvPr/>
        </p:nvSpPr>
        <p:spPr>
          <a:xfrm>
            <a:off x="1326473" y="1715270"/>
            <a:ext cx="1838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tanpa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VF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16EAD-F2E8-4DBF-BB0F-CA75D22603A8}"/>
              </a:ext>
            </a:extLst>
          </p:cNvPr>
          <p:cNvSpPr txBox="1"/>
          <p:nvPr/>
        </p:nvSpPr>
        <p:spPr>
          <a:xfrm>
            <a:off x="8178113" y="1806269"/>
            <a:ext cx="1208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Asystole/ PEA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44E5562A-0219-4103-A1FB-6B8BE542A16A}"/>
              </a:ext>
            </a:extLst>
          </p:cNvPr>
          <p:cNvSpPr/>
          <p:nvPr/>
        </p:nvSpPr>
        <p:spPr>
          <a:xfrm rot="21057369" flipH="1">
            <a:off x="1924729" y="2421997"/>
            <a:ext cx="286379" cy="2199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AE2C7-3D5B-46DB-9E42-495F26008032}"/>
              </a:ext>
            </a:extLst>
          </p:cNvPr>
          <p:cNvSpPr txBox="1"/>
          <p:nvPr/>
        </p:nvSpPr>
        <p:spPr>
          <a:xfrm>
            <a:off x="1390412" y="2361144"/>
            <a:ext cx="156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Shock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F3D1A-00BC-4B3C-B40C-A60EDFDDC9B9}"/>
              </a:ext>
            </a:extLst>
          </p:cNvPr>
          <p:cNvSpPr txBox="1"/>
          <p:nvPr/>
        </p:nvSpPr>
        <p:spPr>
          <a:xfrm>
            <a:off x="1647110" y="2864848"/>
            <a:ext cx="2261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CPR 2 </a:t>
            </a:r>
            <a:r>
              <a:rPr lang="en-US" sz="1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Memasang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akses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IV/ 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04E86-E3B3-4938-96D5-C30FB47268AC}"/>
              </a:ext>
            </a:extLst>
          </p:cNvPr>
          <p:cNvSpPr txBox="1"/>
          <p:nvPr/>
        </p:nvSpPr>
        <p:spPr>
          <a:xfrm>
            <a:off x="1754785" y="3609028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57179-3671-40ED-95AC-7A7DE67CF16C}"/>
              </a:ext>
            </a:extLst>
          </p:cNvPr>
          <p:cNvSpPr txBox="1"/>
          <p:nvPr/>
        </p:nvSpPr>
        <p:spPr>
          <a:xfrm>
            <a:off x="1620547" y="4218895"/>
            <a:ext cx="156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Shock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B21A9E89-E574-4B9E-8249-125E3D90F7A2}"/>
              </a:ext>
            </a:extLst>
          </p:cNvPr>
          <p:cNvSpPr/>
          <p:nvPr/>
        </p:nvSpPr>
        <p:spPr>
          <a:xfrm rot="21057369" flipH="1">
            <a:off x="2190191" y="4310449"/>
            <a:ext cx="259958" cy="21299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49ECE-3D78-4612-8610-AFA841250B4F}"/>
              </a:ext>
            </a:extLst>
          </p:cNvPr>
          <p:cNvSpPr txBox="1"/>
          <p:nvPr/>
        </p:nvSpPr>
        <p:spPr>
          <a:xfrm>
            <a:off x="1754785" y="4642348"/>
            <a:ext cx="311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CPR 2 </a:t>
            </a:r>
            <a:r>
              <a:rPr lang="en-US" sz="1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Epinephrine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tiap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3-5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Pertimbangkan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capnography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3FB6A-B7D0-412F-9FE3-DC3BB9B552E8}"/>
              </a:ext>
            </a:extLst>
          </p:cNvPr>
          <p:cNvSpPr txBox="1"/>
          <p:nvPr/>
        </p:nvSpPr>
        <p:spPr>
          <a:xfrm>
            <a:off x="3307057" y="5611001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43948B-A98D-417E-8133-11C3EECD8B7C}"/>
              </a:ext>
            </a:extLst>
          </p:cNvPr>
          <p:cNvSpPr txBox="1"/>
          <p:nvPr/>
        </p:nvSpPr>
        <p:spPr>
          <a:xfrm>
            <a:off x="3202024" y="6303974"/>
            <a:ext cx="156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Shock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399F455C-ED51-4081-8C94-68C3C24E50A8}"/>
              </a:ext>
            </a:extLst>
          </p:cNvPr>
          <p:cNvSpPr/>
          <p:nvPr/>
        </p:nvSpPr>
        <p:spPr>
          <a:xfrm rot="21057369" flipH="1">
            <a:off x="3698951" y="6305813"/>
            <a:ext cx="273191" cy="2065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9550D6-F653-4FED-8B85-88644357FC40}"/>
              </a:ext>
            </a:extLst>
          </p:cNvPr>
          <p:cNvSpPr txBox="1"/>
          <p:nvPr/>
        </p:nvSpPr>
        <p:spPr>
          <a:xfrm>
            <a:off x="16214" y="5947312"/>
            <a:ext cx="356338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CPR 2 </a:t>
            </a:r>
            <a:r>
              <a:rPr lang="en-US" sz="1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Amiodarone 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mg</a:t>
            </a:r>
            <a:r>
              <a:rPr lang="en-US" sz="1200" b="1">
                <a:cs typeface="Calibri"/>
              </a:rPr>
              <a:t> bolus IV (first dose)</a:t>
            </a:r>
          </a:p>
          <a:p>
            <a:r>
              <a:rPr lang="en-US" sz="1200" b="1">
                <a:cs typeface="Calibri"/>
              </a:rPr>
              <a:t>        </a:t>
            </a:r>
            <a:r>
              <a:rPr lang="en-US" sz="1200" b="1" err="1">
                <a:cs typeface="Calibri"/>
              </a:rPr>
              <a:t>Dosis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selanjutnya</a:t>
            </a:r>
            <a:r>
              <a:rPr lang="en-US" sz="1200" b="1">
                <a:cs typeface="Calibri"/>
              </a:rPr>
              <a:t> 150 mg bolus.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Mengatasi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penyebab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ditangani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E41C8-1A71-447B-9A40-FB73DA8FCCEA}"/>
              </a:ext>
            </a:extLst>
          </p:cNvPr>
          <p:cNvSpPr txBox="1"/>
          <p:nvPr/>
        </p:nvSpPr>
        <p:spPr>
          <a:xfrm>
            <a:off x="7760042" y="2482944"/>
            <a:ext cx="311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CPR 2 </a:t>
            </a:r>
            <a:r>
              <a:rPr lang="en-US" sz="1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IV/IO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Epinephrine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tiap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3-5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Pertimbangkan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capnography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44C0D-F8AC-4036-BC9B-6609BDDD8BAF}"/>
              </a:ext>
            </a:extLst>
          </p:cNvPr>
          <p:cNvSpPr txBox="1"/>
          <p:nvPr/>
        </p:nvSpPr>
        <p:spPr>
          <a:xfrm>
            <a:off x="8130745" y="3560009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60914-5636-462B-865E-3FEE56540775}"/>
              </a:ext>
            </a:extLst>
          </p:cNvPr>
          <p:cNvSpPr txBox="1"/>
          <p:nvPr/>
        </p:nvSpPr>
        <p:spPr>
          <a:xfrm>
            <a:off x="7337594" y="4056092"/>
            <a:ext cx="356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CPR 2 </a:t>
            </a:r>
            <a:r>
              <a:rPr lang="en-US" sz="1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1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Mengatasi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penyebab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ditangani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BBF491-68C0-44D9-BA4C-BE60FC46A1D3}"/>
              </a:ext>
            </a:extLst>
          </p:cNvPr>
          <p:cNvSpPr txBox="1"/>
          <p:nvPr/>
        </p:nvSpPr>
        <p:spPr>
          <a:xfrm>
            <a:off x="8130745" y="4812662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385A0-AE1D-494E-BE9D-DEE46B73A534}"/>
              </a:ext>
            </a:extLst>
          </p:cNvPr>
          <p:cNvSpPr txBox="1"/>
          <p:nvPr/>
        </p:nvSpPr>
        <p:spPr>
          <a:xfrm>
            <a:off x="5593538" y="5566792"/>
            <a:ext cx="2656703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return of spontaneous circulation (ROSC)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pasien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ROSC,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arahkan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0D3C5-8062-4467-B991-5544D5EF19F7}"/>
              </a:ext>
            </a:extLst>
          </p:cNvPr>
          <p:cNvSpPr txBox="1"/>
          <p:nvPr/>
        </p:nvSpPr>
        <p:spPr>
          <a:xfrm>
            <a:off x="9761836" y="5760584"/>
            <a:ext cx="185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1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0ABBE8-D410-4F39-AAB6-3428387C743A}"/>
              </a:ext>
            </a:extLst>
          </p:cNvPr>
          <p:cNvCxnSpPr>
            <a:cxnSpLocks/>
          </p:cNvCxnSpPr>
          <p:nvPr/>
        </p:nvCxnSpPr>
        <p:spPr>
          <a:xfrm>
            <a:off x="5505695" y="1395743"/>
            <a:ext cx="0" cy="253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45C690-5867-45A7-ABB3-71CA4F222844}"/>
              </a:ext>
            </a:extLst>
          </p:cNvPr>
          <p:cNvCxnSpPr>
            <a:cxnSpLocks/>
          </p:cNvCxnSpPr>
          <p:nvPr/>
        </p:nvCxnSpPr>
        <p:spPr>
          <a:xfrm flipH="1">
            <a:off x="3149172" y="1913980"/>
            <a:ext cx="1622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7B45FF-97C0-440C-8F21-52C520A45CD2}"/>
              </a:ext>
            </a:extLst>
          </p:cNvPr>
          <p:cNvCxnSpPr>
            <a:cxnSpLocks/>
          </p:cNvCxnSpPr>
          <p:nvPr/>
        </p:nvCxnSpPr>
        <p:spPr>
          <a:xfrm flipV="1">
            <a:off x="6168080" y="1913980"/>
            <a:ext cx="18638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10268A6-E1D0-4D9F-8C00-53E1DB2B9E69}"/>
              </a:ext>
            </a:extLst>
          </p:cNvPr>
          <p:cNvSpPr txBox="1"/>
          <p:nvPr/>
        </p:nvSpPr>
        <p:spPr>
          <a:xfrm>
            <a:off x="3749247" y="1489028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Yes</a:t>
            </a:r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1516D8-1C81-4CF6-9565-FD32B0C333E9}"/>
              </a:ext>
            </a:extLst>
          </p:cNvPr>
          <p:cNvSpPr txBox="1"/>
          <p:nvPr/>
        </p:nvSpPr>
        <p:spPr>
          <a:xfrm>
            <a:off x="6877565" y="1590815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/>
              <a:t>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BFC8DE-8C6B-46C5-9927-2E6FEA837788}"/>
              </a:ext>
            </a:extLst>
          </p:cNvPr>
          <p:cNvCxnSpPr>
            <a:stCxn id="9" idx="2"/>
          </p:cNvCxnSpPr>
          <p:nvPr/>
        </p:nvCxnSpPr>
        <p:spPr>
          <a:xfrm flipH="1">
            <a:off x="8782566" y="2083268"/>
            <a:ext cx="1" cy="399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5E9200-54B4-4C7C-8C00-4E638B8CC242}"/>
              </a:ext>
            </a:extLst>
          </p:cNvPr>
          <p:cNvCxnSpPr/>
          <p:nvPr/>
        </p:nvCxnSpPr>
        <p:spPr>
          <a:xfrm>
            <a:off x="8801102" y="3325390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372A88-EF76-4FDD-BF85-65E22415C108}"/>
              </a:ext>
            </a:extLst>
          </p:cNvPr>
          <p:cNvCxnSpPr/>
          <p:nvPr/>
        </p:nvCxnSpPr>
        <p:spPr>
          <a:xfrm>
            <a:off x="8782566" y="3837008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E0D1E-740B-47E6-8D47-AAB2B3BC8B00}"/>
              </a:ext>
            </a:extLst>
          </p:cNvPr>
          <p:cNvCxnSpPr/>
          <p:nvPr/>
        </p:nvCxnSpPr>
        <p:spPr>
          <a:xfrm>
            <a:off x="8810366" y="4555303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025E792-50B9-4027-BDCE-37155A1473A5}"/>
              </a:ext>
            </a:extLst>
          </p:cNvPr>
          <p:cNvSpPr txBox="1"/>
          <p:nvPr/>
        </p:nvSpPr>
        <p:spPr>
          <a:xfrm>
            <a:off x="8782564" y="3734407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/>
              <a:t> 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5288D180-C80F-4909-9748-5342D8CD5EF4}"/>
              </a:ext>
            </a:extLst>
          </p:cNvPr>
          <p:cNvCxnSpPr>
            <a:stCxn id="23" idx="1"/>
          </p:cNvCxnSpPr>
          <p:nvPr/>
        </p:nvCxnSpPr>
        <p:spPr>
          <a:xfrm rot="10800000" flipV="1">
            <a:off x="7099987" y="4951162"/>
            <a:ext cx="1030759" cy="459448"/>
          </a:xfrm>
          <a:prstGeom prst="bentConnector3">
            <a:avLst>
              <a:gd name="adj1" fmla="val 10035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4F855DC-1D56-4E56-95E7-7641D841D7A1}"/>
              </a:ext>
            </a:extLst>
          </p:cNvPr>
          <p:cNvSpPr txBox="1"/>
          <p:nvPr/>
        </p:nvSpPr>
        <p:spPr>
          <a:xfrm>
            <a:off x="7330649" y="4587128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/>
              <a:t> 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08094BC3-024A-4659-A379-3CF69070B8A2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502343" y="4951162"/>
            <a:ext cx="1186250" cy="80942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BE2DD62-F062-493F-86D0-F6ACEE408AD5}"/>
              </a:ext>
            </a:extLst>
          </p:cNvPr>
          <p:cNvSpPr txBox="1"/>
          <p:nvPr/>
        </p:nvSpPr>
        <p:spPr>
          <a:xfrm>
            <a:off x="9867382" y="4581829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Yes</a:t>
            </a:r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91E0142-9D28-4436-B2AD-039908D7FF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54245" y="3824863"/>
            <a:ext cx="2017386" cy="1831890"/>
          </a:xfrm>
          <a:prstGeom prst="bentConnector3">
            <a:avLst>
              <a:gd name="adj1" fmla="val -22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E6B5EC3-21B0-42FE-9FEC-E0BDE4CC1030}"/>
              </a:ext>
            </a:extLst>
          </p:cNvPr>
          <p:cNvSpPr txBox="1"/>
          <p:nvPr/>
        </p:nvSpPr>
        <p:spPr>
          <a:xfrm>
            <a:off x="10178880" y="3375343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Yes</a:t>
            </a:r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DDB2495-53AD-4B14-A5CC-70DBCE463B02}"/>
              </a:ext>
            </a:extLst>
          </p:cNvPr>
          <p:cNvCxnSpPr>
            <a:cxnSpLocks/>
          </p:cNvCxnSpPr>
          <p:nvPr/>
        </p:nvCxnSpPr>
        <p:spPr>
          <a:xfrm>
            <a:off x="2378396" y="2034298"/>
            <a:ext cx="0" cy="2870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729292-F7C6-4924-A21C-E2A900F8CBA4}"/>
              </a:ext>
            </a:extLst>
          </p:cNvPr>
          <p:cNvCxnSpPr/>
          <p:nvPr/>
        </p:nvCxnSpPr>
        <p:spPr>
          <a:xfrm>
            <a:off x="2360393" y="2646286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6AF1A4B-8D15-412E-9C34-7866D8729770}"/>
              </a:ext>
            </a:extLst>
          </p:cNvPr>
          <p:cNvCxnSpPr/>
          <p:nvPr/>
        </p:nvCxnSpPr>
        <p:spPr>
          <a:xfrm>
            <a:off x="2360393" y="3357291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C0586FB-F995-4D30-8615-EA9D9DD8A90A}"/>
              </a:ext>
            </a:extLst>
          </p:cNvPr>
          <p:cNvCxnSpPr/>
          <p:nvPr/>
        </p:nvCxnSpPr>
        <p:spPr>
          <a:xfrm>
            <a:off x="3918648" y="5913384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45A38B7-2B27-4E44-9019-CFB6D5A1F152}"/>
              </a:ext>
            </a:extLst>
          </p:cNvPr>
          <p:cNvCxnSpPr/>
          <p:nvPr/>
        </p:nvCxnSpPr>
        <p:spPr>
          <a:xfrm>
            <a:off x="3918648" y="5333455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39D2DE8-0DF5-40F6-B92F-5D0CFD70CCF4}"/>
              </a:ext>
            </a:extLst>
          </p:cNvPr>
          <p:cNvCxnSpPr/>
          <p:nvPr/>
        </p:nvCxnSpPr>
        <p:spPr>
          <a:xfrm>
            <a:off x="2344905" y="3919073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1259178-A424-4620-ACC3-4DF692AE155E}"/>
              </a:ext>
            </a:extLst>
          </p:cNvPr>
          <p:cNvCxnSpPr/>
          <p:nvPr/>
        </p:nvCxnSpPr>
        <p:spPr>
          <a:xfrm>
            <a:off x="2727712" y="4457630"/>
            <a:ext cx="0" cy="248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DDAD0E-6D5A-4238-8726-DAD84EE2460C}"/>
              </a:ext>
            </a:extLst>
          </p:cNvPr>
          <p:cNvCxnSpPr>
            <a:cxnSpLocks/>
          </p:cNvCxnSpPr>
          <p:nvPr/>
        </p:nvCxnSpPr>
        <p:spPr>
          <a:xfrm flipH="1">
            <a:off x="3072655" y="6255746"/>
            <a:ext cx="611759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64C6376E-7C75-40EF-AB03-D0AD70925117}"/>
              </a:ext>
            </a:extLst>
          </p:cNvPr>
          <p:cNvCxnSpPr/>
          <p:nvPr/>
        </p:nvCxnSpPr>
        <p:spPr>
          <a:xfrm rot="5400000" flipH="1" flipV="1">
            <a:off x="59680" y="4203979"/>
            <a:ext cx="2154408" cy="1235801"/>
          </a:xfrm>
          <a:prstGeom prst="bentConnector3">
            <a:avLst>
              <a:gd name="adj1" fmla="val 99899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FFD634B7-F58C-4716-81D9-692C51030E51}"/>
              </a:ext>
            </a:extLst>
          </p:cNvPr>
          <p:cNvCxnSpPr>
            <a:cxnSpLocks/>
          </p:cNvCxnSpPr>
          <p:nvPr/>
        </p:nvCxnSpPr>
        <p:spPr>
          <a:xfrm>
            <a:off x="3252279" y="3804917"/>
            <a:ext cx="2608429" cy="1670117"/>
          </a:xfrm>
          <a:prstGeom prst="bentConnector3">
            <a:avLst>
              <a:gd name="adj1" fmla="val 9974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74BB8CC-339F-42BA-9098-CF739B54435B}"/>
              </a:ext>
            </a:extLst>
          </p:cNvPr>
          <p:cNvCxnSpPr/>
          <p:nvPr/>
        </p:nvCxnSpPr>
        <p:spPr>
          <a:xfrm>
            <a:off x="4786697" y="5787287"/>
            <a:ext cx="73152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2377B06-0F32-43BC-AC06-801FC5E98A66}"/>
              </a:ext>
            </a:extLst>
          </p:cNvPr>
          <p:cNvSpPr txBox="1"/>
          <p:nvPr/>
        </p:nvSpPr>
        <p:spPr>
          <a:xfrm>
            <a:off x="4200204" y="3408949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/>
              <a:t>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66C3A09-BFDC-453C-9E56-7B50F472164E}"/>
              </a:ext>
            </a:extLst>
          </p:cNvPr>
          <p:cNvSpPr txBox="1"/>
          <p:nvPr/>
        </p:nvSpPr>
        <p:spPr>
          <a:xfrm>
            <a:off x="4970197" y="5423398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/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3B36C9-628E-4D20-A17B-84060B2933FC}"/>
              </a:ext>
            </a:extLst>
          </p:cNvPr>
          <p:cNvSpPr txBox="1"/>
          <p:nvPr/>
        </p:nvSpPr>
        <p:spPr>
          <a:xfrm>
            <a:off x="2268691" y="3804917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Yes</a:t>
            </a:r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2D660A-7E80-4BA2-B897-E0CF57329B11}"/>
              </a:ext>
            </a:extLst>
          </p:cNvPr>
          <p:cNvSpPr txBox="1"/>
          <p:nvPr/>
        </p:nvSpPr>
        <p:spPr>
          <a:xfrm>
            <a:off x="3960080" y="5886414"/>
            <a:ext cx="42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Yes</a:t>
            </a:r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36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1400CD-5B12-466C-B098-CF5CF706F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35050"/>
              </p:ext>
            </p:extLst>
          </p:nvPr>
        </p:nvGraphicFramePr>
        <p:xfrm>
          <a:off x="799475" y="1024327"/>
          <a:ext cx="4452254" cy="45978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52254">
                  <a:extLst>
                    <a:ext uri="{9D8B030D-6E8A-4147-A177-3AD203B41FA5}">
                      <a16:colId xmlns:a16="http://schemas.microsoft.com/office/drawing/2014/main" val="1974064796"/>
                    </a:ext>
                  </a:extLst>
                </a:gridCol>
              </a:tblGrid>
              <a:tr h="482268"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Kualitas</a:t>
                      </a:r>
                      <a:r>
                        <a:rPr lang="en-US" sz="28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err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Kompresi</a:t>
                      </a:r>
                      <a:endParaRPr lang="en-US" sz="280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13470"/>
                  </a:ext>
                </a:extLst>
              </a:tr>
              <a:tr h="40797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err="1"/>
                        <a:t>Tekan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kuat</a:t>
                      </a:r>
                      <a:r>
                        <a:rPr lang="en-US" sz="2200"/>
                        <a:t> (2 inch </a:t>
                      </a:r>
                      <a:r>
                        <a:rPr lang="en-US" sz="2200" err="1"/>
                        <a:t>atau</a:t>
                      </a:r>
                      <a:r>
                        <a:rPr lang="en-US" sz="2200"/>
                        <a:t> 5 cm ) dan </a:t>
                      </a:r>
                      <a:r>
                        <a:rPr lang="en-US" sz="2200" err="1"/>
                        <a:t>cepat</a:t>
                      </a:r>
                      <a:r>
                        <a:rPr lang="en-US" sz="2200"/>
                        <a:t> (</a:t>
                      </a:r>
                      <a:r>
                        <a:rPr lang="en-US" sz="2200" err="1"/>
                        <a:t>kecepatan</a:t>
                      </a:r>
                      <a:r>
                        <a:rPr lang="en-US" sz="2200"/>
                        <a:t> 100-120/ </a:t>
                      </a:r>
                      <a:r>
                        <a:rPr lang="en-US" sz="2200" err="1"/>
                        <a:t>menit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err="1"/>
                        <a:t>pastikan</a:t>
                      </a:r>
                      <a:r>
                        <a:rPr lang="en-US" sz="2200"/>
                        <a:t> dada </a:t>
                      </a:r>
                      <a:r>
                        <a:rPr lang="en-US" sz="2200" err="1"/>
                        <a:t>kembali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mengembang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sempurna</a:t>
                      </a:r>
                      <a:r>
                        <a:rPr lang="en-US" sz="2200"/>
                        <a:t> (recoil)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err="1"/>
                        <a:t>Minimalkan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interupsi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saat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kompresi</a:t>
                      </a:r>
                      <a:r>
                        <a:rPr lang="en-US" sz="2200"/>
                        <a:t> (max. 10 </a:t>
                      </a:r>
                      <a:r>
                        <a:rPr lang="en-US" sz="2200" err="1"/>
                        <a:t>detik</a:t>
                      </a:r>
                      <a:r>
                        <a:rPr lang="en-US" sz="220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err="1"/>
                        <a:t>Jangan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memberikan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pernafasan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berlebihan</a:t>
                      </a:r>
                      <a:endParaRPr lang="en-US" sz="22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err="1"/>
                        <a:t>Kompresi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secara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bergantian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tiap</a:t>
                      </a:r>
                      <a:r>
                        <a:rPr lang="en-US" sz="2200"/>
                        <a:t> 2 </a:t>
                      </a:r>
                      <a:r>
                        <a:rPr lang="en-US" sz="2200" err="1"/>
                        <a:t>menit</a:t>
                      </a:r>
                      <a:r>
                        <a:rPr lang="en-US" sz="2200"/>
                        <a:t>, </a:t>
                      </a:r>
                      <a:r>
                        <a:rPr lang="en-US" sz="2200" err="1"/>
                        <a:t>atau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segera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ketika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kelelahan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5753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D07640-CB5C-4751-B6A9-B5B687C5C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4018"/>
              </p:ext>
            </p:extLst>
          </p:nvPr>
        </p:nvGraphicFramePr>
        <p:xfrm>
          <a:off x="6498333" y="581282"/>
          <a:ext cx="4882706" cy="3842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706">
                  <a:extLst>
                    <a:ext uri="{9D8B030D-6E8A-4147-A177-3AD203B41FA5}">
                      <a16:colId xmlns:a16="http://schemas.microsoft.com/office/drawing/2014/main" val="1157076122"/>
                    </a:ext>
                  </a:extLst>
                </a:gridCol>
              </a:tblGrid>
              <a:tr h="519939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Daya 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kejut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untuk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DC shock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10427"/>
                  </a:ext>
                </a:extLst>
              </a:tr>
              <a:tr h="31485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err="1"/>
                        <a:t>Monofasik</a:t>
                      </a:r>
                      <a:r>
                        <a:rPr lang="en-US" sz="2200" b="1"/>
                        <a:t> </a:t>
                      </a:r>
                      <a:r>
                        <a:rPr lang="en-US" sz="2200"/>
                        <a:t>: </a:t>
                      </a:r>
                      <a:r>
                        <a:rPr lang="en-US" sz="2200" u="sng"/>
                        <a:t>360 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err="1"/>
                        <a:t>Bifasik</a:t>
                      </a:r>
                      <a:r>
                        <a:rPr lang="en-US" sz="2200"/>
                        <a:t> : </a:t>
                      </a:r>
                      <a:r>
                        <a:rPr lang="en-US" sz="2200" err="1"/>
                        <a:t>beberapa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pabrik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merekomendasikan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untuk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dosis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awal</a:t>
                      </a:r>
                      <a:r>
                        <a:rPr lang="en-US" sz="2200"/>
                        <a:t> </a:t>
                      </a:r>
                      <a:r>
                        <a:rPr lang="en-US" sz="2200" u="sng"/>
                        <a:t>120-</a:t>
                      </a:r>
                      <a:r>
                        <a:rPr lang="en-US" sz="2200" u="sng">
                          <a:solidFill>
                            <a:srgbClr val="FF0000"/>
                          </a:solidFill>
                        </a:rPr>
                        <a:t>200 J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Jika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tidak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ada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penjelasan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mengenai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penggunaan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dapat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menggunakan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dosis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maksimum</a:t>
                      </a:r>
                      <a:r>
                        <a:rPr lang="en-US" sz="2200"/>
                        <a:t> yang </a:t>
                      </a:r>
                      <a:r>
                        <a:rPr lang="en-US" sz="2200" err="1"/>
                        <a:t>tersedia</a:t>
                      </a:r>
                      <a:r>
                        <a:rPr lang="en-US" sz="2200"/>
                        <a:t>. </a:t>
                      </a:r>
                      <a:r>
                        <a:rPr lang="en-US" sz="2200" err="1"/>
                        <a:t>Untuk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dosis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kedua</a:t>
                      </a:r>
                      <a:r>
                        <a:rPr lang="en-US" sz="2200"/>
                        <a:t> dan </a:t>
                      </a:r>
                      <a:r>
                        <a:rPr lang="en-US" sz="2200" err="1"/>
                        <a:t>berikutnya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dapat</a:t>
                      </a:r>
                      <a:r>
                        <a:rPr lang="en-US" sz="2200"/>
                        <a:t> di </a:t>
                      </a:r>
                      <a:r>
                        <a:rPr lang="en-US" sz="2200" err="1"/>
                        <a:t>sesuaikan</a:t>
                      </a:r>
                      <a:r>
                        <a:rPr lang="en-US" sz="2200"/>
                        <a:t>  </a:t>
                      </a:r>
                      <a:r>
                        <a:rPr lang="en-US" sz="2200" err="1"/>
                        <a:t>dengan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kebutuhan</a:t>
                      </a:r>
                      <a:endParaRPr lang="en-US" sz="22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9255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32E666-B319-43D7-8AFF-9C6DE3DC8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3514"/>
              </p:ext>
            </p:extLst>
          </p:nvPr>
        </p:nvGraphicFramePr>
        <p:xfrm>
          <a:off x="6498333" y="4503863"/>
          <a:ext cx="4882705" cy="21095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82705">
                  <a:extLst>
                    <a:ext uri="{9D8B030D-6E8A-4147-A177-3AD203B41FA5}">
                      <a16:colId xmlns:a16="http://schemas.microsoft.com/office/drawing/2014/main" val="1953555121"/>
                    </a:ext>
                  </a:extLst>
                </a:gridCol>
              </a:tblGrid>
              <a:tr h="676942">
                <a:tc>
                  <a:txBody>
                    <a:bodyPr/>
                    <a:lstStyle/>
                    <a:p>
                      <a:r>
                        <a:rPr lang="en-US" sz="280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Obat</a:t>
                      </a:r>
                      <a:r>
                        <a:rPr 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obatan</a:t>
                      </a:r>
                      <a:endPara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673036"/>
                  </a:ext>
                </a:extLst>
              </a:tr>
              <a:tr h="13980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Epinephrine</a:t>
                      </a:r>
                      <a:r>
                        <a:rPr lang="en-US" sz="2200"/>
                        <a:t> IV/ IO </a:t>
                      </a:r>
                      <a:r>
                        <a:rPr lang="en-US" sz="2200" err="1"/>
                        <a:t>dosis</a:t>
                      </a:r>
                      <a:r>
                        <a:rPr lang="en-US" sz="2200"/>
                        <a:t> 1 mg </a:t>
                      </a:r>
                      <a:r>
                        <a:rPr lang="en-US" sz="2200" err="1"/>
                        <a:t>tiap</a:t>
                      </a:r>
                      <a:r>
                        <a:rPr lang="en-US" sz="2200"/>
                        <a:t> 3-5 </a:t>
                      </a:r>
                      <a:r>
                        <a:rPr lang="en-US" sz="2200" err="1"/>
                        <a:t>menit</a:t>
                      </a:r>
                      <a:endParaRPr lang="en-US" sz="22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Amiodarone</a:t>
                      </a:r>
                      <a:r>
                        <a:rPr lang="en-US" sz="2200"/>
                        <a:t> IV/ IO </a:t>
                      </a:r>
                      <a:r>
                        <a:rPr lang="en-US" sz="2200" err="1"/>
                        <a:t>dosis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awal</a:t>
                      </a:r>
                      <a:r>
                        <a:rPr lang="en-US" sz="2200"/>
                        <a:t> 300 mg bolus. </a:t>
                      </a:r>
                      <a:r>
                        <a:rPr lang="en-US" sz="2200" err="1"/>
                        <a:t>Dosis</a:t>
                      </a:r>
                      <a:r>
                        <a:rPr lang="en-US" sz="2200"/>
                        <a:t> </a:t>
                      </a:r>
                      <a:r>
                        <a:rPr lang="en-US" sz="2200" err="1"/>
                        <a:t>kedua</a:t>
                      </a:r>
                      <a:r>
                        <a:rPr lang="en-US" sz="2200"/>
                        <a:t> 150 mg bolus.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52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23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6EAD76-18BC-44FC-B49E-B9F36F0C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34" y="472573"/>
            <a:ext cx="5685846" cy="5768243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EADF0B9-76CD-4E30-A737-B726D895E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69822"/>
              </p:ext>
            </p:extLst>
          </p:nvPr>
        </p:nvGraphicFramePr>
        <p:xfrm>
          <a:off x="299804" y="549637"/>
          <a:ext cx="5649586" cy="409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9586">
                  <a:extLst>
                    <a:ext uri="{9D8B030D-6E8A-4147-A177-3AD203B41FA5}">
                      <a16:colId xmlns:a16="http://schemas.microsoft.com/office/drawing/2014/main" val="4216687192"/>
                    </a:ext>
                  </a:extLst>
                </a:gridCol>
              </a:tblGrid>
              <a:tr h="637655">
                <a:tc>
                  <a:txBody>
                    <a:bodyPr/>
                    <a:lstStyle/>
                    <a:p>
                      <a:r>
                        <a:rPr lang="en-US" sz="240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Bantuan</a:t>
                      </a:r>
                      <a:r>
                        <a:rPr lang="en-US" sz="240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Jalan </a:t>
                      </a:r>
                      <a:r>
                        <a:rPr lang="en-US" sz="240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Nafas</a:t>
                      </a:r>
                      <a:r>
                        <a:rPr lang="en-US" sz="240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en-US" sz="240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Lanjutan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72943"/>
                  </a:ext>
                </a:extLst>
              </a:tr>
              <a:tr h="345750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• Pemasangan ETT  (intubasi)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•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Gunakan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capnography/capnometry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  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untuk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konfirmasi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dan monitor 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   ketepatan lokasi ETT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•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Jika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sudah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terintubasi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,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berikan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1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nafas</a:t>
                      </a:r>
                      <a:endParaRPr lang="en-US" sz="2400" b="0" i="0" u="none" strike="noStrike" noProof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  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tiap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5-6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detik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,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dengan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kompresi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dada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   yang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terus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</a:t>
                      </a:r>
                      <a:r>
                        <a:rPr lang="en-US" sz="2400" b="0" i="0" u="none" strike="noStrike" noProof="0" err="1">
                          <a:latin typeface="Calibri"/>
                        </a:rPr>
                        <a:t>menerus</a:t>
                      </a:r>
                      <a:r>
                        <a:rPr lang="en-US" sz="2400" b="0" i="0" u="none" strike="noStrike" noProof="0"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80214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D1FC10-E7A9-4DEA-A95B-8166E6260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46315"/>
              </p:ext>
            </p:extLst>
          </p:nvPr>
        </p:nvGraphicFramePr>
        <p:xfrm>
          <a:off x="274819" y="3947409"/>
          <a:ext cx="5677006" cy="219842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677006">
                  <a:extLst>
                    <a:ext uri="{9D8B030D-6E8A-4147-A177-3AD203B41FA5}">
                      <a16:colId xmlns:a16="http://schemas.microsoft.com/office/drawing/2014/main" val="3521828041"/>
                    </a:ext>
                  </a:extLst>
                </a:gridCol>
              </a:tblGrid>
              <a:tr h="52279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Return of Spontaneous Circulation (ROSC)</a:t>
                      </a:r>
                      <a:endParaRPr lang="en-US" sz="2400" b="1" kern="120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09772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/>
                        <a:t>Jaga oksigen saturasi &gt;94%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/>
                        <a:t>Atasi hipotensi (SBP &lt;90mmHg)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/>
                        <a:t>PETCO2 35-40mmHg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Target suhu</a:t>
                      </a:r>
                      <a:r>
                        <a:rPr lang="en-US" sz="2400"/>
                        <a:t> 32-36</a:t>
                      </a:r>
                      <a:r>
                        <a:rPr lang="en-US" sz="2400" baseline="30000"/>
                        <a:t>o</a:t>
                      </a:r>
                      <a:r>
                        <a:rPr lang="en-US" sz="2400"/>
                        <a:t>C (min.24 jam)</a:t>
                      </a:r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1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19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ACC351-6D27-4D25-9DFE-505B8A5A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035" y="2826"/>
            <a:ext cx="7683336" cy="917685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Bradycardia with a pulse algorithm</a:t>
            </a:r>
            <a:endParaRPr lang="en-US" sz="32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5B039-4E26-47D3-9693-6E07305EAF0D}"/>
              </a:ext>
            </a:extLst>
          </p:cNvPr>
          <p:cNvSpPr txBox="1"/>
          <p:nvPr/>
        </p:nvSpPr>
        <p:spPr>
          <a:xfrm>
            <a:off x="1888129" y="791548"/>
            <a:ext cx="260933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BRADYARRHYTHMIA 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&lt; 50X/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28E4E-7DFB-41B3-97B4-7E589C2596CF}"/>
              </a:ext>
            </a:extLst>
          </p:cNvPr>
          <p:cNvSpPr txBox="1"/>
          <p:nvPr/>
        </p:nvSpPr>
        <p:spPr>
          <a:xfrm>
            <a:off x="556755" y="1715463"/>
            <a:ext cx="56276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 DAN MENGOBATI PENYEBAB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Pertahankan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kepatenan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oksigen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hypoxemia)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EKG u/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mengidentifikasi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jantung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memonitor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tekanan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darah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oksimetri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Pasang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akses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 12 lead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tunda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5BF5F-4B27-4B1F-9991-9AA348440FDA}"/>
              </a:ext>
            </a:extLst>
          </p:cNvPr>
          <p:cNvSpPr txBox="1"/>
          <p:nvPr/>
        </p:nvSpPr>
        <p:spPr>
          <a:xfrm>
            <a:off x="1118886" y="4263895"/>
            <a:ext cx="4490937" cy="136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BRADYARRHYTHMIA </a:t>
            </a:r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terus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menerus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menyebabkan</a:t>
            </a: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</a:t>
            </a:r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                          - </a:t>
            </a:r>
            <a:r>
              <a:rPr lang="en-US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</a:t>
            </a:r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shock?</a:t>
            </a:r>
            <a:endParaRPr lang="en-US" sz="17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Nyeri dada?</a:t>
            </a:r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                         </a:t>
            </a:r>
            <a:r>
              <a:rPr lang="en-US" sz="1700">
                <a:cs typeface="Calibri"/>
              </a:rPr>
              <a:t>- </a:t>
            </a:r>
            <a:r>
              <a:rPr lang="en-US" sz="1700" err="1"/>
              <a:t>Gagal</a:t>
            </a:r>
            <a:r>
              <a:rPr lang="en-US" sz="1700"/>
              <a:t> </a:t>
            </a:r>
            <a:r>
              <a:rPr lang="en-US" sz="1700" err="1"/>
              <a:t>jantung</a:t>
            </a:r>
            <a:r>
              <a:rPr lang="en-US" sz="1700"/>
              <a:t> </a:t>
            </a:r>
            <a:r>
              <a:rPr lang="en-US" sz="1700" err="1"/>
              <a:t>akut</a:t>
            </a:r>
            <a:endParaRPr lang="en-US" sz="170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Perubahan</a:t>
            </a:r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mental?</a:t>
            </a:r>
            <a:endParaRPr lang="en-US" sz="17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FD93E-14B9-4593-924C-B5D108771763}"/>
              </a:ext>
            </a:extLst>
          </p:cNvPr>
          <p:cNvSpPr txBox="1"/>
          <p:nvPr/>
        </p:nvSpPr>
        <p:spPr>
          <a:xfrm>
            <a:off x="1968328" y="6003165"/>
            <a:ext cx="2473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Monitor dan observas</a:t>
            </a:r>
            <a:r>
              <a:rPr lang="en-US" sz="1600"/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1E615-BAA6-428F-AC05-7CCFA4679212}"/>
              </a:ext>
            </a:extLst>
          </p:cNvPr>
          <p:cNvSpPr txBox="1"/>
          <p:nvPr/>
        </p:nvSpPr>
        <p:spPr>
          <a:xfrm>
            <a:off x="6665103" y="4141247"/>
            <a:ext cx="3435763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ATROPIN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17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atropine </a:t>
            </a:r>
            <a:r>
              <a:rPr lang="en-US" sz="17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efektif</a:t>
            </a:r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•Transcutaneous pacing</a:t>
            </a:r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•Pemberian dopamine drip</a:t>
            </a:r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•Epinephrine drip</a:t>
            </a:r>
            <a:endParaRPr lang="en-US" sz="1700"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44628E-9207-45E6-BADD-D8EB86E08468}"/>
              </a:ext>
            </a:extLst>
          </p:cNvPr>
          <p:cNvCxnSpPr>
            <a:cxnSpLocks/>
          </p:cNvCxnSpPr>
          <p:nvPr/>
        </p:nvCxnSpPr>
        <p:spPr>
          <a:xfrm>
            <a:off x="3107052" y="1501241"/>
            <a:ext cx="0" cy="225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D7C75B-FFED-4D09-9D0E-FFD4C8F29EC9}"/>
              </a:ext>
            </a:extLst>
          </p:cNvPr>
          <p:cNvCxnSpPr>
            <a:cxnSpLocks/>
          </p:cNvCxnSpPr>
          <p:nvPr/>
        </p:nvCxnSpPr>
        <p:spPr>
          <a:xfrm flipH="1">
            <a:off x="3194495" y="4024679"/>
            <a:ext cx="1" cy="231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FC3D0E-68FC-4234-8BC3-5885979EE3F8}"/>
              </a:ext>
            </a:extLst>
          </p:cNvPr>
          <p:cNvCxnSpPr>
            <a:cxnSpLocks/>
          </p:cNvCxnSpPr>
          <p:nvPr/>
        </p:nvCxnSpPr>
        <p:spPr>
          <a:xfrm>
            <a:off x="3199208" y="5639042"/>
            <a:ext cx="1" cy="309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E02301-A6FF-4070-980E-C980B576818C}"/>
              </a:ext>
            </a:extLst>
          </p:cNvPr>
          <p:cNvCxnSpPr/>
          <p:nvPr/>
        </p:nvCxnSpPr>
        <p:spPr>
          <a:xfrm flipV="1">
            <a:off x="5607805" y="5011907"/>
            <a:ext cx="1061801" cy="11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C52337D-EA29-49BB-8F6C-E52F0BF42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6449"/>
              </p:ext>
            </p:extLst>
          </p:nvPr>
        </p:nvGraphicFramePr>
        <p:xfrm>
          <a:off x="7932295" y="874426"/>
          <a:ext cx="3925824" cy="3108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25824">
                  <a:extLst>
                    <a:ext uri="{9D8B030D-6E8A-4147-A177-3AD203B41FA5}">
                      <a16:colId xmlns:a16="http://schemas.microsoft.com/office/drawing/2014/main" val="408893514"/>
                    </a:ext>
                  </a:extLst>
                </a:gridCol>
              </a:tblGrid>
              <a:tr h="302267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err="1"/>
                        <a:t>Dosis</a:t>
                      </a:r>
                      <a:r>
                        <a:rPr lang="en-US" sz="2000" b="1"/>
                        <a:t> atropine</a:t>
                      </a:r>
                      <a:r>
                        <a:rPr lang="en-US" sz="2000"/>
                        <a:t> : </a:t>
                      </a:r>
                      <a:r>
                        <a:rPr lang="en-US" sz="2000" err="1"/>
                        <a:t>Dosis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awal</a:t>
                      </a:r>
                      <a:r>
                        <a:rPr lang="en-US" sz="2000"/>
                        <a:t> 0.5 mg bolus, </a:t>
                      </a:r>
                      <a:r>
                        <a:rPr lang="en-US" sz="2000" err="1"/>
                        <a:t>dapat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diulang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tiap</a:t>
                      </a:r>
                      <a:r>
                        <a:rPr lang="en-US" sz="2000"/>
                        <a:t> 3-5 </a:t>
                      </a:r>
                      <a:r>
                        <a:rPr lang="en-US" sz="2000" err="1"/>
                        <a:t>menit</a:t>
                      </a:r>
                      <a:r>
                        <a:rPr lang="en-US" sz="2000"/>
                        <a:t>. </a:t>
                      </a:r>
                      <a:r>
                        <a:rPr lang="en-US" sz="2000" err="1"/>
                        <a:t>Dosis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maksimum</a:t>
                      </a:r>
                      <a:r>
                        <a:rPr lang="en-US" sz="2000"/>
                        <a:t> 3 mg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Drip dopamine </a:t>
                      </a:r>
                      <a:r>
                        <a:rPr lang="en-US" sz="2000"/>
                        <a:t>: </a:t>
                      </a:r>
                      <a:r>
                        <a:rPr lang="en-US" sz="2000" err="1"/>
                        <a:t>dosis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awalnya</a:t>
                      </a:r>
                      <a:r>
                        <a:rPr lang="en-US" sz="2000"/>
                        <a:t> 2-20 mcg/kg/</a:t>
                      </a:r>
                      <a:r>
                        <a:rPr lang="en-US" sz="2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menit</a:t>
                      </a:r>
                      <a:r>
                        <a:rPr lang="en-US" sz="2000"/>
                        <a:t>. </a:t>
                      </a:r>
                      <a:r>
                        <a:rPr lang="en-US" sz="2000" err="1"/>
                        <a:t>Titrasi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perlahan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bila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respon</a:t>
                      </a:r>
                      <a:r>
                        <a:rPr lang="en-US" sz="2000"/>
                        <a:t> </a:t>
                      </a:r>
                      <a:r>
                        <a:rPr lang="en-US" sz="2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pasien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lambat</a:t>
                      </a:r>
                      <a:r>
                        <a:rPr lang="en-US" sz="200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Drip epinephrine</a:t>
                      </a:r>
                      <a:r>
                        <a:rPr lang="en-US" sz="2000"/>
                        <a:t> : 2-10 mcg/</a:t>
                      </a:r>
                      <a:r>
                        <a:rPr lang="en-US" sz="2000" err="1"/>
                        <a:t>menit</a:t>
                      </a:r>
                      <a:r>
                        <a:rPr lang="en-US" sz="2000"/>
                        <a:t>. </a:t>
                      </a:r>
                      <a:r>
                        <a:rPr lang="en-US" sz="2000" err="1"/>
                        <a:t>Titrasi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perlahan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bila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respon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pasien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lamba</a:t>
                      </a:r>
                      <a:r>
                        <a:rPr lang="en-US" sz="2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US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242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F2A102-63A8-4581-B21D-3A439DFDFDAB}"/>
              </a:ext>
            </a:extLst>
          </p:cNvPr>
          <p:cNvSpPr txBox="1"/>
          <p:nvPr/>
        </p:nvSpPr>
        <p:spPr>
          <a:xfrm>
            <a:off x="5798695" y="4649449"/>
            <a:ext cx="5821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  <a:cs typeface="Calibri"/>
              </a:rPr>
              <a:t>YA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C553A-BE9A-4235-AF7A-127B246E4A6E}"/>
              </a:ext>
            </a:extLst>
          </p:cNvPr>
          <p:cNvSpPr txBox="1"/>
          <p:nvPr/>
        </p:nvSpPr>
        <p:spPr>
          <a:xfrm>
            <a:off x="3255832" y="5616784"/>
            <a:ext cx="7445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4"/>
                </a:solidFill>
              </a:rPr>
              <a:t>Tidak</a:t>
            </a:r>
            <a:endParaRPr lang="en-US" b="1">
              <a:solidFill>
                <a:schemeClr val="accent4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0F733-1C6A-42AD-999C-414FB50BF265}"/>
              </a:ext>
            </a:extLst>
          </p:cNvPr>
          <p:cNvSpPr txBox="1"/>
          <p:nvPr/>
        </p:nvSpPr>
        <p:spPr>
          <a:xfrm>
            <a:off x="7071298" y="5872084"/>
            <a:ext cx="27556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Pertimbangkan:</a:t>
            </a:r>
            <a:endParaRPr lang="en-US" b="1">
              <a:cs typeface="Calibri"/>
            </a:endParaRPr>
          </a:p>
          <a:p>
            <a:r>
              <a:rPr lang="en-US"/>
              <a:t>Konsultasi</a:t>
            </a:r>
            <a:r>
              <a:rPr lang="en-US">
                <a:ea typeface="+mn-lt"/>
                <a:cs typeface="+mn-lt"/>
              </a:rPr>
              <a:t> SpJP untuk pemasangan pace maker</a:t>
            </a:r>
            <a:endParaRPr lang="en-US"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207FF3-5C8A-46BB-8459-B71FDAA2CEBA}"/>
              </a:ext>
            </a:extLst>
          </p:cNvPr>
          <p:cNvCxnSpPr>
            <a:cxnSpLocks/>
          </p:cNvCxnSpPr>
          <p:nvPr/>
        </p:nvCxnSpPr>
        <p:spPr>
          <a:xfrm>
            <a:off x="8383306" y="5564091"/>
            <a:ext cx="1" cy="309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1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304D8E-3B57-4B2C-A6B3-F2C15760B621}"/>
              </a:ext>
            </a:extLst>
          </p:cNvPr>
          <p:cNvSpPr>
            <a:spLocks noGrp="1"/>
          </p:cNvSpPr>
          <p:nvPr/>
        </p:nvSpPr>
        <p:spPr>
          <a:xfrm>
            <a:off x="197709" y="315912"/>
            <a:ext cx="5363120" cy="608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46A046-3355-4EE1-A5BA-3846278AB32D}"/>
              </a:ext>
            </a:extLst>
          </p:cNvPr>
          <p:cNvSpPr txBox="1">
            <a:spLocks/>
          </p:cNvSpPr>
          <p:nvPr/>
        </p:nvSpPr>
        <p:spPr>
          <a:xfrm>
            <a:off x="8855796" y="137145"/>
            <a:ext cx="2710777" cy="2180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Tachycardia </a:t>
            </a:r>
            <a:endParaRPr lang="en-US" sz="3300">
              <a:cs typeface="Calibri Light"/>
            </a:endParaRPr>
          </a:p>
          <a:p>
            <a:pPr algn="ctr"/>
            <a:r>
              <a:rPr lang="en-US" sz="33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pulse</a:t>
            </a:r>
            <a:r>
              <a:rPr lang="en-US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300">
              <a:solidFill>
                <a:srgbClr val="000000"/>
              </a:solidFill>
              <a:cs typeface="Calibri Light"/>
            </a:endParaRPr>
          </a:p>
          <a:p>
            <a:pPr algn="ctr"/>
            <a:r>
              <a:rPr lang="en-US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endParaRPr lang="en-US" sz="3300"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F3ED3-923A-4FD4-BD3D-E714970029A0}"/>
              </a:ext>
            </a:extLst>
          </p:cNvPr>
          <p:cNvSpPr txBox="1"/>
          <p:nvPr/>
        </p:nvSpPr>
        <p:spPr>
          <a:xfrm>
            <a:off x="4111931" y="194186"/>
            <a:ext cx="371286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TACHYARRHYTMIA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(HR  ≥ </a:t>
            </a: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0X/</a:t>
            </a:r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menit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5AB323-52B3-407B-8C6F-87B64FCAED6C}"/>
              </a:ext>
            </a:extLst>
          </p:cNvPr>
          <p:cNvCxnSpPr>
            <a:cxnSpLocks/>
          </p:cNvCxnSpPr>
          <p:nvPr/>
        </p:nvCxnSpPr>
        <p:spPr>
          <a:xfrm>
            <a:off x="5866615" y="532739"/>
            <a:ext cx="0" cy="20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13DFD0-2A06-451D-AB38-093B0F01576B}"/>
              </a:ext>
            </a:extLst>
          </p:cNvPr>
          <p:cNvSpPr txBox="1"/>
          <p:nvPr/>
        </p:nvSpPr>
        <p:spPr>
          <a:xfrm>
            <a:off x="3832240" y="738562"/>
            <a:ext cx="427224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 DAN MENGOBATI PENYEBAB YANG MENDASARI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Pertahankan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kepatenan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oksigen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hypoxemia)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EKG u/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mengidentifikasi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irama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jantung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tekanan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darah</a:t>
            </a: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oksimetri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F63400-B3F0-4AD3-BB04-5E968EA96A6C}"/>
              </a:ext>
            </a:extLst>
          </p:cNvPr>
          <p:cNvCxnSpPr>
            <a:cxnSpLocks/>
          </p:cNvCxnSpPr>
          <p:nvPr/>
        </p:nvCxnSpPr>
        <p:spPr>
          <a:xfrm>
            <a:off x="5956402" y="2556600"/>
            <a:ext cx="12491" cy="303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F9AD6-98B3-4090-85F2-80B523A43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749" y="2858642"/>
            <a:ext cx="3533474" cy="1444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1E45A4-6C80-4D32-A917-7C7A668BB135}"/>
              </a:ext>
            </a:extLst>
          </p:cNvPr>
          <p:cNvSpPr txBox="1"/>
          <p:nvPr/>
        </p:nvSpPr>
        <p:spPr>
          <a:xfrm>
            <a:off x="8288071" y="3358355"/>
            <a:ext cx="327004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Synchronized cardioversion:</a:t>
            </a:r>
            <a:endParaRPr lang="id-ID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Pertimbangkan pemberian sedasi</a:t>
            </a:r>
            <a:endParaRPr lang="id-ID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013A5A-8345-49BA-9096-C0FBBBBC7C93}"/>
              </a:ext>
            </a:extLst>
          </p:cNvPr>
          <p:cNvCxnSpPr>
            <a:cxnSpLocks/>
          </p:cNvCxnSpPr>
          <p:nvPr/>
        </p:nvCxnSpPr>
        <p:spPr>
          <a:xfrm flipV="1">
            <a:off x="7776204" y="3645128"/>
            <a:ext cx="435427" cy="4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C5F241-51D2-44E8-ABAE-55E599F7E353}"/>
              </a:ext>
            </a:extLst>
          </p:cNvPr>
          <p:cNvCxnSpPr>
            <a:cxnSpLocks/>
          </p:cNvCxnSpPr>
          <p:nvPr/>
        </p:nvCxnSpPr>
        <p:spPr>
          <a:xfrm>
            <a:off x="5877873" y="4167221"/>
            <a:ext cx="12491" cy="326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91DCAA-1184-4B64-9BFB-DA714B8C72DC}"/>
              </a:ext>
            </a:extLst>
          </p:cNvPr>
          <p:cNvSpPr txBox="1"/>
          <p:nvPr/>
        </p:nvSpPr>
        <p:spPr>
          <a:xfrm>
            <a:off x="4950673" y="4493229"/>
            <a:ext cx="20364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Gelombang QRS lebar?</a:t>
            </a:r>
            <a:endParaRPr lang="id-ID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algn="ctr"/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0,12 dtk</a:t>
            </a:r>
            <a:endPara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DF1397-0CE2-42A7-BD93-CBB3364B0EB9}"/>
              </a:ext>
            </a:extLst>
          </p:cNvPr>
          <p:cNvCxnSpPr>
            <a:cxnSpLocks/>
          </p:cNvCxnSpPr>
          <p:nvPr/>
        </p:nvCxnSpPr>
        <p:spPr>
          <a:xfrm flipV="1">
            <a:off x="7035768" y="4827523"/>
            <a:ext cx="125081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567469-4D9F-457B-ABEA-53926197EBD0}"/>
              </a:ext>
            </a:extLst>
          </p:cNvPr>
          <p:cNvSpPr txBox="1"/>
          <p:nvPr/>
        </p:nvSpPr>
        <p:spPr>
          <a:xfrm>
            <a:off x="8285272" y="4489700"/>
            <a:ext cx="37369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id-ID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d-ID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Pasang IV akses dan EKG 12 lead</a:t>
            </a:r>
            <a:endParaRPr lang="id-ID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/>
            </a:endParaRPr>
          </a:p>
          <a:p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bila memungkinkan</a:t>
            </a:r>
          </a:p>
          <a:p>
            <a:pPr marL="285750" indent="-285750">
              <a:buFont typeface="Arial"/>
              <a:buChar char="•"/>
            </a:pP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Pertimbangkan</a:t>
            </a: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Adenosin (hanya jika reguler dan </a:t>
            </a:r>
            <a:r>
              <a:rPr lang="id-ID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monomorfik</a:t>
            </a: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d-ID"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Pertimbangkan infus </a:t>
            </a:r>
            <a:r>
              <a:rPr lang="id-ID" sz="16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antiaritmia</a:t>
            </a:r>
            <a:endParaRPr lang="id-ID" sz="1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d-ID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Pertimbangkan konsultasi SpJP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93104-0391-48FA-A719-FEB3CF91447A}"/>
              </a:ext>
            </a:extLst>
          </p:cNvPr>
          <p:cNvSpPr txBox="1"/>
          <p:nvPr/>
        </p:nvSpPr>
        <p:spPr>
          <a:xfrm>
            <a:off x="3902648" y="5324374"/>
            <a:ext cx="409922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7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Pasang IV akses dan EKG 12 lead bila memungkinkan</a:t>
            </a:r>
            <a:endParaRPr lang="id-ID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Manuver</a:t>
            </a:r>
            <a:endParaRPr lang="id-ID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Pemberian Adenosin (jika reguler)</a:t>
            </a:r>
            <a:endParaRPr lang="id-ID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Pemberian  obat obatan </a:t>
            </a:r>
            <a:r>
              <a:rPr lang="el-G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Blocker</a:t>
            </a:r>
            <a:endParaRPr lang="id-ID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d-ID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Pertimbangkan konsultasi </a:t>
            </a:r>
            <a:r>
              <a:rPr lang="id-ID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SpJP</a:t>
            </a:r>
            <a:endParaRPr lang="id-ID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32A107-A095-4553-ABEE-A708932B342B}"/>
              </a:ext>
            </a:extLst>
          </p:cNvPr>
          <p:cNvCxnSpPr>
            <a:cxnSpLocks/>
          </p:cNvCxnSpPr>
          <p:nvPr/>
        </p:nvCxnSpPr>
        <p:spPr>
          <a:xfrm>
            <a:off x="5877872" y="5027134"/>
            <a:ext cx="0" cy="263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CA26B-8BD6-4C1E-9675-5C55AB498B06}"/>
              </a:ext>
            </a:extLst>
          </p:cNvPr>
          <p:cNvSpPr/>
          <p:nvPr/>
        </p:nvSpPr>
        <p:spPr>
          <a:xfrm>
            <a:off x="5820472" y="4228053"/>
            <a:ext cx="946413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 </a:t>
            </a:r>
            <a:endParaRPr lang="en-US" sz="1600">
              <a:solidFill>
                <a:schemeClr val="accent3"/>
              </a:solidFill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E1CF8C3-4C59-4554-8A5C-1F20CEACB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06427"/>
              </p:ext>
            </p:extLst>
          </p:nvPr>
        </p:nvGraphicFramePr>
        <p:xfrm>
          <a:off x="257393" y="3614960"/>
          <a:ext cx="3236686" cy="1097280"/>
        </p:xfrm>
        <a:graphic>
          <a:graphicData uri="http://schemas.openxmlformats.org/drawingml/2006/table">
            <a:tbl>
              <a:tblPr/>
              <a:tblGrid>
                <a:gridCol w="3236686">
                  <a:extLst>
                    <a:ext uri="{9D8B030D-6E8A-4147-A177-3AD203B41FA5}">
                      <a16:colId xmlns:a16="http://schemas.microsoft.com/office/drawing/2014/main" val="4257267514"/>
                    </a:ext>
                  </a:extLst>
                </a:gridCol>
              </a:tblGrid>
              <a:tr h="925229">
                <a:tc>
                  <a:txBody>
                    <a:bodyPr/>
                    <a:lstStyle/>
                    <a:p>
                      <a:r>
                        <a:rPr lang="id-ID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Dosis Adenosin (ATP):</a:t>
                      </a:r>
                    </a:p>
                    <a:p>
                      <a:r>
                        <a:rPr lang="id-ID" sz="1600"/>
                        <a:t>Dosis awal 6 mg bolus cepat di ikuti bolus Nacl 0,9%</a:t>
                      </a:r>
                    </a:p>
                    <a:p>
                      <a:r>
                        <a:rPr lang="id-ID" sz="1600"/>
                        <a:t>Dosis kedua 12 mg jika perlu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7096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9929D8C-BB4C-4152-8B1D-242DE7DEE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90322"/>
              </p:ext>
            </p:extLst>
          </p:nvPr>
        </p:nvGraphicFramePr>
        <p:xfrm>
          <a:off x="260500" y="348870"/>
          <a:ext cx="3215943" cy="31394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15943">
                  <a:extLst>
                    <a:ext uri="{9D8B030D-6E8A-4147-A177-3AD203B41FA5}">
                      <a16:colId xmlns:a16="http://schemas.microsoft.com/office/drawing/2014/main" val="2905801076"/>
                    </a:ext>
                  </a:extLst>
                </a:gridCol>
              </a:tblGrid>
              <a:tr h="2903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Synchronized Cardioversion</a:t>
                      </a:r>
                      <a:r>
                        <a:rPr kumimoji="0" lang="id-ID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Dosis awal yang yang dianjurkan 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QRS sempit dan reguler : 50-100 Joule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QRS sempit dan irreguler : 120 – 200 J ( biphasic), 200 J ( monophasic)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QRS lebar reguler : 100 </a:t>
                      </a:r>
                      <a:r>
                        <a:rPr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id-ID" sz="16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QRS lebar </a:t>
                      </a:r>
                      <a:r>
                        <a:rPr kumimoji="0" lang="id-ID" sz="1600" b="0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irreguler</a:t>
                      </a: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: dosis </a:t>
                      </a:r>
                      <a:r>
                        <a:rPr kumimoji="0" lang="id-ID" sz="1600" b="0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defib</a:t>
                      </a:r>
                      <a:r>
                        <a:rPr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(bukan </a:t>
                      </a:r>
                      <a:r>
                        <a:rPr kumimoji="0" lang="id-ID" sz="1600" b="0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synchronized</a:t>
                      </a:r>
                      <a:r>
                        <a:rPr kumimoji="0" lang="id-ID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d-ID"/>
                    </a:p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34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C38B55-C907-4F38-90A8-4C61A69CB154}"/>
              </a:ext>
            </a:extLst>
          </p:cNvPr>
          <p:cNvSpPr txBox="1"/>
          <p:nvPr/>
        </p:nvSpPr>
        <p:spPr>
          <a:xfrm>
            <a:off x="295274" y="4929735"/>
            <a:ext cx="320539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Antiaritmia (</a:t>
            </a:r>
            <a:r>
              <a:rPr lang="en-US" b="1" err="1">
                <a:solidFill>
                  <a:srgbClr val="0070C0"/>
                </a:solidFill>
              </a:rPr>
              <a:t>untuk</a:t>
            </a:r>
            <a:r>
              <a:rPr lang="en-US" b="1">
                <a:solidFill>
                  <a:srgbClr val="0070C0"/>
                </a:solidFill>
              </a:rPr>
              <a:t> </a:t>
            </a:r>
            <a:r>
              <a:rPr lang="en-US" b="1" err="1">
                <a:solidFill>
                  <a:srgbClr val="0070C0"/>
                </a:solidFill>
              </a:rPr>
              <a:t>takikardia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stabil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 err="1">
                <a:solidFill>
                  <a:srgbClr val="0070C0"/>
                </a:solidFill>
              </a:rPr>
              <a:t>dengan</a:t>
            </a:r>
            <a:r>
              <a:rPr lang="en-US" b="1">
                <a:solidFill>
                  <a:srgbClr val="0070C0"/>
                </a:solidFill>
              </a:rPr>
              <a:t> QRS </a:t>
            </a:r>
            <a:r>
              <a:rPr lang="en-US" b="1" err="1">
                <a:solidFill>
                  <a:srgbClr val="0070C0"/>
                </a:solidFill>
              </a:rPr>
              <a:t>lebar</a:t>
            </a:r>
            <a:r>
              <a:rPr lang="en-US" b="1">
                <a:solidFill>
                  <a:srgbClr val="0070C0"/>
                </a:solidFill>
              </a:rPr>
              <a:t>):</a:t>
            </a:r>
            <a:endParaRPr lang="en-US" b="1">
              <a:solidFill>
                <a:srgbClr val="0070C0"/>
              </a:solidFill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cs typeface="Calibri"/>
              </a:rPr>
              <a:t>• Procainamide</a:t>
            </a:r>
          </a:p>
          <a:p>
            <a:r>
              <a:rPr lang="en-US">
                <a:solidFill>
                  <a:srgbClr val="0070C0"/>
                </a:solidFill>
                <a:cs typeface="Calibri"/>
              </a:rPr>
              <a:t>• Amiodarone</a:t>
            </a:r>
          </a:p>
          <a:p>
            <a:r>
              <a:rPr lang="en-US">
                <a:solidFill>
                  <a:srgbClr val="0070C0"/>
                </a:solidFill>
                <a:cs typeface="Calibri"/>
              </a:rPr>
              <a:t>• Sotalol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7FD54-8B9C-4B90-9E7D-BEC96F6950D6}"/>
              </a:ext>
            </a:extLst>
          </p:cNvPr>
          <p:cNvSpPr txBox="1"/>
          <p:nvPr/>
        </p:nvSpPr>
        <p:spPr>
          <a:xfrm>
            <a:off x="7747416" y="3275351"/>
            <a:ext cx="469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accent4"/>
                </a:solidFill>
                <a:cs typeface="Calibri"/>
              </a:rPr>
              <a:t>YA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708A6-2158-4C6E-B552-FCC3C148EA31}"/>
              </a:ext>
            </a:extLst>
          </p:cNvPr>
          <p:cNvSpPr txBox="1"/>
          <p:nvPr/>
        </p:nvSpPr>
        <p:spPr>
          <a:xfrm>
            <a:off x="7322695" y="4449580"/>
            <a:ext cx="5321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D6FA9"/>
                </a:solidFill>
              </a:rPr>
              <a:t>YA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F5C275-A920-46FB-93BE-8A6302B63E70}"/>
              </a:ext>
            </a:extLst>
          </p:cNvPr>
          <p:cNvSpPr/>
          <p:nvPr/>
        </p:nvSpPr>
        <p:spPr>
          <a:xfrm>
            <a:off x="5820471" y="5027527"/>
            <a:ext cx="946413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6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600" i="1">
              <a:solidFill>
                <a:schemeClr val="accent3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363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Adult Cardiac Arrest Algorithm-2015 update</vt:lpstr>
      <vt:lpstr>PowerPoint Presentation</vt:lpstr>
      <vt:lpstr>PowerPoint Presentation</vt:lpstr>
      <vt:lpstr>Adult Bradycardia with a pulse algorithm</vt:lpstr>
      <vt:lpstr>PowerPoint Presentation</vt:lpstr>
      <vt:lpstr>Refrensi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Lidya Cicilia</dc:creator>
  <cp:revision>1</cp:revision>
  <dcterms:created xsi:type="dcterms:W3CDTF">2019-08-09T07:27:26Z</dcterms:created>
  <dcterms:modified xsi:type="dcterms:W3CDTF">2019-09-12T09:35:23Z</dcterms:modified>
</cp:coreProperties>
</file>