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9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0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1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12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1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70.jpg" ContentType="image/jpg"/>
  <Override PartName="/ppt/media/image72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8.jpg" ContentType="image/jpg"/>
  <Override PartName="/ppt/media/image79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92" r:id="rId3"/>
    <p:sldMasterId id="2147483714" r:id="rId4"/>
    <p:sldMasterId id="2147483900" r:id="rId5"/>
    <p:sldMasterId id="2147483967" r:id="rId6"/>
    <p:sldMasterId id="2147483981" r:id="rId7"/>
    <p:sldMasterId id="2147484016" r:id="rId8"/>
    <p:sldMasterId id="2147484037" r:id="rId9"/>
    <p:sldMasterId id="2147484072" r:id="rId10"/>
    <p:sldMasterId id="2147484078" r:id="rId11"/>
    <p:sldMasterId id="2147484099" r:id="rId12"/>
    <p:sldMasterId id="2147484119" r:id="rId13"/>
  </p:sldMasterIdLst>
  <p:notesMasterIdLst>
    <p:notesMasterId r:id="rId52"/>
  </p:notesMasterIdLst>
  <p:sldIdLst>
    <p:sldId id="256" r:id="rId14"/>
    <p:sldId id="960" r:id="rId15"/>
    <p:sldId id="258" r:id="rId16"/>
    <p:sldId id="277" r:id="rId17"/>
    <p:sldId id="278" r:id="rId18"/>
    <p:sldId id="260" r:id="rId19"/>
    <p:sldId id="412" r:id="rId20"/>
    <p:sldId id="411" r:id="rId21"/>
    <p:sldId id="932" r:id="rId22"/>
    <p:sldId id="954" r:id="rId23"/>
    <p:sldId id="281" r:id="rId24"/>
    <p:sldId id="279" r:id="rId25"/>
    <p:sldId id="280" r:id="rId26"/>
    <p:sldId id="961" r:id="rId27"/>
    <p:sldId id="948" r:id="rId28"/>
    <p:sldId id="965" r:id="rId29"/>
    <p:sldId id="952" r:id="rId30"/>
    <p:sldId id="950" r:id="rId31"/>
    <p:sldId id="293" r:id="rId32"/>
    <p:sldId id="294" r:id="rId33"/>
    <p:sldId id="958" r:id="rId34"/>
    <p:sldId id="959" r:id="rId35"/>
    <p:sldId id="955" r:id="rId36"/>
    <p:sldId id="295" r:id="rId37"/>
    <p:sldId id="956" r:id="rId38"/>
    <p:sldId id="296" r:id="rId39"/>
    <p:sldId id="267" r:id="rId40"/>
    <p:sldId id="957" r:id="rId41"/>
    <p:sldId id="951" r:id="rId42"/>
    <p:sldId id="962" r:id="rId43"/>
    <p:sldId id="963" r:id="rId44"/>
    <p:sldId id="949" r:id="rId45"/>
    <p:sldId id="298" r:id="rId46"/>
    <p:sldId id="288" r:id="rId47"/>
    <p:sldId id="268" r:id="rId48"/>
    <p:sldId id="274" r:id="rId49"/>
    <p:sldId id="276" r:id="rId50"/>
    <p:sldId id="964" r:id="rId51"/>
  </p:sldIdLst>
  <p:sldSz cx="18286413" cy="10287000"/>
  <p:notesSz cx="6858000" cy="9144000"/>
  <p:embeddedFontLst>
    <p:embeddedFont>
      <p:font typeface="Montserrat Medium" panose="020B0604020202020204" charset="0"/>
      <p:regular r:id="rId53"/>
      <p:bold r:id="rId54"/>
      <p:italic r:id="rId55"/>
      <p:bold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ＭＳ Ｐゴシック" panose="020B0600070205080204" pitchFamily="34" charset="-128"/>
      <p:regular r:id="rId61"/>
    </p:embeddedFont>
    <p:embeddedFont>
      <p:font typeface="Fira Sans Extra Condensed Medium" panose="020B0604020202020204" charset="0"/>
      <p:regular r:id="rId62"/>
      <p:bold r:id="rId63"/>
      <p:italic r:id="rId64"/>
      <p:boldItalic r:id="rId65"/>
    </p:embeddedFont>
    <p:embeddedFont>
      <p:font typeface="Open Sans" panose="020B0604020202020204" charset="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Bahnschrift Light" panose="020B0502040204020203" pitchFamily="34" charset="0"/>
      <p:regular r:id="rId74"/>
    </p:embeddedFont>
    <p:embeddedFont>
      <p:font typeface="Rubik" panose="020B0604020202020204" charset="-79"/>
      <p:regular r:id="rId75"/>
      <p:bold r:id="rId76"/>
      <p:italic r:id="rId77"/>
      <p:boldItalic r:id="rId78"/>
    </p:embeddedFont>
    <p:embeddedFont>
      <p:font typeface="Overpass" panose="020B0604020202020204" charset="0"/>
      <p:regular r:id="rId79"/>
      <p:bold r:id="rId80"/>
      <p:italic r:id="rId81"/>
      <p:boldItalic r:id="rId82"/>
    </p:embeddedFont>
    <p:embeddedFont>
      <p:font typeface="Corbel" panose="020B0503020204020204" pitchFamily="34" charset="0"/>
      <p:regular r:id="rId83"/>
      <p:bold r:id="rId84"/>
      <p:italic r:id="rId85"/>
      <p:boldItalic r:id="rId86"/>
    </p:embeddedFont>
    <p:embeddedFont>
      <p:font typeface="Roboto Condensed Light" panose="020B0604020202020204" charset="0"/>
      <p:regular r:id="rId87"/>
      <p:italic r:id="rId88"/>
    </p:embeddedFont>
    <p:embeddedFont>
      <p:font typeface="Trebuchet MS" panose="020B0603020202020204" pitchFamily="34" charset="0"/>
      <p:regular r:id="rId89"/>
      <p:bold r:id="rId90"/>
      <p:italic r:id="rId91"/>
      <p:boldItalic r:id="rId92"/>
    </p:embeddedFont>
    <p:embeddedFont>
      <p:font typeface="Chelsea Market" panose="020B0604020202020204" charset="0"/>
      <p:regular r:id="rId93"/>
    </p:embeddedFont>
    <p:embeddedFont>
      <p:font typeface="Rubik Light" panose="020B0604020202020204" charset="-79"/>
      <p:regular r:id="rId94"/>
      <p:bold r:id="rId95"/>
      <p:italic r:id="rId96"/>
      <p:boldItalic r:id="rId97"/>
    </p:embeddedFont>
    <p:embeddedFont>
      <p:font typeface="Open Sans SemiBold" panose="020B0604020202020204" charset="0"/>
      <p:regular r:id="rId98"/>
      <p:bold r:id="rId99"/>
      <p:italic r:id="rId100"/>
      <p:boldItalic r:id="rId101"/>
    </p:embeddedFont>
    <p:embeddedFont>
      <p:font typeface="Livvic" panose="020B0604020202020204" charset="0"/>
      <p:regular r:id="rId102"/>
      <p:bold r:id="rId103"/>
      <p:italic r:id="rId104"/>
      <p:boldItalic r:id="rId105"/>
    </p:embeddedFont>
    <p:embeddedFont>
      <p:font typeface="Ultra" panose="020B0604020202020204" charset="0"/>
      <p:regular r:id="rId106"/>
    </p:embeddedFont>
    <p:embeddedFont>
      <p:font typeface="Open Sans Light" panose="020B0604020202020204" charset="0"/>
      <p:regular r:id="rId107"/>
      <p:bold r:id="rId108"/>
      <p:italic r:id="rId109"/>
      <p:boldItalic r:id="rId110"/>
    </p:embeddedFont>
    <p:embeddedFont>
      <p:font typeface="Catamaran Thin" panose="020B0604020202020204" charset="0"/>
      <p:regular r:id="rId111"/>
      <p:bold r:id="rId112"/>
    </p:embeddedFont>
    <p:embeddedFont>
      <p:font typeface="Candara" panose="020E0502030303020204" pitchFamily="34" charset="0"/>
      <p:regular r:id="rId113"/>
      <p:bold r:id="rId114"/>
      <p:italic r:id="rId115"/>
      <p:boldItalic r:id="rId116"/>
    </p:embeddedFont>
    <p:embeddedFont>
      <p:font typeface="Roboto Light" panose="020B0604020202020204" charset="0"/>
      <p:regular r:id="rId117"/>
      <p:italic r:id="rId118"/>
    </p:embeddedFont>
    <p:embeddedFont>
      <p:font typeface="Quattrocento Sans" panose="020B0604020202020204" charset="0"/>
      <p:regular r:id="rId119"/>
      <p:bold r:id="rId120"/>
      <p:italic r:id="rId121"/>
      <p:boldItalic r:id="rId122"/>
    </p:embeddedFont>
    <p:embeddedFont>
      <p:font typeface="Montserrat" panose="00000500000000000000" pitchFamily="2" charset="0"/>
      <p:regular r:id="rId123"/>
    </p:embeddedFont>
    <p:embeddedFont>
      <p:font typeface="Overpass Black" panose="020B0604020202020204" charset="0"/>
      <p:bold r:id="rId124"/>
      <p:boldItalic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6" roundtripDataSignature="AMtx7mi3H0R+x8UggrKvnBKZW3Fd21ML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5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0" y="48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font" Target="fonts/font65.fntdata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89" Type="http://schemas.openxmlformats.org/officeDocument/2006/relationships/font" Target="fonts/font37.fntdata"/><Relationship Id="rId112" Type="http://schemas.openxmlformats.org/officeDocument/2006/relationships/font" Target="fonts/font60.fntdata"/><Relationship Id="rId16" Type="http://schemas.openxmlformats.org/officeDocument/2006/relationships/slide" Target="slides/slide3.xml"/><Relationship Id="rId107" Type="http://schemas.openxmlformats.org/officeDocument/2006/relationships/font" Target="fonts/font55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102" Type="http://schemas.openxmlformats.org/officeDocument/2006/relationships/font" Target="fonts/font50.fntdata"/><Relationship Id="rId123" Type="http://schemas.openxmlformats.org/officeDocument/2006/relationships/font" Target="fonts/font71.fntdata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38.fntdata"/><Relationship Id="rId95" Type="http://schemas.openxmlformats.org/officeDocument/2006/relationships/font" Target="fonts/font43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100" Type="http://schemas.openxmlformats.org/officeDocument/2006/relationships/font" Target="fonts/font48.fntdata"/><Relationship Id="rId105" Type="http://schemas.openxmlformats.org/officeDocument/2006/relationships/font" Target="fonts/font53.fntdata"/><Relationship Id="rId113" Type="http://schemas.openxmlformats.org/officeDocument/2006/relationships/font" Target="fonts/font61.fntdata"/><Relationship Id="rId118" Type="http://schemas.openxmlformats.org/officeDocument/2006/relationships/font" Target="fonts/font66.fntdata"/><Relationship Id="rId126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font" Target="fonts/font33.fntdata"/><Relationship Id="rId93" Type="http://schemas.openxmlformats.org/officeDocument/2006/relationships/font" Target="fonts/font41.fntdata"/><Relationship Id="rId98" Type="http://schemas.openxmlformats.org/officeDocument/2006/relationships/font" Target="fonts/font46.fntdata"/><Relationship Id="rId121" Type="http://schemas.openxmlformats.org/officeDocument/2006/relationships/font" Target="fonts/font6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103" Type="http://schemas.openxmlformats.org/officeDocument/2006/relationships/font" Target="fonts/font51.fntdata"/><Relationship Id="rId108" Type="http://schemas.openxmlformats.org/officeDocument/2006/relationships/font" Target="fonts/font56.fntdata"/><Relationship Id="rId116" Type="http://schemas.openxmlformats.org/officeDocument/2006/relationships/font" Target="fonts/font64.fntdata"/><Relationship Id="rId124" Type="http://schemas.openxmlformats.org/officeDocument/2006/relationships/font" Target="fonts/font72.fntdata"/><Relationship Id="rId129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88" Type="http://schemas.openxmlformats.org/officeDocument/2006/relationships/font" Target="fonts/font36.fntdata"/><Relationship Id="rId91" Type="http://schemas.openxmlformats.org/officeDocument/2006/relationships/font" Target="fonts/font39.fntdata"/><Relationship Id="rId96" Type="http://schemas.openxmlformats.org/officeDocument/2006/relationships/font" Target="fonts/font44.fntdata"/><Relationship Id="rId111" Type="http://schemas.openxmlformats.org/officeDocument/2006/relationships/font" Target="fonts/font5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5.fntdata"/><Relationship Id="rId106" Type="http://schemas.openxmlformats.org/officeDocument/2006/relationships/font" Target="fonts/font54.fntdata"/><Relationship Id="rId114" Type="http://schemas.openxmlformats.org/officeDocument/2006/relationships/font" Target="fonts/font62.fntdata"/><Relationship Id="rId119" Type="http://schemas.openxmlformats.org/officeDocument/2006/relationships/font" Target="fonts/font67.fntdata"/><Relationship Id="rId12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font" Target="fonts/font34.fntdata"/><Relationship Id="rId94" Type="http://schemas.openxmlformats.org/officeDocument/2006/relationships/font" Target="fonts/font42.fntdata"/><Relationship Id="rId99" Type="http://schemas.openxmlformats.org/officeDocument/2006/relationships/font" Target="fonts/font47.fntdata"/><Relationship Id="rId101" Type="http://schemas.openxmlformats.org/officeDocument/2006/relationships/font" Target="fonts/font49.fntdata"/><Relationship Id="rId122" Type="http://schemas.openxmlformats.org/officeDocument/2006/relationships/font" Target="fonts/font70.fntdata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57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97" Type="http://schemas.openxmlformats.org/officeDocument/2006/relationships/font" Target="fonts/font45.fntdata"/><Relationship Id="rId104" Type="http://schemas.openxmlformats.org/officeDocument/2006/relationships/font" Target="fonts/font52.fntdata"/><Relationship Id="rId120" Type="http://schemas.openxmlformats.org/officeDocument/2006/relationships/font" Target="fonts/font68.fntdata"/><Relationship Id="rId125" Type="http://schemas.openxmlformats.org/officeDocument/2006/relationships/font" Target="fonts/font7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9.fntdata"/><Relationship Id="rId92" Type="http://schemas.openxmlformats.org/officeDocument/2006/relationships/font" Target="fonts/font4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font" Target="fonts/font14.fntdata"/><Relationship Id="rId87" Type="http://schemas.openxmlformats.org/officeDocument/2006/relationships/font" Target="fonts/font35.fntdata"/><Relationship Id="rId110" Type="http://schemas.openxmlformats.org/officeDocument/2006/relationships/font" Target="fonts/font58.fntdata"/><Relationship Id="rId115" Type="http://schemas.openxmlformats.org/officeDocument/2006/relationships/font" Target="fonts/font63.fntdata"/><Relationship Id="rId61" Type="http://schemas.openxmlformats.org/officeDocument/2006/relationships/font" Target="fonts/font9.fntdata"/><Relationship Id="rId82" Type="http://schemas.openxmlformats.org/officeDocument/2006/relationships/font" Target="fonts/font3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8794371246886"/>
          <c:y val="0.18551538491188055"/>
          <c:w val="0.60378947793679494"/>
          <c:h val="0.6589341416368145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1F-49C5-A1EF-326C6258F726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1F-49C5-A1EF-326C6258F726}"/>
              </c:ext>
            </c:extLst>
          </c:dPt>
          <c:dLbls>
            <c:dLbl>
              <c:idx val="0"/>
              <c:layout>
                <c:manualLayout>
                  <c:x val="-0.1476253109353198"/>
                  <c:y val="-0.195901359797231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1F-49C5-A1EF-326C6258F72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426309897219922"/>
                  <c:y val="0.160256222815914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E1F-49C5-A1EF-326C6258F72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Sheet1!$A$287:$A$288</c:f>
              <c:strCache>
                <c:ptCount val="2"/>
                <c:pt idx="0">
                  <c:v>Sarapan</c:v>
                </c:pt>
                <c:pt idx="1">
                  <c:v>Tidak sarapan</c:v>
                </c:pt>
              </c:strCache>
            </c:strRef>
          </c:cat>
          <c:val>
            <c:numRef>
              <c:f>Sheet1!$B$287:$B$288</c:f>
              <c:numCache>
                <c:formatCode>General</c:formatCode>
                <c:ptCount val="2"/>
                <c:pt idx="0">
                  <c:v>207</c:v>
                </c:pt>
                <c:pt idx="1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E1F-49C5-A1EF-326C6258F72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6322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2" name="Google Shape;550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3" name="Google Shape;550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703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b9c7b7cdfe_0_9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b9c7b7cdf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35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b9c7b7cdfe_0_9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b9c7b7cdfe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72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b9c7b7cdfe_0_9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b9c7b7cdfe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70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bad59c60ba_0_13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gbad59c60ba_0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865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b9c7b7cdfe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b9c7b7cdf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573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b9c7b7cdfe_0_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gb9c7b7cdf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747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b9c7b7cdfe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b9c7b7cdfe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344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81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2744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b9c7b7cdfe_0_9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b9c7b7cdf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92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032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538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3183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b9c7b7cdfe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b9c7b7cdfe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243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4" name="Google Shape;966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/>
          </a:p>
        </p:txBody>
      </p:sp>
      <p:sp>
        <p:nvSpPr>
          <p:cNvPr id="9665" name="Google Shape;96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0635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bad59c60ba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bad59c60ba_0_14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gbad59c60ba_0_14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963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7" name="Google Shape;57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8" name="Google Shape;57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254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" name="Google Shape;589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885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4" name="Google Shape;59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8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4" name="Google Shape;59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836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8" name="Google Shape;55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9" name="Google Shape;55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596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10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bad59c60ba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3" name="Google Shape;383;gbad59c60ba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727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5" name="Google Shape;55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6" name="Google Shape;55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585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b9c7b7cdfe_0_9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b9c7b7cdf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217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8039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753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99"/>
              <a:buFont typeface="Calibri"/>
              <a:buNone/>
              <a:defRPr sz="8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2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2"/>
          <p:cNvSpPr txBox="1">
            <a:spLocks noGrp="1"/>
          </p:cNvSpPr>
          <p:nvPr>
            <p:ph type="body" idx="1"/>
          </p:nvPr>
        </p:nvSpPr>
        <p:spPr>
          <a:xfrm rot="5400000">
            <a:off x="5879703" y="-1884074"/>
            <a:ext cx="6527007" cy="157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2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2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2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ic List - 5 Items">
  <p:cSld name="Numeric List - 5 Items"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176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176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176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4" name="Google Shape;1814;p176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5" name="Google Shape;1815;p176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6" name="Google Shape;1816;p176"/>
          <p:cNvSpPr/>
          <p:nvPr/>
        </p:nvSpPr>
        <p:spPr>
          <a:xfrm>
            <a:off x="8280235" y="2652267"/>
            <a:ext cx="648071" cy="648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7" name="Google Shape;1817;p176"/>
          <p:cNvSpPr/>
          <p:nvPr/>
        </p:nvSpPr>
        <p:spPr>
          <a:xfrm>
            <a:off x="8280235" y="4013157"/>
            <a:ext cx="648071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8" name="Google Shape;1818;p176"/>
          <p:cNvSpPr/>
          <p:nvPr/>
        </p:nvSpPr>
        <p:spPr>
          <a:xfrm>
            <a:off x="8280235" y="5374047"/>
            <a:ext cx="648071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9" name="Google Shape;1819;p176"/>
          <p:cNvSpPr/>
          <p:nvPr/>
        </p:nvSpPr>
        <p:spPr>
          <a:xfrm>
            <a:off x="8280235" y="6734937"/>
            <a:ext cx="648071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0" name="Google Shape;1820;p176"/>
          <p:cNvSpPr/>
          <p:nvPr/>
        </p:nvSpPr>
        <p:spPr>
          <a:xfrm>
            <a:off x="8280235" y="8095827"/>
            <a:ext cx="648071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1" name="Google Shape;1821;p176"/>
          <p:cNvSpPr txBox="1">
            <a:spLocks noGrp="1"/>
          </p:cNvSpPr>
          <p:nvPr>
            <p:ph type="body" idx="2"/>
          </p:nvPr>
        </p:nvSpPr>
        <p:spPr>
          <a:xfrm>
            <a:off x="9000877" y="2442120"/>
            <a:ext cx="859043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2" name="Google Shape;1822;p176"/>
          <p:cNvSpPr txBox="1">
            <a:spLocks noGrp="1"/>
          </p:cNvSpPr>
          <p:nvPr>
            <p:ph type="body" idx="3"/>
          </p:nvPr>
        </p:nvSpPr>
        <p:spPr>
          <a:xfrm>
            <a:off x="9000877" y="3804747"/>
            <a:ext cx="859043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3" name="Google Shape;1823;p176"/>
          <p:cNvSpPr txBox="1">
            <a:spLocks noGrp="1"/>
          </p:cNvSpPr>
          <p:nvPr>
            <p:ph type="body" idx="4"/>
          </p:nvPr>
        </p:nvSpPr>
        <p:spPr>
          <a:xfrm>
            <a:off x="9000877" y="5167376"/>
            <a:ext cx="859043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4" name="Google Shape;1824;p176"/>
          <p:cNvSpPr txBox="1">
            <a:spLocks noGrp="1"/>
          </p:cNvSpPr>
          <p:nvPr>
            <p:ph type="body" idx="5"/>
          </p:nvPr>
        </p:nvSpPr>
        <p:spPr>
          <a:xfrm>
            <a:off x="9000877" y="6530004"/>
            <a:ext cx="859043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5" name="Google Shape;1825;p176"/>
          <p:cNvSpPr txBox="1">
            <a:spLocks noGrp="1"/>
          </p:cNvSpPr>
          <p:nvPr>
            <p:ph type="body" idx="6"/>
          </p:nvPr>
        </p:nvSpPr>
        <p:spPr>
          <a:xfrm>
            <a:off x="9000877" y="7892631"/>
            <a:ext cx="859043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6" name="Google Shape;1826;p176"/>
          <p:cNvSpPr txBox="1">
            <a:spLocks noGrp="1"/>
          </p:cNvSpPr>
          <p:nvPr>
            <p:ph type="body" idx="7"/>
          </p:nvPr>
        </p:nvSpPr>
        <p:spPr>
          <a:xfrm>
            <a:off x="783772" y="3226163"/>
            <a:ext cx="6894287" cy="497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Keywords and Descriptions">
  <p:cSld name="5 Keywords and Descriptions"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77"/>
          <p:cNvSpPr/>
          <p:nvPr/>
        </p:nvSpPr>
        <p:spPr>
          <a:xfrm>
            <a:off x="1246657" y="7912526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B9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177"/>
          <p:cNvSpPr/>
          <p:nvPr/>
        </p:nvSpPr>
        <p:spPr>
          <a:xfrm>
            <a:off x="1246657" y="6547144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DE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77"/>
          <p:cNvSpPr/>
          <p:nvPr/>
        </p:nvSpPr>
        <p:spPr>
          <a:xfrm>
            <a:off x="1246657" y="2450998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9CF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177"/>
          <p:cNvSpPr/>
          <p:nvPr/>
        </p:nvSpPr>
        <p:spPr>
          <a:xfrm>
            <a:off x="1246657" y="3816380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C1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177"/>
          <p:cNvSpPr/>
          <p:nvPr/>
        </p:nvSpPr>
        <p:spPr>
          <a:xfrm>
            <a:off x="1246657" y="5181761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177"/>
          <p:cNvSpPr/>
          <p:nvPr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4" name="Google Shape;1834;p177"/>
          <p:cNvSpPr/>
          <p:nvPr/>
        </p:nvSpPr>
        <p:spPr>
          <a:xfrm>
            <a:off x="16057427" y="3947306"/>
            <a:ext cx="828000" cy="828000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5" name="Google Shape;1835;p177"/>
          <p:cNvSpPr/>
          <p:nvPr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6" name="Google Shape;1836;p177"/>
          <p:cNvSpPr/>
          <p:nvPr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7" name="Google Shape;1837;p177"/>
          <p:cNvSpPr/>
          <p:nvPr/>
        </p:nvSpPr>
        <p:spPr>
          <a:xfrm>
            <a:off x="16057427" y="8043962"/>
            <a:ext cx="828000" cy="828000"/>
          </a:xfrm>
          <a:prstGeom prst="ellips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17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17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17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1" name="Google Shape;1841;p17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2" name="Google Shape;1842;p177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3" name="Google Shape;1843;p177"/>
          <p:cNvSpPr txBox="1">
            <a:spLocks noGrp="1"/>
          </p:cNvSpPr>
          <p:nvPr>
            <p:ph type="body" idx="2"/>
          </p:nvPr>
        </p:nvSpPr>
        <p:spPr>
          <a:xfrm>
            <a:off x="6922703" y="2456988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4" name="Google Shape;1844;p177"/>
          <p:cNvSpPr txBox="1">
            <a:spLocks noGrp="1"/>
          </p:cNvSpPr>
          <p:nvPr>
            <p:ph type="body" idx="3"/>
          </p:nvPr>
        </p:nvSpPr>
        <p:spPr>
          <a:xfrm>
            <a:off x="6922703" y="3822369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5" name="Google Shape;1845;p177"/>
          <p:cNvSpPr txBox="1">
            <a:spLocks noGrp="1"/>
          </p:cNvSpPr>
          <p:nvPr>
            <p:ph type="body" idx="4"/>
          </p:nvPr>
        </p:nvSpPr>
        <p:spPr>
          <a:xfrm>
            <a:off x="6922703" y="5187750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6" name="Google Shape;1846;p177"/>
          <p:cNvSpPr txBox="1">
            <a:spLocks noGrp="1"/>
          </p:cNvSpPr>
          <p:nvPr>
            <p:ph type="body" idx="5"/>
          </p:nvPr>
        </p:nvSpPr>
        <p:spPr>
          <a:xfrm>
            <a:off x="6922703" y="6553134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7" name="Google Shape;1847;p177"/>
          <p:cNvSpPr txBox="1">
            <a:spLocks noGrp="1"/>
          </p:cNvSpPr>
          <p:nvPr>
            <p:ph type="body" idx="6"/>
          </p:nvPr>
        </p:nvSpPr>
        <p:spPr>
          <a:xfrm>
            <a:off x="6922703" y="7918515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8" name="Google Shape;1848;p177"/>
          <p:cNvSpPr/>
          <p:nvPr/>
        </p:nvSpPr>
        <p:spPr>
          <a:xfrm>
            <a:off x="1385200" y="2581927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9" name="Google Shape;1849;p177"/>
          <p:cNvSpPr/>
          <p:nvPr/>
        </p:nvSpPr>
        <p:spPr>
          <a:xfrm>
            <a:off x="1385200" y="3947308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177"/>
          <p:cNvSpPr/>
          <p:nvPr/>
        </p:nvSpPr>
        <p:spPr>
          <a:xfrm>
            <a:off x="1385200" y="8043455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1" name="Google Shape;1851;p177"/>
          <p:cNvSpPr/>
          <p:nvPr/>
        </p:nvSpPr>
        <p:spPr>
          <a:xfrm>
            <a:off x="1385200" y="5312690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2" name="Google Shape;1852;p177"/>
          <p:cNvSpPr/>
          <p:nvPr/>
        </p:nvSpPr>
        <p:spPr>
          <a:xfrm>
            <a:off x="1385200" y="6678073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p177"/>
          <p:cNvSpPr txBox="1">
            <a:spLocks noGrp="1"/>
          </p:cNvSpPr>
          <p:nvPr>
            <p:ph type="body" idx="7"/>
          </p:nvPr>
        </p:nvSpPr>
        <p:spPr>
          <a:xfrm>
            <a:off x="1680652" y="2723414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4" name="Google Shape;1854;p177"/>
          <p:cNvSpPr txBox="1">
            <a:spLocks noGrp="1"/>
          </p:cNvSpPr>
          <p:nvPr>
            <p:ph type="body" idx="8"/>
          </p:nvPr>
        </p:nvSpPr>
        <p:spPr>
          <a:xfrm>
            <a:off x="1680652" y="8184943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5" name="Google Shape;1855;p177"/>
          <p:cNvSpPr txBox="1">
            <a:spLocks noGrp="1"/>
          </p:cNvSpPr>
          <p:nvPr>
            <p:ph type="body" idx="9"/>
          </p:nvPr>
        </p:nvSpPr>
        <p:spPr>
          <a:xfrm>
            <a:off x="1680652" y="4088795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6" name="Google Shape;1856;p177"/>
          <p:cNvSpPr txBox="1">
            <a:spLocks noGrp="1"/>
          </p:cNvSpPr>
          <p:nvPr>
            <p:ph type="body" idx="13"/>
          </p:nvPr>
        </p:nvSpPr>
        <p:spPr>
          <a:xfrm>
            <a:off x="1680652" y="5454176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7" name="Google Shape;1857;p177"/>
          <p:cNvSpPr txBox="1">
            <a:spLocks noGrp="1"/>
          </p:cNvSpPr>
          <p:nvPr>
            <p:ph type="body" idx="14"/>
          </p:nvPr>
        </p:nvSpPr>
        <p:spPr>
          <a:xfrm>
            <a:off x="1680652" y="6819559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Keywords and Descriptions">
  <p:cSld name="5 Keywords and Descriptions 2"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178"/>
          <p:cNvSpPr/>
          <p:nvPr/>
        </p:nvSpPr>
        <p:spPr>
          <a:xfrm>
            <a:off x="1246657" y="7912525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B9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178"/>
          <p:cNvSpPr/>
          <p:nvPr/>
        </p:nvSpPr>
        <p:spPr>
          <a:xfrm>
            <a:off x="1246657" y="6547142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DE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178"/>
          <p:cNvSpPr/>
          <p:nvPr/>
        </p:nvSpPr>
        <p:spPr>
          <a:xfrm>
            <a:off x="1246657" y="2450996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9CF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178"/>
          <p:cNvSpPr/>
          <p:nvPr/>
        </p:nvSpPr>
        <p:spPr>
          <a:xfrm>
            <a:off x="1246657" y="3816379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C1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178"/>
          <p:cNvSpPr/>
          <p:nvPr/>
        </p:nvSpPr>
        <p:spPr>
          <a:xfrm>
            <a:off x="1246657" y="5181760"/>
            <a:ext cx="15794442" cy="1090364"/>
          </a:xfrm>
          <a:prstGeom prst="roundRect">
            <a:avLst>
              <a:gd name="adj" fmla="val 50000"/>
            </a:avLst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178"/>
          <p:cNvSpPr/>
          <p:nvPr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5" name="Google Shape;1865;p178"/>
          <p:cNvSpPr/>
          <p:nvPr/>
        </p:nvSpPr>
        <p:spPr>
          <a:xfrm>
            <a:off x="16057427" y="3947306"/>
            <a:ext cx="828000" cy="828000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6" name="Google Shape;1866;p178"/>
          <p:cNvSpPr/>
          <p:nvPr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7" name="Google Shape;1867;p178"/>
          <p:cNvSpPr/>
          <p:nvPr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8" name="Google Shape;1868;p178"/>
          <p:cNvSpPr/>
          <p:nvPr/>
        </p:nvSpPr>
        <p:spPr>
          <a:xfrm>
            <a:off x="16057427" y="8043962"/>
            <a:ext cx="828000" cy="828000"/>
          </a:xfrm>
          <a:prstGeom prst="ellips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9" name="Google Shape;1869;p178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17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1" name="Google Shape;1871;p178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2" name="Google Shape;1872;p17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3" name="Google Shape;1873;p178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4" name="Google Shape;1874;p178"/>
          <p:cNvSpPr txBox="1">
            <a:spLocks noGrp="1"/>
          </p:cNvSpPr>
          <p:nvPr>
            <p:ph type="body" idx="2"/>
          </p:nvPr>
        </p:nvSpPr>
        <p:spPr>
          <a:xfrm>
            <a:off x="6922703" y="2456987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5" name="Google Shape;1875;p178"/>
          <p:cNvSpPr txBox="1">
            <a:spLocks noGrp="1"/>
          </p:cNvSpPr>
          <p:nvPr>
            <p:ph type="body" idx="3"/>
          </p:nvPr>
        </p:nvSpPr>
        <p:spPr>
          <a:xfrm>
            <a:off x="6922703" y="3822369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6" name="Google Shape;1876;p178"/>
          <p:cNvSpPr txBox="1">
            <a:spLocks noGrp="1"/>
          </p:cNvSpPr>
          <p:nvPr>
            <p:ph type="body" idx="4"/>
          </p:nvPr>
        </p:nvSpPr>
        <p:spPr>
          <a:xfrm>
            <a:off x="6922703" y="5187750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7" name="Google Shape;1877;p178"/>
          <p:cNvSpPr txBox="1">
            <a:spLocks noGrp="1"/>
          </p:cNvSpPr>
          <p:nvPr>
            <p:ph type="body" idx="5"/>
          </p:nvPr>
        </p:nvSpPr>
        <p:spPr>
          <a:xfrm>
            <a:off x="6922703" y="6553133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8" name="Google Shape;1878;p178"/>
          <p:cNvSpPr txBox="1">
            <a:spLocks noGrp="1"/>
          </p:cNvSpPr>
          <p:nvPr>
            <p:ph type="body" idx="6"/>
          </p:nvPr>
        </p:nvSpPr>
        <p:spPr>
          <a:xfrm>
            <a:off x="6922703" y="7918515"/>
            <a:ext cx="8996168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9" name="Google Shape;1879;p178"/>
          <p:cNvSpPr/>
          <p:nvPr/>
        </p:nvSpPr>
        <p:spPr>
          <a:xfrm>
            <a:off x="1385200" y="2581925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178"/>
          <p:cNvSpPr/>
          <p:nvPr/>
        </p:nvSpPr>
        <p:spPr>
          <a:xfrm>
            <a:off x="1385200" y="3947306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178"/>
          <p:cNvSpPr/>
          <p:nvPr/>
        </p:nvSpPr>
        <p:spPr>
          <a:xfrm>
            <a:off x="1385200" y="8043454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178"/>
          <p:cNvSpPr/>
          <p:nvPr/>
        </p:nvSpPr>
        <p:spPr>
          <a:xfrm>
            <a:off x="1385200" y="5312689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178"/>
          <p:cNvSpPr/>
          <p:nvPr/>
        </p:nvSpPr>
        <p:spPr>
          <a:xfrm>
            <a:off x="1385200" y="6678071"/>
            <a:ext cx="5112066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178"/>
          <p:cNvSpPr txBox="1">
            <a:spLocks noGrp="1"/>
          </p:cNvSpPr>
          <p:nvPr>
            <p:ph type="body" idx="7"/>
          </p:nvPr>
        </p:nvSpPr>
        <p:spPr>
          <a:xfrm>
            <a:off x="1680652" y="2723413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5" name="Google Shape;1885;p178"/>
          <p:cNvSpPr txBox="1">
            <a:spLocks noGrp="1"/>
          </p:cNvSpPr>
          <p:nvPr>
            <p:ph type="body" idx="8"/>
          </p:nvPr>
        </p:nvSpPr>
        <p:spPr>
          <a:xfrm>
            <a:off x="1680652" y="8184941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6" name="Google Shape;1886;p178"/>
          <p:cNvSpPr txBox="1">
            <a:spLocks noGrp="1"/>
          </p:cNvSpPr>
          <p:nvPr>
            <p:ph type="body" idx="9"/>
          </p:nvPr>
        </p:nvSpPr>
        <p:spPr>
          <a:xfrm>
            <a:off x="1680652" y="4088794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7" name="Google Shape;1887;p178"/>
          <p:cNvSpPr txBox="1">
            <a:spLocks noGrp="1"/>
          </p:cNvSpPr>
          <p:nvPr>
            <p:ph type="body" idx="13"/>
          </p:nvPr>
        </p:nvSpPr>
        <p:spPr>
          <a:xfrm>
            <a:off x="1680652" y="5454175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8" name="Google Shape;1888;p178"/>
          <p:cNvSpPr txBox="1">
            <a:spLocks noGrp="1"/>
          </p:cNvSpPr>
          <p:nvPr>
            <p:ph type="body" idx="14"/>
          </p:nvPr>
        </p:nvSpPr>
        <p:spPr>
          <a:xfrm>
            <a:off x="1680652" y="6819557"/>
            <a:ext cx="4521160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179"/>
          <p:cNvSpPr/>
          <p:nvPr/>
        </p:nvSpPr>
        <p:spPr>
          <a:xfrm>
            <a:off x="0" y="4364183"/>
            <a:ext cx="18288000" cy="2604654"/>
          </a:xfrm>
          <a:custGeom>
            <a:avLst/>
            <a:gdLst/>
            <a:ahLst/>
            <a:cxnLst/>
            <a:rect l="l" t="t" r="r" b="b"/>
            <a:pathLst>
              <a:path w="18288000" h="2604654" extrusionOk="0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 w="25400" cap="flat" cmpd="sng">
            <a:solidFill>
              <a:srgbClr val="9A9A8B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1" name="Google Shape;1891;p179"/>
          <p:cNvSpPr/>
          <p:nvPr/>
        </p:nvSpPr>
        <p:spPr>
          <a:xfrm>
            <a:off x="2492803" y="6636574"/>
            <a:ext cx="711250" cy="71125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2" name="Google Shape;1892;p179"/>
          <p:cNvSpPr/>
          <p:nvPr/>
        </p:nvSpPr>
        <p:spPr>
          <a:xfrm>
            <a:off x="4958781" y="5060323"/>
            <a:ext cx="711250" cy="71125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3" name="Google Shape;1893;p179"/>
          <p:cNvSpPr/>
          <p:nvPr/>
        </p:nvSpPr>
        <p:spPr>
          <a:xfrm>
            <a:off x="7424758" y="6111156"/>
            <a:ext cx="711250" cy="71125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4" name="Google Shape;1894;p179"/>
          <p:cNvSpPr/>
          <p:nvPr/>
        </p:nvSpPr>
        <p:spPr>
          <a:xfrm>
            <a:off x="9890734" y="4534906"/>
            <a:ext cx="711250" cy="71125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5" name="Google Shape;1895;p179"/>
          <p:cNvSpPr/>
          <p:nvPr/>
        </p:nvSpPr>
        <p:spPr>
          <a:xfrm>
            <a:off x="12356712" y="5585740"/>
            <a:ext cx="711250" cy="71125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6" name="Google Shape;1896;p179"/>
          <p:cNvSpPr/>
          <p:nvPr/>
        </p:nvSpPr>
        <p:spPr>
          <a:xfrm>
            <a:off x="14822689" y="4009489"/>
            <a:ext cx="711250" cy="71125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7" name="Google Shape;1897;p17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8" name="Google Shape;1898;p17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9" name="Google Shape;1899;p17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0" name="Google Shape;1900;p179"/>
          <p:cNvSpPr txBox="1">
            <a:spLocks noGrp="1"/>
          </p:cNvSpPr>
          <p:nvPr>
            <p:ph type="body" idx="1"/>
          </p:nvPr>
        </p:nvSpPr>
        <p:spPr>
          <a:xfrm>
            <a:off x="3166543" y="1543101"/>
            <a:ext cx="977439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1" name="Google Shape;1901;p179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2" name="Google Shape;1902;p179"/>
          <p:cNvSpPr/>
          <p:nvPr/>
        </p:nvSpPr>
        <p:spPr>
          <a:xfrm>
            <a:off x="2619829" y="6763598"/>
            <a:ext cx="457199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3" name="Google Shape;1903;p179"/>
          <p:cNvSpPr/>
          <p:nvPr/>
        </p:nvSpPr>
        <p:spPr>
          <a:xfrm>
            <a:off x="5085807" y="5187347"/>
            <a:ext cx="457199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4" name="Google Shape;1904;p179"/>
          <p:cNvSpPr/>
          <p:nvPr/>
        </p:nvSpPr>
        <p:spPr>
          <a:xfrm>
            <a:off x="7551783" y="6238181"/>
            <a:ext cx="457199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5" name="Google Shape;1905;p179"/>
          <p:cNvSpPr/>
          <p:nvPr/>
        </p:nvSpPr>
        <p:spPr>
          <a:xfrm>
            <a:off x="10017760" y="4661930"/>
            <a:ext cx="457199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6" name="Google Shape;1906;p179"/>
          <p:cNvSpPr/>
          <p:nvPr/>
        </p:nvSpPr>
        <p:spPr>
          <a:xfrm>
            <a:off x="12483738" y="5712764"/>
            <a:ext cx="457199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7" name="Google Shape;1907;p179"/>
          <p:cNvSpPr/>
          <p:nvPr/>
        </p:nvSpPr>
        <p:spPr>
          <a:xfrm>
            <a:off x="14949714" y="4136513"/>
            <a:ext cx="457199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8" name="Google Shape;1908;p179"/>
          <p:cNvSpPr txBox="1">
            <a:spLocks noGrp="1"/>
          </p:cNvSpPr>
          <p:nvPr>
            <p:ph type="body" idx="2"/>
          </p:nvPr>
        </p:nvSpPr>
        <p:spPr>
          <a:xfrm>
            <a:off x="828986" y="7499182"/>
            <a:ext cx="403888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9" name="Google Shape;1909;p179"/>
          <p:cNvSpPr txBox="1">
            <a:spLocks noGrp="1"/>
          </p:cNvSpPr>
          <p:nvPr>
            <p:ph type="body" idx="3"/>
          </p:nvPr>
        </p:nvSpPr>
        <p:spPr>
          <a:xfrm>
            <a:off x="820331" y="8254826"/>
            <a:ext cx="405620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179"/>
          <p:cNvSpPr/>
          <p:nvPr/>
        </p:nvSpPr>
        <p:spPr>
          <a:xfrm>
            <a:off x="1228250" y="8157418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1" name="Google Shape;1911;p179"/>
          <p:cNvSpPr txBox="1">
            <a:spLocks noGrp="1"/>
          </p:cNvSpPr>
          <p:nvPr>
            <p:ph type="body" idx="4"/>
          </p:nvPr>
        </p:nvSpPr>
        <p:spPr>
          <a:xfrm>
            <a:off x="3269318" y="4166957"/>
            <a:ext cx="403888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2" name="Google Shape;1912;p179"/>
          <p:cNvSpPr txBox="1">
            <a:spLocks noGrp="1"/>
          </p:cNvSpPr>
          <p:nvPr>
            <p:ph type="body" idx="5"/>
          </p:nvPr>
        </p:nvSpPr>
        <p:spPr>
          <a:xfrm>
            <a:off x="3260661" y="2857772"/>
            <a:ext cx="405620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3" name="Google Shape;1913;p179"/>
          <p:cNvSpPr/>
          <p:nvPr/>
        </p:nvSpPr>
        <p:spPr>
          <a:xfrm>
            <a:off x="3668581" y="4136515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4" name="Google Shape;1914;p179"/>
          <p:cNvSpPr txBox="1">
            <a:spLocks noGrp="1"/>
          </p:cNvSpPr>
          <p:nvPr>
            <p:ph type="body" idx="6"/>
          </p:nvPr>
        </p:nvSpPr>
        <p:spPr>
          <a:xfrm>
            <a:off x="5780872" y="6987784"/>
            <a:ext cx="403888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5" name="Google Shape;1915;p179"/>
          <p:cNvSpPr txBox="1">
            <a:spLocks noGrp="1"/>
          </p:cNvSpPr>
          <p:nvPr>
            <p:ph type="body" idx="7"/>
          </p:nvPr>
        </p:nvSpPr>
        <p:spPr>
          <a:xfrm>
            <a:off x="5772216" y="7743428"/>
            <a:ext cx="405620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6" name="Google Shape;1916;p179"/>
          <p:cNvSpPr/>
          <p:nvPr/>
        </p:nvSpPr>
        <p:spPr>
          <a:xfrm>
            <a:off x="6180135" y="7646020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7" name="Google Shape;1917;p179"/>
          <p:cNvSpPr txBox="1">
            <a:spLocks noGrp="1"/>
          </p:cNvSpPr>
          <p:nvPr>
            <p:ph type="body" idx="8"/>
          </p:nvPr>
        </p:nvSpPr>
        <p:spPr>
          <a:xfrm>
            <a:off x="8213061" y="3710117"/>
            <a:ext cx="403888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8" name="Google Shape;1918;p179"/>
          <p:cNvSpPr txBox="1">
            <a:spLocks noGrp="1"/>
          </p:cNvSpPr>
          <p:nvPr>
            <p:ph type="body" idx="9"/>
          </p:nvPr>
        </p:nvSpPr>
        <p:spPr>
          <a:xfrm>
            <a:off x="8204406" y="2400932"/>
            <a:ext cx="405620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9" name="Google Shape;1919;p179"/>
          <p:cNvSpPr/>
          <p:nvPr/>
        </p:nvSpPr>
        <p:spPr>
          <a:xfrm>
            <a:off x="8612325" y="3679675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0" name="Google Shape;1920;p179"/>
          <p:cNvSpPr txBox="1">
            <a:spLocks noGrp="1"/>
          </p:cNvSpPr>
          <p:nvPr>
            <p:ph type="body" idx="13"/>
          </p:nvPr>
        </p:nvSpPr>
        <p:spPr>
          <a:xfrm>
            <a:off x="10698971" y="6448513"/>
            <a:ext cx="403888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1" name="Google Shape;1921;p179"/>
          <p:cNvSpPr txBox="1">
            <a:spLocks noGrp="1"/>
          </p:cNvSpPr>
          <p:nvPr>
            <p:ph type="body" idx="14"/>
          </p:nvPr>
        </p:nvSpPr>
        <p:spPr>
          <a:xfrm>
            <a:off x="10690314" y="7204155"/>
            <a:ext cx="405620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2" name="Google Shape;1922;p179"/>
          <p:cNvSpPr/>
          <p:nvPr/>
        </p:nvSpPr>
        <p:spPr>
          <a:xfrm>
            <a:off x="11098234" y="7106749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3" name="Google Shape;1923;p179"/>
          <p:cNvSpPr txBox="1">
            <a:spLocks noGrp="1"/>
          </p:cNvSpPr>
          <p:nvPr>
            <p:ph type="body" idx="15"/>
          </p:nvPr>
        </p:nvSpPr>
        <p:spPr>
          <a:xfrm>
            <a:off x="13145016" y="3169430"/>
            <a:ext cx="403888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4" name="Google Shape;1924;p179"/>
          <p:cNvSpPr txBox="1">
            <a:spLocks noGrp="1"/>
          </p:cNvSpPr>
          <p:nvPr>
            <p:ph type="body" idx="16"/>
          </p:nvPr>
        </p:nvSpPr>
        <p:spPr>
          <a:xfrm>
            <a:off x="13136359" y="1860245"/>
            <a:ext cx="405620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5" name="Google Shape;1925;p179"/>
          <p:cNvSpPr/>
          <p:nvPr/>
        </p:nvSpPr>
        <p:spPr>
          <a:xfrm>
            <a:off x="13544280" y="3138988"/>
            <a:ext cx="324035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op 1">
  <p:cSld name="Loop 1"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80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8" name="Google Shape;1928;p18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180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0" name="Google Shape;1930;p18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1" name="Google Shape;1931;p180"/>
          <p:cNvSpPr/>
          <p:nvPr/>
        </p:nvSpPr>
        <p:spPr>
          <a:xfrm>
            <a:off x="8911774" y="4274459"/>
            <a:ext cx="1748970" cy="1748970"/>
          </a:xfrm>
          <a:prstGeom prst="rtTriangl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2" name="Google Shape;1932;p180"/>
          <p:cNvSpPr/>
          <p:nvPr/>
        </p:nvSpPr>
        <p:spPr>
          <a:xfrm rot="10800000">
            <a:off x="8911771" y="4274459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3" name="Google Shape;1933;p180"/>
          <p:cNvSpPr/>
          <p:nvPr/>
        </p:nvSpPr>
        <p:spPr>
          <a:xfrm>
            <a:off x="8911774" y="2525489"/>
            <a:ext cx="1748970" cy="1748970"/>
          </a:xfrm>
          <a:prstGeom prst="rtTriangl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6270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4" name="Google Shape;1934;p180"/>
          <p:cNvSpPr/>
          <p:nvPr/>
        </p:nvSpPr>
        <p:spPr>
          <a:xfrm rot="5400000">
            <a:off x="8911773" y="6023430"/>
            <a:ext cx="1748970" cy="1748970"/>
          </a:xfrm>
          <a:prstGeom prst="rtTriangl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5" name="Google Shape;1935;p180"/>
          <p:cNvSpPr/>
          <p:nvPr/>
        </p:nvSpPr>
        <p:spPr>
          <a:xfrm rot="-5400000">
            <a:off x="8911774" y="6023429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6" name="Google Shape;1936;p180"/>
          <p:cNvSpPr/>
          <p:nvPr/>
        </p:nvSpPr>
        <p:spPr>
          <a:xfrm rot="5400000">
            <a:off x="10660744" y="6023430"/>
            <a:ext cx="1748970" cy="1748970"/>
          </a:xfrm>
          <a:prstGeom prst="rtTriangl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7" name="Google Shape;1937;p180"/>
          <p:cNvSpPr/>
          <p:nvPr/>
        </p:nvSpPr>
        <p:spPr>
          <a:xfrm rot="10800000">
            <a:off x="7162801" y="6023430"/>
            <a:ext cx="1748970" cy="1748970"/>
          </a:xfrm>
          <a:prstGeom prst="rtTriangl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8" name="Google Shape;1938;p180"/>
          <p:cNvSpPr/>
          <p:nvPr/>
        </p:nvSpPr>
        <p:spPr>
          <a:xfrm>
            <a:off x="7162803" y="6023432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9" name="Google Shape;1939;p180"/>
          <p:cNvSpPr/>
          <p:nvPr/>
        </p:nvSpPr>
        <p:spPr>
          <a:xfrm rot="10800000">
            <a:off x="7162801" y="7772402"/>
            <a:ext cx="1748970" cy="1748970"/>
          </a:xfrm>
          <a:prstGeom prst="rtTriangl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0" name="Google Shape;1940;p180"/>
          <p:cNvSpPr/>
          <p:nvPr/>
        </p:nvSpPr>
        <p:spPr>
          <a:xfrm rot="-5400000">
            <a:off x="7162798" y="4274462"/>
            <a:ext cx="1748970" cy="1748970"/>
          </a:xfrm>
          <a:prstGeom prst="rtTriangl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1" name="Google Shape;1941;p180"/>
          <p:cNvSpPr/>
          <p:nvPr/>
        </p:nvSpPr>
        <p:spPr>
          <a:xfrm rot="5400000">
            <a:off x="7162797" y="4274463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2" name="Google Shape;1942;p180"/>
          <p:cNvSpPr/>
          <p:nvPr/>
        </p:nvSpPr>
        <p:spPr>
          <a:xfrm rot="-5400000">
            <a:off x="5413827" y="4274462"/>
            <a:ext cx="1748970" cy="1748970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3" name="Google Shape;1943;p180"/>
          <p:cNvSpPr/>
          <p:nvPr/>
        </p:nvSpPr>
        <p:spPr>
          <a:xfrm rot="5400000">
            <a:off x="9251837" y="5325561"/>
            <a:ext cx="360041" cy="404428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4" name="Google Shape;1944;p180"/>
          <p:cNvSpPr/>
          <p:nvPr/>
        </p:nvSpPr>
        <p:spPr>
          <a:xfrm rot="10800000">
            <a:off x="9251838" y="6370589"/>
            <a:ext cx="360039" cy="404429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5" name="Google Shape;1945;p180"/>
          <p:cNvSpPr/>
          <p:nvPr/>
        </p:nvSpPr>
        <p:spPr>
          <a:xfrm rot="-5400000">
            <a:off x="8140363" y="6370590"/>
            <a:ext cx="360041" cy="404428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6" name="Google Shape;1946;p180"/>
          <p:cNvSpPr/>
          <p:nvPr/>
        </p:nvSpPr>
        <p:spPr>
          <a:xfrm>
            <a:off x="8118171" y="5347754"/>
            <a:ext cx="360039" cy="404429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7" name="Google Shape;1947;p180"/>
          <p:cNvSpPr>
            <a:spLocks noGrp="1"/>
          </p:cNvSpPr>
          <p:nvPr>
            <p:ph type="pic" idx="2"/>
          </p:nvPr>
        </p:nvSpPr>
        <p:spPr>
          <a:xfrm>
            <a:off x="9897908" y="4415459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8" name="Google Shape;1948;p180"/>
          <p:cNvSpPr>
            <a:spLocks noGrp="1"/>
          </p:cNvSpPr>
          <p:nvPr>
            <p:ph type="pic" idx="3"/>
          </p:nvPr>
        </p:nvSpPr>
        <p:spPr>
          <a:xfrm>
            <a:off x="9897908" y="7013520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9" name="Google Shape;1949;p180"/>
          <p:cNvSpPr>
            <a:spLocks noGrp="1"/>
          </p:cNvSpPr>
          <p:nvPr>
            <p:ph type="pic" idx="4"/>
          </p:nvPr>
        </p:nvSpPr>
        <p:spPr>
          <a:xfrm>
            <a:off x="7285334" y="7013520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50" name="Google Shape;1950;p180"/>
          <p:cNvSpPr>
            <a:spLocks noGrp="1"/>
          </p:cNvSpPr>
          <p:nvPr>
            <p:ph type="pic" idx="5"/>
          </p:nvPr>
        </p:nvSpPr>
        <p:spPr>
          <a:xfrm>
            <a:off x="7285334" y="4415459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51" name="Google Shape;1951;p180"/>
          <p:cNvSpPr txBox="1">
            <a:spLocks noGrp="1"/>
          </p:cNvSpPr>
          <p:nvPr>
            <p:ph type="body" idx="6"/>
          </p:nvPr>
        </p:nvSpPr>
        <p:spPr>
          <a:xfrm>
            <a:off x="10711541" y="4310740"/>
            <a:ext cx="5828323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2" name="Google Shape;1952;p180"/>
          <p:cNvSpPr txBox="1">
            <a:spLocks noGrp="1"/>
          </p:cNvSpPr>
          <p:nvPr>
            <p:ph type="body" idx="7"/>
          </p:nvPr>
        </p:nvSpPr>
        <p:spPr>
          <a:xfrm>
            <a:off x="10711542" y="4898573"/>
            <a:ext cx="6561895" cy="95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3" name="Google Shape;1953;p180"/>
          <p:cNvSpPr txBox="1">
            <a:spLocks noGrp="1"/>
          </p:cNvSpPr>
          <p:nvPr>
            <p:ph type="body" idx="8"/>
          </p:nvPr>
        </p:nvSpPr>
        <p:spPr>
          <a:xfrm>
            <a:off x="8982905" y="7837715"/>
            <a:ext cx="5828323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4" name="Google Shape;1954;p180"/>
          <p:cNvSpPr txBox="1">
            <a:spLocks noGrp="1"/>
          </p:cNvSpPr>
          <p:nvPr>
            <p:ph type="body" idx="9"/>
          </p:nvPr>
        </p:nvSpPr>
        <p:spPr>
          <a:xfrm>
            <a:off x="8982906" y="8425550"/>
            <a:ext cx="6561895" cy="95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5" name="Google Shape;1955;p180"/>
          <p:cNvSpPr txBox="1">
            <a:spLocks noGrp="1"/>
          </p:cNvSpPr>
          <p:nvPr>
            <p:ph type="body" idx="13"/>
          </p:nvPr>
        </p:nvSpPr>
        <p:spPr>
          <a:xfrm>
            <a:off x="1283668" y="6163370"/>
            <a:ext cx="5828323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6" name="Google Shape;1956;p180"/>
          <p:cNvSpPr txBox="1">
            <a:spLocks noGrp="1"/>
          </p:cNvSpPr>
          <p:nvPr>
            <p:ph type="body" idx="14"/>
          </p:nvPr>
        </p:nvSpPr>
        <p:spPr>
          <a:xfrm>
            <a:off x="769258" y="6751205"/>
            <a:ext cx="6333787" cy="95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7" name="Google Shape;1957;p180"/>
          <p:cNvSpPr txBox="1">
            <a:spLocks noGrp="1"/>
          </p:cNvSpPr>
          <p:nvPr>
            <p:ph type="body" idx="15"/>
          </p:nvPr>
        </p:nvSpPr>
        <p:spPr>
          <a:xfrm>
            <a:off x="3010870" y="2599784"/>
            <a:ext cx="5828323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199"/>
              <a:buNone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8" name="Google Shape;1958;p180"/>
          <p:cNvSpPr txBox="1">
            <a:spLocks noGrp="1"/>
          </p:cNvSpPr>
          <p:nvPr>
            <p:ph type="body" idx="16"/>
          </p:nvPr>
        </p:nvSpPr>
        <p:spPr>
          <a:xfrm>
            <a:off x="2496461" y="3187619"/>
            <a:ext cx="6333787" cy="95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oints 2">
  <p:cSld name="4 Points 2"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0" name="Google Shape;1960;p181"/>
          <p:cNvGrpSpPr/>
          <p:nvPr/>
        </p:nvGrpSpPr>
        <p:grpSpPr>
          <a:xfrm>
            <a:off x="725875" y="2982872"/>
            <a:ext cx="17560540" cy="2475756"/>
            <a:chOff x="725872" y="2982872"/>
            <a:chExt cx="17560541" cy="2475756"/>
          </a:xfrm>
        </p:grpSpPr>
        <p:sp>
          <p:nvSpPr>
            <p:cNvPr id="1961" name="Google Shape;1961;p181"/>
            <p:cNvSpPr/>
            <p:nvPr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2" name="Google Shape;1962;p181"/>
            <p:cNvSpPr/>
            <p:nvPr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2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3" name="Google Shape;1963;p181"/>
            <p:cNvSpPr/>
            <p:nvPr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64" name="Google Shape;1964;p181"/>
          <p:cNvGrpSpPr/>
          <p:nvPr/>
        </p:nvGrpSpPr>
        <p:grpSpPr>
          <a:xfrm>
            <a:off x="487878" y="4364338"/>
            <a:ext cx="17798537" cy="1332289"/>
            <a:chOff x="487876" y="4364335"/>
            <a:chExt cx="17798537" cy="1332289"/>
          </a:xfrm>
        </p:grpSpPr>
        <p:sp>
          <p:nvSpPr>
            <p:cNvPr id="1965" name="Google Shape;1965;p181"/>
            <p:cNvSpPr/>
            <p:nvPr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6" name="Google Shape;1966;p181"/>
            <p:cNvSpPr/>
            <p:nvPr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7" name="Google Shape;1967;p181"/>
            <p:cNvSpPr/>
            <p:nvPr/>
          </p:nvSpPr>
          <p:spPr>
            <a:xfrm rot="-54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6314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68" name="Google Shape;1968;p181"/>
          <p:cNvGrpSpPr/>
          <p:nvPr/>
        </p:nvGrpSpPr>
        <p:grpSpPr>
          <a:xfrm>
            <a:off x="725875" y="5984783"/>
            <a:ext cx="17560540" cy="2475756"/>
            <a:chOff x="725872" y="5984782"/>
            <a:chExt cx="17560541" cy="2475756"/>
          </a:xfrm>
        </p:grpSpPr>
        <p:sp>
          <p:nvSpPr>
            <p:cNvPr id="1969" name="Google Shape;1969;p181"/>
            <p:cNvSpPr/>
            <p:nvPr/>
          </p:nvSpPr>
          <p:spPr>
            <a:xfrm rot="10800000" flipH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0" name="Google Shape;1970;p181"/>
            <p:cNvSpPr/>
            <p:nvPr/>
          </p:nvSpPr>
          <p:spPr>
            <a:xfrm rot="10800000" flipH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0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1" name="Google Shape;1971;p181"/>
            <p:cNvSpPr/>
            <p:nvPr/>
          </p:nvSpPr>
          <p:spPr>
            <a:xfrm rot="10800000" flipH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72" name="Google Shape;1972;p181"/>
          <p:cNvGrpSpPr/>
          <p:nvPr/>
        </p:nvGrpSpPr>
        <p:grpSpPr>
          <a:xfrm>
            <a:off x="487878" y="5746788"/>
            <a:ext cx="17798537" cy="1332290"/>
            <a:chOff x="487876" y="5746786"/>
            <a:chExt cx="17798537" cy="1332289"/>
          </a:xfrm>
        </p:grpSpPr>
        <p:sp>
          <p:nvSpPr>
            <p:cNvPr id="1973" name="Google Shape;1973;p181"/>
            <p:cNvSpPr/>
            <p:nvPr/>
          </p:nvSpPr>
          <p:spPr>
            <a:xfrm rot="10800000" flipH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4" name="Google Shape;1974;p181"/>
            <p:cNvSpPr/>
            <p:nvPr/>
          </p:nvSpPr>
          <p:spPr>
            <a:xfrm rot="10800000" flipH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5" name="Google Shape;1975;p181"/>
            <p:cNvSpPr/>
            <p:nvPr/>
          </p:nvSpPr>
          <p:spPr>
            <a:xfrm rot="-5400000" flipH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9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976" name="Google Shape;1976;p181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7" name="Google Shape;1977;p181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8" name="Google Shape;1978;p181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9" name="Google Shape;1979;p181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0" name="Google Shape;1980;p181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1" name="Google Shape;1981;p181"/>
          <p:cNvSpPr>
            <a:spLocks noGrp="1"/>
          </p:cNvSpPr>
          <p:nvPr>
            <p:ph type="pic" idx="2"/>
          </p:nvPr>
        </p:nvSpPr>
        <p:spPr>
          <a:xfrm>
            <a:off x="10798685" y="3330404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82" name="Google Shape;1982;p181"/>
          <p:cNvSpPr>
            <a:spLocks noGrp="1"/>
          </p:cNvSpPr>
          <p:nvPr>
            <p:ph type="pic" idx="3"/>
          </p:nvPr>
        </p:nvSpPr>
        <p:spPr>
          <a:xfrm>
            <a:off x="10798685" y="4707315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83" name="Google Shape;1983;p181"/>
          <p:cNvSpPr>
            <a:spLocks noGrp="1"/>
          </p:cNvSpPr>
          <p:nvPr>
            <p:ph type="pic" idx="4"/>
          </p:nvPr>
        </p:nvSpPr>
        <p:spPr>
          <a:xfrm>
            <a:off x="10798685" y="6071702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84" name="Google Shape;1984;p181"/>
          <p:cNvSpPr>
            <a:spLocks noGrp="1"/>
          </p:cNvSpPr>
          <p:nvPr>
            <p:ph type="pic" idx="5"/>
          </p:nvPr>
        </p:nvSpPr>
        <p:spPr>
          <a:xfrm>
            <a:off x="10798685" y="7436088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85" name="Google Shape;1985;p181"/>
          <p:cNvSpPr txBox="1">
            <a:spLocks noGrp="1"/>
          </p:cNvSpPr>
          <p:nvPr>
            <p:ph type="body" idx="6"/>
          </p:nvPr>
        </p:nvSpPr>
        <p:spPr>
          <a:xfrm>
            <a:off x="11572028" y="3049001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6" name="Google Shape;1986;p181"/>
          <p:cNvSpPr txBox="1">
            <a:spLocks noGrp="1"/>
          </p:cNvSpPr>
          <p:nvPr>
            <p:ph type="body" idx="7"/>
          </p:nvPr>
        </p:nvSpPr>
        <p:spPr>
          <a:xfrm>
            <a:off x="11572028" y="4443166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7" name="Google Shape;1987;p181"/>
          <p:cNvSpPr txBox="1">
            <a:spLocks noGrp="1"/>
          </p:cNvSpPr>
          <p:nvPr>
            <p:ph type="body" idx="8"/>
          </p:nvPr>
        </p:nvSpPr>
        <p:spPr>
          <a:xfrm>
            <a:off x="11572028" y="5818612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8" name="Google Shape;1988;p181"/>
          <p:cNvSpPr txBox="1">
            <a:spLocks noGrp="1"/>
          </p:cNvSpPr>
          <p:nvPr>
            <p:ph type="body" idx="9"/>
          </p:nvPr>
        </p:nvSpPr>
        <p:spPr>
          <a:xfrm>
            <a:off x="11572028" y="7194562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9" name="Google Shape;1989;p181"/>
          <p:cNvSpPr txBox="1">
            <a:spLocks noGrp="1"/>
          </p:cNvSpPr>
          <p:nvPr>
            <p:ph type="body" idx="13"/>
          </p:nvPr>
        </p:nvSpPr>
        <p:spPr>
          <a:xfrm>
            <a:off x="1042306" y="3021845"/>
            <a:ext cx="6840759" cy="221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99"/>
              <a:buNone/>
              <a:defRPr sz="4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0" name="Google Shape;1990;p181"/>
          <p:cNvSpPr txBox="1">
            <a:spLocks noGrp="1"/>
          </p:cNvSpPr>
          <p:nvPr>
            <p:ph type="body" idx="14"/>
          </p:nvPr>
        </p:nvSpPr>
        <p:spPr>
          <a:xfrm>
            <a:off x="1042306" y="6316964"/>
            <a:ext cx="6840759" cy="255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Points 2">
  <p:cSld name="4 Points 2 2"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2" name="Google Shape;1992;p182"/>
          <p:cNvGrpSpPr/>
          <p:nvPr/>
        </p:nvGrpSpPr>
        <p:grpSpPr>
          <a:xfrm>
            <a:off x="725874" y="2982872"/>
            <a:ext cx="17560540" cy="2475756"/>
            <a:chOff x="725872" y="2982872"/>
            <a:chExt cx="17560541" cy="2475756"/>
          </a:xfrm>
        </p:grpSpPr>
        <p:sp>
          <p:nvSpPr>
            <p:cNvPr id="1993" name="Google Shape;1993;p182"/>
            <p:cNvSpPr/>
            <p:nvPr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4" name="Google Shape;1994;p182"/>
            <p:cNvSpPr/>
            <p:nvPr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2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5" name="Google Shape;1995;p182"/>
            <p:cNvSpPr/>
            <p:nvPr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96" name="Google Shape;1996;p182"/>
          <p:cNvGrpSpPr/>
          <p:nvPr/>
        </p:nvGrpSpPr>
        <p:grpSpPr>
          <a:xfrm>
            <a:off x="487877" y="4364336"/>
            <a:ext cx="17798537" cy="1332289"/>
            <a:chOff x="487876" y="4364335"/>
            <a:chExt cx="17798537" cy="1332289"/>
          </a:xfrm>
        </p:grpSpPr>
        <p:sp>
          <p:nvSpPr>
            <p:cNvPr id="1997" name="Google Shape;1997;p182"/>
            <p:cNvSpPr/>
            <p:nvPr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8" name="Google Shape;1998;p182"/>
            <p:cNvSpPr/>
            <p:nvPr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9" name="Google Shape;1999;p182"/>
            <p:cNvSpPr/>
            <p:nvPr/>
          </p:nvSpPr>
          <p:spPr>
            <a:xfrm rot="-54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6314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00" name="Google Shape;2000;p182"/>
          <p:cNvGrpSpPr/>
          <p:nvPr/>
        </p:nvGrpSpPr>
        <p:grpSpPr>
          <a:xfrm>
            <a:off x="725874" y="5984783"/>
            <a:ext cx="17560540" cy="2475756"/>
            <a:chOff x="725872" y="5984782"/>
            <a:chExt cx="17560541" cy="2475756"/>
          </a:xfrm>
        </p:grpSpPr>
        <p:sp>
          <p:nvSpPr>
            <p:cNvPr id="2001" name="Google Shape;2001;p182"/>
            <p:cNvSpPr/>
            <p:nvPr/>
          </p:nvSpPr>
          <p:spPr>
            <a:xfrm rot="10800000" flipH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2" name="Google Shape;2002;p182"/>
            <p:cNvSpPr/>
            <p:nvPr/>
          </p:nvSpPr>
          <p:spPr>
            <a:xfrm rot="10800000" flipH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0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3" name="Google Shape;2003;p182"/>
            <p:cNvSpPr/>
            <p:nvPr/>
          </p:nvSpPr>
          <p:spPr>
            <a:xfrm rot="10800000" flipH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04" name="Google Shape;2004;p182"/>
          <p:cNvGrpSpPr/>
          <p:nvPr/>
        </p:nvGrpSpPr>
        <p:grpSpPr>
          <a:xfrm>
            <a:off x="487877" y="5746786"/>
            <a:ext cx="17798537" cy="1332290"/>
            <a:chOff x="487876" y="5746786"/>
            <a:chExt cx="17798537" cy="1332289"/>
          </a:xfrm>
        </p:grpSpPr>
        <p:sp>
          <p:nvSpPr>
            <p:cNvPr id="2005" name="Google Shape;2005;p182"/>
            <p:cNvSpPr/>
            <p:nvPr/>
          </p:nvSpPr>
          <p:spPr>
            <a:xfrm rot="10800000" flipH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6" name="Google Shape;2006;p182"/>
            <p:cNvSpPr/>
            <p:nvPr/>
          </p:nvSpPr>
          <p:spPr>
            <a:xfrm rot="10800000" flipH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7" name="Google Shape;2007;p182"/>
            <p:cNvSpPr/>
            <p:nvPr/>
          </p:nvSpPr>
          <p:spPr>
            <a:xfrm rot="-5400000" flipH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9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08" name="Google Shape;2008;p182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9" name="Google Shape;2009;p182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0" name="Google Shape;2010;p182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1" name="Google Shape;2011;p18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2" name="Google Shape;2012;p182"/>
          <p:cNvSpPr>
            <a:spLocks noGrp="1"/>
          </p:cNvSpPr>
          <p:nvPr>
            <p:ph type="pic" idx="2"/>
          </p:nvPr>
        </p:nvSpPr>
        <p:spPr>
          <a:xfrm>
            <a:off x="10798685" y="3330404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13" name="Google Shape;2013;p182"/>
          <p:cNvSpPr>
            <a:spLocks noGrp="1"/>
          </p:cNvSpPr>
          <p:nvPr>
            <p:ph type="pic" idx="3"/>
          </p:nvPr>
        </p:nvSpPr>
        <p:spPr>
          <a:xfrm>
            <a:off x="10798685" y="4707315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14" name="Google Shape;2014;p182"/>
          <p:cNvSpPr>
            <a:spLocks noGrp="1"/>
          </p:cNvSpPr>
          <p:nvPr>
            <p:ph type="pic" idx="4"/>
          </p:nvPr>
        </p:nvSpPr>
        <p:spPr>
          <a:xfrm>
            <a:off x="10798685" y="6071702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15" name="Google Shape;2015;p182"/>
          <p:cNvSpPr>
            <a:spLocks noGrp="1"/>
          </p:cNvSpPr>
          <p:nvPr>
            <p:ph type="pic" idx="5"/>
          </p:nvPr>
        </p:nvSpPr>
        <p:spPr>
          <a:xfrm>
            <a:off x="10798685" y="7436088"/>
            <a:ext cx="629561" cy="6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16" name="Google Shape;2016;p182"/>
          <p:cNvSpPr txBox="1">
            <a:spLocks noGrp="1"/>
          </p:cNvSpPr>
          <p:nvPr>
            <p:ph type="body" idx="6"/>
          </p:nvPr>
        </p:nvSpPr>
        <p:spPr>
          <a:xfrm>
            <a:off x="11572027" y="3049000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7" name="Google Shape;2017;p182"/>
          <p:cNvSpPr txBox="1">
            <a:spLocks noGrp="1"/>
          </p:cNvSpPr>
          <p:nvPr>
            <p:ph type="body" idx="7"/>
          </p:nvPr>
        </p:nvSpPr>
        <p:spPr>
          <a:xfrm>
            <a:off x="11572027" y="4443164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8" name="Google Shape;2018;p182"/>
          <p:cNvSpPr txBox="1">
            <a:spLocks noGrp="1"/>
          </p:cNvSpPr>
          <p:nvPr>
            <p:ph type="body" idx="8"/>
          </p:nvPr>
        </p:nvSpPr>
        <p:spPr>
          <a:xfrm>
            <a:off x="11572027" y="5818610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9" name="Google Shape;2019;p182"/>
          <p:cNvSpPr txBox="1">
            <a:spLocks noGrp="1"/>
          </p:cNvSpPr>
          <p:nvPr>
            <p:ph type="body" idx="9"/>
          </p:nvPr>
        </p:nvSpPr>
        <p:spPr>
          <a:xfrm>
            <a:off x="11572027" y="7194560"/>
            <a:ext cx="5972971" cy="11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0" name="Google Shape;2020;p182"/>
          <p:cNvSpPr txBox="1">
            <a:spLocks noGrp="1"/>
          </p:cNvSpPr>
          <p:nvPr>
            <p:ph type="body" idx="13"/>
          </p:nvPr>
        </p:nvSpPr>
        <p:spPr>
          <a:xfrm>
            <a:off x="1042306" y="3021844"/>
            <a:ext cx="6840759" cy="221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99"/>
              <a:buNone/>
              <a:defRPr sz="4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1" name="Google Shape;2021;p182"/>
          <p:cNvSpPr txBox="1">
            <a:spLocks noGrp="1"/>
          </p:cNvSpPr>
          <p:nvPr>
            <p:ph type="body" idx="14"/>
          </p:nvPr>
        </p:nvSpPr>
        <p:spPr>
          <a:xfrm>
            <a:off x="1042306" y="6316963"/>
            <a:ext cx="6840759" cy="255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oints 1">
  <p:cSld name="6 Points 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83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4" name="Google Shape;2024;p18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18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6" name="Google Shape;2026;p18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7" name="Google Shape;2027;p183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8" name="Google Shape;2028;p183"/>
          <p:cNvSpPr/>
          <p:nvPr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9" name="Google Shape;2029;p183"/>
          <p:cNvSpPr/>
          <p:nvPr/>
        </p:nvSpPr>
        <p:spPr>
          <a:xfrm>
            <a:off x="9223906" y="3285720"/>
            <a:ext cx="137886" cy="7001282"/>
          </a:xfrm>
          <a:prstGeom prst="rect">
            <a:avLst/>
          </a:prstGeom>
          <a:solidFill>
            <a:srgbClr val="E632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0" name="Google Shape;2030;p183"/>
          <p:cNvSpPr/>
          <p:nvPr/>
        </p:nvSpPr>
        <p:spPr>
          <a:xfrm>
            <a:off x="9523190" y="4989170"/>
            <a:ext cx="137889" cy="5297832"/>
          </a:xfrm>
          <a:prstGeom prst="rect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1" name="Google Shape;2031;p183"/>
          <p:cNvSpPr/>
          <p:nvPr/>
        </p:nvSpPr>
        <p:spPr>
          <a:xfrm>
            <a:off x="8625335" y="7342910"/>
            <a:ext cx="137888" cy="2944091"/>
          </a:xfrm>
          <a:prstGeom prst="rect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2" name="Google Shape;2032;p183"/>
          <p:cNvSpPr/>
          <p:nvPr/>
        </p:nvSpPr>
        <p:spPr>
          <a:xfrm>
            <a:off x="8326051" y="5686380"/>
            <a:ext cx="136227" cy="4600622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3" name="Google Shape;2033;p183"/>
          <p:cNvSpPr/>
          <p:nvPr/>
        </p:nvSpPr>
        <p:spPr>
          <a:xfrm>
            <a:off x="9822477" y="6692619"/>
            <a:ext cx="137886" cy="3594381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4" name="Google Shape;2034;p183"/>
          <p:cNvSpPr/>
          <p:nvPr/>
        </p:nvSpPr>
        <p:spPr>
          <a:xfrm rot="-5400000">
            <a:off x="5841640" y="1306534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5" name="Google Shape;2035;p183"/>
          <p:cNvSpPr/>
          <p:nvPr/>
        </p:nvSpPr>
        <p:spPr>
          <a:xfrm>
            <a:off x="1121100" y="4475678"/>
            <a:ext cx="1163782" cy="11637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6" name="Google Shape;2036;p183"/>
          <p:cNvSpPr/>
          <p:nvPr/>
        </p:nvSpPr>
        <p:spPr>
          <a:xfrm>
            <a:off x="3694947" y="2772230"/>
            <a:ext cx="1163782" cy="11637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7" name="Google Shape;2037;p183"/>
          <p:cNvSpPr/>
          <p:nvPr/>
        </p:nvSpPr>
        <p:spPr>
          <a:xfrm>
            <a:off x="2656659" y="6179129"/>
            <a:ext cx="1163782" cy="11637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8" name="Google Shape;2038;p183"/>
          <p:cNvSpPr/>
          <p:nvPr/>
        </p:nvSpPr>
        <p:spPr>
          <a:xfrm>
            <a:off x="15846539" y="5172889"/>
            <a:ext cx="1163782" cy="11637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9" name="Google Shape;2039;p183"/>
          <p:cNvSpPr/>
          <p:nvPr/>
        </p:nvSpPr>
        <p:spPr>
          <a:xfrm>
            <a:off x="13434873" y="3525109"/>
            <a:ext cx="1163782" cy="11637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0" name="Google Shape;2040;p183"/>
          <p:cNvSpPr/>
          <p:nvPr/>
        </p:nvSpPr>
        <p:spPr>
          <a:xfrm>
            <a:off x="14016766" y="6820670"/>
            <a:ext cx="1163782" cy="11637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1" name="Google Shape;2041;p183"/>
          <p:cNvSpPr/>
          <p:nvPr/>
        </p:nvSpPr>
        <p:spPr>
          <a:xfrm rot="-5400000">
            <a:off x="6759255" y="3628311"/>
            <a:ext cx="136802" cy="62654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2" name="Google Shape;2042;p183"/>
          <p:cNvSpPr/>
          <p:nvPr/>
        </p:nvSpPr>
        <p:spPr>
          <a:xfrm rot="-5400000">
            <a:off x="6957844" y="1018572"/>
            <a:ext cx="136800" cy="46710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3" name="Google Shape;2043;p183"/>
          <p:cNvSpPr/>
          <p:nvPr/>
        </p:nvSpPr>
        <p:spPr>
          <a:xfrm rot="-54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4" name="Google Shape;2044;p183"/>
          <p:cNvSpPr/>
          <p:nvPr/>
        </p:nvSpPr>
        <p:spPr>
          <a:xfrm rot="-5400000">
            <a:off x="12127376" y="1885055"/>
            <a:ext cx="136800" cy="773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5" name="Google Shape;2045;p183"/>
          <p:cNvSpPr/>
          <p:nvPr/>
        </p:nvSpPr>
        <p:spPr>
          <a:xfrm rot="-5400000">
            <a:off x="11349919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6" name="Google Shape;2046;p183"/>
          <p:cNvSpPr/>
          <p:nvPr/>
        </p:nvSpPr>
        <p:spPr>
          <a:xfrm rot="-5400000">
            <a:off x="9224991" y="3285719"/>
            <a:ext cx="136800" cy="136800"/>
          </a:xfrm>
          <a:prstGeom prst="rtTriangle">
            <a:avLst/>
          </a:prstGeom>
          <a:solidFill>
            <a:srgbClr val="992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7" name="Google Shape;2047;p183"/>
          <p:cNvSpPr/>
          <p:nvPr/>
        </p:nvSpPr>
        <p:spPr>
          <a:xfrm rot="-5400000">
            <a:off x="9524278" y="4989173"/>
            <a:ext cx="136800" cy="136800"/>
          </a:xfrm>
          <a:prstGeom prst="rtTriangle">
            <a:avLst/>
          </a:prstGeom>
          <a:solidFill>
            <a:srgbClr val="2C0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8" name="Google Shape;2048;p183"/>
          <p:cNvSpPr/>
          <p:nvPr/>
        </p:nvSpPr>
        <p:spPr>
          <a:xfrm rot="-5400000">
            <a:off x="9823564" y="6692618"/>
            <a:ext cx="136800" cy="136800"/>
          </a:xfrm>
          <a:prstGeom prst="rtTriangle">
            <a:avLst/>
          </a:prstGeom>
          <a:solidFill>
            <a:srgbClr val="591A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9" name="Google Shape;2049;p183"/>
          <p:cNvSpPr/>
          <p:nvPr/>
        </p:nvSpPr>
        <p:spPr>
          <a:xfrm rot="5400000" flipH="1">
            <a:off x="8325478" y="5686380"/>
            <a:ext cx="136800" cy="136800"/>
          </a:xfrm>
          <a:prstGeom prst="rtTriangle">
            <a:avLst/>
          </a:prstGeom>
          <a:solidFill>
            <a:srgbClr val="591A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0" name="Google Shape;2050;p183"/>
          <p:cNvSpPr/>
          <p:nvPr/>
        </p:nvSpPr>
        <p:spPr>
          <a:xfrm rot="5400000" flipH="1">
            <a:off x="8924620" y="4038598"/>
            <a:ext cx="136800" cy="136800"/>
          </a:xfrm>
          <a:prstGeom prst="rtTriangle">
            <a:avLst/>
          </a:prstGeom>
          <a:solidFill>
            <a:srgbClr val="6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1" name="Google Shape;2051;p183"/>
          <p:cNvSpPr/>
          <p:nvPr/>
        </p:nvSpPr>
        <p:spPr>
          <a:xfrm rot="5400000" flipH="1">
            <a:off x="8626554" y="7334159"/>
            <a:ext cx="136800" cy="136800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2" name="Google Shape;2052;p183"/>
          <p:cNvSpPr>
            <a:spLocks noGrp="1"/>
          </p:cNvSpPr>
          <p:nvPr>
            <p:ph type="pic" idx="2"/>
          </p:nvPr>
        </p:nvSpPr>
        <p:spPr>
          <a:xfrm>
            <a:off x="3999722" y="3077003"/>
            <a:ext cx="554236" cy="5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3" name="Google Shape;2053;p183"/>
          <p:cNvSpPr>
            <a:spLocks noGrp="1"/>
          </p:cNvSpPr>
          <p:nvPr>
            <p:ph type="pic" idx="3"/>
          </p:nvPr>
        </p:nvSpPr>
        <p:spPr>
          <a:xfrm>
            <a:off x="13739647" y="3829882"/>
            <a:ext cx="554236" cy="5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4" name="Google Shape;2054;p183"/>
          <p:cNvSpPr>
            <a:spLocks noGrp="1"/>
          </p:cNvSpPr>
          <p:nvPr>
            <p:ph type="pic" idx="4"/>
          </p:nvPr>
        </p:nvSpPr>
        <p:spPr>
          <a:xfrm>
            <a:off x="1425873" y="4780451"/>
            <a:ext cx="554236" cy="5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5" name="Google Shape;2055;p183"/>
          <p:cNvSpPr>
            <a:spLocks noGrp="1"/>
          </p:cNvSpPr>
          <p:nvPr>
            <p:ph type="pic" idx="5"/>
          </p:nvPr>
        </p:nvSpPr>
        <p:spPr>
          <a:xfrm>
            <a:off x="2961432" y="6483902"/>
            <a:ext cx="554236" cy="5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6" name="Google Shape;2056;p183"/>
          <p:cNvSpPr>
            <a:spLocks noGrp="1"/>
          </p:cNvSpPr>
          <p:nvPr>
            <p:ph type="pic" idx="6"/>
          </p:nvPr>
        </p:nvSpPr>
        <p:spPr>
          <a:xfrm>
            <a:off x="16151313" y="5477662"/>
            <a:ext cx="554236" cy="5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7" name="Google Shape;2057;p183"/>
          <p:cNvSpPr>
            <a:spLocks noGrp="1"/>
          </p:cNvSpPr>
          <p:nvPr>
            <p:ph type="pic" idx="7"/>
          </p:nvPr>
        </p:nvSpPr>
        <p:spPr>
          <a:xfrm>
            <a:off x="14321538" y="7125442"/>
            <a:ext cx="554236" cy="5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8" name="Google Shape;2058;p183"/>
          <p:cNvSpPr txBox="1">
            <a:spLocks noGrp="1"/>
          </p:cNvSpPr>
          <p:nvPr>
            <p:ph type="body" idx="8"/>
          </p:nvPr>
        </p:nvSpPr>
        <p:spPr>
          <a:xfrm>
            <a:off x="4858731" y="2647019"/>
            <a:ext cx="420268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199"/>
              <a:buNone/>
              <a:defRPr sz="3199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9" name="Google Shape;2059;p183"/>
          <p:cNvSpPr txBox="1">
            <a:spLocks noGrp="1"/>
          </p:cNvSpPr>
          <p:nvPr>
            <p:ph type="body" idx="9"/>
          </p:nvPr>
        </p:nvSpPr>
        <p:spPr>
          <a:xfrm>
            <a:off x="4856425" y="3460672"/>
            <a:ext cx="3770131" cy="101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0" name="Google Shape;2060;p183"/>
          <p:cNvSpPr txBox="1">
            <a:spLocks noGrp="1"/>
          </p:cNvSpPr>
          <p:nvPr>
            <p:ph type="body" idx="13"/>
          </p:nvPr>
        </p:nvSpPr>
        <p:spPr>
          <a:xfrm>
            <a:off x="2294340" y="4352221"/>
            <a:ext cx="5602753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199"/>
              <a:buNone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1" name="Google Shape;2061;p183"/>
          <p:cNvSpPr txBox="1">
            <a:spLocks noGrp="1"/>
          </p:cNvSpPr>
          <p:nvPr>
            <p:ph type="body" idx="14"/>
          </p:nvPr>
        </p:nvSpPr>
        <p:spPr>
          <a:xfrm>
            <a:off x="2292031" y="5165872"/>
            <a:ext cx="5618914" cy="91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2" name="Google Shape;2062;p183"/>
          <p:cNvSpPr txBox="1">
            <a:spLocks noGrp="1"/>
          </p:cNvSpPr>
          <p:nvPr>
            <p:ph type="body" idx="15"/>
          </p:nvPr>
        </p:nvSpPr>
        <p:spPr>
          <a:xfrm>
            <a:off x="3822748" y="6055669"/>
            <a:ext cx="420268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199"/>
              <a:buNone/>
              <a:defRPr sz="3199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3" name="Google Shape;2063;p183"/>
          <p:cNvSpPr txBox="1">
            <a:spLocks noGrp="1"/>
          </p:cNvSpPr>
          <p:nvPr>
            <p:ph type="body" idx="16"/>
          </p:nvPr>
        </p:nvSpPr>
        <p:spPr>
          <a:xfrm>
            <a:off x="3820442" y="6869321"/>
            <a:ext cx="4173632" cy="101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4" name="Google Shape;2064;p183"/>
          <p:cNvSpPr txBox="1">
            <a:spLocks noGrp="1"/>
          </p:cNvSpPr>
          <p:nvPr>
            <p:ph type="body" idx="17"/>
          </p:nvPr>
        </p:nvSpPr>
        <p:spPr>
          <a:xfrm>
            <a:off x="9832867" y="3407704"/>
            <a:ext cx="360200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5" name="Google Shape;2065;p183"/>
          <p:cNvSpPr txBox="1">
            <a:spLocks noGrp="1"/>
          </p:cNvSpPr>
          <p:nvPr>
            <p:ph type="body" idx="18"/>
          </p:nvPr>
        </p:nvSpPr>
        <p:spPr>
          <a:xfrm>
            <a:off x="9822477" y="4175401"/>
            <a:ext cx="3612397" cy="91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6" name="Google Shape;2066;p183"/>
          <p:cNvSpPr txBox="1">
            <a:spLocks noGrp="1"/>
          </p:cNvSpPr>
          <p:nvPr>
            <p:ph type="body" idx="19"/>
          </p:nvPr>
        </p:nvSpPr>
        <p:spPr>
          <a:xfrm>
            <a:off x="10252364" y="5008647"/>
            <a:ext cx="555581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7" name="Google Shape;2067;p183"/>
          <p:cNvSpPr txBox="1">
            <a:spLocks noGrp="1"/>
          </p:cNvSpPr>
          <p:nvPr>
            <p:ph type="body" idx="20"/>
          </p:nvPr>
        </p:nvSpPr>
        <p:spPr>
          <a:xfrm>
            <a:off x="10236337" y="5776346"/>
            <a:ext cx="5571836" cy="91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8" name="Google Shape;2068;p183"/>
          <p:cNvSpPr txBox="1">
            <a:spLocks noGrp="1"/>
          </p:cNvSpPr>
          <p:nvPr>
            <p:ph type="body" idx="21"/>
          </p:nvPr>
        </p:nvSpPr>
        <p:spPr>
          <a:xfrm>
            <a:off x="10249295" y="6703264"/>
            <a:ext cx="373922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9" name="Google Shape;2069;p183"/>
          <p:cNvSpPr txBox="1">
            <a:spLocks noGrp="1"/>
          </p:cNvSpPr>
          <p:nvPr>
            <p:ph type="body" idx="22"/>
          </p:nvPr>
        </p:nvSpPr>
        <p:spPr>
          <a:xfrm>
            <a:off x="10238510" y="7470961"/>
            <a:ext cx="3750015" cy="91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oints 2">
  <p:cSld name="6 Points 2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8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2" name="Google Shape;2072;p18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3" name="Google Shape;2073;p18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4" name="Google Shape;2074;p18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5" name="Google Shape;2075;p184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6" name="Google Shape;2076;p184"/>
          <p:cNvSpPr/>
          <p:nvPr/>
        </p:nvSpPr>
        <p:spPr>
          <a:xfrm>
            <a:off x="6250771" y="6029236"/>
            <a:ext cx="1669777" cy="166977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dist="101600" dir="2700000" algn="tl" rotWithShape="0">
              <a:srgbClr val="420D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7" name="Google Shape;2077;p184"/>
          <p:cNvSpPr/>
          <p:nvPr/>
        </p:nvSpPr>
        <p:spPr>
          <a:xfrm>
            <a:off x="10365868" y="3696517"/>
            <a:ext cx="1669777" cy="166977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dist="101600" dir="2700000" algn="tl" rotWithShape="0">
              <a:srgbClr val="6314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8" name="Google Shape;2078;p184"/>
          <p:cNvSpPr/>
          <p:nvPr/>
        </p:nvSpPr>
        <p:spPr>
          <a:xfrm>
            <a:off x="10365868" y="6029236"/>
            <a:ext cx="1669777" cy="16697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dist="101600" dir="2700000" algn="tl" rotWithShape="0">
              <a:srgbClr val="9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9" name="Google Shape;2079;p184"/>
          <p:cNvSpPr/>
          <p:nvPr/>
        </p:nvSpPr>
        <p:spPr>
          <a:xfrm>
            <a:off x="6250771" y="3696517"/>
            <a:ext cx="1669777" cy="166977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dist="101600" dir="2700000" algn="tl" rotWithShape="0">
              <a:srgbClr val="86270D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0" name="Google Shape;2080;p184"/>
          <p:cNvSpPr/>
          <p:nvPr/>
        </p:nvSpPr>
        <p:spPr>
          <a:xfrm>
            <a:off x="8308319" y="7275427"/>
            <a:ext cx="1669777" cy="166977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101600" dir="2700000" algn="tl" rotWithShape="0">
              <a:srgbClr val="E6320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1" name="Google Shape;2081;p184"/>
          <p:cNvSpPr/>
          <p:nvPr/>
        </p:nvSpPr>
        <p:spPr>
          <a:xfrm>
            <a:off x="8308319" y="2478454"/>
            <a:ext cx="1669777" cy="166977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dist="101600" dir="2700000" algn="tl" rotWithShape="0">
              <a:srgbClr val="86270D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2" name="Google Shape;2082;p184"/>
          <p:cNvSpPr/>
          <p:nvPr/>
        </p:nvSpPr>
        <p:spPr>
          <a:xfrm>
            <a:off x="7390210" y="3959057"/>
            <a:ext cx="3505994" cy="3505994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dist="114300" dir="2700000" algn="tl" rotWithShape="0">
              <a:srgbClr val="9A9A8B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3" name="Google Shape;2083;p184"/>
          <p:cNvSpPr txBox="1">
            <a:spLocks noGrp="1"/>
          </p:cNvSpPr>
          <p:nvPr>
            <p:ph type="body" idx="2"/>
          </p:nvPr>
        </p:nvSpPr>
        <p:spPr>
          <a:xfrm>
            <a:off x="13106455" y="2570242"/>
            <a:ext cx="478242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4" name="Google Shape;2084;p184"/>
          <p:cNvSpPr txBox="1">
            <a:spLocks noGrp="1"/>
          </p:cNvSpPr>
          <p:nvPr>
            <p:ph type="body" idx="3"/>
          </p:nvPr>
        </p:nvSpPr>
        <p:spPr>
          <a:xfrm>
            <a:off x="13106455" y="3325886"/>
            <a:ext cx="480293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5" name="Google Shape;2085;p184"/>
          <p:cNvSpPr/>
          <p:nvPr/>
        </p:nvSpPr>
        <p:spPr>
          <a:xfrm>
            <a:off x="13251597" y="3228478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6" name="Google Shape;2086;p184"/>
          <p:cNvSpPr txBox="1">
            <a:spLocks noGrp="1"/>
          </p:cNvSpPr>
          <p:nvPr>
            <p:ph type="body" idx="4"/>
          </p:nvPr>
        </p:nvSpPr>
        <p:spPr>
          <a:xfrm>
            <a:off x="13106455" y="4845307"/>
            <a:ext cx="478242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7" name="Google Shape;2087;p184"/>
          <p:cNvSpPr txBox="1">
            <a:spLocks noGrp="1"/>
          </p:cNvSpPr>
          <p:nvPr>
            <p:ph type="body" idx="5"/>
          </p:nvPr>
        </p:nvSpPr>
        <p:spPr>
          <a:xfrm>
            <a:off x="13106455" y="5600951"/>
            <a:ext cx="480293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8" name="Google Shape;2088;p184"/>
          <p:cNvSpPr/>
          <p:nvPr/>
        </p:nvSpPr>
        <p:spPr>
          <a:xfrm>
            <a:off x="13251597" y="5503543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9" name="Google Shape;2089;p184"/>
          <p:cNvSpPr txBox="1">
            <a:spLocks noGrp="1"/>
          </p:cNvSpPr>
          <p:nvPr>
            <p:ph type="body" idx="6"/>
          </p:nvPr>
        </p:nvSpPr>
        <p:spPr>
          <a:xfrm>
            <a:off x="13106455" y="7120373"/>
            <a:ext cx="478242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0" name="Google Shape;2090;p184"/>
          <p:cNvSpPr txBox="1">
            <a:spLocks noGrp="1"/>
          </p:cNvSpPr>
          <p:nvPr>
            <p:ph type="body" idx="7"/>
          </p:nvPr>
        </p:nvSpPr>
        <p:spPr>
          <a:xfrm>
            <a:off x="13106455" y="7876016"/>
            <a:ext cx="480293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1" name="Google Shape;2091;p184"/>
          <p:cNvSpPr/>
          <p:nvPr/>
        </p:nvSpPr>
        <p:spPr>
          <a:xfrm>
            <a:off x="13251597" y="7778609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2" name="Google Shape;2092;p184"/>
          <p:cNvSpPr txBox="1">
            <a:spLocks noGrp="1"/>
          </p:cNvSpPr>
          <p:nvPr>
            <p:ph type="body" idx="8"/>
          </p:nvPr>
        </p:nvSpPr>
        <p:spPr>
          <a:xfrm>
            <a:off x="737849" y="2573430"/>
            <a:ext cx="478242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3" name="Google Shape;2093;p184"/>
          <p:cNvSpPr txBox="1">
            <a:spLocks noGrp="1"/>
          </p:cNvSpPr>
          <p:nvPr>
            <p:ph type="body" idx="9"/>
          </p:nvPr>
        </p:nvSpPr>
        <p:spPr>
          <a:xfrm>
            <a:off x="717346" y="3329073"/>
            <a:ext cx="480293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4" name="Google Shape;2094;p184"/>
          <p:cNvSpPr/>
          <p:nvPr/>
        </p:nvSpPr>
        <p:spPr>
          <a:xfrm>
            <a:off x="2149292" y="3231667"/>
            <a:ext cx="324035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5" name="Google Shape;2095;p184"/>
          <p:cNvSpPr txBox="1">
            <a:spLocks noGrp="1"/>
          </p:cNvSpPr>
          <p:nvPr>
            <p:ph type="body" idx="13"/>
          </p:nvPr>
        </p:nvSpPr>
        <p:spPr>
          <a:xfrm>
            <a:off x="737849" y="4848494"/>
            <a:ext cx="478242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6" name="Google Shape;2096;p184"/>
          <p:cNvSpPr txBox="1">
            <a:spLocks noGrp="1"/>
          </p:cNvSpPr>
          <p:nvPr>
            <p:ph type="body" idx="14"/>
          </p:nvPr>
        </p:nvSpPr>
        <p:spPr>
          <a:xfrm>
            <a:off x="717346" y="5604138"/>
            <a:ext cx="480293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7" name="Google Shape;2097;p184"/>
          <p:cNvSpPr/>
          <p:nvPr/>
        </p:nvSpPr>
        <p:spPr>
          <a:xfrm>
            <a:off x="2149292" y="5506732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8" name="Google Shape;2098;p184"/>
          <p:cNvSpPr txBox="1">
            <a:spLocks noGrp="1"/>
          </p:cNvSpPr>
          <p:nvPr>
            <p:ph type="body" idx="15"/>
          </p:nvPr>
        </p:nvSpPr>
        <p:spPr>
          <a:xfrm>
            <a:off x="737849" y="7123561"/>
            <a:ext cx="478242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9" name="Google Shape;2099;p184"/>
          <p:cNvSpPr txBox="1">
            <a:spLocks noGrp="1"/>
          </p:cNvSpPr>
          <p:nvPr>
            <p:ph type="body" idx="16"/>
          </p:nvPr>
        </p:nvSpPr>
        <p:spPr>
          <a:xfrm>
            <a:off x="717346" y="7879205"/>
            <a:ext cx="4802931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0" name="Google Shape;2100;p184"/>
          <p:cNvSpPr/>
          <p:nvPr/>
        </p:nvSpPr>
        <p:spPr>
          <a:xfrm>
            <a:off x="2149292" y="7781797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1" name="Google Shape;2101;p184"/>
          <p:cNvSpPr/>
          <p:nvPr/>
        </p:nvSpPr>
        <p:spPr>
          <a:xfrm>
            <a:off x="10116458" y="2590193"/>
            <a:ext cx="2832008" cy="588437"/>
          </a:xfrm>
          <a:custGeom>
            <a:avLst/>
            <a:gdLst/>
            <a:ahLst/>
            <a:cxnLst/>
            <a:rect l="l" t="t" r="r" b="b"/>
            <a:pathLst>
              <a:path w="2656114" h="588436" extrusionOk="0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2" name="Google Shape;2102;p184"/>
          <p:cNvSpPr/>
          <p:nvPr/>
        </p:nvSpPr>
        <p:spPr>
          <a:xfrm rot="9807941">
            <a:off x="12317423" y="5048183"/>
            <a:ext cx="638444" cy="584694"/>
          </a:xfrm>
          <a:custGeom>
            <a:avLst/>
            <a:gdLst/>
            <a:ahLst/>
            <a:cxnLst/>
            <a:rect l="l" t="t" r="r" b="b"/>
            <a:pathLst>
              <a:path w="609600" h="972458" extrusionOk="0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 w="25400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3" name="Google Shape;2103;p184"/>
          <p:cNvSpPr/>
          <p:nvPr/>
        </p:nvSpPr>
        <p:spPr>
          <a:xfrm>
            <a:off x="5646058" y="7823201"/>
            <a:ext cx="2670629" cy="905960"/>
          </a:xfrm>
          <a:custGeom>
            <a:avLst/>
            <a:gdLst/>
            <a:ahLst/>
            <a:cxnLst/>
            <a:rect l="l" t="t" r="r" b="b"/>
            <a:pathLst>
              <a:path w="2670629" h="905959" extrusionOk="0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4" name="Google Shape;2104;p184"/>
          <p:cNvSpPr/>
          <p:nvPr/>
        </p:nvSpPr>
        <p:spPr>
          <a:xfrm>
            <a:off x="5544458" y="5529944"/>
            <a:ext cx="1103085" cy="435428"/>
          </a:xfrm>
          <a:custGeom>
            <a:avLst/>
            <a:gdLst/>
            <a:ahLst/>
            <a:cxnLst/>
            <a:rect l="l" t="t" r="r" b="b"/>
            <a:pathLst>
              <a:path w="1103086" h="435428" extrusionOk="0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 w="2540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5" name="Google Shape;2105;p184"/>
          <p:cNvSpPr/>
          <p:nvPr/>
        </p:nvSpPr>
        <p:spPr>
          <a:xfrm>
            <a:off x="5580743" y="3211288"/>
            <a:ext cx="1161144" cy="420914"/>
          </a:xfrm>
          <a:custGeom>
            <a:avLst/>
            <a:gdLst/>
            <a:ahLst/>
            <a:cxnLst/>
            <a:rect l="l" t="t" r="r" b="b"/>
            <a:pathLst>
              <a:path w="1161143" h="420914" extrusionOk="0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 w="254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6" name="Google Shape;2106;p184"/>
          <p:cNvSpPr/>
          <p:nvPr/>
        </p:nvSpPr>
        <p:spPr>
          <a:xfrm>
            <a:off x="11990522" y="7765143"/>
            <a:ext cx="957943" cy="190941"/>
          </a:xfrm>
          <a:custGeom>
            <a:avLst/>
            <a:gdLst/>
            <a:ahLst/>
            <a:cxnLst/>
            <a:rect l="l" t="t" r="r" b="b"/>
            <a:pathLst>
              <a:path w="957943" h="190941" extrusionOk="0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7" name="Google Shape;2107;p184"/>
          <p:cNvSpPr>
            <a:spLocks noGrp="1"/>
          </p:cNvSpPr>
          <p:nvPr>
            <p:ph type="pic" idx="17"/>
          </p:nvPr>
        </p:nvSpPr>
        <p:spPr>
          <a:xfrm>
            <a:off x="8823370" y="2961524"/>
            <a:ext cx="667049" cy="6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08" name="Google Shape;2108;p184"/>
          <p:cNvSpPr>
            <a:spLocks noGrp="1"/>
          </p:cNvSpPr>
          <p:nvPr>
            <p:ph type="pic" idx="18"/>
          </p:nvPr>
        </p:nvSpPr>
        <p:spPr>
          <a:xfrm>
            <a:off x="10896203" y="4197881"/>
            <a:ext cx="667049" cy="6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09" name="Google Shape;2109;p184"/>
          <p:cNvSpPr>
            <a:spLocks noGrp="1"/>
          </p:cNvSpPr>
          <p:nvPr>
            <p:ph type="pic" idx="19"/>
          </p:nvPr>
        </p:nvSpPr>
        <p:spPr>
          <a:xfrm>
            <a:off x="10896203" y="6530599"/>
            <a:ext cx="667049" cy="6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10" name="Google Shape;2110;p184"/>
          <p:cNvSpPr>
            <a:spLocks noGrp="1"/>
          </p:cNvSpPr>
          <p:nvPr>
            <p:ph type="pic" idx="20"/>
          </p:nvPr>
        </p:nvSpPr>
        <p:spPr>
          <a:xfrm>
            <a:off x="8823370" y="7787540"/>
            <a:ext cx="667049" cy="6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11" name="Google Shape;2111;p184"/>
          <p:cNvSpPr>
            <a:spLocks noGrp="1"/>
          </p:cNvSpPr>
          <p:nvPr>
            <p:ph type="pic" idx="21"/>
          </p:nvPr>
        </p:nvSpPr>
        <p:spPr>
          <a:xfrm>
            <a:off x="6772410" y="6530599"/>
            <a:ext cx="667049" cy="6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12" name="Google Shape;2112;p184"/>
          <p:cNvSpPr>
            <a:spLocks noGrp="1"/>
          </p:cNvSpPr>
          <p:nvPr>
            <p:ph type="pic" idx="22"/>
          </p:nvPr>
        </p:nvSpPr>
        <p:spPr>
          <a:xfrm>
            <a:off x="6772410" y="4197881"/>
            <a:ext cx="667049" cy="6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99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13" name="Google Shape;2113;p184"/>
          <p:cNvSpPr txBox="1">
            <a:spLocks noGrp="1"/>
          </p:cNvSpPr>
          <p:nvPr>
            <p:ph type="body" idx="23"/>
          </p:nvPr>
        </p:nvSpPr>
        <p:spPr>
          <a:xfrm>
            <a:off x="7714991" y="4659088"/>
            <a:ext cx="2851409" cy="216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">
  <p:cSld name="SWOT"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185"/>
          <p:cNvSpPr/>
          <p:nvPr/>
        </p:nvSpPr>
        <p:spPr>
          <a:xfrm>
            <a:off x="0" y="5160786"/>
            <a:ext cx="7773621" cy="2739165"/>
          </a:xfrm>
          <a:prstGeom prst="rect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6" name="Google Shape;2116;p185"/>
          <p:cNvSpPr/>
          <p:nvPr/>
        </p:nvSpPr>
        <p:spPr>
          <a:xfrm>
            <a:off x="0" y="2421624"/>
            <a:ext cx="7773621" cy="2739165"/>
          </a:xfrm>
          <a:prstGeom prst="rect">
            <a:avLst/>
          </a:prstGeom>
          <a:solidFill>
            <a:srgbClr val="FFB9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7" name="Google Shape;2117;p185"/>
          <p:cNvSpPr/>
          <p:nvPr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8" name="Google Shape;2118;p185"/>
          <p:cNvSpPr/>
          <p:nvPr/>
        </p:nvSpPr>
        <p:spPr>
          <a:xfrm rot="-8100000">
            <a:off x="9713304" y="5561922"/>
            <a:ext cx="1936884" cy="1936884"/>
          </a:xfrm>
          <a:prstGeom prst="rtTriangl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9" name="Google Shape;2119;p185"/>
          <p:cNvSpPr/>
          <p:nvPr/>
        </p:nvSpPr>
        <p:spPr>
          <a:xfrm>
            <a:off x="10512792" y="2421618"/>
            <a:ext cx="7773621" cy="2739165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0" name="Google Shape;2120;p185"/>
          <p:cNvSpPr/>
          <p:nvPr/>
        </p:nvSpPr>
        <p:spPr>
          <a:xfrm rot="-8100000">
            <a:off x="9713304" y="2822754"/>
            <a:ext cx="1936884" cy="1936884"/>
          </a:xfrm>
          <a:prstGeom prst="rtTriangl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1" name="Google Shape;2121;p185"/>
          <p:cNvSpPr/>
          <p:nvPr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2" name="Google Shape;2122;p185"/>
          <p:cNvSpPr/>
          <p:nvPr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3" name="Google Shape;2123;p185"/>
          <p:cNvSpPr/>
          <p:nvPr/>
        </p:nvSpPr>
        <p:spPr>
          <a:xfrm rot="2700000">
            <a:off x="6805179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4" name="Google Shape;2124;p185"/>
          <p:cNvSpPr/>
          <p:nvPr/>
        </p:nvSpPr>
        <p:spPr>
          <a:xfrm rot="-8100000">
            <a:off x="6805179" y="2822762"/>
            <a:ext cx="1936884" cy="1936884"/>
          </a:xfrm>
          <a:prstGeom prst="rtTriangl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5" name="Google Shape;2125;p185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6" name="Google Shape;2126;p18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7" name="Google Shape;2127;p185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8" name="Google Shape;2128;p18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9" name="Google Shape;2129;p185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0" name="Google Shape;2130;p185"/>
          <p:cNvSpPr/>
          <p:nvPr/>
        </p:nvSpPr>
        <p:spPr>
          <a:xfrm rot="2700000">
            <a:off x="9544350" y="2822760"/>
            <a:ext cx="1936884" cy="1936884"/>
          </a:xfrm>
          <a:prstGeom prst="rtTriangl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1" name="Google Shape;2131;p185"/>
          <p:cNvSpPr/>
          <p:nvPr/>
        </p:nvSpPr>
        <p:spPr>
          <a:xfrm rot="-8100000">
            <a:off x="9544350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2" name="Google Shape;2132;p185"/>
          <p:cNvSpPr/>
          <p:nvPr/>
        </p:nvSpPr>
        <p:spPr>
          <a:xfrm rot="-8100000">
            <a:off x="6805179" y="5561931"/>
            <a:ext cx="1936884" cy="1936884"/>
          </a:xfrm>
          <a:prstGeom prst="rtTriangl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3" name="Google Shape;2133;p185"/>
          <p:cNvSpPr/>
          <p:nvPr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4" name="Google Shape;2134;p185"/>
          <p:cNvSpPr/>
          <p:nvPr/>
        </p:nvSpPr>
        <p:spPr>
          <a:xfrm rot="2700000">
            <a:off x="9544348" y="5561930"/>
            <a:ext cx="1936884" cy="1936884"/>
          </a:xfrm>
          <a:prstGeom prst="rtTriangl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5" name="Google Shape;2135;p185"/>
          <p:cNvSpPr/>
          <p:nvPr/>
        </p:nvSpPr>
        <p:spPr>
          <a:xfrm rot="-8100000">
            <a:off x="9544348" y="5561930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6" name="Google Shape;2136;p185"/>
          <p:cNvSpPr txBox="1">
            <a:spLocks noGrp="1"/>
          </p:cNvSpPr>
          <p:nvPr>
            <p:ph type="body" idx="2"/>
          </p:nvPr>
        </p:nvSpPr>
        <p:spPr>
          <a:xfrm>
            <a:off x="7233871" y="298157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7" name="Google Shape;2137;p185"/>
          <p:cNvSpPr txBox="1">
            <a:spLocks noGrp="1"/>
          </p:cNvSpPr>
          <p:nvPr>
            <p:ph type="body" idx="3"/>
          </p:nvPr>
        </p:nvSpPr>
        <p:spPr>
          <a:xfrm>
            <a:off x="9973040" y="298157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8" name="Google Shape;2138;p185"/>
          <p:cNvSpPr txBox="1">
            <a:spLocks noGrp="1"/>
          </p:cNvSpPr>
          <p:nvPr>
            <p:ph type="body" idx="4"/>
          </p:nvPr>
        </p:nvSpPr>
        <p:spPr>
          <a:xfrm>
            <a:off x="7233874" y="572074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9" name="Google Shape;2139;p185"/>
          <p:cNvSpPr txBox="1">
            <a:spLocks noGrp="1"/>
          </p:cNvSpPr>
          <p:nvPr>
            <p:ph type="body" idx="5"/>
          </p:nvPr>
        </p:nvSpPr>
        <p:spPr>
          <a:xfrm>
            <a:off x="9973043" y="572074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0" name="Google Shape;2140;p185"/>
          <p:cNvSpPr txBox="1">
            <a:spLocks noGrp="1"/>
          </p:cNvSpPr>
          <p:nvPr>
            <p:ph type="body" idx="6"/>
          </p:nvPr>
        </p:nvSpPr>
        <p:spPr>
          <a:xfrm>
            <a:off x="626302" y="2538669"/>
            <a:ext cx="5361141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1" name="Google Shape;2141;p185"/>
          <p:cNvSpPr txBox="1">
            <a:spLocks noGrp="1"/>
          </p:cNvSpPr>
          <p:nvPr>
            <p:ph type="body" idx="7"/>
          </p:nvPr>
        </p:nvSpPr>
        <p:spPr>
          <a:xfrm>
            <a:off x="625966" y="5277831"/>
            <a:ext cx="5361141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2" name="Google Shape;2142;p185"/>
          <p:cNvSpPr txBox="1">
            <a:spLocks noGrp="1"/>
          </p:cNvSpPr>
          <p:nvPr>
            <p:ph type="body" idx="8"/>
          </p:nvPr>
        </p:nvSpPr>
        <p:spPr>
          <a:xfrm>
            <a:off x="12114296" y="2538669"/>
            <a:ext cx="5435003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3" name="Google Shape;2143;p185"/>
          <p:cNvSpPr txBox="1">
            <a:spLocks noGrp="1"/>
          </p:cNvSpPr>
          <p:nvPr>
            <p:ph type="body" idx="9"/>
          </p:nvPr>
        </p:nvSpPr>
        <p:spPr>
          <a:xfrm>
            <a:off x="12113960" y="5277831"/>
            <a:ext cx="5435003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4" name="Google Shape;2144;p185"/>
          <p:cNvSpPr/>
          <p:nvPr/>
        </p:nvSpPr>
        <p:spPr>
          <a:xfrm>
            <a:off x="2" y="2421624"/>
            <a:ext cx="526093" cy="2739165"/>
          </a:xfrm>
          <a:prstGeom prst="rect">
            <a:avLst/>
          </a:prstGeom>
          <a:solidFill>
            <a:srgbClr val="FF77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5" name="Google Shape;2145;p185"/>
          <p:cNvSpPr/>
          <p:nvPr/>
        </p:nvSpPr>
        <p:spPr>
          <a:xfrm>
            <a:off x="2" y="5160792"/>
            <a:ext cx="526093" cy="2739165"/>
          </a:xfrm>
          <a:prstGeom prst="rect">
            <a:avLst/>
          </a:prstGeom>
          <a:solidFill>
            <a:srgbClr val="FE87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6" name="Google Shape;2146;p185"/>
          <p:cNvSpPr/>
          <p:nvPr/>
        </p:nvSpPr>
        <p:spPr>
          <a:xfrm>
            <a:off x="17760323" y="2421612"/>
            <a:ext cx="526093" cy="2739165"/>
          </a:xfrm>
          <a:prstGeom prst="rect">
            <a:avLst/>
          </a:prstGeom>
          <a:solidFill>
            <a:srgbClr val="F3A2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7" name="Google Shape;2147;p185"/>
          <p:cNvSpPr/>
          <p:nvPr/>
        </p:nvSpPr>
        <p:spPr>
          <a:xfrm>
            <a:off x="17760322" y="5160780"/>
            <a:ext cx="526093" cy="2739165"/>
          </a:xfrm>
          <a:prstGeom prst="rect">
            <a:avLst/>
          </a:prstGeom>
          <a:solidFill>
            <a:srgbClr val="F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8" name="Google Shape;2148;p185"/>
          <p:cNvSpPr txBox="1">
            <a:spLocks noGrp="1"/>
          </p:cNvSpPr>
          <p:nvPr>
            <p:ph type="body" idx="13"/>
          </p:nvPr>
        </p:nvSpPr>
        <p:spPr>
          <a:xfrm>
            <a:off x="1078310" y="8292507"/>
            <a:ext cx="16200314" cy="100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9" name="Google Shape;2149;p185"/>
          <p:cNvSpPr/>
          <p:nvPr/>
        </p:nvSpPr>
        <p:spPr>
          <a:xfrm>
            <a:off x="1222329" y="8148494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3"/>
          <p:cNvSpPr txBox="1">
            <a:spLocks noGrp="1"/>
          </p:cNvSpPr>
          <p:nvPr>
            <p:ph type="title"/>
          </p:nvPr>
        </p:nvSpPr>
        <p:spPr>
          <a:xfrm rot="5400000">
            <a:off x="10698839" y="2935063"/>
            <a:ext cx="8717757" cy="39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3"/>
          <p:cNvSpPr txBox="1">
            <a:spLocks noGrp="1"/>
          </p:cNvSpPr>
          <p:nvPr>
            <p:ph type="body" idx="1"/>
          </p:nvPr>
        </p:nvSpPr>
        <p:spPr>
          <a:xfrm rot="5400000">
            <a:off x="2698534" y="-893655"/>
            <a:ext cx="8717757" cy="1160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3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3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3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op">
  <p:cSld name="Loop"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186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186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3" name="Google Shape;2153;p186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4" name="Google Shape;2154;p186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5" name="Google Shape;2155;p186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6" name="Google Shape;2156;p186"/>
          <p:cNvSpPr/>
          <p:nvPr/>
        </p:nvSpPr>
        <p:spPr>
          <a:xfrm>
            <a:off x="6262888" y="2738666"/>
            <a:ext cx="5760642" cy="5769284"/>
          </a:xfrm>
          <a:prstGeom prst="donut">
            <a:avLst>
              <a:gd name="adj" fmla="val 8728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7" name="Google Shape;2157;p186"/>
          <p:cNvSpPr/>
          <p:nvPr/>
        </p:nvSpPr>
        <p:spPr>
          <a:xfrm>
            <a:off x="9178778" y="2738665"/>
            <a:ext cx="2844751" cy="3158993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9CFC4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8" name="Google Shape;2158;p186"/>
          <p:cNvSpPr/>
          <p:nvPr/>
        </p:nvSpPr>
        <p:spPr>
          <a:xfrm rot="5400000">
            <a:off x="9021655" y="5506077"/>
            <a:ext cx="2844750" cy="3158991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E8768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9" name="Google Shape;2159;p186"/>
          <p:cNvSpPr/>
          <p:nvPr/>
        </p:nvSpPr>
        <p:spPr>
          <a:xfrm rot="10800000">
            <a:off x="6254246" y="5348954"/>
            <a:ext cx="2844751" cy="3158993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F7F7F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0" name="Google Shape;2160;p186"/>
          <p:cNvSpPr/>
          <p:nvPr/>
        </p:nvSpPr>
        <p:spPr>
          <a:xfrm rot="-5400000">
            <a:off x="6411366" y="2580752"/>
            <a:ext cx="2844750" cy="3158991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FBFAD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1" name="Google Shape;2161;p186"/>
          <p:cNvSpPr txBox="1">
            <a:spLocks noGrp="1"/>
          </p:cNvSpPr>
          <p:nvPr>
            <p:ph type="body" idx="2"/>
          </p:nvPr>
        </p:nvSpPr>
        <p:spPr>
          <a:xfrm>
            <a:off x="12158542" y="3702537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2" name="Google Shape;2162;p186"/>
          <p:cNvSpPr txBox="1">
            <a:spLocks noGrp="1"/>
          </p:cNvSpPr>
          <p:nvPr>
            <p:ph type="body" idx="3"/>
          </p:nvPr>
        </p:nvSpPr>
        <p:spPr>
          <a:xfrm>
            <a:off x="12158542" y="2776997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3" name="Google Shape;2163;p186"/>
          <p:cNvSpPr txBox="1">
            <a:spLocks noGrp="1"/>
          </p:cNvSpPr>
          <p:nvPr>
            <p:ph type="body" idx="4"/>
          </p:nvPr>
        </p:nvSpPr>
        <p:spPr>
          <a:xfrm>
            <a:off x="12158542" y="6987902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4" name="Google Shape;2164;p186"/>
          <p:cNvSpPr txBox="1">
            <a:spLocks noGrp="1"/>
          </p:cNvSpPr>
          <p:nvPr>
            <p:ph type="body" idx="5"/>
          </p:nvPr>
        </p:nvSpPr>
        <p:spPr>
          <a:xfrm>
            <a:off x="12158542" y="6062363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5" name="Google Shape;2165;p186"/>
          <p:cNvSpPr txBox="1">
            <a:spLocks noGrp="1"/>
          </p:cNvSpPr>
          <p:nvPr>
            <p:ph type="body" idx="6"/>
          </p:nvPr>
        </p:nvSpPr>
        <p:spPr>
          <a:xfrm>
            <a:off x="637262" y="3716588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6" name="Google Shape;2166;p186"/>
          <p:cNvSpPr txBox="1">
            <a:spLocks noGrp="1"/>
          </p:cNvSpPr>
          <p:nvPr>
            <p:ph type="body" idx="7"/>
          </p:nvPr>
        </p:nvSpPr>
        <p:spPr>
          <a:xfrm>
            <a:off x="637262" y="2791049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7" name="Google Shape;2167;p186"/>
          <p:cNvSpPr txBox="1">
            <a:spLocks noGrp="1"/>
          </p:cNvSpPr>
          <p:nvPr>
            <p:ph type="body" idx="8"/>
          </p:nvPr>
        </p:nvSpPr>
        <p:spPr>
          <a:xfrm>
            <a:off x="637262" y="7001954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8" name="Google Shape;2168;p186"/>
          <p:cNvSpPr txBox="1">
            <a:spLocks noGrp="1"/>
          </p:cNvSpPr>
          <p:nvPr>
            <p:ph type="body" idx="9"/>
          </p:nvPr>
        </p:nvSpPr>
        <p:spPr>
          <a:xfrm>
            <a:off x="637262" y="6076414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9" name="Google Shape;2169;p186"/>
          <p:cNvSpPr txBox="1">
            <a:spLocks noGrp="1"/>
          </p:cNvSpPr>
          <p:nvPr>
            <p:ph type="body" idx="13"/>
          </p:nvPr>
        </p:nvSpPr>
        <p:spPr>
          <a:xfrm>
            <a:off x="6982969" y="5168141"/>
            <a:ext cx="427547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199"/>
              <a:buNone/>
              <a:defRPr sz="31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0" name="Google Shape;2170;p186"/>
          <p:cNvSpPr/>
          <p:nvPr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1" name="Google Shape;2171;p186"/>
          <p:cNvSpPr>
            <a:spLocks noGrp="1"/>
          </p:cNvSpPr>
          <p:nvPr>
            <p:ph type="pic" idx="14"/>
          </p:nvPr>
        </p:nvSpPr>
        <p:spPr>
          <a:xfrm>
            <a:off x="10793062" y="3638608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2" name="Google Shape;2172;p186"/>
          <p:cNvSpPr/>
          <p:nvPr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3" name="Google Shape;2173;p186"/>
          <p:cNvSpPr>
            <a:spLocks noGrp="1"/>
          </p:cNvSpPr>
          <p:nvPr>
            <p:ph type="pic" idx="15"/>
          </p:nvPr>
        </p:nvSpPr>
        <p:spPr>
          <a:xfrm>
            <a:off x="10797383" y="7004057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4" name="Google Shape;2174;p186"/>
          <p:cNvSpPr/>
          <p:nvPr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5" name="Google Shape;2175;p186"/>
          <p:cNvSpPr>
            <a:spLocks noGrp="1"/>
          </p:cNvSpPr>
          <p:nvPr>
            <p:ph type="pic" idx="16"/>
          </p:nvPr>
        </p:nvSpPr>
        <p:spPr>
          <a:xfrm>
            <a:off x="6892956" y="7004057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6" name="Google Shape;2176;p186"/>
          <p:cNvSpPr/>
          <p:nvPr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7" name="Google Shape;2177;p186"/>
          <p:cNvSpPr>
            <a:spLocks noGrp="1"/>
          </p:cNvSpPr>
          <p:nvPr>
            <p:ph type="pic" idx="17"/>
          </p:nvPr>
        </p:nvSpPr>
        <p:spPr>
          <a:xfrm>
            <a:off x="6892956" y="3638608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8" name="Google Shape;2178;p186"/>
          <p:cNvSpPr/>
          <p:nvPr/>
        </p:nvSpPr>
        <p:spPr>
          <a:xfrm>
            <a:off x="12264625" y="3620361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9" name="Google Shape;2179;p186"/>
          <p:cNvSpPr/>
          <p:nvPr/>
        </p:nvSpPr>
        <p:spPr>
          <a:xfrm>
            <a:off x="12264625" y="6888098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0" name="Google Shape;2180;p186"/>
          <p:cNvSpPr/>
          <p:nvPr/>
        </p:nvSpPr>
        <p:spPr>
          <a:xfrm>
            <a:off x="2773409" y="6909098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1" name="Google Shape;2181;p186"/>
          <p:cNvSpPr/>
          <p:nvPr/>
        </p:nvSpPr>
        <p:spPr>
          <a:xfrm>
            <a:off x="2773409" y="3613387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">
  <p:cSld name="SWOT 2"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187"/>
          <p:cNvSpPr/>
          <p:nvPr/>
        </p:nvSpPr>
        <p:spPr>
          <a:xfrm>
            <a:off x="0" y="5160786"/>
            <a:ext cx="7773621" cy="2739165"/>
          </a:xfrm>
          <a:prstGeom prst="rect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4" name="Google Shape;2184;p187"/>
          <p:cNvSpPr/>
          <p:nvPr/>
        </p:nvSpPr>
        <p:spPr>
          <a:xfrm>
            <a:off x="0" y="2421624"/>
            <a:ext cx="7773621" cy="2739165"/>
          </a:xfrm>
          <a:prstGeom prst="rect">
            <a:avLst/>
          </a:prstGeom>
          <a:solidFill>
            <a:srgbClr val="FFB9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5" name="Google Shape;2185;p187"/>
          <p:cNvSpPr/>
          <p:nvPr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6" name="Google Shape;2186;p187"/>
          <p:cNvSpPr/>
          <p:nvPr/>
        </p:nvSpPr>
        <p:spPr>
          <a:xfrm rot="-8100000">
            <a:off x="9713304" y="5561922"/>
            <a:ext cx="1936884" cy="1936884"/>
          </a:xfrm>
          <a:prstGeom prst="rtTriangl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7" name="Google Shape;2187;p187"/>
          <p:cNvSpPr/>
          <p:nvPr/>
        </p:nvSpPr>
        <p:spPr>
          <a:xfrm>
            <a:off x="10512792" y="2421618"/>
            <a:ext cx="7773621" cy="2739165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8" name="Google Shape;2188;p187"/>
          <p:cNvSpPr/>
          <p:nvPr/>
        </p:nvSpPr>
        <p:spPr>
          <a:xfrm rot="-8100000">
            <a:off x="9713304" y="2822754"/>
            <a:ext cx="1936884" cy="1936884"/>
          </a:xfrm>
          <a:prstGeom prst="rtTriangl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9" name="Google Shape;2189;p187"/>
          <p:cNvSpPr/>
          <p:nvPr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0" name="Google Shape;2190;p187"/>
          <p:cNvSpPr/>
          <p:nvPr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1" name="Google Shape;2191;p187"/>
          <p:cNvSpPr/>
          <p:nvPr/>
        </p:nvSpPr>
        <p:spPr>
          <a:xfrm rot="2700000">
            <a:off x="6805179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2" name="Google Shape;2192;p187"/>
          <p:cNvSpPr/>
          <p:nvPr/>
        </p:nvSpPr>
        <p:spPr>
          <a:xfrm rot="-8100000">
            <a:off x="6805179" y="2822762"/>
            <a:ext cx="1936884" cy="1936884"/>
          </a:xfrm>
          <a:prstGeom prst="rtTriangl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3" name="Google Shape;2193;p18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18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5" name="Google Shape;2195;p18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6" name="Google Shape;2196;p18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7" name="Google Shape;2197;p187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8" name="Google Shape;2198;p187"/>
          <p:cNvSpPr/>
          <p:nvPr/>
        </p:nvSpPr>
        <p:spPr>
          <a:xfrm rot="2700000">
            <a:off x="9544350" y="2822760"/>
            <a:ext cx="1936884" cy="1936884"/>
          </a:xfrm>
          <a:prstGeom prst="rtTriangl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9" name="Google Shape;2199;p187"/>
          <p:cNvSpPr/>
          <p:nvPr/>
        </p:nvSpPr>
        <p:spPr>
          <a:xfrm rot="-8100000">
            <a:off x="9544350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0" name="Google Shape;2200;p187"/>
          <p:cNvSpPr/>
          <p:nvPr/>
        </p:nvSpPr>
        <p:spPr>
          <a:xfrm rot="-8100000">
            <a:off x="6805179" y="5561931"/>
            <a:ext cx="1936884" cy="1936884"/>
          </a:xfrm>
          <a:prstGeom prst="rtTriangl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1" name="Google Shape;2201;p187"/>
          <p:cNvSpPr/>
          <p:nvPr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2" name="Google Shape;2202;p187"/>
          <p:cNvSpPr/>
          <p:nvPr/>
        </p:nvSpPr>
        <p:spPr>
          <a:xfrm rot="2700000">
            <a:off x="9544348" y="5561930"/>
            <a:ext cx="1936884" cy="1936884"/>
          </a:xfrm>
          <a:prstGeom prst="rtTriangl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3" name="Google Shape;2203;p187"/>
          <p:cNvSpPr/>
          <p:nvPr/>
        </p:nvSpPr>
        <p:spPr>
          <a:xfrm rot="-8100000">
            <a:off x="9544348" y="5561930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4" name="Google Shape;2204;p187"/>
          <p:cNvSpPr txBox="1">
            <a:spLocks noGrp="1"/>
          </p:cNvSpPr>
          <p:nvPr>
            <p:ph type="body" idx="2"/>
          </p:nvPr>
        </p:nvSpPr>
        <p:spPr>
          <a:xfrm>
            <a:off x="7233871" y="298157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5" name="Google Shape;2205;p187"/>
          <p:cNvSpPr txBox="1">
            <a:spLocks noGrp="1"/>
          </p:cNvSpPr>
          <p:nvPr>
            <p:ph type="body" idx="3"/>
          </p:nvPr>
        </p:nvSpPr>
        <p:spPr>
          <a:xfrm>
            <a:off x="9973040" y="298157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6" name="Google Shape;2206;p187"/>
          <p:cNvSpPr txBox="1">
            <a:spLocks noGrp="1"/>
          </p:cNvSpPr>
          <p:nvPr>
            <p:ph type="body" idx="4"/>
          </p:nvPr>
        </p:nvSpPr>
        <p:spPr>
          <a:xfrm>
            <a:off x="7233873" y="572074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7" name="Google Shape;2207;p187"/>
          <p:cNvSpPr txBox="1">
            <a:spLocks noGrp="1"/>
          </p:cNvSpPr>
          <p:nvPr>
            <p:ph type="body" idx="5"/>
          </p:nvPr>
        </p:nvSpPr>
        <p:spPr>
          <a:xfrm>
            <a:off x="9973042" y="5720747"/>
            <a:ext cx="107950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8" name="Google Shape;2208;p187"/>
          <p:cNvSpPr txBox="1">
            <a:spLocks noGrp="1"/>
          </p:cNvSpPr>
          <p:nvPr>
            <p:ph type="body" idx="6"/>
          </p:nvPr>
        </p:nvSpPr>
        <p:spPr>
          <a:xfrm>
            <a:off x="626301" y="2538669"/>
            <a:ext cx="5361141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9" name="Google Shape;2209;p187"/>
          <p:cNvSpPr txBox="1">
            <a:spLocks noGrp="1"/>
          </p:cNvSpPr>
          <p:nvPr>
            <p:ph type="body" idx="7"/>
          </p:nvPr>
        </p:nvSpPr>
        <p:spPr>
          <a:xfrm>
            <a:off x="625966" y="5277831"/>
            <a:ext cx="5361141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0" name="Google Shape;2210;p187"/>
          <p:cNvSpPr txBox="1">
            <a:spLocks noGrp="1"/>
          </p:cNvSpPr>
          <p:nvPr>
            <p:ph type="body" idx="8"/>
          </p:nvPr>
        </p:nvSpPr>
        <p:spPr>
          <a:xfrm>
            <a:off x="12114296" y="2538669"/>
            <a:ext cx="5435003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1" name="Google Shape;2211;p187"/>
          <p:cNvSpPr txBox="1">
            <a:spLocks noGrp="1"/>
          </p:cNvSpPr>
          <p:nvPr>
            <p:ph type="body" idx="9"/>
          </p:nvPr>
        </p:nvSpPr>
        <p:spPr>
          <a:xfrm>
            <a:off x="12113960" y="5277830"/>
            <a:ext cx="5435003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355536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999"/>
              <a:buFont typeface="Noto Sans Symbols"/>
              <a:buChar char="●"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2" name="Google Shape;2212;p187"/>
          <p:cNvSpPr/>
          <p:nvPr/>
        </p:nvSpPr>
        <p:spPr>
          <a:xfrm>
            <a:off x="1" y="2421624"/>
            <a:ext cx="526093" cy="2739165"/>
          </a:xfrm>
          <a:prstGeom prst="rect">
            <a:avLst/>
          </a:prstGeom>
          <a:solidFill>
            <a:srgbClr val="FF77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3" name="Google Shape;2213;p187"/>
          <p:cNvSpPr/>
          <p:nvPr/>
        </p:nvSpPr>
        <p:spPr>
          <a:xfrm>
            <a:off x="1" y="5160792"/>
            <a:ext cx="526093" cy="2739165"/>
          </a:xfrm>
          <a:prstGeom prst="rect">
            <a:avLst/>
          </a:prstGeom>
          <a:solidFill>
            <a:srgbClr val="FE87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4" name="Google Shape;2214;p187"/>
          <p:cNvSpPr/>
          <p:nvPr/>
        </p:nvSpPr>
        <p:spPr>
          <a:xfrm>
            <a:off x="17760322" y="2421612"/>
            <a:ext cx="526093" cy="2739165"/>
          </a:xfrm>
          <a:prstGeom prst="rect">
            <a:avLst/>
          </a:prstGeom>
          <a:solidFill>
            <a:srgbClr val="F3A2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5" name="Google Shape;2215;p187"/>
          <p:cNvSpPr/>
          <p:nvPr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rgbClr val="F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6" name="Google Shape;2216;p187"/>
          <p:cNvSpPr txBox="1">
            <a:spLocks noGrp="1"/>
          </p:cNvSpPr>
          <p:nvPr>
            <p:ph type="body" idx="13"/>
          </p:nvPr>
        </p:nvSpPr>
        <p:spPr>
          <a:xfrm>
            <a:off x="1078310" y="8292507"/>
            <a:ext cx="16200314" cy="100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7" name="Google Shape;2217;p187"/>
          <p:cNvSpPr/>
          <p:nvPr/>
        </p:nvSpPr>
        <p:spPr>
          <a:xfrm>
            <a:off x="1222327" y="8148493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op">
  <p:cSld name="Loop 2"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p188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0" name="Google Shape;2220;p18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1" name="Google Shape;2221;p188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2" name="Google Shape;2222;p18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3" name="Google Shape;2223;p188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4" name="Google Shape;2224;p188"/>
          <p:cNvSpPr/>
          <p:nvPr/>
        </p:nvSpPr>
        <p:spPr>
          <a:xfrm>
            <a:off x="6262887" y="2738665"/>
            <a:ext cx="5760642" cy="5769284"/>
          </a:xfrm>
          <a:prstGeom prst="donut">
            <a:avLst>
              <a:gd name="adj" fmla="val 8728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5" name="Google Shape;2225;p188"/>
          <p:cNvSpPr/>
          <p:nvPr/>
        </p:nvSpPr>
        <p:spPr>
          <a:xfrm>
            <a:off x="9178776" y="2738663"/>
            <a:ext cx="2844751" cy="3158993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9CFC4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6" name="Google Shape;2226;p188"/>
          <p:cNvSpPr/>
          <p:nvPr/>
        </p:nvSpPr>
        <p:spPr>
          <a:xfrm rot="5400000">
            <a:off x="9021655" y="5506076"/>
            <a:ext cx="2844750" cy="3158991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E8768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7" name="Google Shape;2227;p188"/>
          <p:cNvSpPr/>
          <p:nvPr/>
        </p:nvSpPr>
        <p:spPr>
          <a:xfrm rot="10800000">
            <a:off x="6254245" y="5348953"/>
            <a:ext cx="2844751" cy="3158993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F7F7F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8" name="Google Shape;2228;p188"/>
          <p:cNvSpPr/>
          <p:nvPr/>
        </p:nvSpPr>
        <p:spPr>
          <a:xfrm rot="-5400000">
            <a:off x="6411366" y="2580750"/>
            <a:ext cx="2844750" cy="3158991"/>
          </a:xfrm>
          <a:custGeom>
            <a:avLst/>
            <a:gdLst/>
            <a:ahLst/>
            <a:cxnLst/>
            <a:rect l="l" t="t" r="r" b="b"/>
            <a:pathLst>
              <a:path w="2844750" h="3158992" extrusionOk="0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FBFAD"/>
          </a:solidFill>
          <a:ln w="381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9" name="Google Shape;2229;p188"/>
          <p:cNvSpPr txBox="1">
            <a:spLocks noGrp="1"/>
          </p:cNvSpPr>
          <p:nvPr>
            <p:ph type="body" idx="2"/>
          </p:nvPr>
        </p:nvSpPr>
        <p:spPr>
          <a:xfrm>
            <a:off x="12158542" y="3702537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0" name="Google Shape;2230;p188"/>
          <p:cNvSpPr txBox="1">
            <a:spLocks noGrp="1"/>
          </p:cNvSpPr>
          <p:nvPr>
            <p:ph type="body" idx="3"/>
          </p:nvPr>
        </p:nvSpPr>
        <p:spPr>
          <a:xfrm>
            <a:off x="12158542" y="2776996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1" name="Google Shape;2231;p188"/>
          <p:cNvSpPr txBox="1">
            <a:spLocks noGrp="1"/>
          </p:cNvSpPr>
          <p:nvPr>
            <p:ph type="body" idx="4"/>
          </p:nvPr>
        </p:nvSpPr>
        <p:spPr>
          <a:xfrm>
            <a:off x="12158542" y="6987902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2" name="Google Shape;2232;p188"/>
          <p:cNvSpPr txBox="1">
            <a:spLocks noGrp="1"/>
          </p:cNvSpPr>
          <p:nvPr>
            <p:ph type="body" idx="5"/>
          </p:nvPr>
        </p:nvSpPr>
        <p:spPr>
          <a:xfrm>
            <a:off x="12158542" y="6062362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3" name="Google Shape;2233;p188"/>
          <p:cNvSpPr txBox="1">
            <a:spLocks noGrp="1"/>
          </p:cNvSpPr>
          <p:nvPr>
            <p:ph type="body" idx="6"/>
          </p:nvPr>
        </p:nvSpPr>
        <p:spPr>
          <a:xfrm>
            <a:off x="637262" y="3716588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4" name="Google Shape;2234;p188"/>
          <p:cNvSpPr txBox="1">
            <a:spLocks noGrp="1"/>
          </p:cNvSpPr>
          <p:nvPr>
            <p:ph type="body" idx="7"/>
          </p:nvPr>
        </p:nvSpPr>
        <p:spPr>
          <a:xfrm>
            <a:off x="637262" y="2791048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5" name="Google Shape;2235;p188"/>
          <p:cNvSpPr txBox="1">
            <a:spLocks noGrp="1"/>
          </p:cNvSpPr>
          <p:nvPr>
            <p:ph type="body" idx="8"/>
          </p:nvPr>
        </p:nvSpPr>
        <p:spPr>
          <a:xfrm>
            <a:off x="637262" y="7001954"/>
            <a:ext cx="5490609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6" name="Google Shape;2236;p188"/>
          <p:cNvSpPr txBox="1">
            <a:spLocks noGrp="1"/>
          </p:cNvSpPr>
          <p:nvPr>
            <p:ph type="body" idx="9"/>
          </p:nvPr>
        </p:nvSpPr>
        <p:spPr>
          <a:xfrm>
            <a:off x="637262" y="6076412"/>
            <a:ext cx="5490609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7" name="Google Shape;2237;p188"/>
          <p:cNvSpPr txBox="1">
            <a:spLocks noGrp="1"/>
          </p:cNvSpPr>
          <p:nvPr>
            <p:ph type="body" idx="13"/>
          </p:nvPr>
        </p:nvSpPr>
        <p:spPr>
          <a:xfrm>
            <a:off x="6982967" y="5168140"/>
            <a:ext cx="427547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199"/>
              <a:buNone/>
              <a:defRPr sz="31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8" name="Google Shape;2238;p188"/>
          <p:cNvSpPr/>
          <p:nvPr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9" name="Google Shape;2239;p188"/>
          <p:cNvSpPr>
            <a:spLocks noGrp="1"/>
          </p:cNvSpPr>
          <p:nvPr>
            <p:ph type="pic" idx="14"/>
          </p:nvPr>
        </p:nvSpPr>
        <p:spPr>
          <a:xfrm>
            <a:off x="10793062" y="3638606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0" name="Google Shape;2240;p188"/>
          <p:cNvSpPr/>
          <p:nvPr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1" name="Google Shape;2241;p188"/>
          <p:cNvSpPr>
            <a:spLocks noGrp="1"/>
          </p:cNvSpPr>
          <p:nvPr>
            <p:ph type="pic" idx="15"/>
          </p:nvPr>
        </p:nvSpPr>
        <p:spPr>
          <a:xfrm>
            <a:off x="10797383" y="7004056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2" name="Google Shape;2242;p188"/>
          <p:cNvSpPr/>
          <p:nvPr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3" name="Google Shape;2243;p188"/>
          <p:cNvSpPr>
            <a:spLocks noGrp="1"/>
          </p:cNvSpPr>
          <p:nvPr>
            <p:ph type="pic" idx="16"/>
          </p:nvPr>
        </p:nvSpPr>
        <p:spPr>
          <a:xfrm>
            <a:off x="6892956" y="7004056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4" name="Google Shape;2244;p188"/>
          <p:cNvSpPr/>
          <p:nvPr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5" name="Google Shape;2245;p188"/>
          <p:cNvSpPr>
            <a:spLocks noGrp="1"/>
          </p:cNvSpPr>
          <p:nvPr>
            <p:ph type="pic" idx="17"/>
          </p:nvPr>
        </p:nvSpPr>
        <p:spPr>
          <a:xfrm>
            <a:off x="6892956" y="3638606"/>
            <a:ext cx="684364" cy="6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6" name="Google Shape;2246;p188"/>
          <p:cNvSpPr/>
          <p:nvPr/>
        </p:nvSpPr>
        <p:spPr>
          <a:xfrm>
            <a:off x="12264624" y="3620361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7" name="Google Shape;2247;p188"/>
          <p:cNvSpPr/>
          <p:nvPr/>
        </p:nvSpPr>
        <p:spPr>
          <a:xfrm>
            <a:off x="12264624" y="6888097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8" name="Google Shape;2248;p188"/>
          <p:cNvSpPr/>
          <p:nvPr/>
        </p:nvSpPr>
        <p:spPr>
          <a:xfrm>
            <a:off x="2773407" y="6909097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9" name="Google Shape;2249;p188"/>
          <p:cNvSpPr/>
          <p:nvPr/>
        </p:nvSpPr>
        <p:spPr>
          <a:xfrm>
            <a:off x="2773407" y="3613385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ars">
  <p:cSld name="Gears"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18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2" name="Google Shape;2252;p18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8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4" name="Google Shape;2254;p189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5" name="Google Shape;2255;p189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6" name="Google Shape;2256;p189"/>
          <p:cNvSpPr/>
          <p:nvPr/>
        </p:nvSpPr>
        <p:spPr>
          <a:xfrm>
            <a:off x="3792577" y="2171315"/>
            <a:ext cx="3264416" cy="3350811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7" name="Google Shape;2257;p189"/>
          <p:cNvSpPr/>
          <p:nvPr/>
        </p:nvSpPr>
        <p:spPr>
          <a:xfrm>
            <a:off x="7104309" y="3234519"/>
            <a:ext cx="4076208" cy="4184090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8" name="Google Shape;2258;p189"/>
          <p:cNvSpPr/>
          <p:nvPr/>
        </p:nvSpPr>
        <p:spPr>
          <a:xfrm>
            <a:off x="11180518" y="4465798"/>
            <a:ext cx="2876677" cy="2952812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9" name="Google Shape;2259;p189"/>
          <p:cNvSpPr/>
          <p:nvPr/>
        </p:nvSpPr>
        <p:spPr>
          <a:xfrm rot="-281672">
            <a:off x="13204533" y="1975752"/>
            <a:ext cx="3264416" cy="3350811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0" name="Google Shape;2260;p189"/>
          <p:cNvSpPr/>
          <p:nvPr/>
        </p:nvSpPr>
        <p:spPr>
          <a:xfrm rot="1061079">
            <a:off x="846871" y="2388727"/>
            <a:ext cx="2876677" cy="2952812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1" name="Google Shape;2261;p189"/>
          <p:cNvSpPr/>
          <p:nvPr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2" name="Google Shape;2262;p189"/>
          <p:cNvSpPr/>
          <p:nvPr/>
        </p:nvSpPr>
        <p:spPr>
          <a:xfrm rot="1442875">
            <a:off x="1812621" y="4863287"/>
            <a:ext cx="3264416" cy="3350811"/>
          </a:xfrm>
          <a:custGeom>
            <a:avLst/>
            <a:gdLst/>
            <a:ahLst/>
            <a:cxnLst/>
            <a:rect l="l" t="t" r="r" b="b"/>
            <a:pathLst>
              <a:path w="4542824" h="4663055" extrusionOk="0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3" name="Google Shape;2263;p189"/>
          <p:cNvSpPr txBox="1">
            <a:spLocks noGrp="1"/>
          </p:cNvSpPr>
          <p:nvPr>
            <p:ph type="body" idx="2"/>
          </p:nvPr>
        </p:nvSpPr>
        <p:spPr>
          <a:xfrm>
            <a:off x="5001702" y="7997588"/>
            <a:ext cx="8291216" cy="144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4" name="Google Shape;2264;p189"/>
          <p:cNvSpPr/>
          <p:nvPr/>
        </p:nvSpPr>
        <p:spPr>
          <a:xfrm>
            <a:off x="7522234" y="7892109"/>
            <a:ext cx="3240359" cy="72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5" name="Google Shape;2265;p189"/>
          <p:cNvSpPr txBox="1">
            <a:spLocks noGrp="1"/>
          </p:cNvSpPr>
          <p:nvPr>
            <p:ph type="body" idx="3"/>
          </p:nvPr>
        </p:nvSpPr>
        <p:spPr>
          <a:xfrm>
            <a:off x="7859497" y="4912666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6" name="Google Shape;2266;p189"/>
          <p:cNvSpPr txBox="1">
            <a:spLocks noGrp="1"/>
          </p:cNvSpPr>
          <p:nvPr>
            <p:ph type="body" idx="4"/>
          </p:nvPr>
        </p:nvSpPr>
        <p:spPr>
          <a:xfrm>
            <a:off x="4307106" y="3460118"/>
            <a:ext cx="2144508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7" name="Google Shape;2267;p189"/>
          <p:cNvSpPr txBox="1">
            <a:spLocks noGrp="1"/>
          </p:cNvSpPr>
          <p:nvPr>
            <p:ph type="body" idx="5"/>
          </p:nvPr>
        </p:nvSpPr>
        <p:spPr>
          <a:xfrm>
            <a:off x="2358926" y="6152090"/>
            <a:ext cx="2144508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8" name="Google Shape;2268;p189"/>
          <p:cNvSpPr txBox="1">
            <a:spLocks noGrp="1"/>
          </p:cNvSpPr>
          <p:nvPr>
            <p:ph type="body" idx="6"/>
          </p:nvPr>
        </p:nvSpPr>
        <p:spPr>
          <a:xfrm>
            <a:off x="1271560" y="3460118"/>
            <a:ext cx="1966991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99"/>
              <a:buNone/>
              <a:defRPr sz="1999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9" name="Google Shape;2269;p189"/>
          <p:cNvSpPr txBox="1">
            <a:spLocks noGrp="1"/>
          </p:cNvSpPr>
          <p:nvPr>
            <p:ph type="body" idx="7"/>
          </p:nvPr>
        </p:nvSpPr>
        <p:spPr>
          <a:xfrm>
            <a:off x="11635361" y="5538754"/>
            <a:ext cx="1966991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99"/>
              <a:buNone/>
              <a:defRPr sz="1999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0" name="Google Shape;2270;p189"/>
          <p:cNvSpPr txBox="1">
            <a:spLocks noGrp="1"/>
          </p:cNvSpPr>
          <p:nvPr>
            <p:ph type="body" idx="8"/>
          </p:nvPr>
        </p:nvSpPr>
        <p:spPr>
          <a:xfrm>
            <a:off x="13750838" y="3278443"/>
            <a:ext cx="2144508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1" name="Google Shape;2271;p189"/>
          <p:cNvSpPr txBox="1">
            <a:spLocks noGrp="1"/>
          </p:cNvSpPr>
          <p:nvPr>
            <p:ph type="body" idx="9"/>
          </p:nvPr>
        </p:nvSpPr>
        <p:spPr>
          <a:xfrm>
            <a:off x="15223173" y="6117265"/>
            <a:ext cx="2144508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ny Keywords">
  <p:cSld name="many Keywords"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190"/>
          <p:cNvSpPr/>
          <p:nvPr/>
        </p:nvSpPr>
        <p:spPr>
          <a:xfrm>
            <a:off x="10813369" y="4561121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4" name="Google Shape;2274;p190"/>
          <p:cNvSpPr/>
          <p:nvPr/>
        </p:nvSpPr>
        <p:spPr>
          <a:xfrm>
            <a:off x="2525081" y="2886532"/>
            <a:ext cx="831448" cy="831449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5" name="Google Shape;2275;p190"/>
          <p:cNvSpPr/>
          <p:nvPr/>
        </p:nvSpPr>
        <p:spPr>
          <a:xfrm>
            <a:off x="142825" y="2768888"/>
            <a:ext cx="1190375" cy="1190375"/>
          </a:xfrm>
          <a:prstGeom prst="ellipse">
            <a:avLst/>
          </a:prstGeom>
          <a:solidFill>
            <a:srgbClr val="FF77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6" name="Google Shape;2276;p190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7" name="Google Shape;2277;p19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8" name="Google Shape;2278;p190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9" name="Google Shape;2279;p19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0" name="Google Shape;2280;p190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1" name="Google Shape;2281;p190"/>
          <p:cNvSpPr/>
          <p:nvPr/>
        </p:nvSpPr>
        <p:spPr>
          <a:xfrm>
            <a:off x="7079571" y="3093359"/>
            <a:ext cx="4125684" cy="412568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2" name="Google Shape;2282;p190"/>
          <p:cNvSpPr/>
          <p:nvPr/>
        </p:nvSpPr>
        <p:spPr>
          <a:xfrm>
            <a:off x="4124098" y="2616197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3" name="Google Shape;2283;p190"/>
          <p:cNvSpPr/>
          <p:nvPr/>
        </p:nvSpPr>
        <p:spPr>
          <a:xfrm>
            <a:off x="2815772" y="5090419"/>
            <a:ext cx="2616652" cy="26234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4" name="Google Shape;2284;p190"/>
          <p:cNvSpPr/>
          <p:nvPr/>
        </p:nvSpPr>
        <p:spPr>
          <a:xfrm>
            <a:off x="738012" y="3283852"/>
            <a:ext cx="2616652" cy="26234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5" name="Google Shape;2285;p190"/>
          <p:cNvSpPr/>
          <p:nvPr/>
        </p:nvSpPr>
        <p:spPr>
          <a:xfrm>
            <a:off x="15162216" y="4520293"/>
            <a:ext cx="2774041" cy="27740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6" name="Google Shape;2286;p190"/>
          <p:cNvSpPr/>
          <p:nvPr/>
        </p:nvSpPr>
        <p:spPr>
          <a:xfrm>
            <a:off x="12811811" y="2448870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7" name="Google Shape;2287;p190"/>
          <p:cNvSpPr/>
          <p:nvPr/>
        </p:nvSpPr>
        <p:spPr>
          <a:xfrm>
            <a:off x="427657" y="5257626"/>
            <a:ext cx="1299369" cy="1299369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8" name="Google Shape;2288;p190"/>
          <p:cNvSpPr/>
          <p:nvPr/>
        </p:nvSpPr>
        <p:spPr>
          <a:xfrm>
            <a:off x="6122255" y="5907313"/>
            <a:ext cx="1014525" cy="1014527"/>
          </a:xfrm>
          <a:prstGeom prst="ellipse">
            <a:avLst/>
          </a:prstGeom>
          <a:solidFill>
            <a:srgbClr val="F3A2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9" name="Google Shape;2289;p190"/>
          <p:cNvSpPr/>
          <p:nvPr/>
        </p:nvSpPr>
        <p:spPr>
          <a:xfrm>
            <a:off x="11749074" y="2894041"/>
            <a:ext cx="1190375" cy="1190375"/>
          </a:xfrm>
          <a:prstGeom prst="ellips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0" name="Google Shape;2290;p190"/>
          <p:cNvSpPr/>
          <p:nvPr/>
        </p:nvSpPr>
        <p:spPr>
          <a:xfrm>
            <a:off x="16623655" y="3543537"/>
            <a:ext cx="415723" cy="415724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1" name="Google Shape;2291;p190"/>
          <p:cNvSpPr/>
          <p:nvPr/>
        </p:nvSpPr>
        <p:spPr>
          <a:xfrm>
            <a:off x="17009955" y="2308817"/>
            <a:ext cx="824697" cy="824699"/>
          </a:xfrm>
          <a:prstGeom prst="ellipse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2" name="Google Shape;2292;p190"/>
          <p:cNvSpPr/>
          <p:nvPr/>
        </p:nvSpPr>
        <p:spPr>
          <a:xfrm>
            <a:off x="14322198" y="6669313"/>
            <a:ext cx="1044568" cy="104456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3" name="Google Shape;2293;p190"/>
          <p:cNvSpPr/>
          <p:nvPr/>
        </p:nvSpPr>
        <p:spPr>
          <a:xfrm>
            <a:off x="15574566" y="2608031"/>
            <a:ext cx="944437" cy="944436"/>
          </a:xfrm>
          <a:prstGeom prst="ellipse">
            <a:avLst/>
          </a:prstGeom>
          <a:solidFill>
            <a:srgbClr val="FFBF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4" name="Google Shape;2294;p190"/>
          <p:cNvSpPr/>
          <p:nvPr/>
        </p:nvSpPr>
        <p:spPr>
          <a:xfrm>
            <a:off x="11205257" y="3841539"/>
            <a:ext cx="678753" cy="678753"/>
          </a:xfrm>
          <a:prstGeom prst="ellipse">
            <a:avLst/>
          </a:prstGeom>
          <a:solidFill>
            <a:srgbClr val="FE87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5" name="Google Shape;2295;p190"/>
          <p:cNvSpPr/>
          <p:nvPr/>
        </p:nvSpPr>
        <p:spPr>
          <a:xfrm>
            <a:off x="3562529" y="3468814"/>
            <a:ext cx="415723" cy="415724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6" name="Google Shape;2296;p190"/>
          <p:cNvSpPr/>
          <p:nvPr/>
        </p:nvSpPr>
        <p:spPr>
          <a:xfrm>
            <a:off x="13832175" y="5972998"/>
            <a:ext cx="794594" cy="794594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7" name="Google Shape;2297;p190"/>
          <p:cNvSpPr/>
          <p:nvPr/>
        </p:nvSpPr>
        <p:spPr>
          <a:xfrm>
            <a:off x="2418476" y="6477965"/>
            <a:ext cx="794594" cy="794594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8" name="Google Shape;2298;p190"/>
          <p:cNvSpPr txBox="1">
            <a:spLocks noGrp="1"/>
          </p:cNvSpPr>
          <p:nvPr>
            <p:ph type="body" idx="2"/>
          </p:nvPr>
        </p:nvSpPr>
        <p:spPr>
          <a:xfrm>
            <a:off x="7858718" y="4082890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9" name="Google Shape;2299;p190"/>
          <p:cNvSpPr txBox="1">
            <a:spLocks noGrp="1"/>
          </p:cNvSpPr>
          <p:nvPr>
            <p:ph type="body" idx="3"/>
          </p:nvPr>
        </p:nvSpPr>
        <p:spPr>
          <a:xfrm>
            <a:off x="7415216" y="4727552"/>
            <a:ext cx="3398155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0" name="Google Shape;2300;p190"/>
          <p:cNvSpPr txBox="1">
            <a:spLocks noGrp="1"/>
          </p:cNvSpPr>
          <p:nvPr>
            <p:ph type="body" idx="4"/>
          </p:nvPr>
        </p:nvSpPr>
        <p:spPr>
          <a:xfrm>
            <a:off x="4421753" y="3093359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1" name="Google Shape;2301;p190"/>
          <p:cNvSpPr txBox="1">
            <a:spLocks noGrp="1"/>
          </p:cNvSpPr>
          <p:nvPr>
            <p:ph type="body" idx="5"/>
          </p:nvPr>
        </p:nvSpPr>
        <p:spPr>
          <a:xfrm>
            <a:off x="4238171" y="3738021"/>
            <a:ext cx="3018972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2" name="Google Shape;2302;p190"/>
          <p:cNvSpPr txBox="1">
            <a:spLocks noGrp="1"/>
          </p:cNvSpPr>
          <p:nvPr>
            <p:ph type="body" idx="6"/>
          </p:nvPr>
        </p:nvSpPr>
        <p:spPr>
          <a:xfrm>
            <a:off x="11133022" y="5044939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3" name="Google Shape;2303;p190"/>
          <p:cNvSpPr txBox="1">
            <a:spLocks noGrp="1"/>
          </p:cNvSpPr>
          <p:nvPr>
            <p:ph type="body" idx="7"/>
          </p:nvPr>
        </p:nvSpPr>
        <p:spPr>
          <a:xfrm>
            <a:off x="10949442" y="5689601"/>
            <a:ext cx="3018972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4" name="Google Shape;2304;p190"/>
          <p:cNvSpPr txBox="1">
            <a:spLocks noGrp="1"/>
          </p:cNvSpPr>
          <p:nvPr>
            <p:ph type="body" idx="8"/>
          </p:nvPr>
        </p:nvSpPr>
        <p:spPr>
          <a:xfrm>
            <a:off x="2815773" y="5994295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5" name="Google Shape;2305;p190"/>
          <p:cNvSpPr txBox="1">
            <a:spLocks noGrp="1"/>
          </p:cNvSpPr>
          <p:nvPr>
            <p:ph type="body" idx="9"/>
          </p:nvPr>
        </p:nvSpPr>
        <p:spPr>
          <a:xfrm>
            <a:off x="738014" y="4177232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6" name="Google Shape;2306;p190"/>
          <p:cNvSpPr txBox="1">
            <a:spLocks noGrp="1"/>
          </p:cNvSpPr>
          <p:nvPr>
            <p:ph type="body" idx="13"/>
          </p:nvPr>
        </p:nvSpPr>
        <p:spPr>
          <a:xfrm>
            <a:off x="12938328" y="3542464"/>
            <a:ext cx="2766130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7" name="Google Shape;2307;p190"/>
          <p:cNvSpPr txBox="1">
            <a:spLocks noGrp="1"/>
          </p:cNvSpPr>
          <p:nvPr>
            <p:ph type="body" idx="14"/>
          </p:nvPr>
        </p:nvSpPr>
        <p:spPr>
          <a:xfrm>
            <a:off x="15170125" y="5506196"/>
            <a:ext cx="2766130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8" name="Google Shape;2308;p190"/>
          <p:cNvSpPr txBox="1">
            <a:spLocks noGrp="1"/>
          </p:cNvSpPr>
          <p:nvPr>
            <p:ph type="body" idx="15"/>
          </p:nvPr>
        </p:nvSpPr>
        <p:spPr>
          <a:xfrm>
            <a:off x="1799597" y="7997589"/>
            <a:ext cx="14674119" cy="144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9" name="Google Shape;2309;p190"/>
          <p:cNvSpPr/>
          <p:nvPr/>
        </p:nvSpPr>
        <p:spPr>
          <a:xfrm>
            <a:off x="7522235" y="7892109"/>
            <a:ext cx="3240359" cy="72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">
  <p:cSld name="No Contents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p191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2" name="Google Shape;2312;p191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3" name="Google Shape;2313;p191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ny Keywords">
  <p:cSld name="many Keywords 2"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192"/>
          <p:cNvSpPr/>
          <p:nvPr/>
        </p:nvSpPr>
        <p:spPr>
          <a:xfrm>
            <a:off x="10813369" y="4561120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6" name="Google Shape;2316;p192"/>
          <p:cNvSpPr/>
          <p:nvPr/>
        </p:nvSpPr>
        <p:spPr>
          <a:xfrm>
            <a:off x="2525081" y="2886530"/>
            <a:ext cx="831448" cy="831449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7" name="Google Shape;2317;p192"/>
          <p:cNvSpPr/>
          <p:nvPr/>
        </p:nvSpPr>
        <p:spPr>
          <a:xfrm>
            <a:off x="142825" y="2768887"/>
            <a:ext cx="1190375" cy="1190375"/>
          </a:xfrm>
          <a:prstGeom prst="ellipse">
            <a:avLst/>
          </a:prstGeom>
          <a:solidFill>
            <a:srgbClr val="FF77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8" name="Google Shape;2318;p192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192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0" name="Google Shape;2320;p192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1" name="Google Shape;2321;p19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2" name="Google Shape;2322;p192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3" name="Google Shape;2323;p192"/>
          <p:cNvSpPr/>
          <p:nvPr/>
        </p:nvSpPr>
        <p:spPr>
          <a:xfrm>
            <a:off x="7079571" y="3093358"/>
            <a:ext cx="4125684" cy="412568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4" name="Google Shape;2324;p192"/>
          <p:cNvSpPr/>
          <p:nvPr/>
        </p:nvSpPr>
        <p:spPr>
          <a:xfrm>
            <a:off x="4124098" y="2616196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5" name="Google Shape;2325;p192"/>
          <p:cNvSpPr/>
          <p:nvPr/>
        </p:nvSpPr>
        <p:spPr>
          <a:xfrm>
            <a:off x="2815772" y="5090417"/>
            <a:ext cx="2616652" cy="26234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6" name="Google Shape;2326;p192"/>
          <p:cNvSpPr/>
          <p:nvPr/>
        </p:nvSpPr>
        <p:spPr>
          <a:xfrm>
            <a:off x="738012" y="3283850"/>
            <a:ext cx="2616652" cy="26234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7" name="Google Shape;2327;p192"/>
          <p:cNvSpPr/>
          <p:nvPr/>
        </p:nvSpPr>
        <p:spPr>
          <a:xfrm>
            <a:off x="15162216" y="4520291"/>
            <a:ext cx="2774041" cy="27740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8" name="Google Shape;2328;p192"/>
          <p:cNvSpPr/>
          <p:nvPr/>
        </p:nvSpPr>
        <p:spPr>
          <a:xfrm>
            <a:off x="12811810" y="2448870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9" name="Google Shape;2329;p192"/>
          <p:cNvSpPr/>
          <p:nvPr/>
        </p:nvSpPr>
        <p:spPr>
          <a:xfrm>
            <a:off x="427656" y="5257626"/>
            <a:ext cx="1299369" cy="1299369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0" name="Google Shape;2330;p192"/>
          <p:cNvSpPr/>
          <p:nvPr/>
        </p:nvSpPr>
        <p:spPr>
          <a:xfrm>
            <a:off x="6122254" y="5907311"/>
            <a:ext cx="1014525" cy="1014527"/>
          </a:xfrm>
          <a:prstGeom prst="ellipse">
            <a:avLst/>
          </a:prstGeom>
          <a:solidFill>
            <a:srgbClr val="F3A2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1" name="Google Shape;2331;p192"/>
          <p:cNvSpPr/>
          <p:nvPr/>
        </p:nvSpPr>
        <p:spPr>
          <a:xfrm>
            <a:off x="11749073" y="2894039"/>
            <a:ext cx="1190375" cy="1190375"/>
          </a:xfrm>
          <a:prstGeom prst="ellips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2" name="Google Shape;2332;p192"/>
          <p:cNvSpPr/>
          <p:nvPr/>
        </p:nvSpPr>
        <p:spPr>
          <a:xfrm>
            <a:off x="16623655" y="3543537"/>
            <a:ext cx="415723" cy="415724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3" name="Google Shape;2333;p192"/>
          <p:cNvSpPr/>
          <p:nvPr/>
        </p:nvSpPr>
        <p:spPr>
          <a:xfrm>
            <a:off x="17009955" y="2308816"/>
            <a:ext cx="824697" cy="824699"/>
          </a:xfrm>
          <a:prstGeom prst="ellipse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4" name="Google Shape;2334;p192"/>
          <p:cNvSpPr/>
          <p:nvPr/>
        </p:nvSpPr>
        <p:spPr>
          <a:xfrm>
            <a:off x="14322198" y="6669311"/>
            <a:ext cx="1044568" cy="104456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5" name="Google Shape;2335;p192"/>
          <p:cNvSpPr/>
          <p:nvPr/>
        </p:nvSpPr>
        <p:spPr>
          <a:xfrm>
            <a:off x="15574563" y="2608031"/>
            <a:ext cx="944437" cy="944436"/>
          </a:xfrm>
          <a:prstGeom prst="ellipse">
            <a:avLst/>
          </a:prstGeom>
          <a:solidFill>
            <a:srgbClr val="FFBF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6" name="Google Shape;2336;p192"/>
          <p:cNvSpPr/>
          <p:nvPr/>
        </p:nvSpPr>
        <p:spPr>
          <a:xfrm>
            <a:off x="11205255" y="3841538"/>
            <a:ext cx="678753" cy="678753"/>
          </a:xfrm>
          <a:prstGeom prst="ellipse">
            <a:avLst/>
          </a:prstGeom>
          <a:solidFill>
            <a:srgbClr val="FE87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7" name="Google Shape;2337;p192"/>
          <p:cNvSpPr/>
          <p:nvPr/>
        </p:nvSpPr>
        <p:spPr>
          <a:xfrm>
            <a:off x="3562528" y="3468812"/>
            <a:ext cx="415723" cy="415724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8" name="Google Shape;2338;p192"/>
          <p:cNvSpPr/>
          <p:nvPr/>
        </p:nvSpPr>
        <p:spPr>
          <a:xfrm>
            <a:off x="13832175" y="5972996"/>
            <a:ext cx="794594" cy="794594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9" name="Google Shape;2339;p192"/>
          <p:cNvSpPr/>
          <p:nvPr/>
        </p:nvSpPr>
        <p:spPr>
          <a:xfrm>
            <a:off x="2418476" y="6477964"/>
            <a:ext cx="794594" cy="794594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0" name="Google Shape;2340;p192"/>
          <p:cNvSpPr txBox="1">
            <a:spLocks noGrp="1"/>
          </p:cNvSpPr>
          <p:nvPr>
            <p:ph type="body" idx="2"/>
          </p:nvPr>
        </p:nvSpPr>
        <p:spPr>
          <a:xfrm>
            <a:off x="7858717" y="4082888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1" name="Google Shape;2341;p192"/>
          <p:cNvSpPr txBox="1">
            <a:spLocks noGrp="1"/>
          </p:cNvSpPr>
          <p:nvPr>
            <p:ph type="body" idx="3"/>
          </p:nvPr>
        </p:nvSpPr>
        <p:spPr>
          <a:xfrm>
            <a:off x="7415215" y="4727552"/>
            <a:ext cx="3398155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2" name="Google Shape;2342;p192"/>
          <p:cNvSpPr txBox="1">
            <a:spLocks noGrp="1"/>
          </p:cNvSpPr>
          <p:nvPr>
            <p:ph type="body" idx="4"/>
          </p:nvPr>
        </p:nvSpPr>
        <p:spPr>
          <a:xfrm>
            <a:off x="4421753" y="3093358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3" name="Google Shape;2343;p192"/>
          <p:cNvSpPr txBox="1">
            <a:spLocks noGrp="1"/>
          </p:cNvSpPr>
          <p:nvPr>
            <p:ph type="body" idx="5"/>
          </p:nvPr>
        </p:nvSpPr>
        <p:spPr>
          <a:xfrm>
            <a:off x="4238171" y="3738021"/>
            <a:ext cx="3018972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4" name="Google Shape;2344;p192"/>
          <p:cNvSpPr txBox="1">
            <a:spLocks noGrp="1"/>
          </p:cNvSpPr>
          <p:nvPr>
            <p:ph type="body" idx="6"/>
          </p:nvPr>
        </p:nvSpPr>
        <p:spPr>
          <a:xfrm>
            <a:off x="11133022" y="5044937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5" name="Google Shape;2345;p192"/>
          <p:cNvSpPr txBox="1">
            <a:spLocks noGrp="1"/>
          </p:cNvSpPr>
          <p:nvPr>
            <p:ph type="body" idx="7"/>
          </p:nvPr>
        </p:nvSpPr>
        <p:spPr>
          <a:xfrm>
            <a:off x="10949442" y="5689601"/>
            <a:ext cx="3018972" cy="165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6" name="Google Shape;2346;p192"/>
          <p:cNvSpPr txBox="1">
            <a:spLocks noGrp="1"/>
          </p:cNvSpPr>
          <p:nvPr>
            <p:ph type="body" idx="8"/>
          </p:nvPr>
        </p:nvSpPr>
        <p:spPr>
          <a:xfrm>
            <a:off x="2815772" y="5994293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7" name="Google Shape;2347;p192"/>
          <p:cNvSpPr txBox="1">
            <a:spLocks noGrp="1"/>
          </p:cNvSpPr>
          <p:nvPr>
            <p:ph type="body" idx="9"/>
          </p:nvPr>
        </p:nvSpPr>
        <p:spPr>
          <a:xfrm>
            <a:off x="738013" y="4177231"/>
            <a:ext cx="2567393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8" name="Google Shape;2348;p192"/>
          <p:cNvSpPr txBox="1">
            <a:spLocks noGrp="1"/>
          </p:cNvSpPr>
          <p:nvPr>
            <p:ph type="body" idx="13"/>
          </p:nvPr>
        </p:nvSpPr>
        <p:spPr>
          <a:xfrm>
            <a:off x="12938328" y="3542462"/>
            <a:ext cx="2766130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9" name="Google Shape;2349;p192"/>
          <p:cNvSpPr txBox="1">
            <a:spLocks noGrp="1"/>
          </p:cNvSpPr>
          <p:nvPr>
            <p:ph type="body" idx="14"/>
          </p:nvPr>
        </p:nvSpPr>
        <p:spPr>
          <a:xfrm>
            <a:off x="15170125" y="5506195"/>
            <a:ext cx="2766130" cy="77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0" name="Google Shape;2350;p192"/>
          <p:cNvSpPr txBox="1">
            <a:spLocks noGrp="1"/>
          </p:cNvSpPr>
          <p:nvPr>
            <p:ph type="body" idx="15"/>
          </p:nvPr>
        </p:nvSpPr>
        <p:spPr>
          <a:xfrm>
            <a:off x="1799596" y="7997588"/>
            <a:ext cx="14674119" cy="144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1" name="Google Shape;2351;p192"/>
          <p:cNvSpPr/>
          <p:nvPr/>
        </p:nvSpPr>
        <p:spPr>
          <a:xfrm>
            <a:off x="7522234" y="7892109"/>
            <a:ext cx="3240359" cy="7200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">
  <p:cSld name="No Contents 2"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p193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4" name="Google Shape;2354;p19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5" name="Google Shape;2355;p19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6" name="Google Shape;2356;p19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7" name="Google Shape;2357;p193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orage">
  <p:cSld name="Storage"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p19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0" name="Google Shape;2360;p19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19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2" name="Google Shape;2362;p19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3" name="Google Shape;2363;p194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64" name="Google Shape;2364;p194"/>
          <p:cNvGrpSpPr/>
          <p:nvPr/>
        </p:nvGrpSpPr>
        <p:grpSpPr>
          <a:xfrm>
            <a:off x="7798237" y="3354577"/>
            <a:ext cx="2688353" cy="4554632"/>
            <a:chOff x="7305638" y="3002101"/>
            <a:chExt cx="2688353" cy="4554631"/>
          </a:xfrm>
        </p:grpSpPr>
        <p:grpSp>
          <p:nvGrpSpPr>
            <p:cNvPr id="2365" name="Google Shape;2365;p194"/>
            <p:cNvGrpSpPr/>
            <p:nvPr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2366" name="Google Shape;2366;p194"/>
              <p:cNvSpPr/>
              <p:nvPr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rgbClr val="FF77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7" name="Google Shape;2367;p194"/>
              <p:cNvSpPr/>
              <p:nvPr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2368" name="Google Shape;2368;p194"/>
            <p:cNvSpPr/>
            <p:nvPr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 extrusionOk="0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2369" name="Google Shape;2369;p194"/>
            <p:cNvGrpSpPr/>
            <p:nvPr/>
          </p:nvGrpSpPr>
          <p:grpSpPr>
            <a:xfrm flipH="1">
              <a:off x="8650043" y="5266273"/>
              <a:ext cx="1343948" cy="1366912"/>
              <a:chOff x="7305639" y="5547570"/>
              <a:chExt cx="1343948" cy="1366912"/>
            </a:xfrm>
          </p:grpSpPr>
          <p:sp>
            <p:nvSpPr>
              <p:cNvPr id="2370" name="Google Shape;2370;p194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1" name="Google Shape;2371;p194"/>
              <p:cNvSpPr/>
              <p:nvPr/>
            </p:nvSpPr>
            <p:spPr>
              <a:xfrm rot="-5400000">
                <a:off x="7305639" y="5547571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2" name="Google Shape;2372;p194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3" name="Google Shape;2373;p194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374" name="Google Shape;2374;p194"/>
            <p:cNvGrpSpPr/>
            <p:nvPr/>
          </p:nvGrpSpPr>
          <p:grpSpPr>
            <a:xfrm>
              <a:off x="7305638" y="5266273"/>
              <a:ext cx="1343948" cy="1366912"/>
              <a:chOff x="7305639" y="5547570"/>
              <a:chExt cx="1343948" cy="1366912"/>
            </a:xfrm>
          </p:grpSpPr>
          <p:sp>
            <p:nvSpPr>
              <p:cNvPr id="2375" name="Google Shape;2375;p194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6" name="Google Shape;2376;p194"/>
              <p:cNvSpPr/>
              <p:nvPr/>
            </p:nvSpPr>
            <p:spPr>
              <a:xfrm rot="-5400000">
                <a:off x="7305639" y="5547571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7" name="Google Shape;2377;p194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78" name="Google Shape;2378;p194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379" name="Google Shape;2379;p194"/>
            <p:cNvGrpSpPr/>
            <p:nvPr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380" name="Google Shape;2380;p194"/>
              <p:cNvSpPr/>
              <p:nvPr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 extrusionOk="0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1" name="Google Shape;2381;p194"/>
              <p:cNvSpPr/>
              <p:nvPr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 extrusionOk="0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382" name="Google Shape;2382;p194"/>
            <p:cNvGrpSpPr/>
            <p:nvPr/>
          </p:nvGrpSpPr>
          <p:grpSpPr>
            <a:xfrm>
              <a:off x="7830833" y="3002102"/>
              <a:ext cx="1639327" cy="1035326"/>
              <a:chOff x="7830833" y="3002102"/>
              <a:chExt cx="1639327" cy="1035326"/>
            </a:xfrm>
          </p:grpSpPr>
          <p:sp>
            <p:nvSpPr>
              <p:cNvPr id="2383" name="Google Shape;2383;p194"/>
              <p:cNvSpPr/>
              <p:nvPr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 extrusionOk="0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4" name="Google Shape;2384;p194"/>
              <p:cNvSpPr/>
              <p:nvPr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 extrusionOk="0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385" name="Google Shape;2385;p194"/>
            <p:cNvGrpSpPr/>
            <p:nvPr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386" name="Google Shape;2386;p194"/>
              <p:cNvSpPr/>
              <p:nvPr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87" name="Google Shape;2387;p194"/>
              <p:cNvSpPr/>
              <p:nvPr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388" name="Google Shape;2388;p194"/>
            <p:cNvGrpSpPr/>
            <p:nvPr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2389" name="Google Shape;2389;p194"/>
              <p:cNvSpPr/>
              <p:nvPr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 extrusionOk="0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90" name="Google Shape;2390;p194"/>
              <p:cNvSpPr/>
              <p:nvPr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 extrusionOk="0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file 4">
  <p:cSld name="rofile 4"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195"/>
          <p:cNvSpPr/>
          <p:nvPr/>
        </p:nvSpPr>
        <p:spPr>
          <a:xfrm>
            <a:off x="11143380" y="3995461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3" name="Google Shape;2393;p195"/>
          <p:cNvSpPr txBox="1">
            <a:spLocks noGrp="1"/>
          </p:cNvSpPr>
          <p:nvPr>
            <p:ph type="ftr" idx="11"/>
          </p:nvPr>
        </p:nvSpPr>
        <p:spPr>
          <a:xfrm>
            <a:off x="10509540" y="9464402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4" name="Google Shape;2394;p195"/>
          <p:cNvSpPr/>
          <p:nvPr/>
        </p:nvSpPr>
        <p:spPr>
          <a:xfrm>
            <a:off x="11951518" y="5027957"/>
            <a:ext cx="811958" cy="8119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5" name="Google Shape;2395;p195"/>
          <p:cNvSpPr/>
          <p:nvPr/>
        </p:nvSpPr>
        <p:spPr>
          <a:xfrm>
            <a:off x="6664310" y="1039048"/>
            <a:ext cx="5060429" cy="506042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6" name="Google Shape;2396;p195"/>
          <p:cNvSpPr/>
          <p:nvPr/>
        </p:nvSpPr>
        <p:spPr>
          <a:xfrm>
            <a:off x="5584191" y="2479207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7" name="Google Shape;2397;p195"/>
          <p:cNvSpPr/>
          <p:nvPr/>
        </p:nvSpPr>
        <p:spPr>
          <a:xfrm>
            <a:off x="6500424" y="914900"/>
            <a:ext cx="5060429" cy="506042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8" name="Google Shape;2398;p195"/>
          <p:cNvSpPr txBox="1">
            <a:spLocks noGrp="1"/>
          </p:cNvSpPr>
          <p:nvPr>
            <p:ph type="title"/>
          </p:nvPr>
        </p:nvSpPr>
        <p:spPr>
          <a:xfrm>
            <a:off x="4329566" y="6222958"/>
            <a:ext cx="9577063" cy="79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9" name="Google Shape;2399;p195"/>
          <p:cNvSpPr/>
          <p:nvPr/>
        </p:nvSpPr>
        <p:spPr>
          <a:xfrm>
            <a:off x="7523028" y="7735790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0" name="Google Shape;2400;p195"/>
          <p:cNvSpPr txBox="1">
            <a:spLocks noGrp="1"/>
          </p:cNvSpPr>
          <p:nvPr>
            <p:ph type="body" idx="1"/>
          </p:nvPr>
        </p:nvSpPr>
        <p:spPr>
          <a:xfrm>
            <a:off x="4354676" y="6943702"/>
            <a:ext cx="9577063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6270D"/>
              </a:buClr>
              <a:buSzPts val="2400"/>
              <a:buNone/>
              <a:defRPr sz="2400" i="1">
                <a:solidFill>
                  <a:srgbClr val="86270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1" name="Google Shape;2401;p195"/>
          <p:cNvSpPr>
            <a:spLocks noGrp="1"/>
          </p:cNvSpPr>
          <p:nvPr>
            <p:ph type="pic" idx="2"/>
          </p:nvPr>
        </p:nvSpPr>
        <p:spPr>
          <a:xfrm>
            <a:off x="6644442" y="1069553"/>
            <a:ext cx="4916413" cy="491641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02" name="Google Shape;2402;p195"/>
          <p:cNvSpPr txBox="1">
            <a:spLocks noGrp="1"/>
          </p:cNvSpPr>
          <p:nvPr>
            <p:ph type="body" idx="3"/>
          </p:nvPr>
        </p:nvSpPr>
        <p:spPr>
          <a:xfrm>
            <a:off x="2899795" y="7879807"/>
            <a:ext cx="12486825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3" name="Google Shape;2403;p195"/>
          <p:cNvSpPr/>
          <p:nvPr/>
        </p:nvSpPr>
        <p:spPr>
          <a:xfrm>
            <a:off x="4354674" y="204715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4" name="Google Shape;2404;p195"/>
          <p:cNvSpPr/>
          <p:nvPr/>
        </p:nvSpPr>
        <p:spPr>
          <a:xfrm>
            <a:off x="5584190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5" name="Google Shape;2405;p195"/>
          <p:cNvSpPr/>
          <p:nvPr/>
        </p:nvSpPr>
        <p:spPr>
          <a:xfrm>
            <a:off x="13315214" y="4732636"/>
            <a:ext cx="486996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6" name="Google Shape;2406;p195"/>
          <p:cNvSpPr/>
          <p:nvPr/>
        </p:nvSpPr>
        <p:spPr>
          <a:xfrm>
            <a:off x="0" y="2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7" name="Google Shape;2407;p195"/>
          <p:cNvSpPr txBox="1">
            <a:spLocks noGrp="1"/>
          </p:cNvSpPr>
          <p:nvPr>
            <p:ph type="sldNum" idx="12"/>
          </p:nvPr>
        </p:nvSpPr>
        <p:spPr>
          <a:xfrm>
            <a:off x="17136094" y="9432791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/>
          <p:nvPr/>
        </p:nvSpPr>
        <p:spPr>
          <a:xfrm>
            <a:off x="0" y="3281700"/>
            <a:ext cx="1615060" cy="372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1936832" y="3281550"/>
            <a:ext cx="5799697" cy="3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Light"/>
              <a:buNone/>
              <a:defRPr sz="4000" b="0"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p196"/>
          <p:cNvSpPr txBox="1">
            <a:spLocks noGrp="1"/>
          </p:cNvSpPr>
          <p:nvPr>
            <p:ph type="body" idx="1"/>
          </p:nvPr>
        </p:nvSpPr>
        <p:spPr>
          <a:xfrm>
            <a:off x="2167432" y="3388304"/>
            <a:ext cx="13906546" cy="166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99"/>
              <a:buNone/>
              <a:defRPr sz="9599">
                <a:solidFill>
                  <a:schemeClr val="accen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0" name="Google Shape;2410;p196"/>
          <p:cNvSpPr txBox="1">
            <a:spLocks noGrp="1"/>
          </p:cNvSpPr>
          <p:nvPr>
            <p:ph type="body" idx="2"/>
          </p:nvPr>
        </p:nvSpPr>
        <p:spPr>
          <a:xfrm>
            <a:off x="2189140" y="5098498"/>
            <a:ext cx="13906546" cy="193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1" name="Google Shape;2411;p196"/>
          <p:cNvSpPr txBox="1">
            <a:spLocks noGrp="1"/>
          </p:cNvSpPr>
          <p:nvPr>
            <p:ph type="body" idx="3"/>
          </p:nvPr>
        </p:nvSpPr>
        <p:spPr>
          <a:xfrm>
            <a:off x="3855122" y="6763684"/>
            <a:ext cx="10576175" cy="317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12" name="Google Shape;2412;p196"/>
          <p:cNvGrpSpPr/>
          <p:nvPr/>
        </p:nvGrpSpPr>
        <p:grpSpPr>
          <a:xfrm>
            <a:off x="14212397" y="-1371"/>
            <a:ext cx="4095455" cy="2350391"/>
            <a:chOff x="14212397" y="-1371"/>
            <a:chExt cx="4095455" cy="2350390"/>
          </a:xfrm>
        </p:grpSpPr>
        <p:sp>
          <p:nvSpPr>
            <p:cNvPr id="2413" name="Google Shape;2413;p196"/>
            <p:cNvSpPr/>
            <p:nvPr/>
          </p:nvSpPr>
          <p:spPr>
            <a:xfrm rot="10800000">
              <a:off x="16421954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4" name="Google Shape;2414;p196"/>
            <p:cNvSpPr/>
            <p:nvPr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415" name="Google Shape;2415;p196"/>
          <p:cNvSpPr/>
          <p:nvPr/>
        </p:nvSpPr>
        <p:spPr>
          <a:xfrm>
            <a:off x="-12267" y="7932498"/>
            <a:ext cx="1864458" cy="2350389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6" name="Google Shape;2416;p196"/>
          <p:cNvSpPr/>
          <p:nvPr/>
        </p:nvSpPr>
        <p:spPr>
          <a:xfrm>
            <a:off x="-12266" y="8333372"/>
            <a:ext cx="4095455" cy="1949516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197"/>
          <p:cNvSpPr>
            <a:spLocks noGrp="1"/>
          </p:cNvSpPr>
          <p:nvPr>
            <p:ph type="pic" idx="2"/>
          </p:nvPr>
        </p:nvSpPr>
        <p:spPr>
          <a:xfrm>
            <a:off x="0" y="0"/>
            <a:ext cx="6857405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wo Content">
  <p:cSld name="2_Two Content">
    <p:bg>
      <p:bgPr>
        <a:solidFill>
          <a:schemeClr val="lt1"/>
        </a:solidFill>
        <a:effectLst/>
      </p:bgPr>
    </p:bg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198"/>
          <p:cNvSpPr>
            <a:spLocks noGrp="1"/>
          </p:cNvSpPr>
          <p:nvPr>
            <p:ph type="pic" idx="2"/>
          </p:nvPr>
        </p:nvSpPr>
        <p:spPr>
          <a:xfrm>
            <a:off x="1850071" y="3767138"/>
            <a:ext cx="5254962" cy="651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21" name="Google Shape;2421;p198"/>
          <p:cNvSpPr>
            <a:spLocks noGrp="1"/>
          </p:cNvSpPr>
          <p:nvPr>
            <p:ph type="pic" idx="3"/>
          </p:nvPr>
        </p:nvSpPr>
        <p:spPr>
          <a:xfrm>
            <a:off x="8468691" y="1608566"/>
            <a:ext cx="7967651" cy="431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&amp; Text">
  <p:cSld name="Images &amp; Text"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p50"/>
          <p:cNvSpPr/>
          <p:nvPr/>
        </p:nvSpPr>
        <p:spPr>
          <a:xfrm>
            <a:off x="0" y="0"/>
            <a:ext cx="5143501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8" name="Google Shape;3968;p50"/>
          <p:cNvSpPr>
            <a:spLocks noGrp="1"/>
          </p:cNvSpPr>
          <p:nvPr>
            <p:ph type="pic" idx="2"/>
          </p:nvPr>
        </p:nvSpPr>
        <p:spPr>
          <a:xfrm>
            <a:off x="1" y="5143500"/>
            <a:ext cx="9142413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69" name="Google Shape;3969;p50"/>
          <p:cNvSpPr>
            <a:spLocks noGrp="1"/>
          </p:cNvSpPr>
          <p:nvPr>
            <p:ph type="pic" idx="3"/>
          </p:nvPr>
        </p:nvSpPr>
        <p:spPr>
          <a:xfrm>
            <a:off x="5120146" y="0"/>
            <a:ext cx="7119405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70" name="Google Shape;3970;p50"/>
          <p:cNvSpPr>
            <a:spLocks noGrp="1"/>
          </p:cNvSpPr>
          <p:nvPr>
            <p:ph type="pic" idx="4"/>
          </p:nvPr>
        </p:nvSpPr>
        <p:spPr>
          <a:xfrm>
            <a:off x="12239550" y="0"/>
            <a:ext cx="6046863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71" name="Google Shape;3971;p50"/>
          <p:cNvSpPr/>
          <p:nvPr/>
        </p:nvSpPr>
        <p:spPr>
          <a:xfrm>
            <a:off x="9142414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2" name="Google Shape;3972;p50"/>
          <p:cNvSpPr>
            <a:spLocks noGrp="1"/>
          </p:cNvSpPr>
          <p:nvPr>
            <p:ph type="pic" idx="5"/>
          </p:nvPr>
        </p:nvSpPr>
        <p:spPr>
          <a:xfrm>
            <a:off x="13247663" y="5143500"/>
            <a:ext cx="5029236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73" name="Google Shape;3973;p50"/>
          <p:cNvSpPr txBox="1">
            <a:spLocks noGrp="1"/>
          </p:cNvSpPr>
          <p:nvPr>
            <p:ph type="title"/>
          </p:nvPr>
        </p:nvSpPr>
        <p:spPr>
          <a:xfrm>
            <a:off x="214215" y="751013"/>
            <a:ext cx="4680519" cy="156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4" name="Google Shape;3974;p50"/>
          <p:cNvSpPr txBox="1">
            <a:spLocks noGrp="1"/>
          </p:cNvSpPr>
          <p:nvPr>
            <p:ph type="body" idx="1"/>
          </p:nvPr>
        </p:nvSpPr>
        <p:spPr>
          <a:xfrm>
            <a:off x="214214" y="2552574"/>
            <a:ext cx="4680521" cy="223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5" name="Google Shape;3975;p50"/>
          <p:cNvSpPr txBox="1">
            <a:spLocks noGrp="1"/>
          </p:cNvSpPr>
          <p:nvPr>
            <p:ph type="body" idx="6"/>
          </p:nvPr>
        </p:nvSpPr>
        <p:spPr>
          <a:xfrm>
            <a:off x="9287223" y="5359525"/>
            <a:ext cx="3816423" cy="468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3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7" name="Google Shape;3977;p55"/>
          <p:cNvSpPr txBox="1">
            <a:spLocks noGrp="1"/>
          </p:cNvSpPr>
          <p:nvPr>
            <p:ph type="ctrTitle"/>
          </p:nvPr>
        </p:nvSpPr>
        <p:spPr>
          <a:xfrm>
            <a:off x="1371481" y="3972859"/>
            <a:ext cx="15543451" cy="1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99"/>
              <a:buFont typeface="Ultra"/>
              <a:buNone/>
              <a:defRPr sz="9599">
                <a:solidFill>
                  <a:schemeClr val="accen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8" name="Google Shape;3978;p55"/>
          <p:cNvSpPr txBox="1">
            <a:spLocks noGrp="1"/>
          </p:cNvSpPr>
          <p:nvPr>
            <p:ph type="subTitle" idx="1"/>
          </p:nvPr>
        </p:nvSpPr>
        <p:spPr>
          <a:xfrm>
            <a:off x="1366343" y="8527877"/>
            <a:ext cx="15553728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5001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79" name="Google Shape;3979;p55"/>
          <p:cNvSpPr txBox="1">
            <a:spLocks noGrp="1"/>
          </p:cNvSpPr>
          <p:nvPr>
            <p:ph type="body" idx="2"/>
          </p:nvPr>
        </p:nvSpPr>
        <p:spPr>
          <a:xfrm>
            <a:off x="1366343" y="5503591"/>
            <a:ext cx="15553728" cy="86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980" name="Google Shape;3980;p55"/>
          <p:cNvGrpSpPr/>
          <p:nvPr/>
        </p:nvGrpSpPr>
        <p:grpSpPr>
          <a:xfrm>
            <a:off x="8595214" y="8095829"/>
            <a:ext cx="1088138" cy="188528"/>
            <a:chOff x="8595214" y="6592642"/>
            <a:chExt cx="1088138" cy="188527"/>
          </a:xfrm>
        </p:grpSpPr>
        <p:sp>
          <p:nvSpPr>
            <p:cNvPr id="3981" name="Google Shape;3981;p55"/>
            <p:cNvSpPr/>
            <p:nvPr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82" name="Google Shape;3982;p55"/>
            <p:cNvSpPr/>
            <p:nvPr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83" name="Google Shape;3983;p55"/>
            <p:cNvSpPr/>
            <p:nvPr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984" name="Google Shape;3984;p55"/>
          <p:cNvSpPr/>
          <p:nvPr/>
        </p:nvSpPr>
        <p:spPr>
          <a:xfrm>
            <a:off x="7039260" y="249211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5" name="Google Shape;3985;p55"/>
          <p:cNvSpPr/>
          <p:nvPr/>
        </p:nvSpPr>
        <p:spPr>
          <a:xfrm>
            <a:off x="8153859" y="2492116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6" name="Google Shape;3986;p55"/>
          <p:cNvSpPr/>
          <p:nvPr/>
        </p:nvSpPr>
        <p:spPr>
          <a:xfrm>
            <a:off x="9268458" y="2492116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7" name="Google Shape;3987;p55"/>
          <p:cNvSpPr/>
          <p:nvPr/>
        </p:nvSpPr>
        <p:spPr>
          <a:xfrm>
            <a:off x="10383056" y="2492116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imated Title">
  <p:cSld name="Animated Title"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p56"/>
          <p:cNvSpPr/>
          <p:nvPr/>
        </p:nvSpPr>
        <p:spPr>
          <a:xfrm rot="-533956">
            <a:off x="-9553474" y="-4938713"/>
            <a:ext cx="35411090" cy="10287000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0" name="Google Shape;3990;p56"/>
          <p:cNvSpPr/>
          <p:nvPr/>
        </p:nvSpPr>
        <p:spPr>
          <a:xfrm rot="-533956">
            <a:off x="-7789279" y="5016998"/>
            <a:ext cx="35401864" cy="10287000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1" name="Google Shape;3991;p56"/>
          <p:cNvSpPr/>
          <p:nvPr/>
        </p:nvSpPr>
        <p:spPr>
          <a:xfrm rot="-533956">
            <a:off x="-9553474" y="-4938713"/>
            <a:ext cx="35411090" cy="10287000"/>
          </a:xfrm>
          <a:prstGeom prst="rect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2" name="Google Shape;3992;p56"/>
          <p:cNvSpPr/>
          <p:nvPr/>
        </p:nvSpPr>
        <p:spPr>
          <a:xfrm rot="-533956">
            <a:off x="-7789279" y="5016998"/>
            <a:ext cx="35401864" cy="10287000"/>
          </a:xfrm>
          <a:prstGeom prst="rect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3" name="Google Shape;3993;p56"/>
          <p:cNvSpPr/>
          <p:nvPr/>
        </p:nvSpPr>
        <p:spPr>
          <a:xfrm rot="-533956">
            <a:off x="-9553474" y="-4938713"/>
            <a:ext cx="35411090" cy="10287000"/>
          </a:xfrm>
          <a:prstGeom prst="rect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4" name="Google Shape;3994;p56"/>
          <p:cNvSpPr/>
          <p:nvPr/>
        </p:nvSpPr>
        <p:spPr>
          <a:xfrm rot="-533956">
            <a:off x="-7789279" y="5016998"/>
            <a:ext cx="35401864" cy="10287000"/>
          </a:xfrm>
          <a:prstGeom prst="rect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5" name="Google Shape;3995;p56"/>
          <p:cNvSpPr/>
          <p:nvPr/>
        </p:nvSpPr>
        <p:spPr>
          <a:xfrm rot="-533956">
            <a:off x="-9553474" y="-4938713"/>
            <a:ext cx="35411090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6" name="Google Shape;3996;p56"/>
          <p:cNvSpPr/>
          <p:nvPr/>
        </p:nvSpPr>
        <p:spPr>
          <a:xfrm rot="-533956">
            <a:off x="-7789279" y="5016998"/>
            <a:ext cx="35401864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997" name="Google Shape;3997;p56"/>
          <p:cNvGrpSpPr/>
          <p:nvPr/>
        </p:nvGrpSpPr>
        <p:grpSpPr>
          <a:xfrm rot="-4500000">
            <a:off x="6622413" y="2420092"/>
            <a:ext cx="5040000" cy="5040001"/>
            <a:chOff x="6682240" y="2680152"/>
            <a:chExt cx="5040000" cy="5040000"/>
          </a:xfrm>
        </p:grpSpPr>
        <p:sp>
          <p:nvSpPr>
            <p:cNvPr id="3998" name="Google Shape;3998;p5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99" name="Google Shape;3999;p56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000" name="Google Shape;4000;p56"/>
          <p:cNvGrpSpPr/>
          <p:nvPr/>
        </p:nvGrpSpPr>
        <p:grpSpPr>
          <a:xfrm rot="-9605921">
            <a:off x="6442415" y="2240093"/>
            <a:ext cx="5399999" cy="5400000"/>
            <a:chOff x="6682240" y="2680152"/>
            <a:chExt cx="5040000" cy="5040000"/>
          </a:xfrm>
        </p:grpSpPr>
        <p:sp>
          <p:nvSpPr>
            <p:cNvPr id="4001" name="Google Shape;4001;p5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2" name="Google Shape;4002;p56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rgbClr val="FF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003" name="Google Shape;4003;p56"/>
          <p:cNvGrpSpPr/>
          <p:nvPr/>
        </p:nvGrpSpPr>
        <p:grpSpPr>
          <a:xfrm rot="3600000">
            <a:off x="6262413" y="2060093"/>
            <a:ext cx="5760000" cy="5760000"/>
            <a:chOff x="6682240" y="2680152"/>
            <a:chExt cx="5040000" cy="5040000"/>
          </a:xfrm>
        </p:grpSpPr>
        <p:sp>
          <p:nvSpPr>
            <p:cNvPr id="4004" name="Google Shape;4004;p5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5" name="Google Shape;4005;p56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006" name="Google Shape;4006;p56"/>
          <p:cNvGrpSpPr/>
          <p:nvPr/>
        </p:nvGrpSpPr>
        <p:grpSpPr>
          <a:xfrm rot="-3600000">
            <a:off x="6082413" y="1880094"/>
            <a:ext cx="6120000" cy="6120000"/>
            <a:chOff x="6682240" y="2680152"/>
            <a:chExt cx="5040000" cy="5040000"/>
          </a:xfrm>
        </p:grpSpPr>
        <p:sp>
          <p:nvSpPr>
            <p:cNvPr id="4007" name="Google Shape;4007;p5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8" name="Google Shape;4008;p56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rgbClr val="FF9F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009" name="Google Shape;4009;p56"/>
          <p:cNvGrpSpPr/>
          <p:nvPr/>
        </p:nvGrpSpPr>
        <p:grpSpPr>
          <a:xfrm rot="7511662">
            <a:off x="5902413" y="1700093"/>
            <a:ext cx="6480000" cy="6480000"/>
            <a:chOff x="6682240" y="2680152"/>
            <a:chExt cx="5040000" cy="5040000"/>
          </a:xfrm>
        </p:grpSpPr>
        <p:sp>
          <p:nvSpPr>
            <p:cNvPr id="4010" name="Google Shape;4010;p5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1" name="Google Shape;4011;p56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012" name="Google Shape;4012;p56"/>
          <p:cNvGrpSpPr/>
          <p:nvPr/>
        </p:nvGrpSpPr>
        <p:grpSpPr>
          <a:xfrm rot="-10606691">
            <a:off x="5722415" y="1520094"/>
            <a:ext cx="6840000" cy="6840000"/>
            <a:chOff x="6682240" y="2680152"/>
            <a:chExt cx="5040000" cy="5040000"/>
          </a:xfrm>
        </p:grpSpPr>
        <p:sp>
          <p:nvSpPr>
            <p:cNvPr id="4013" name="Google Shape;4013;p5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4" name="Google Shape;4014;p56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15" name="Google Shape;4015;p56"/>
          <p:cNvSpPr txBox="1">
            <a:spLocks noGrp="1"/>
          </p:cNvSpPr>
          <p:nvPr>
            <p:ph type="ctrTitle"/>
          </p:nvPr>
        </p:nvSpPr>
        <p:spPr>
          <a:xfrm>
            <a:off x="1371481" y="3972859"/>
            <a:ext cx="15543451" cy="1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99"/>
              <a:buFont typeface="Ultra"/>
              <a:buNone/>
              <a:defRPr sz="9599">
                <a:solidFill>
                  <a:schemeClr val="accen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6" name="Google Shape;4016;p56"/>
          <p:cNvSpPr txBox="1">
            <a:spLocks noGrp="1"/>
          </p:cNvSpPr>
          <p:nvPr>
            <p:ph type="body" idx="1"/>
          </p:nvPr>
        </p:nvSpPr>
        <p:spPr>
          <a:xfrm>
            <a:off x="1366343" y="5503591"/>
            <a:ext cx="15553728" cy="86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7" name="Google Shape;4017;p56"/>
          <p:cNvSpPr txBox="1">
            <a:spLocks noGrp="1"/>
          </p:cNvSpPr>
          <p:nvPr>
            <p:ph type="subTitle" idx="2"/>
          </p:nvPr>
        </p:nvSpPr>
        <p:spPr>
          <a:xfrm>
            <a:off x="1366343" y="8527877"/>
            <a:ext cx="15553728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5001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4018" name="Google Shape;4018;p56"/>
          <p:cNvGrpSpPr/>
          <p:nvPr/>
        </p:nvGrpSpPr>
        <p:grpSpPr>
          <a:xfrm>
            <a:off x="8595214" y="8095829"/>
            <a:ext cx="1088138" cy="188528"/>
            <a:chOff x="8595214" y="6592642"/>
            <a:chExt cx="1088138" cy="188527"/>
          </a:xfrm>
        </p:grpSpPr>
        <p:sp>
          <p:nvSpPr>
            <p:cNvPr id="4019" name="Google Shape;4019;p56"/>
            <p:cNvSpPr/>
            <p:nvPr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0" name="Google Shape;4020;p56"/>
            <p:cNvSpPr/>
            <p:nvPr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1" name="Google Shape;4021;p56"/>
            <p:cNvSpPr/>
            <p:nvPr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22" name="Google Shape;4022;p56"/>
          <p:cNvSpPr/>
          <p:nvPr/>
        </p:nvSpPr>
        <p:spPr>
          <a:xfrm>
            <a:off x="7039260" y="249211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3" name="Google Shape;4023;p56"/>
          <p:cNvSpPr/>
          <p:nvPr/>
        </p:nvSpPr>
        <p:spPr>
          <a:xfrm>
            <a:off x="8153859" y="2492116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4" name="Google Shape;4024;p56"/>
          <p:cNvSpPr/>
          <p:nvPr/>
        </p:nvSpPr>
        <p:spPr>
          <a:xfrm>
            <a:off x="9268458" y="2492116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5" name="Google Shape;4025;p56"/>
          <p:cNvSpPr/>
          <p:nvPr/>
        </p:nvSpPr>
        <p:spPr>
          <a:xfrm>
            <a:off x="10383056" y="2492116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4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Google Shape;4027;p57"/>
          <p:cNvSpPr txBox="1">
            <a:spLocks noGrp="1"/>
          </p:cNvSpPr>
          <p:nvPr>
            <p:ph type="ctrTitle"/>
          </p:nvPr>
        </p:nvSpPr>
        <p:spPr>
          <a:xfrm>
            <a:off x="1371481" y="3972859"/>
            <a:ext cx="15543451" cy="1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599"/>
              <a:buFont typeface="Ultra"/>
              <a:buNone/>
              <a:defRPr sz="9599">
                <a:solidFill>
                  <a:schemeClr val="accent3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8" name="Google Shape;4028;p57"/>
          <p:cNvSpPr txBox="1">
            <a:spLocks noGrp="1"/>
          </p:cNvSpPr>
          <p:nvPr>
            <p:ph type="subTitle" idx="1"/>
          </p:nvPr>
        </p:nvSpPr>
        <p:spPr>
          <a:xfrm>
            <a:off x="1366343" y="7112002"/>
            <a:ext cx="15553728" cy="292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5001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29" name="Google Shape;4029;p57"/>
          <p:cNvSpPr txBox="1">
            <a:spLocks noGrp="1"/>
          </p:cNvSpPr>
          <p:nvPr>
            <p:ph type="body" idx="2"/>
          </p:nvPr>
        </p:nvSpPr>
        <p:spPr>
          <a:xfrm>
            <a:off x="1366343" y="5503591"/>
            <a:ext cx="15553728" cy="86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030" name="Google Shape;4030;p57"/>
          <p:cNvGrpSpPr/>
          <p:nvPr/>
        </p:nvGrpSpPr>
        <p:grpSpPr>
          <a:xfrm>
            <a:off x="8595214" y="6644401"/>
            <a:ext cx="1088138" cy="188528"/>
            <a:chOff x="8595214" y="6592642"/>
            <a:chExt cx="1088138" cy="188527"/>
          </a:xfrm>
        </p:grpSpPr>
        <p:sp>
          <p:nvSpPr>
            <p:cNvPr id="4031" name="Google Shape;4031;p57"/>
            <p:cNvSpPr/>
            <p:nvPr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32" name="Google Shape;4032;p57"/>
            <p:cNvSpPr/>
            <p:nvPr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33" name="Google Shape;4033;p57"/>
            <p:cNvSpPr/>
            <p:nvPr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1">
  <p:cSld name="Section Break 1"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p58"/>
          <p:cNvSpPr>
            <a:spLocks noGrp="1"/>
          </p:cNvSpPr>
          <p:nvPr>
            <p:ph type="pic" idx="2"/>
          </p:nvPr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36" name="Google Shape;4036;p58"/>
          <p:cNvSpPr>
            <a:spLocks noGrp="1"/>
          </p:cNvSpPr>
          <p:nvPr>
            <p:ph type="body" idx="1"/>
          </p:nvPr>
        </p:nvSpPr>
        <p:spPr>
          <a:xfrm>
            <a:off x="649737" y="2911253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7" name="Google Shape;4037;p58"/>
          <p:cNvSpPr>
            <a:spLocks noGrp="1"/>
          </p:cNvSpPr>
          <p:nvPr>
            <p:ph type="body" idx="3"/>
          </p:nvPr>
        </p:nvSpPr>
        <p:spPr>
          <a:xfrm>
            <a:off x="502246" y="2263179"/>
            <a:ext cx="1440160" cy="1440161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8" name="Google Shape;4038;p58"/>
          <p:cNvSpPr>
            <a:spLocks noGrp="1"/>
          </p:cNvSpPr>
          <p:nvPr>
            <p:ph type="body" idx="4"/>
          </p:nvPr>
        </p:nvSpPr>
        <p:spPr>
          <a:xfrm>
            <a:off x="7594056" y="6766642"/>
            <a:ext cx="936103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9" name="Google Shape;4039;p58"/>
          <p:cNvSpPr>
            <a:spLocks noGrp="1"/>
          </p:cNvSpPr>
          <p:nvPr>
            <p:ph type="body" idx="5"/>
          </p:nvPr>
        </p:nvSpPr>
        <p:spPr>
          <a:xfrm>
            <a:off x="7577521" y="7951814"/>
            <a:ext cx="1403178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0" name="Google Shape;4040;p58"/>
          <p:cNvSpPr txBox="1">
            <a:spLocks noGrp="1"/>
          </p:cNvSpPr>
          <p:nvPr>
            <p:ph type="body" idx="6"/>
          </p:nvPr>
        </p:nvSpPr>
        <p:spPr>
          <a:xfrm>
            <a:off x="610259" y="2263179"/>
            <a:ext cx="1224135" cy="144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1" name="Google Shape;4041;p58"/>
          <p:cNvSpPr>
            <a:spLocks noGrp="1"/>
          </p:cNvSpPr>
          <p:nvPr>
            <p:ph type="pic" idx="7"/>
          </p:nvPr>
        </p:nvSpPr>
        <p:spPr>
          <a:xfrm>
            <a:off x="3457834" y="5143872"/>
            <a:ext cx="1152363" cy="115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42" name="Google Shape;4042;p58"/>
          <p:cNvSpPr txBox="1">
            <a:spLocks noGrp="1"/>
          </p:cNvSpPr>
          <p:nvPr>
            <p:ph type="body" idx="8"/>
          </p:nvPr>
        </p:nvSpPr>
        <p:spPr>
          <a:xfrm>
            <a:off x="865660" y="6439645"/>
            <a:ext cx="6336704" cy="10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399"/>
              <a:buNone/>
              <a:defRPr sz="43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3" name="Google Shape;4043;p58"/>
          <p:cNvSpPr>
            <a:spLocks noGrp="1"/>
          </p:cNvSpPr>
          <p:nvPr>
            <p:ph type="body" idx="9"/>
          </p:nvPr>
        </p:nvSpPr>
        <p:spPr>
          <a:xfrm>
            <a:off x="9431239" y="8298185"/>
            <a:ext cx="1185172" cy="1185173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4" name="Google Shape;4044;p58"/>
          <p:cNvSpPr>
            <a:spLocks noGrp="1"/>
          </p:cNvSpPr>
          <p:nvPr>
            <p:ph type="body" idx="13"/>
          </p:nvPr>
        </p:nvSpPr>
        <p:spPr>
          <a:xfrm>
            <a:off x="2086423" y="1872980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2">
  <p:cSld name="Section Break 2"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6" name="Google Shape;4046;p59"/>
          <p:cNvSpPr>
            <a:spLocks noGrp="1"/>
          </p:cNvSpPr>
          <p:nvPr>
            <p:ph type="pic" idx="2"/>
          </p:nvPr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47" name="Google Shape;4047;p59"/>
          <p:cNvSpPr>
            <a:spLocks noGrp="1"/>
          </p:cNvSpPr>
          <p:nvPr>
            <p:ph type="body" idx="1"/>
          </p:nvPr>
        </p:nvSpPr>
        <p:spPr>
          <a:xfrm>
            <a:off x="10799391" y="2911253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8" name="Google Shape;4048;p59"/>
          <p:cNvSpPr>
            <a:spLocks noGrp="1"/>
          </p:cNvSpPr>
          <p:nvPr>
            <p:ph type="body" idx="3"/>
          </p:nvPr>
        </p:nvSpPr>
        <p:spPr>
          <a:xfrm>
            <a:off x="16488023" y="2263179"/>
            <a:ext cx="1440160" cy="1440161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9" name="Google Shape;4049;p59"/>
          <p:cNvSpPr>
            <a:spLocks noGrp="1"/>
          </p:cNvSpPr>
          <p:nvPr>
            <p:ph type="body" idx="4"/>
          </p:nvPr>
        </p:nvSpPr>
        <p:spPr>
          <a:xfrm>
            <a:off x="6766943" y="7779031"/>
            <a:ext cx="936103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0" name="Google Shape;4050;p59"/>
          <p:cNvSpPr>
            <a:spLocks noGrp="1"/>
          </p:cNvSpPr>
          <p:nvPr>
            <p:ph type="body" idx="5"/>
          </p:nvPr>
        </p:nvSpPr>
        <p:spPr>
          <a:xfrm>
            <a:off x="8207102" y="8295806"/>
            <a:ext cx="1403178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1" name="Google Shape;4051;p59"/>
          <p:cNvSpPr txBox="1">
            <a:spLocks noGrp="1"/>
          </p:cNvSpPr>
          <p:nvPr>
            <p:ph type="body" idx="6"/>
          </p:nvPr>
        </p:nvSpPr>
        <p:spPr>
          <a:xfrm>
            <a:off x="16596034" y="2263179"/>
            <a:ext cx="1224135" cy="144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2" name="Google Shape;4052;p59"/>
          <p:cNvSpPr>
            <a:spLocks noGrp="1"/>
          </p:cNvSpPr>
          <p:nvPr>
            <p:ph type="pic" idx="7"/>
          </p:nvPr>
        </p:nvSpPr>
        <p:spPr>
          <a:xfrm>
            <a:off x="13607488" y="5143872"/>
            <a:ext cx="1152363" cy="115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53" name="Google Shape;4053;p59"/>
          <p:cNvSpPr txBox="1">
            <a:spLocks noGrp="1"/>
          </p:cNvSpPr>
          <p:nvPr>
            <p:ph type="body" idx="8"/>
          </p:nvPr>
        </p:nvSpPr>
        <p:spPr>
          <a:xfrm>
            <a:off x="11015316" y="6439645"/>
            <a:ext cx="6336704" cy="10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399"/>
              <a:buNone/>
              <a:defRPr sz="43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4" name="Google Shape;4054;p59"/>
          <p:cNvSpPr>
            <a:spLocks noGrp="1"/>
          </p:cNvSpPr>
          <p:nvPr>
            <p:ph type="body" idx="9"/>
          </p:nvPr>
        </p:nvSpPr>
        <p:spPr>
          <a:xfrm>
            <a:off x="9610280" y="7186444"/>
            <a:ext cx="1185172" cy="1185173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5" name="Google Shape;4055;p59"/>
          <p:cNvSpPr>
            <a:spLocks noGrp="1"/>
          </p:cNvSpPr>
          <p:nvPr>
            <p:ph type="body" idx="13"/>
          </p:nvPr>
        </p:nvSpPr>
        <p:spPr>
          <a:xfrm>
            <a:off x="15695934" y="1436232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file 3">
  <p:cSld name="Profile 3"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p60"/>
          <p:cNvSpPr/>
          <p:nvPr/>
        </p:nvSpPr>
        <p:spPr>
          <a:xfrm>
            <a:off x="6099984" y="4672633"/>
            <a:ext cx="811958" cy="8119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8" name="Google Shape;4058;p60"/>
          <p:cNvSpPr/>
          <p:nvPr/>
        </p:nvSpPr>
        <p:spPr>
          <a:xfrm>
            <a:off x="1870399" y="1163192"/>
            <a:ext cx="5060429" cy="506042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9" name="Google Shape;4059;p60"/>
          <p:cNvSpPr/>
          <p:nvPr/>
        </p:nvSpPr>
        <p:spPr>
          <a:xfrm>
            <a:off x="1268265" y="1756096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0" name="Google Shape;4060;p60"/>
          <p:cNvSpPr/>
          <p:nvPr/>
        </p:nvSpPr>
        <p:spPr>
          <a:xfrm>
            <a:off x="1706513" y="1039046"/>
            <a:ext cx="5060429" cy="506042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1" name="Google Shape;4061;p60"/>
          <p:cNvSpPr txBox="1">
            <a:spLocks noGrp="1"/>
          </p:cNvSpPr>
          <p:nvPr>
            <p:ph type="title"/>
          </p:nvPr>
        </p:nvSpPr>
        <p:spPr>
          <a:xfrm>
            <a:off x="7545906" y="1111054"/>
            <a:ext cx="9577063" cy="1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Ultra"/>
              <a:buNone/>
              <a:defRPr sz="6600">
                <a:solidFill>
                  <a:schemeClr val="dk2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2" name="Google Shape;4062;p60"/>
          <p:cNvSpPr/>
          <p:nvPr/>
        </p:nvSpPr>
        <p:spPr>
          <a:xfrm>
            <a:off x="7689922" y="24771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3" name="Google Shape;4063;p60"/>
          <p:cNvSpPr txBox="1">
            <a:spLocks noGrp="1"/>
          </p:cNvSpPr>
          <p:nvPr>
            <p:ph type="body" idx="1"/>
          </p:nvPr>
        </p:nvSpPr>
        <p:spPr>
          <a:xfrm>
            <a:off x="7545906" y="2549853"/>
            <a:ext cx="9577063" cy="93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6270D"/>
              </a:buClr>
              <a:buSzPts val="3199"/>
              <a:buNone/>
              <a:defRPr sz="3199" i="1">
                <a:solidFill>
                  <a:srgbClr val="86270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4" name="Google Shape;4064;p60"/>
          <p:cNvSpPr>
            <a:spLocks noGrp="1"/>
          </p:cNvSpPr>
          <p:nvPr>
            <p:ph type="pic" idx="2"/>
          </p:nvPr>
        </p:nvSpPr>
        <p:spPr>
          <a:xfrm>
            <a:off x="1870400" y="1163192"/>
            <a:ext cx="4916413" cy="491641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65" name="Google Shape;4065;p60"/>
          <p:cNvSpPr/>
          <p:nvPr/>
        </p:nvSpPr>
        <p:spPr>
          <a:xfrm>
            <a:off x="8104770" y="3838754"/>
            <a:ext cx="1296146" cy="12961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6" name="Google Shape;4066;p60"/>
          <p:cNvSpPr>
            <a:spLocks noGrp="1"/>
          </p:cNvSpPr>
          <p:nvPr>
            <p:ph type="pic" idx="3"/>
          </p:nvPr>
        </p:nvSpPr>
        <p:spPr>
          <a:xfrm>
            <a:off x="8440247" y="4174230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67" name="Google Shape;4067;p60"/>
          <p:cNvSpPr/>
          <p:nvPr/>
        </p:nvSpPr>
        <p:spPr>
          <a:xfrm>
            <a:off x="10720457" y="3838753"/>
            <a:ext cx="1296146" cy="12961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8" name="Google Shape;4068;p60"/>
          <p:cNvSpPr/>
          <p:nvPr/>
        </p:nvSpPr>
        <p:spPr>
          <a:xfrm>
            <a:off x="13319670" y="3838753"/>
            <a:ext cx="1296146" cy="129614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9" name="Google Shape;4069;p60"/>
          <p:cNvSpPr>
            <a:spLocks noGrp="1"/>
          </p:cNvSpPr>
          <p:nvPr>
            <p:ph type="pic" idx="4"/>
          </p:nvPr>
        </p:nvSpPr>
        <p:spPr>
          <a:xfrm>
            <a:off x="11055935" y="4174230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70" name="Google Shape;4070;p60"/>
          <p:cNvSpPr>
            <a:spLocks noGrp="1"/>
          </p:cNvSpPr>
          <p:nvPr>
            <p:ph type="pic" idx="5"/>
          </p:nvPr>
        </p:nvSpPr>
        <p:spPr>
          <a:xfrm>
            <a:off x="13655148" y="4174229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71" name="Google Shape;4071;p60"/>
          <p:cNvSpPr txBox="1">
            <a:spLocks noGrp="1"/>
          </p:cNvSpPr>
          <p:nvPr>
            <p:ph type="body" idx="6"/>
          </p:nvPr>
        </p:nvSpPr>
        <p:spPr>
          <a:xfrm>
            <a:off x="7541831" y="5279576"/>
            <a:ext cx="2448272" cy="93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i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2" name="Google Shape;4072;p60"/>
          <p:cNvSpPr txBox="1">
            <a:spLocks noGrp="1"/>
          </p:cNvSpPr>
          <p:nvPr>
            <p:ph type="body" idx="7"/>
          </p:nvPr>
        </p:nvSpPr>
        <p:spPr>
          <a:xfrm>
            <a:off x="10151319" y="5279576"/>
            <a:ext cx="2448272" cy="93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3" name="Google Shape;4073;p60"/>
          <p:cNvSpPr txBox="1">
            <a:spLocks noGrp="1"/>
          </p:cNvSpPr>
          <p:nvPr>
            <p:ph type="body" idx="8"/>
          </p:nvPr>
        </p:nvSpPr>
        <p:spPr>
          <a:xfrm>
            <a:off x="12743607" y="5277230"/>
            <a:ext cx="2448272" cy="93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 i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4" name="Google Shape;4074;p60"/>
          <p:cNvSpPr txBox="1">
            <a:spLocks noGrp="1"/>
          </p:cNvSpPr>
          <p:nvPr>
            <p:ph type="body" idx="9"/>
          </p:nvPr>
        </p:nvSpPr>
        <p:spPr>
          <a:xfrm>
            <a:off x="1192886" y="6295630"/>
            <a:ext cx="15900644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5" name="Google Shape;4075;p60"/>
          <p:cNvSpPr/>
          <p:nvPr/>
        </p:nvSpPr>
        <p:spPr>
          <a:xfrm>
            <a:off x="0" y="8527877"/>
            <a:ext cx="18286413" cy="175912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76" name="Google Shape;4076;p60"/>
          <p:cNvSpPr>
            <a:spLocks noGrp="1"/>
          </p:cNvSpPr>
          <p:nvPr>
            <p:ph type="pic" idx="13"/>
          </p:nvPr>
        </p:nvSpPr>
        <p:spPr>
          <a:xfrm>
            <a:off x="4016008" y="8773140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77" name="Google Shape;4077;p60"/>
          <p:cNvSpPr>
            <a:spLocks noGrp="1"/>
          </p:cNvSpPr>
          <p:nvPr>
            <p:ph type="pic" idx="14"/>
          </p:nvPr>
        </p:nvSpPr>
        <p:spPr>
          <a:xfrm>
            <a:off x="8827218" y="8773140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78" name="Google Shape;4078;p60"/>
          <p:cNvSpPr>
            <a:spLocks noGrp="1"/>
          </p:cNvSpPr>
          <p:nvPr>
            <p:ph type="pic" idx="15"/>
          </p:nvPr>
        </p:nvSpPr>
        <p:spPr>
          <a:xfrm>
            <a:off x="13607780" y="8773139"/>
            <a:ext cx="625191" cy="6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79" name="Google Shape;4079;p60"/>
          <p:cNvSpPr txBox="1">
            <a:spLocks noGrp="1"/>
          </p:cNvSpPr>
          <p:nvPr>
            <p:ph type="body" idx="16"/>
          </p:nvPr>
        </p:nvSpPr>
        <p:spPr>
          <a:xfrm>
            <a:off x="2384389" y="9464644"/>
            <a:ext cx="3950506" cy="57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0" name="Google Shape;4080;p60"/>
          <p:cNvSpPr txBox="1">
            <a:spLocks noGrp="1"/>
          </p:cNvSpPr>
          <p:nvPr>
            <p:ph type="body" idx="17"/>
          </p:nvPr>
        </p:nvSpPr>
        <p:spPr>
          <a:xfrm>
            <a:off x="7164561" y="9464644"/>
            <a:ext cx="3950506" cy="57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1" name="Google Shape;4081;p60"/>
          <p:cNvSpPr txBox="1">
            <a:spLocks noGrp="1"/>
          </p:cNvSpPr>
          <p:nvPr>
            <p:ph type="body" idx="18"/>
          </p:nvPr>
        </p:nvSpPr>
        <p:spPr>
          <a:xfrm>
            <a:off x="11961453" y="9464644"/>
            <a:ext cx="3950506" cy="57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2" name="Google Shape;4082;p60"/>
          <p:cNvSpPr/>
          <p:nvPr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3" name="Google Shape;4083;p60"/>
          <p:cNvSpPr/>
          <p:nvPr/>
        </p:nvSpPr>
        <p:spPr>
          <a:xfrm>
            <a:off x="1952341" y="1066982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4" name="Google Shape;4084;p60"/>
          <p:cNvSpPr/>
          <p:nvPr/>
        </p:nvSpPr>
        <p:spPr>
          <a:xfrm>
            <a:off x="0" y="1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5" name="Google Shape;4085;p60"/>
          <p:cNvSpPr/>
          <p:nvPr/>
        </p:nvSpPr>
        <p:spPr>
          <a:xfrm>
            <a:off x="7102660" y="4288483"/>
            <a:ext cx="486996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2"/>
          <p:cNvSpPr/>
          <p:nvPr/>
        </p:nvSpPr>
        <p:spPr>
          <a:xfrm>
            <a:off x="4709291" y="0"/>
            <a:ext cx="13577422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2"/>
          <p:cNvSpPr txBox="1">
            <a:spLocks noGrp="1"/>
          </p:cNvSpPr>
          <p:nvPr>
            <p:ph type="title"/>
          </p:nvPr>
        </p:nvSpPr>
        <p:spPr>
          <a:xfrm>
            <a:off x="4704042" y="8136550"/>
            <a:ext cx="69144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61" name="Google Shape;161;p92"/>
          <p:cNvGrpSpPr/>
          <p:nvPr/>
        </p:nvGrpSpPr>
        <p:grpSpPr>
          <a:xfrm rot="8100000">
            <a:off x="8334729" y="304835"/>
            <a:ext cx="6333782" cy="598794"/>
            <a:chOff x="-304800" y="4182975"/>
            <a:chExt cx="3167197" cy="299400"/>
          </a:xfrm>
        </p:grpSpPr>
        <p:sp>
          <p:nvSpPr>
            <p:cNvPr id="162" name="Google Shape;162;p92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92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92"/>
          <p:cNvGrpSpPr/>
          <p:nvPr/>
        </p:nvGrpSpPr>
        <p:grpSpPr>
          <a:xfrm rot="8100000">
            <a:off x="9560972" y="304835"/>
            <a:ext cx="6333782" cy="598794"/>
            <a:chOff x="-304800" y="4182975"/>
            <a:chExt cx="3167197" cy="299400"/>
          </a:xfrm>
        </p:grpSpPr>
        <p:sp>
          <p:nvSpPr>
            <p:cNvPr id="165" name="Google Shape;165;p92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92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92"/>
          <p:cNvSpPr txBox="1">
            <a:spLocks noGrp="1"/>
          </p:cNvSpPr>
          <p:nvPr>
            <p:ph type="title" idx="2"/>
          </p:nvPr>
        </p:nvSpPr>
        <p:spPr>
          <a:xfrm>
            <a:off x="4856428" y="3000950"/>
            <a:ext cx="5221947" cy="44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0"/>
              <a:buNone/>
              <a:defRPr sz="59994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Images 1">
  <p:cSld name="Square Images 1">
    <p:bg>
      <p:bgPr>
        <a:solidFill>
          <a:schemeClr val="dk2"/>
        </a:solidFill>
        <a:effectLst/>
      </p:bgPr>
    </p:bg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61"/>
          <p:cNvSpPr>
            <a:spLocks noGrp="1"/>
          </p:cNvSpPr>
          <p:nvPr>
            <p:ph type="pic" idx="2"/>
          </p:nvPr>
        </p:nvSpPr>
        <p:spPr>
          <a:xfrm>
            <a:off x="1" y="0"/>
            <a:ext cx="2617199" cy="25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88" name="Google Shape;4088;p61"/>
          <p:cNvSpPr>
            <a:spLocks noGrp="1"/>
          </p:cNvSpPr>
          <p:nvPr>
            <p:ph type="pic" idx="3"/>
          </p:nvPr>
        </p:nvSpPr>
        <p:spPr>
          <a:xfrm>
            <a:off x="1" y="25731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89" name="Google Shape;4089;p61"/>
          <p:cNvSpPr>
            <a:spLocks noGrp="1"/>
          </p:cNvSpPr>
          <p:nvPr>
            <p:ph type="pic" idx="4"/>
          </p:nvPr>
        </p:nvSpPr>
        <p:spPr>
          <a:xfrm>
            <a:off x="2614273" y="0"/>
            <a:ext cx="2617199" cy="257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0" name="Google Shape;4090;p61"/>
          <p:cNvSpPr>
            <a:spLocks noGrp="1"/>
          </p:cNvSpPr>
          <p:nvPr>
            <p:ph type="pic" idx="5"/>
          </p:nvPr>
        </p:nvSpPr>
        <p:spPr>
          <a:xfrm>
            <a:off x="2614273" y="25731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1" name="Google Shape;4091;p61"/>
          <p:cNvSpPr>
            <a:spLocks noGrp="1"/>
          </p:cNvSpPr>
          <p:nvPr>
            <p:ph type="pic" idx="6"/>
          </p:nvPr>
        </p:nvSpPr>
        <p:spPr>
          <a:xfrm>
            <a:off x="5224007" y="0"/>
            <a:ext cx="2617199" cy="2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2" name="Google Shape;4092;p61"/>
          <p:cNvSpPr>
            <a:spLocks noGrp="1"/>
          </p:cNvSpPr>
          <p:nvPr>
            <p:ph type="pic" idx="7"/>
          </p:nvPr>
        </p:nvSpPr>
        <p:spPr>
          <a:xfrm>
            <a:off x="5224007" y="257310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3" name="Google Shape;4093;p61"/>
          <p:cNvSpPr>
            <a:spLocks noGrp="1"/>
          </p:cNvSpPr>
          <p:nvPr>
            <p:ph type="pic" idx="8"/>
          </p:nvPr>
        </p:nvSpPr>
        <p:spPr>
          <a:xfrm>
            <a:off x="5224007" y="51435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4" name="Google Shape;4094;p61"/>
          <p:cNvSpPr>
            <a:spLocks noGrp="1"/>
          </p:cNvSpPr>
          <p:nvPr>
            <p:ph type="pic" idx="9"/>
          </p:nvPr>
        </p:nvSpPr>
        <p:spPr>
          <a:xfrm>
            <a:off x="5224007" y="77166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5" name="Google Shape;4095;p61"/>
          <p:cNvSpPr>
            <a:spLocks noGrp="1"/>
          </p:cNvSpPr>
          <p:nvPr>
            <p:ph type="pic" idx="13"/>
          </p:nvPr>
        </p:nvSpPr>
        <p:spPr>
          <a:xfrm>
            <a:off x="7833742" y="771660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6" name="Google Shape;4096;p61"/>
          <p:cNvSpPr>
            <a:spLocks noGrp="1"/>
          </p:cNvSpPr>
          <p:nvPr>
            <p:ph type="pic" idx="14"/>
          </p:nvPr>
        </p:nvSpPr>
        <p:spPr>
          <a:xfrm>
            <a:off x="10443478" y="77166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7" name="Google Shape;4097;p61"/>
          <p:cNvSpPr>
            <a:spLocks noGrp="1"/>
          </p:cNvSpPr>
          <p:nvPr>
            <p:ph type="pic" idx="15"/>
          </p:nvPr>
        </p:nvSpPr>
        <p:spPr>
          <a:xfrm>
            <a:off x="13053212" y="0"/>
            <a:ext cx="2617199" cy="2570400"/>
          </a:xfrm>
          <a:prstGeom prst="rect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8" name="Google Shape;4098;p61"/>
          <p:cNvSpPr>
            <a:spLocks noGrp="1"/>
          </p:cNvSpPr>
          <p:nvPr>
            <p:ph type="pic" idx="16"/>
          </p:nvPr>
        </p:nvSpPr>
        <p:spPr>
          <a:xfrm>
            <a:off x="13053212" y="2573100"/>
            <a:ext cx="2617199" cy="2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99" name="Google Shape;4099;p61"/>
          <p:cNvSpPr>
            <a:spLocks noGrp="1"/>
          </p:cNvSpPr>
          <p:nvPr>
            <p:ph type="pic" idx="17"/>
          </p:nvPr>
        </p:nvSpPr>
        <p:spPr>
          <a:xfrm>
            <a:off x="13053212" y="7716600"/>
            <a:ext cx="2617199" cy="2570400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00" name="Google Shape;4100;p61"/>
          <p:cNvSpPr>
            <a:spLocks noGrp="1"/>
          </p:cNvSpPr>
          <p:nvPr>
            <p:ph type="pic" idx="18"/>
          </p:nvPr>
        </p:nvSpPr>
        <p:spPr>
          <a:xfrm>
            <a:off x="15662950" y="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01" name="Google Shape;4101;p61"/>
          <p:cNvSpPr>
            <a:spLocks noGrp="1"/>
          </p:cNvSpPr>
          <p:nvPr>
            <p:ph type="pic" idx="19"/>
          </p:nvPr>
        </p:nvSpPr>
        <p:spPr>
          <a:xfrm>
            <a:off x="15662950" y="2573100"/>
            <a:ext cx="2617199" cy="2570400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02" name="Google Shape;4102;p61"/>
          <p:cNvSpPr>
            <a:spLocks noGrp="1"/>
          </p:cNvSpPr>
          <p:nvPr>
            <p:ph type="pic" idx="20"/>
          </p:nvPr>
        </p:nvSpPr>
        <p:spPr>
          <a:xfrm>
            <a:off x="15662950" y="77166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03" name="Google Shape;4103;p61"/>
          <p:cNvSpPr>
            <a:spLocks noGrp="1"/>
          </p:cNvSpPr>
          <p:nvPr>
            <p:ph type="pic" idx="21"/>
          </p:nvPr>
        </p:nvSpPr>
        <p:spPr>
          <a:xfrm>
            <a:off x="1" y="5143500"/>
            <a:ext cx="5223600" cy="5143500"/>
          </a:xfrm>
          <a:prstGeom prst="rect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04" name="Google Shape;4104;p61"/>
          <p:cNvSpPr>
            <a:spLocks noGrp="1"/>
          </p:cNvSpPr>
          <p:nvPr>
            <p:ph type="pic" idx="22"/>
          </p:nvPr>
        </p:nvSpPr>
        <p:spPr>
          <a:xfrm>
            <a:off x="7833740" y="0"/>
            <a:ext cx="5223600" cy="5143500"/>
          </a:xfrm>
          <a:prstGeom prst="rect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05" name="Google Shape;4105;p61"/>
          <p:cNvSpPr txBox="1">
            <a:spLocks noGrp="1"/>
          </p:cNvSpPr>
          <p:nvPr>
            <p:ph type="title"/>
          </p:nvPr>
        </p:nvSpPr>
        <p:spPr>
          <a:xfrm>
            <a:off x="8228078" y="5247625"/>
            <a:ext cx="9577063" cy="1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6" name="Google Shape;4106;p61"/>
          <p:cNvSpPr/>
          <p:nvPr/>
        </p:nvSpPr>
        <p:spPr>
          <a:xfrm>
            <a:off x="8372094" y="6613756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7" name="Google Shape;4107;p61"/>
          <p:cNvSpPr txBox="1">
            <a:spLocks noGrp="1"/>
          </p:cNvSpPr>
          <p:nvPr>
            <p:ph type="body" idx="1"/>
          </p:nvPr>
        </p:nvSpPr>
        <p:spPr>
          <a:xfrm>
            <a:off x="8228078" y="6686426"/>
            <a:ext cx="9577063" cy="93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Images 2">
  <p:cSld name="Square Images 2"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Google Shape;4109;p62"/>
          <p:cNvSpPr>
            <a:spLocks noGrp="1"/>
          </p:cNvSpPr>
          <p:nvPr>
            <p:ph type="pic" idx="2"/>
          </p:nvPr>
        </p:nvSpPr>
        <p:spPr>
          <a:xfrm>
            <a:off x="1" y="0"/>
            <a:ext cx="2617199" cy="25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0" name="Google Shape;4110;p62"/>
          <p:cNvSpPr>
            <a:spLocks noGrp="1"/>
          </p:cNvSpPr>
          <p:nvPr>
            <p:ph type="pic" idx="3"/>
          </p:nvPr>
        </p:nvSpPr>
        <p:spPr>
          <a:xfrm>
            <a:off x="1" y="25731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1" name="Google Shape;4111;p62"/>
          <p:cNvSpPr>
            <a:spLocks noGrp="1"/>
          </p:cNvSpPr>
          <p:nvPr>
            <p:ph type="pic" idx="4"/>
          </p:nvPr>
        </p:nvSpPr>
        <p:spPr>
          <a:xfrm>
            <a:off x="1" y="5143500"/>
            <a:ext cx="2617199" cy="25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2" name="Google Shape;4112;p62"/>
          <p:cNvSpPr>
            <a:spLocks noGrp="1"/>
          </p:cNvSpPr>
          <p:nvPr>
            <p:ph type="pic" idx="5"/>
          </p:nvPr>
        </p:nvSpPr>
        <p:spPr>
          <a:xfrm>
            <a:off x="1" y="771660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3" name="Google Shape;4113;p62"/>
          <p:cNvSpPr>
            <a:spLocks noGrp="1"/>
          </p:cNvSpPr>
          <p:nvPr>
            <p:ph type="pic" idx="6"/>
          </p:nvPr>
        </p:nvSpPr>
        <p:spPr>
          <a:xfrm>
            <a:off x="2614273" y="0"/>
            <a:ext cx="2617199" cy="257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4" name="Google Shape;4114;p62"/>
          <p:cNvSpPr>
            <a:spLocks noGrp="1"/>
          </p:cNvSpPr>
          <p:nvPr>
            <p:ph type="pic" idx="7"/>
          </p:nvPr>
        </p:nvSpPr>
        <p:spPr>
          <a:xfrm>
            <a:off x="2614273" y="25731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5" name="Google Shape;4115;p62"/>
          <p:cNvSpPr>
            <a:spLocks noGrp="1"/>
          </p:cNvSpPr>
          <p:nvPr>
            <p:ph type="pic" idx="8"/>
          </p:nvPr>
        </p:nvSpPr>
        <p:spPr>
          <a:xfrm>
            <a:off x="2614273" y="5143500"/>
            <a:ext cx="2617199" cy="2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6" name="Google Shape;4116;p62"/>
          <p:cNvSpPr>
            <a:spLocks noGrp="1"/>
          </p:cNvSpPr>
          <p:nvPr>
            <p:ph type="pic" idx="9"/>
          </p:nvPr>
        </p:nvSpPr>
        <p:spPr>
          <a:xfrm>
            <a:off x="2614273" y="77166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7" name="Google Shape;4117;p62"/>
          <p:cNvSpPr>
            <a:spLocks noGrp="1"/>
          </p:cNvSpPr>
          <p:nvPr>
            <p:ph type="pic" idx="13"/>
          </p:nvPr>
        </p:nvSpPr>
        <p:spPr>
          <a:xfrm>
            <a:off x="5224007" y="0"/>
            <a:ext cx="2617199" cy="2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8" name="Google Shape;4118;p62"/>
          <p:cNvSpPr>
            <a:spLocks noGrp="1"/>
          </p:cNvSpPr>
          <p:nvPr>
            <p:ph type="pic" idx="14"/>
          </p:nvPr>
        </p:nvSpPr>
        <p:spPr>
          <a:xfrm>
            <a:off x="5224007" y="257310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19" name="Google Shape;4119;p62"/>
          <p:cNvSpPr>
            <a:spLocks noGrp="1"/>
          </p:cNvSpPr>
          <p:nvPr>
            <p:ph type="pic" idx="15"/>
          </p:nvPr>
        </p:nvSpPr>
        <p:spPr>
          <a:xfrm>
            <a:off x="5224007" y="51435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0" name="Google Shape;4120;p62"/>
          <p:cNvSpPr>
            <a:spLocks noGrp="1"/>
          </p:cNvSpPr>
          <p:nvPr>
            <p:ph type="pic" idx="16"/>
          </p:nvPr>
        </p:nvSpPr>
        <p:spPr>
          <a:xfrm>
            <a:off x="5224007" y="77166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1" name="Google Shape;4121;p62"/>
          <p:cNvSpPr>
            <a:spLocks noGrp="1"/>
          </p:cNvSpPr>
          <p:nvPr>
            <p:ph type="pic" idx="17"/>
          </p:nvPr>
        </p:nvSpPr>
        <p:spPr>
          <a:xfrm>
            <a:off x="7833742" y="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2" name="Google Shape;4122;p62"/>
          <p:cNvSpPr>
            <a:spLocks noGrp="1"/>
          </p:cNvSpPr>
          <p:nvPr>
            <p:ph type="pic" idx="18"/>
          </p:nvPr>
        </p:nvSpPr>
        <p:spPr>
          <a:xfrm>
            <a:off x="7833742" y="2573100"/>
            <a:ext cx="2617199" cy="2570400"/>
          </a:xfrm>
          <a:prstGeom prst="rect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3" name="Google Shape;4123;p62"/>
          <p:cNvSpPr>
            <a:spLocks noGrp="1"/>
          </p:cNvSpPr>
          <p:nvPr>
            <p:ph type="pic" idx="19"/>
          </p:nvPr>
        </p:nvSpPr>
        <p:spPr>
          <a:xfrm>
            <a:off x="7833742" y="5143500"/>
            <a:ext cx="2617199" cy="2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4" name="Google Shape;4124;p62"/>
          <p:cNvSpPr>
            <a:spLocks noGrp="1"/>
          </p:cNvSpPr>
          <p:nvPr>
            <p:ph type="pic" idx="20"/>
          </p:nvPr>
        </p:nvSpPr>
        <p:spPr>
          <a:xfrm>
            <a:off x="7833742" y="771660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5" name="Google Shape;4125;p62"/>
          <p:cNvSpPr>
            <a:spLocks noGrp="1"/>
          </p:cNvSpPr>
          <p:nvPr>
            <p:ph type="pic" idx="21"/>
          </p:nvPr>
        </p:nvSpPr>
        <p:spPr>
          <a:xfrm>
            <a:off x="10443478" y="0"/>
            <a:ext cx="2617199" cy="25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6" name="Google Shape;4126;p62"/>
          <p:cNvSpPr>
            <a:spLocks noGrp="1"/>
          </p:cNvSpPr>
          <p:nvPr>
            <p:ph type="pic" idx="22"/>
          </p:nvPr>
        </p:nvSpPr>
        <p:spPr>
          <a:xfrm>
            <a:off x="10443478" y="25731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7" name="Google Shape;4127;p62"/>
          <p:cNvSpPr>
            <a:spLocks noGrp="1"/>
          </p:cNvSpPr>
          <p:nvPr>
            <p:ph type="pic" idx="23"/>
          </p:nvPr>
        </p:nvSpPr>
        <p:spPr>
          <a:xfrm>
            <a:off x="10443478" y="5143500"/>
            <a:ext cx="2617199" cy="257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8" name="Google Shape;4128;p62"/>
          <p:cNvSpPr>
            <a:spLocks noGrp="1"/>
          </p:cNvSpPr>
          <p:nvPr>
            <p:ph type="pic" idx="24"/>
          </p:nvPr>
        </p:nvSpPr>
        <p:spPr>
          <a:xfrm>
            <a:off x="10443478" y="7716600"/>
            <a:ext cx="2617199" cy="257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9" name="Google Shape;4129;p62"/>
          <p:cNvSpPr>
            <a:spLocks noGrp="1"/>
          </p:cNvSpPr>
          <p:nvPr>
            <p:ph type="pic" idx="25"/>
          </p:nvPr>
        </p:nvSpPr>
        <p:spPr>
          <a:xfrm>
            <a:off x="13053212" y="0"/>
            <a:ext cx="2617199" cy="2570400"/>
          </a:xfrm>
          <a:prstGeom prst="rect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0" name="Google Shape;4130;p62"/>
          <p:cNvSpPr>
            <a:spLocks noGrp="1"/>
          </p:cNvSpPr>
          <p:nvPr>
            <p:ph type="pic" idx="26"/>
          </p:nvPr>
        </p:nvSpPr>
        <p:spPr>
          <a:xfrm>
            <a:off x="13053212" y="2573100"/>
            <a:ext cx="2617199" cy="2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1" name="Google Shape;4131;p62"/>
          <p:cNvSpPr>
            <a:spLocks noGrp="1"/>
          </p:cNvSpPr>
          <p:nvPr>
            <p:ph type="pic" idx="27"/>
          </p:nvPr>
        </p:nvSpPr>
        <p:spPr>
          <a:xfrm>
            <a:off x="13053212" y="514350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2" name="Google Shape;4132;p62"/>
          <p:cNvSpPr>
            <a:spLocks noGrp="1"/>
          </p:cNvSpPr>
          <p:nvPr>
            <p:ph type="pic" idx="28"/>
          </p:nvPr>
        </p:nvSpPr>
        <p:spPr>
          <a:xfrm>
            <a:off x="13053212" y="7716600"/>
            <a:ext cx="2617199" cy="2570400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3" name="Google Shape;4133;p62"/>
          <p:cNvSpPr>
            <a:spLocks noGrp="1"/>
          </p:cNvSpPr>
          <p:nvPr>
            <p:ph type="pic" idx="29"/>
          </p:nvPr>
        </p:nvSpPr>
        <p:spPr>
          <a:xfrm>
            <a:off x="15662950" y="0"/>
            <a:ext cx="2617199" cy="257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4" name="Google Shape;4134;p62"/>
          <p:cNvSpPr>
            <a:spLocks noGrp="1"/>
          </p:cNvSpPr>
          <p:nvPr>
            <p:ph type="pic" idx="30"/>
          </p:nvPr>
        </p:nvSpPr>
        <p:spPr>
          <a:xfrm>
            <a:off x="15662950" y="2573100"/>
            <a:ext cx="2617199" cy="2570400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5" name="Google Shape;4135;p62"/>
          <p:cNvSpPr>
            <a:spLocks noGrp="1"/>
          </p:cNvSpPr>
          <p:nvPr>
            <p:ph type="pic" idx="31"/>
          </p:nvPr>
        </p:nvSpPr>
        <p:spPr>
          <a:xfrm>
            <a:off x="15662950" y="5143500"/>
            <a:ext cx="2617199" cy="25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6" name="Google Shape;4136;p62"/>
          <p:cNvSpPr>
            <a:spLocks noGrp="1"/>
          </p:cNvSpPr>
          <p:nvPr>
            <p:ph type="pic" idx="32"/>
          </p:nvPr>
        </p:nvSpPr>
        <p:spPr>
          <a:xfrm>
            <a:off x="15662950" y="7716600"/>
            <a:ext cx="2617199" cy="257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Images">
  <p:cSld name="10 Images">
    <p:bg>
      <p:bgPr>
        <a:solidFill>
          <a:schemeClr val="lt1"/>
        </a:solidFill>
        <a:effectLst/>
      </p:bgPr>
    </p:bg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p63"/>
          <p:cNvSpPr>
            <a:spLocks noGrp="1"/>
          </p:cNvSpPr>
          <p:nvPr>
            <p:ph type="pic" idx="2"/>
          </p:nvPr>
        </p:nvSpPr>
        <p:spPr>
          <a:xfrm>
            <a:off x="38182" y="43542"/>
            <a:ext cx="3600000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9" name="Google Shape;4139;p63"/>
          <p:cNvSpPr>
            <a:spLocks noGrp="1"/>
          </p:cNvSpPr>
          <p:nvPr>
            <p:ph type="pic" idx="3"/>
          </p:nvPr>
        </p:nvSpPr>
        <p:spPr>
          <a:xfrm>
            <a:off x="3687754" y="43542"/>
            <a:ext cx="3600000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0" name="Google Shape;4140;p63"/>
          <p:cNvSpPr>
            <a:spLocks noGrp="1"/>
          </p:cNvSpPr>
          <p:nvPr>
            <p:ph type="pic" idx="4"/>
          </p:nvPr>
        </p:nvSpPr>
        <p:spPr>
          <a:xfrm>
            <a:off x="7337324" y="43542"/>
            <a:ext cx="360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1" name="Google Shape;4141;p63"/>
          <p:cNvSpPr>
            <a:spLocks noGrp="1"/>
          </p:cNvSpPr>
          <p:nvPr>
            <p:ph type="pic" idx="5"/>
          </p:nvPr>
        </p:nvSpPr>
        <p:spPr>
          <a:xfrm>
            <a:off x="10988186" y="43542"/>
            <a:ext cx="3600000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2" name="Google Shape;4142;p63"/>
          <p:cNvSpPr>
            <a:spLocks noGrp="1"/>
          </p:cNvSpPr>
          <p:nvPr>
            <p:ph type="pic" idx="6"/>
          </p:nvPr>
        </p:nvSpPr>
        <p:spPr>
          <a:xfrm>
            <a:off x="14636469" y="43542"/>
            <a:ext cx="3600000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3" name="Google Shape;4143;p63"/>
          <p:cNvSpPr>
            <a:spLocks noGrp="1"/>
          </p:cNvSpPr>
          <p:nvPr>
            <p:ph type="pic" idx="7"/>
          </p:nvPr>
        </p:nvSpPr>
        <p:spPr>
          <a:xfrm>
            <a:off x="35931" y="6628665"/>
            <a:ext cx="3600000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4" name="Google Shape;4144;p63"/>
          <p:cNvSpPr>
            <a:spLocks noGrp="1"/>
          </p:cNvSpPr>
          <p:nvPr>
            <p:ph type="pic" idx="8"/>
          </p:nvPr>
        </p:nvSpPr>
        <p:spPr>
          <a:xfrm>
            <a:off x="3685502" y="6628665"/>
            <a:ext cx="3600000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5" name="Google Shape;4145;p63"/>
          <p:cNvSpPr>
            <a:spLocks noGrp="1"/>
          </p:cNvSpPr>
          <p:nvPr>
            <p:ph type="pic" idx="9"/>
          </p:nvPr>
        </p:nvSpPr>
        <p:spPr>
          <a:xfrm>
            <a:off x="7335073" y="6628665"/>
            <a:ext cx="360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6" name="Google Shape;4146;p63"/>
          <p:cNvSpPr>
            <a:spLocks noGrp="1"/>
          </p:cNvSpPr>
          <p:nvPr>
            <p:ph type="pic" idx="13"/>
          </p:nvPr>
        </p:nvSpPr>
        <p:spPr>
          <a:xfrm>
            <a:off x="10985934" y="6628665"/>
            <a:ext cx="3600000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7" name="Google Shape;4147;p63"/>
          <p:cNvSpPr>
            <a:spLocks noGrp="1"/>
          </p:cNvSpPr>
          <p:nvPr>
            <p:ph type="pic" idx="14"/>
          </p:nvPr>
        </p:nvSpPr>
        <p:spPr>
          <a:xfrm>
            <a:off x="14634216" y="6628665"/>
            <a:ext cx="3600000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48" name="Google Shape;4148;p63"/>
          <p:cNvSpPr txBox="1">
            <a:spLocks noGrp="1"/>
          </p:cNvSpPr>
          <p:nvPr>
            <p:ph type="title"/>
          </p:nvPr>
        </p:nvSpPr>
        <p:spPr>
          <a:xfrm>
            <a:off x="725715" y="3955853"/>
            <a:ext cx="16822057" cy="1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9" name="Google Shape;4149;p63"/>
          <p:cNvSpPr/>
          <p:nvPr/>
        </p:nvSpPr>
        <p:spPr>
          <a:xfrm>
            <a:off x="7522234" y="5321984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0" name="Google Shape;4150;p63"/>
          <p:cNvSpPr txBox="1">
            <a:spLocks noGrp="1"/>
          </p:cNvSpPr>
          <p:nvPr>
            <p:ph type="body" idx="1"/>
          </p:nvPr>
        </p:nvSpPr>
        <p:spPr>
          <a:xfrm>
            <a:off x="725715" y="5394653"/>
            <a:ext cx="16822057" cy="93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">
  <p:cSld name="Strategy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64"/>
          <p:cNvSpPr/>
          <p:nvPr/>
        </p:nvSpPr>
        <p:spPr>
          <a:xfrm>
            <a:off x="0" y="1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3" name="Google Shape;4153;p64"/>
          <p:cNvSpPr/>
          <p:nvPr/>
        </p:nvSpPr>
        <p:spPr>
          <a:xfrm>
            <a:off x="0" y="5965371"/>
            <a:ext cx="18286413" cy="43216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54" name="Google Shape;4154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18462" y="4451599"/>
            <a:ext cx="1009181" cy="151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5" name="Google Shape;415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1035" y="4457083"/>
            <a:ext cx="981758" cy="15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6" name="Google Shape;415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5154" y="4160911"/>
            <a:ext cx="1206627" cy="180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7" name="Google Shape;4157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95419" y="3705683"/>
            <a:ext cx="1061284" cy="225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8" name="Google Shape;4158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94826" y="3628896"/>
            <a:ext cx="1173722" cy="23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9" name="Google Shape;4159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06316" y="3283361"/>
            <a:ext cx="1170978" cy="2682009"/>
          </a:xfrm>
          <a:prstGeom prst="rect">
            <a:avLst/>
          </a:prstGeom>
          <a:noFill/>
          <a:ln>
            <a:noFill/>
          </a:ln>
        </p:spPr>
      </p:pic>
      <p:sp>
        <p:nvSpPr>
          <p:cNvPr id="4160" name="Google Shape;4160;p64"/>
          <p:cNvSpPr txBox="1">
            <a:spLocks noGrp="1"/>
          </p:cNvSpPr>
          <p:nvPr>
            <p:ph type="body" idx="1"/>
          </p:nvPr>
        </p:nvSpPr>
        <p:spPr>
          <a:xfrm>
            <a:off x="1042794" y="2918327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1" name="Google Shape;4161;p64"/>
          <p:cNvSpPr txBox="1">
            <a:spLocks noGrp="1"/>
          </p:cNvSpPr>
          <p:nvPr>
            <p:ph type="body" idx="2"/>
          </p:nvPr>
        </p:nvSpPr>
        <p:spPr>
          <a:xfrm>
            <a:off x="3223052" y="2062222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2" name="Google Shape;4162;p64"/>
          <p:cNvSpPr txBox="1">
            <a:spLocks noGrp="1"/>
          </p:cNvSpPr>
          <p:nvPr>
            <p:ph type="body" idx="3"/>
          </p:nvPr>
        </p:nvSpPr>
        <p:spPr>
          <a:xfrm>
            <a:off x="10287124" y="1516813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3" name="Google Shape;4163;p64"/>
          <p:cNvSpPr txBox="1">
            <a:spLocks noGrp="1"/>
          </p:cNvSpPr>
          <p:nvPr>
            <p:ph type="body" idx="4"/>
          </p:nvPr>
        </p:nvSpPr>
        <p:spPr>
          <a:xfrm>
            <a:off x="7884580" y="2386312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4" name="Google Shape;4164;p64"/>
          <p:cNvSpPr txBox="1">
            <a:spLocks noGrp="1"/>
          </p:cNvSpPr>
          <p:nvPr>
            <p:ph type="body" idx="5"/>
          </p:nvPr>
        </p:nvSpPr>
        <p:spPr>
          <a:xfrm>
            <a:off x="5726308" y="1206116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5" name="Google Shape;4165;p64"/>
          <p:cNvSpPr txBox="1">
            <a:spLocks noGrp="1"/>
          </p:cNvSpPr>
          <p:nvPr>
            <p:ph type="body" idx="6"/>
          </p:nvPr>
        </p:nvSpPr>
        <p:spPr>
          <a:xfrm>
            <a:off x="12697243" y="647314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66" name="Google Shape;4166;p64"/>
          <p:cNvCxnSpPr>
            <a:stCxn id="4160" idx="2"/>
          </p:cNvCxnSpPr>
          <p:nvPr/>
        </p:nvCxnSpPr>
        <p:spPr>
          <a:xfrm>
            <a:off x="3237354" y="3638407"/>
            <a:ext cx="0" cy="672300"/>
          </a:xfrm>
          <a:prstGeom prst="straightConnector1">
            <a:avLst/>
          </a:prstGeom>
          <a:noFill/>
          <a:ln w="28575" cap="flat" cmpd="sng">
            <a:solidFill>
              <a:srgbClr val="B2300D"/>
            </a:solidFill>
            <a:prstDash val="dot"/>
            <a:round/>
            <a:headEnd type="oval" w="lg" len="lg"/>
            <a:tailEnd type="oval" w="lg" len="lg"/>
          </a:ln>
        </p:spPr>
      </p:cxnSp>
      <p:cxnSp>
        <p:nvCxnSpPr>
          <p:cNvPr id="4167" name="Google Shape;4167;p64"/>
          <p:cNvCxnSpPr/>
          <p:nvPr/>
        </p:nvCxnSpPr>
        <p:spPr>
          <a:xfrm>
            <a:off x="5425323" y="2917372"/>
            <a:ext cx="0" cy="1383776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dot"/>
            <a:round/>
            <a:headEnd type="oval" w="lg" len="lg"/>
            <a:tailEnd type="oval" w="lg" len="lg"/>
          </a:ln>
        </p:spPr>
      </p:cxnSp>
      <p:cxnSp>
        <p:nvCxnSpPr>
          <p:cNvPr id="4168" name="Google Shape;4168;p64"/>
          <p:cNvCxnSpPr/>
          <p:nvPr/>
        </p:nvCxnSpPr>
        <p:spPr>
          <a:xfrm>
            <a:off x="7903696" y="2046515"/>
            <a:ext cx="0" cy="1898912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oval" w="lg" len="lg"/>
            <a:tailEnd type="oval" w="lg" len="lg"/>
          </a:ln>
        </p:spPr>
      </p:cxnSp>
      <p:cxnSp>
        <p:nvCxnSpPr>
          <p:cNvPr id="4169" name="Google Shape;4169;p64"/>
          <p:cNvCxnSpPr/>
          <p:nvPr/>
        </p:nvCxnSpPr>
        <p:spPr>
          <a:xfrm>
            <a:off x="10068670" y="3148371"/>
            <a:ext cx="0" cy="33506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dot"/>
            <a:round/>
            <a:headEnd type="oval" w="lg" len="lg"/>
            <a:tailEnd type="oval" w="lg" len="lg"/>
          </a:ln>
        </p:spPr>
      </p:cxnSp>
      <p:cxnSp>
        <p:nvCxnSpPr>
          <p:cNvPr id="4170" name="Google Shape;4170;p64"/>
          <p:cNvCxnSpPr/>
          <p:nvPr/>
        </p:nvCxnSpPr>
        <p:spPr>
          <a:xfrm>
            <a:off x="12481684" y="2261999"/>
            <a:ext cx="0" cy="1221431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dot"/>
            <a:round/>
            <a:headEnd type="oval" w="lg" len="lg"/>
            <a:tailEnd type="oval" w="lg" len="lg"/>
          </a:ln>
        </p:spPr>
      </p:cxnSp>
      <p:cxnSp>
        <p:nvCxnSpPr>
          <p:cNvPr id="4171" name="Google Shape;4171;p64"/>
          <p:cNvCxnSpPr/>
          <p:nvPr/>
        </p:nvCxnSpPr>
        <p:spPr>
          <a:xfrm>
            <a:off x="14906984" y="1384448"/>
            <a:ext cx="0" cy="1763922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dot"/>
            <a:round/>
            <a:headEnd type="oval" w="lg" len="lg"/>
            <a:tailEnd type="oval" w="lg" len="lg"/>
          </a:ln>
        </p:spPr>
      </p:cxnSp>
      <p:sp>
        <p:nvSpPr>
          <p:cNvPr id="4172" name="Google Shape;4172;p64"/>
          <p:cNvSpPr txBox="1">
            <a:spLocks noGrp="1"/>
          </p:cNvSpPr>
          <p:nvPr>
            <p:ph type="title"/>
          </p:nvPr>
        </p:nvSpPr>
        <p:spPr>
          <a:xfrm>
            <a:off x="725715" y="6321681"/>
            <a:ext cx="16822057" cy="1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3" name="Google Shape;4173;p64"/>
          <p:cNvSpPr/>
          <p:nvPr/>
        </p:nvSpPr>
        <p:spPr>
          <a:xfrm>
            <a:off x="7522234" y="7687812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4" name="Google Shape;4174;p64"/>
          <p:cNvSpPr txBox="1">
            <a:spLocks noGrp="1"/>
          </p:cNvSpPr>
          <p:nvPr>
            <p:ph type="body" idx="7"/>
          </p:nvPr>
        </p:nvSpPr>
        <p:spPr>
          <a:xfrm>
            <a:off x="430239" y="7982858"/>
            <a:ext cx="17425936" cy="166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b="0" i="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Opinions">
  <p:cSld name="2 Opinions"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6" name="Google Shape;4176;p65"/>
          <p:cNvGrpSpPr/>
          <p:nvPr/>
        </p:nvGrpSpPr>
        <p:grpSpPr>
          <a:xfrm>
            <a:off x="8014098" y="55910"/>
            <a:ext cx="10272315" cy="6722912"/>
            <a:chOff x="7426437" y="55909"/>
            <a:chExt cx="10859975" cy="6722912"/>
          </a:xfrm>
        </p:grpSpPr>
        <p:sp>
          <p:nvSpPr>
            <p:cNvPr id="4177" name="Google Shape;4177;p65"/>
            <p:cNvSpPr/>
            <p:nvPr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78" name="Google Shape;4178;p65"/>
            <p:cNvSpPr/>
            <p:nvPr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179" name="Google Shape;4179;p65"/>
          <p:cNvSpPr/>
          <p:nvPr/>
        </p:nvSpPr>
        <p:spPr>
          <a:xfrm>
            <a:off x="0" y="1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80" name="Google Shape;418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62256" y="707945"/>
            <a:ext cx="1923834" cy="607087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181" name="Google Shape;418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291" y="1526596"/>
            <a:ext cx="1780558" cy="52522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4182" name="Google Shape;4182;p65"/>
          <p:cNvSpPr/>
          <p:nvPr/>
        </p:nvSpPr>
        <p:spPr>
          <a:xfrm>
            <a:off x="0" y="6778823"/>
            <a:ext cx="18286413" cy="35081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3" name="Google Shape;4183;p65"/>
          <p:cNvSpPr txBox="1">
            <a:spLocks noGrp="1"/>
          </p:cNvSpPr>
          <p:nvPr>
            <p:ph type="title"/>
          </p:nvPr>
        </p:nvSpPr>
        <p:spPr>
          <a:xfrm>
            <a:off x="725715" y="6956683"/>
            <a:ext cx="16822057" cy="1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4" name="Google Shape;4184;p65"/>
          <p:cNvSpPr/>
          <p:nvPr/>
        </p:nvSpPr>
        <p:spPr>
          <a:xfrm>
            <a:off x="7522234" y="8322814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5" name="Google Shape;4185;p65"/>
          <p:cNvSpPr txBox="1">
            <a:spLocks noGrp="1"/>
          </p:cNvSpPr>
          <p:nvPr>
            <p:ph type="body" idx="1"/>
          </p:nvPr>
        </p:nvSpPr>
        <p:spPr>
          <a:xfrm>
            <a:off x="11651673" y="596076"/>
            <a:ext cx="6054438" cy="123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6600"/>
              <a:buNone/>
              <a:defRPr sz="6600" b="0" i="0" u="none">
                <a:solidFill>
                  <a:schemeClr val="accen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6" name="Google Shape;4186;p65"/>
          <p:cNvSpPr txBox="1">
            <a:spLocks noGrp="1"/>
          </p:cNvSpPr>
          <p:nvPr>
            <p:ph type="body" idx="2"/>
          </p:nvPr>
        </p:nvSpPr>
        <p:spPr>
          <a:xfrm>
            <a:off x="457943" y="596076"/>
            <a:ext cx="5679617" cy="123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6600"/>
              <a:buNone/>
              <a:defRPr sz="6600" b="0" i="0" u="none">
                <a:solidFill>
                  <a:schemeClr val="accent5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7" name="Google Shape;4187;p65"/>
          <p:cNvSpPr txBox="1">
            <a:spLocks noGrp="1"/>
          </p:cNvSpPr>
          <p:nvPr>
            <p:ph type="body" idx="3"/>
          </p:nvPr>
        </p:nvSpPr>
        <p:spPr>
          <a:xfrm>
            <a:off x="430239" y="8532911"/>
            <a:ext cx="17425936" cy="149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b="0" i="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8" name="Google Shape;4188;p65"/>
          <p:cNvSpPr txBox="1">
            <a:spLocks noGrp="1"/>
          </p:cNvSpPr>
          <p:nvPr>
            <p:ph type="body" idx="4"/>
          </p:nvPr>
        </p:nvSpPr>
        <p:spPr>
          <a:xfrm>
            <a:off x="1091354" y="2895600"/>
            <a:ext cx="5277087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9" name="Google Shape;4189;p65"/>
          <p:cNvSpPr/>
          <p:nvPr/>
        </p:nvSpPr>
        <p:spPr>
          <a:xfrm>
            <a:off x="535675" y="3182776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0" name="Google Shape;4190;p65"/>
          <p:cNvSpPr txBox="1">
            <a:spLocks noGrp="1"/>
          </p:cNvSpPr>
          <p:nvPr>
            <p:ph type="body" idx="5"/>
          </p:nvPr>
        </p:nvSpPr>
        <p:spPr>
          <a:xfrm>
            <a:off x="1091354" y="4045529"/>
            <a:ext cx="5277087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1" name="Google Shape;4191;p65"/>
          <p:cNvSpPr/>
          <p:nvPr/>
        </p:nvSpPr>
        <p:spPr>
          <a:xfrm>
            <a:off x="541722" y="433270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2" name="Google Shape;4192;p65"/>
          <p:cNvSpPr txBox="1">
            <a:spLocks noGrp="1"/>
          </p:cNvSpPr>
          <p:nvPr>
            <p:ph type="body" idx="6"/>
          </p:nvPr>
        </p:nvSpPr>
        <p:spPr>
          <a:xfrm>
            <a:off x="1091354" y="5195455"/>
            <a:ext cx="5277087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3" name="Google Shape;4193;p65"/>
          <p:cNvSpPr/>
          <p:nvPr/>
        </p:nvSpPr>
        <p:spPr>
          <a:xfrm>
            <a:off x="535675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4" name="Google Shape;4194;p65"/>
          <p:cNvSpPr txBox="1">
            <a:spLocks noGrp="1"/>
          </p:cNvSpPr>
          <p:nvPr>
            <p:ph type="body" idx="7"/>
          </p:nvPr>
        </p:nvSpPr>
        <p:spPr>
          <a:xfrm>
            <a:off x="12558307" y="2898758"/>
            <a:ext cx="5277087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5" name="Google Shape;4195;p65"/>
          <p:cNvSpPr/>
          <p:nvPr/>
        </p:nvSpPr>
        <p:spPr>
          <a:xfrm>
            <a:off x="12002630" y="3185933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6" name="Google Shape;4196;p65"/>
          <p:cNvSpPr txBox="1">
            <a:spLocks noGrp="1"/>
          </p:cNvSpPr>
          <p:nvPr>
            <p:ph type="body" idx="8"/>
          </p:nvPr>
        </p:nvSpPr>
        <p:spPr>
          <a:xfrm>
            <a:off x="12558307" y="4048686"/>
            <a:ext cx="5277087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7" name="Google Shape;4197;p65"/>
          <p:cNvSpPr/>
          <p:nvPr/>
        </p:nvSpPr>
        <p:spPr>
          <a:xfrm>
            <a:off x="12002630" y="4335860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8" name="Google Shape;4198;p65"/>
          <p:cNvSpPr txBox="1">
            <a:spLocks noGrp="1"/>
          </p:cNvSpPr>
          <p:nvPr>
            <p:ph type="body" idx="9"/>
          </p:nvPr>
        </p:nvSpPr>
        <p:spPr>
          <a:xfrm>
            <a:off x="12558307" y="5198613"/>
            <a:ext cx="5277087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9" name="Google Shape;4199;p65"/>
          <p:cNvSpPr/>
          <p:nvPr/>
        </p:nvSpPr>
        <p:spPr>
          <a:xfrm>
            <a:off x="12002630" y="5485787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0" name="Google Shape;4200;p65"/>
          <p:cNvSpPr/>
          <p:nvPr/>
        </p:nvSpPr>
        <p:spPr>
          <a:xfrm>
            <a:off x="3199616" y="1838885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1" name="Google Shape;4201;p65"/>
          <p:cNvSpPr/>
          <p:nvPr/>
        </p:nvSpPr>
        <p:spPr>
          <a:xfrm>
            <a:off x="11055144" y="18388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">
  <p:cSld name="Devices">
    <p:bg>
      <p:bgPr>
        <a:solidFill>
          <a:schemeClr val="dk2"/>
        </a:solidFill>
        <a:effectLst/>
      </p:bgPr>
    </p:bg>
    <p:spTree>
      <p:nvGrpSpPr>
        <p:cNvPr id="1" name="Shape 4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3" name="Google Shape;4203;p66"/>
          <p:cNvSpPr/>
          <p:nvPr/>
        </p:nvSpPr>
        <p:spPr>
          <a:xfrm>
            <a:off x="0" y="0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04" name="Google Shape;420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99146" y="462980"/>
            <a:ext cx="7911618" cy="640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5" name="Google Shape;420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0302" y="1425362"/>
            <a:ext cx="3830770" cy="544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6" name="Google Shape;420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7297" y="2706413"/>
            <a:ext cx="2044962" cy="4165664"/>
          </a:xfrm>
          <a:prstGeom prst="rect">
            <a:avLst/>
          </a:prstGeom>
          <a:noFill/>
          <a:ln>
            <a:noFill/>
          </a:ln>
        </p:spPr>
      </p:pic>
      <p:sp>
        <p:nvSpPr>
          <p:cNvPr id="4207" name="Google Shape;4207;p66"/>
          <p:cNvSpPr>
            <a:spLocks noGrp="1"/>
          </p:cNvSpPr>
          <p:nvPr>
            <p:ph type="pic" idx="2"/>
          </p:nvPr>
        </p:nvSpPr>
        <p:spPr>
          <a:xfrm>
            <a:off x="3394909" y="3236669"/>
            <a:ext cx="1709738" cy="31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08" name="Google Shape;4208;p66"/>
          <p:cNvSpPr>
            <a:spLocks noGrp="1"/>
          </p:cNvSpPr>
          <p:nvPr>
            <p:ph type="pic" idx="3"/>
          </p:nvPr>
        </p:nvSpPr>
        <p:spPr>
          <a:xfrm>
            <a:off x="5489812" y="733010"/>
            <a:ext cx="7335815" cy="40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09" name="Google Shape;4209;p66"/>
          <p:cNvSpPr>
            <a:spLocks noGrp="1"/>
          </p:cNvSpPr>
          <p:nvPr>
            <p:ph type="pic" idx="4"/>
          </p:nvPr>
        </p:nvSpPr>
        <p:spPr>
          <a:xfrm>
            <a:off x="13257470" y="1924050"/>
            <a:ext cx="3314700" cy="443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10" name="Google Shape;4210;p66"/>
          <p:cNvSpPr txBox="1">
            <a:spLocks noGrp="1"/>
          </p:cNvSpPr>
          <p:nvPr>
            <p:ph type="title"/>
          </p:nvPr>
        </p:nvSpPr>
        <p:spPr>
          <a:xfrm>
            <a:off x="725715" y="6771616"/>
            <a:ext cx="16822057" cy="1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1" name="Google Shape;4211;p66"/>
          <p:cNvSpPr/>
          <p:nvPr/>
        </p:nvSpPr>
        <p:spPr>
          <a:xfrm>
            <a:off x="7522234" y="8137747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2" name="Google Shape;4212;p66"/>
          <p:cNvSpPr txBox="1">
            <a:spLocks noGrp="1"/>
          </p:cNvSpPr>
          <p:nvPr>
            <p:ph type="body" idx="1"/>
          </p:nvPr>
        </p:nvSpPr>
        <p:spPr>
          <a:xfrm>
            <a:off x="430239" y="8432794"/>
            <a:ext cx="17425936" cy="150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b="0" i="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b 1">
  <p:cSld name="Web 1">
    <p:spTree>
      <p:nvGrpSpPr>
        <p:cNvPr id="1" name="Shape 4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4" name="Google Shape;4214;p67"/>
          <p:cNvSpPr/>
          <p:nvPr/>
        </p:nvSpPr>
        <p:spPr>
          <a:xfrm>
            <a:off x="0" y="6350000"/>
            <a:ext cx="18286413" cy="3937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5" name="Google Shape;4215;p67"/>
          <p:cNvSpPr/>
          <p:nvPr/>
        </p:nvSpPr>
        <p:spPr>
          <a:xfrm>
            <a:off x="0" y="1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6" name="Google Shape;4216;p6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7" name="Google Shape;4217;p6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8" name="Google Shape;4218;p67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9" name="Google Shape;4219;p67"/>
          <p:cNvSpPr>
            <a:spLocks noGrp="1"/>
          </p:cNvSpPr>
          <p:nvPr>
            <p:ph type="pic" idx="2"/>
          </p:nvPr>
        </p:nvSpPr>
        <p:spPr>
          <a:xfrm>
            <a:off x="803048" y="3255738"/>
            <a:ext cx="8534400" cy="4800600"/>
          </a:xfrm>
          <a:prstGeom prst="rect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20" name="Google Shape;4220;p67"/>
          <p:cNvSpPr/>
          <p:nvPr/>
        </p:nvSpPr>
        <p:spPr>
          <a:xfrm>
            <a:off x="803273" y="2768374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 extrusionOk="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21" name="Google Shape;4221;p67"/>
          <p:cNvSpPr/>
          <p:nvPr/>
        </p:nvSpPr>
        <p:spPr>
          <a:xfrm>
            <a:off x="803273" y="3192016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222" name="Google Shape;4222;p67"/>
          <p:cNvGrpSpPr/>
          <p:nvPr/>
        </p:nvGrpSpPr>
        <p:grpSpPr>
          <a:xfrm>
            <a:off x="985612" y="2907171"/>
            <a:ext cx="542924" cy="142875"/>
            <a:chOff x="2524125" y="1614487"/>
            <a:chExt cx="542925" cy="142875"/>
          </a:xfrm>
        </p:grpSpPr>
        <p:sp>
          <p:nvSpPr>
            <p:cNvPr id="4223" name="Google Shape;4223;p67"/>
            <p:cNvSpPr/>
            <p:nvPr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226" name="Google Shape;4226;p67"/>
          <p:cNvGrpSpPr/>
          <p:nvPr/>
        </p:nvGrpSpPr>
        <p:grpSpPr>
          <a:xfrm>
            <a:off x="8958034" y="2883357"/>
            <a:ext cx="200026" cy="190500"/>
            <a:chOff x="7781924" y="1704975"/>
            <a:chExt cx="200026" cy="190500"/>
          </a:xfrm>
        </p:grpSpPr>
        <p:sp>
          <p:nvSpPr>
            <p:cNvPr id="4227" name="Google Shape;4227;p67"/>
            <p:cNvSpPr/>
            <p:nvPr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230" name="Google Shape;4230;p67"/>
          <p:cNvSpPr/>
          <p:nvPr/>
        </p:nvSpPr>
        <p:spPr>
          <a:xfrm rot="2700000">
            <a:off x="2387421" y="4360032"/>
            <a:ext cx="12778290" cy="9622368"/>
          </a:xfrm>
          <a:custGeom>
            <a:avLst/>
            <a:gdLst/>
            <a:ahLst/>
            <a:cxnLst/>
            <a:rect l="l" t="t" r="r" b="b"/>
            <a:pathLst>
              <a:path w="12778290" h="9622369" extrusionOk="0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1" name="Google Shape;4231;p67"/>
          <p:cNvSpPr/>
          <p:nvPr/>
        </p:nvSpPr>
        <p:spPr>
          <a:xfrm>
            <a:off x="9873124" y="6594217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2" name="Google Shape;4232;p67"/>
          <p:cNvSpPr txBox="1">
            <a:spLocks noGrp="1"/>
          </p:cNvSpPr>
          <p:nvPr>
            <p:ph type="body" idx="3"/>
          </p:nvPr>
        </p:nvSpPr>
        <p:spPr>
          <a:xfrm>
            <a:off x="9782631" y="6715048"/>
            <a:ext cx="7794170" cy="225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3" name="Google Shape;4233;p67"/>
          <p:cNvSpPr txBox="1">
            <a:spLocks noGrp="1"/>
          </p:cNvSpPr>
          <p:nvPr>
            <p:ph type="body" idx="4"/>
          </p:nvPr>
        </p:nvSpPr>
        <p:spPr>
          <a:xfrm>
            <a:off x="10428803" y="2786684"/>
            <a:ext cx="7122598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4" name="Google Shape;4234;p67"/>
          <p:cNvSpPr/>
          <p:nvPr/>
        </p:nvSpPr>
        <p:spPr>
          <a:xfrm>
            <a:off x="9873125" y="3073859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5" name="Google Shape;4235;p67"/>
          <p:cNvSpPr txBox="1">
            <a:spLocks noGrp="1"/>
          </p:cNvSpPr>
          <p:nvPr>
            <p:ph type="body" idx="5"/>
          </p:nvPr>
        </p:nvSpPr>
        <p:spPr>
          <a:xfrm>
            <a:off x="10428803" y="3936612"/>
            <a:ext cx="7122598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6" name="Google Shape;4236;p67"/>
          <p:cNvSpPr/>
          <p:nvPr/>
        </p:nvSpPr>
        <p:spPr>
          <a:xfrm>
            <a:off x="9873125" y="4223786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7" name="Google Shape;4237;p67"/>
          <p:cNvSpPr txBox="1">
            <a:spLocks noGrp="1"/>
          </p:cNvSpPr>
          <p:nvPr>
            <p:ph type="body" idx="6"/>
          </p:nvPr>
        </p:nvSpPr>
        <p:spPr>
          <a:xfrm>
            <a:off x="10428803" y="5086539"/>
            <a:ext cx="7122598" cy="98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 u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8" name="Google Shape;4238;p67"/>
          <p:cNvSpPr/>
          <p:nvPr/>
        </p:nvSpPr>
        <p:spPr>
          <a:xfrm>
            <a:off x="9873125" y="5373713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9" name="Google Shape;4239;p67"/>
          <p:cNvSpPr/>
          <p:nvPr/>
        </p:nvSpPr>
        <p:spPr>
          <a:xfrm>
            <a:off x="2333099" y="1358472"/>
            <a:ext cx="576064" cy="576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0" name="Google Shape;4240;p67"/>
          <p:cNvSpPr/>
          <p:nvPr/>
        </p:nvSpPr>
        <p:spPr>
          <a:xfrm>
            <a:off x="47390" y="0"/>
            <a:ext cx="1368151" cy="1021905"/>
          </a:xfrm>
          <a:custGeom>
            <a:avLst/>
            <a:gdLst/>
            <a:ahLst/>
            <a:cxnLst/>
            <a:rect l="l" t="t" r="r" b="b"/>
            <a:pathLst>
              <a:path w="1368152" h="1021905" extrusionOk="0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1" name="Google Shape;4241;p67"/>
          <p:cNvSpPr/>
          <p:nvPr/>
        </p:nvSpPr>
        <p:spPr>
          <a:xfrm>
            <a:off x="1022872" y="1021907"/>
            <a:ext cx="792087" cy="7920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2" name="Google Shape;4242;p67"/>
          <p:cNvSpPr/>
          <p:nvPr/>
        </p:nvSpPr>
        <p:spPr>
          <a:xfrm>
            <a:off x="1811587" y="223639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3" name="Google Shape;4243;p6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>
                <a:solidFill>
                  <a:srgbClr val="888888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44" name="Google Shape;4244;p67"/>
          <p:cNvSpPr/>
          <p:nvPr/>
        </p:nvSpPr>
        <p:spPr>
          <a:xfrm>
            <a:off x="16531655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5" name="Google Shape;4245;p67"/>
          <p:cNvSpPr/>
          <p:nvPr/>
        </p:nvSpPr>
        <p:spPr>
          <a:xfrm>
            <a:off x="17151170" y="9166572"/>
            <a:ext cx="1080119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6" name="Google Shape;4246;p67"/>
          <p:cNvSpPr/>
          <p:nvPr/>
        </p:nvSpPr>
        <p:spPr>
          <a:xfrm>
            <a:off x="16289466" y="9704243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 extrusionOk="0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7" name="Google Shape;4247;p6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and Animated Texts">
  <p:cSld name="Big Image and Animated Texts">
    <p:spTree>
      <p:nvGrpSpPr>
        <p:cNvPr id="1" name="Shape 4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Google Shape;4249;p68"/>
          <p:cNvSpPr>
            <a:spLocks noGrp="1"/>
          </p:cNvSpPr>
          <p:nvPr>
            <p:ph type="pic" idx="2"/>
          </p:nvPr>
        </p:nvSpPr>
        <p:spPr>
          <a:xfrm>
            <a:off x="2095501" y="0"/>
            <a:ext cx="18286413" cy="10287000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50" name="Google Shape;4250;p68"/>
          <p:cNvSpPr>
            <a:spLocks noGrp="1"/>
          </p:cNvSpPr>
          <p:nvPr>
            <p:ph type="body" idx="1"/>
          </p:nvPr>
        </p:nvSpPr>
        <p:spPr>
          <a:xfrm flipH="1">
            <a:off x="1609271" y="0"/>
            <a:ext cx="8606972" cy="10287000"/>
          </a:xfrm>
          <a:prstGeom prst="parallelogram">
            <a:avLst>
              <a:gd name="adj" fmla="val 41863"/>
            </a:avLst>
          </a:prstGeom>
          <a:solidFill>
            <a:srgbClr val="86270D">
              <a:alpha val="40000"/>
            </a:srgb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1" name="Google Shape;4251;p68"/>
          <p:cNvSpPr>
            <a:spLocks noGrp="1"/>
          </p:cNvSpPr>
          <p:nvPr>
            <p:ph type="body" idx="3"/>
          </p:nvPr>
        </p:nvSpPr>
        <p:spPr>
          <a:xfrm flipH="1">
            <a:off x="11977008" y="0"/>
            <a:ext cx="8606972" cy="10287000"/>
          </a:xfrm>
          <a:prstGeom prst="parallelogram">
            <a:avLst>
              <a:gd name="adj" fmla="val 41863"/>
            </a:avLst>
          </a:prstGeom>
          <a:solidFill>
            <a:srgbClr val="86270D">
              <a:alpha val="40000"/>
            </a:srgb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2" name="Google Shape;4252;p68"/>
          <p:cNvSpPr>
            <a:spLocks noGrp="1"/>
          </p:cNvSpPr>
          <p:nvPr>
            <p:ph type="body" idx="4"/>
          </p:nvPr>
        </p:nvSpPr>
        <p:spPr>
          <a:xfrm flipH="1">
            <a:off x="-4691288" y="0"/>
            <a:ext cx="13914662" cy="10287000"/>
          </a:xfrm>
          <a:prstGeom prst="parallelogram">
            <a:avLst>
              <a:gd name="adj" fmla="val 35022"/>
            </a:avLst>
          </a:prstGeom>
          <a:solidFill>
            <a:srgbClr val="86270D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3" name="Google Shape;4253;p68"/>
          <p:cNvSpPr>
            <a:spLocks noGrp="1"/>
          </p:cNvSpPr>
          <p:nvPr>
            <p:ph type="body" idx="5"/>
          </p:nvPr>
        </p:nvSpPr>
        <p:spPr>
          <a:xfrm flipH="1">
            <a:off x="12963525" y="0"/>
            <a:ext cx="13914662" cy="10287000"/>
          </a:xfrm>
          <a:prstGeom prst="parallelogram">
            <a:avLst>
              <a:gd name="adj" fmla="val 35022"/>
            </a:avLst>
          </a:prstGeom>
          <a:solidFill>
            <a:srgbClr val="86270D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4" name="Google Shape;4254;p68"/>
          <p:cNvSpPr>
            <a:spLocks noGrp="1"/>
          </p:cNvSpPr>
          <p:nvPr>
            <p:ph type="body" idx="6"/>
          </p:nvPr>
        </p:nvSpPr>
        <p:spPr>
          <a:xfrm flipH="1">
            <a:off x="-9496426" y="0"/>
            <a:ext cx="5353050" cy="10287000"/>
          </a:xfrm>
          <a:prstGeom prst="parallelogram">
            <a:avLst>
              <a:gd name="adj" fmla="val 67559"/>
            </a:avLst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5" name="Google Shape;4255;p68"/>
          <p:cNvSpPr>
            <a:spLocks noGrp="1"/>
          </p:cNvSpPr>
          <p:nvPr>
            <p:ph type="body" idx="7"/>
          </p:nvPr>
        </p:nvSpPr>
        <p:spPr>
          <a:xfrm flipH="1">
            <a:off x="-6619883" y="0"/>
            <a:ext cx="4648208" cy="10287000"/>
          </a:xfrm>
          <a:prstGeom prst="parallelogram">
            <a:avLst>
              <a:gd name="adj" fmla="val 77247"/>
            </a:avLst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6" name="Google Shape;4256;p68"/>
          <p:cNvSpPr txBox="1">
            <a:spLocks noGrp="1"/>
          </p:cNvSpPr>
          <p:nvPr>
            <p:ph type="title"/>
          </p:nvPr>
        </p:nvSpPr>
        <p:spPr>
          <a:xfrm>
            <a:off x="559005" y="4055837"/>
            <a:ext cx="7235167" cy="331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ltr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7" name="Google Shape;4257;p68"/>
          <p:cNvSpPr txBox="1">
            <a:spLocks noGrp="1"/>
          </p:cNvSpPr>
          <p:nvPr>
            <p:ph type="body" idx="8"/>
          </p:nvPr>
        </p:nvSpPr>
        <p:spPr>
          <a:xfrm>
            <a:off x="567171" y="7667282"/>
            <a:ext cx="7227000" cy="208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b="0" i="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8" name="Google Shape;4258;p68"/>
          <p:cNvSpPr txBox="1">
            <a:spLocks noGrp="1"/>
          </p:cNvSpPr>
          <p:nvPr>
            <p:ph type="body" idx="9"/>
          </p:nvPr>
        </p:nvSpPr>
        <p:spPr>
          <a:xfrm rot="4250327">
            <a:off x="10978045" y="3220777"/>
            <a:ext cx="10698971" cy="401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0"/>
              <a:buNone/>
              <a:defRPr sz="17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9" name="Google Shape;4259;p68"/>
          <p:cNvSpPr txBox="1">
            <a:spLocks noGrp="1"/>
          </p:cNvSpPr>
          <p:nvPr>
            <p:ph type="body" idx="13"/>
          </p:nvPr>
        </p:nvSpPr>
        <p:spPr>
          <a:xfrm>
            <a:off x="661515" y="7485852"/>
            <a:ext cx="3239999" cy="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  <a:defRPr sz="1999" b="0" i="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 Image with Caption">
  <p:cSld name="Fullscreen Image with Caption">
    <p:spTree>
      <p:nvGrpSpPr>
        <p:cNvPr id="1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1" name="Google Shape;4261;p69"/>
          <p:cNvSpPr>
            <a:spLocks noGrp="1"/>
          </p:cNvSpPr>
          <p:nvPr>
            <p:ph type="pic" idx="2"/>
          </p:nvPr>
        </p:nvSpPr>
        <p:spPr>
          <a:xfrm>
            <a:off x="0" y="-3176"/>
            <a:ext cx="18286413" cy="10287000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62" name="Google Shape;4262;p69"/>
          <p:cNvSpPr txBox="1">
            <a:spLocks noGrp="1"/>
          </p:cNvSpPr>
          <p:nvPr>
            <p:ph type="title"/>
          </p:nvPr>
        </p:nvSpPr>
        <p:spPr>
          <a:xfrm>
            <a:off x="1" y="8563430"/>
            <a:ext cx="9142413" cy="1170617"/>
          </a:xfrm>
          <a:prstGeom prst="rect">
            <a:avLst/>
          </a:prstGeom>
          <a:solidFill>
            <a:schemeClr val="dk2">
              <a:alpha val="69803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ltr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 Image ">
  <p:cSld name="Fullscreen Image ">
    <p:spTree>
      <p:nvGrpSpPr>
        <p:cNvPr id="1" name="Shape 4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Google Shape;4264;p70"/>
          <p:cNvSpPr>
            <a:spLocks noGrp="1"/>
          </p:cNvSpPr>
          <p:nvPr>
            <p:ph type="pic" idx="2"/>
          </p:nvPr>
        </p:nvSpPr>
        <p:spPr>
          <a:xfrm>
            <a:off x="0" y="-3176"/>
            <a:ext cx="18286413" cy="10287000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3"/>
          <p:cNvSpPr txBox="1">
            <a:spLocks noGrp="1"/>
          </p:cNvSpPr>
          <p:nvPr>
            <p:ph type="body" idx="1"/>
          </p:nvPr>
        </p:nvSpPr>
        <p:spPr>
          <a:xfrm>
            <a:off x="1343383" y="2554100"/>
            <a:ext cx="15406663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2400"/>
            </a:lvl1pPr>
            <a:lvl2pPr marL="914400" lvl="1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AutoNum type="romanLcPeriod"/>
              <a:defRPr sz="2400"/>
            </a:lvl3pPr>
            <a:lvl4pPr marL="1828800" lvl="3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AutoNum type="arabicPeriod"/>
              <a:defRPr sz="2400"/>
            </a:lvl4pPr>
            <a:lvl5pPr marL="2286000" lvl="4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AutoNum type="alphaLcPeriod"/>
              <a:defRPr sz="2400"/>
            </a:lvl5pPr>
            <a:lvl6pPr marL="2743200" lvl="5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AutoNum type="romanLcPeriod"/>
              <a:defRPr sz="2400"/>
            </a:lvl6pPr>
            <a:lvl7pPr marL="3200400" lvl="6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AutoNum type="arabicPeriod"/>
              <a:defRPr sz="2400"/>
            </a:lvl7pPr>
            <a:lvl8pPr marL="3657600" lvl="7" indent="-304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200"/>
              <a:buAutoNum type="alphaLcPeriod"/>
              <a:defRPr sz="2400"/>
            </a:lvl8pPr>
            <a:lvl9pPr marL="4114800" lvl="8" indent="-30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1200"/>
              <a:buAutoNum type="romanLcPeriod"/>
              <a:defRPr sz="2400"/>
            </a:lvl9pPr>
          </a:lstStyle>
          <a:p>
            <a:endParaRPr/>
          </a:p>
        </p:txBody>
      </p:sp>
      <p:grpSp>
        <p:nvGrpSpPr>
          <p:cNvPr id="170" name="Google Shape;170;p93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171" name="Google Shape;171;p93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93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93"/>
          <p:cNvSpPr txBox="1">
            <a:spLocks noGrp="1"/>
          </p:cNvSpPr>
          <p:nvPr>
            <p:ph type="title"/>
          </p:nvPr>
        </p:nvSpPr>
        <p:spPr>
          <a:xfrm>
            <a:off x="2485884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&amp; Text 1">
  <p:cSld name="Big Image &amp; Text 1"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6" name="Google Shape;4266;p71"/>
          <p:cNvSpPr>
            <a:spLocks noGrp="1"/>
          </p:cNvSpPr>
          <p:nvPr>
            <p:ph type="pic" idx="2"/>
          </p:nvPr>
        </p:nvSpPr>
        <p:spPr>
          <a:xfrm>
            <a:off x="0" y="-3176"/>
            <a:ext cx="18286413" cy="10287000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67" name="Google Shape;4267;p71"/>
          <p:cNvSpPr txBox="1">
            <a:spLocks noGrp="1"/>
          </p:cNvSpPr>
          <p:nvPr>
            <p:ph type="title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dk2">
              <a:alpha val="49803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ltr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8" name="Google Shape;4268;p71"/>
          <p:cNvSpPr txBox="1">
            <a:spLocks noGrp="1"/>
          </p:cNvSpPr>
          <p:nvPr>
            <p:ph type="body" idx="1"/>
          </p:nvPr>
        </p:nvSpPr>
        <p:spPr>
          <a:xfrm>
            <a:off x="456407" y="6894738"/>
            <a:ext cx="17373600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99"/>
              <a:buNone/>
              <a:defRPr sz="9599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&amp; Text 2">
  <p:cSld name="Big Image &amp; Text 2">
    <p:spTree>
      <p:nvGrpSpPr>
        <p:cNvPr id="1" name="Shape 4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" name="Google Shape;4270;p72"/>
          <p:cNvSpPr>
            <a:spLocks noGrp="1"/>
          </p:cNvSpPr>
          <p:nvPr>
            <p:ph type="pic" idx="2"/>
          </p:nvPr>
        </p:nvSpPr>
        <p:spPr>
          <a:xfrm>
            <a:off x="0" y="-3176"/>
            <a:ext cx="18286413" cy="10287000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1" name="Google Shape;4271;p72"/>
          <p:cNvSpPr txBox="1">
            <a:spLocks noGrp="1"/>
          </p:cNvSpPr>
          <p:nvPr>
            <p:ph type="body" idx="1"/>
          </p:nvPr>
        </p:nvSpPr>
        <p:spPr>
          <a:xfrm>
            <a:off x="0" y="1016451"/>
            <a:ext cx="18286413" cy="1552575"/>
          </a:xfrm>
          <a:prstGeom prst="rect">
            <a:avLst/>
          </a:prstGeom>
          <a:solidFill>
            <a:schemeClr val="dk2">
              <a:alpha val="4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2" name="Google Shape;4272;p72"/>
          <p:cNvSpPr txBox="1">
            <a:spLocks noGrp="1"/>
          </p:cNvSpPr>
          <p:nvPr>
            <p:ph type="body" idx="3"/>
          </p:nvPr>
        </p:nvSpPr>
        <p:spPr>
          <a:xfrm>
            <a:off x="456407" y="1016453"/>
            <a:ext cx="17373600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hing">
  <p:cSld name="Nothing">
    <p:spTree>
      <p:nvGrpSpPr>
        <p:cNvPr id="1" name="Shape 42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spTree>
      <p:nvGrpSpPr>
        <p:cNvPr id="1" name="Shape 4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ext">
  <p:cSld name="Simple Text">
    <p:bg>
      <p:bgPr>
        <a:solidFill>
          <a:schemeClr val="dk2"/>
        </a:solidFill>
        <a:effectLst/>
      </p:bgPr>
    </p:bg>
    <p:spTree>
      <p:nvGrpSpPr>
        <p:cNvPr id="1" name="Shape 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6" name="Google Shape;4276;p75"/>
          <p:cNvSpPr txBox="1">
            <a:spLocks noGrp="1"/>
          </p:cNvSpPr>
          <p:nvPr>
            <p:ph type="title"/>
          </p:nvPr>
        </p:nvSpPr>
        <p:spPr>
          <a:xfrm>
            <a:off x="725716" y="2830288"/>
            <a:ext cx="16826888" cy="4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ltr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">
  <p:cSld name="No Contents">
    <p:spTree>
      <p:nvGrpSpPr>
        <p:cNvPr id="1" name="Shape 4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8" name="Google Shape;4278;p76"/>
          <p:cNvSpPr/>
          <p:nvPr/>
        </p:nvSpPr>
        <p:spPr>
          <a:xfrm>
            <a:off x="0" y="5964072"/>
            <a:ext cx="18286413" cy="432292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9" name="Google Shape;4279;p76"/>
          <p:cNvSpPr/>
          <p:nvPr/>
        </p:nvSpPr>
        <p:spPr>
          <a:xfrm>
            <a:off x="0" y="1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0" name="Google Shape;4280;p76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>
                <a:solidFill>
                  <a:srgbClr val="888888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81" name="Google Shape;4281;p76"/>
          <p:cNvSpPr/>
          <p:nvPr/>
        </p:nvSpPr>
        <p:spPr>
          <a:xfrm>
            <a:off x="16531655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2" name="Google Shape;4282;p76"/>
          <p:cNvSpPr/>
          <p:nvPr/>
        </p:nvSpPr>
        <p:spPr>
          <a:xfrm>
            <a:off x="17151170" y="9166572"/>
            <a:ext cx="1080119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3" name="Google Shape;4283;p76"/>
          <p:cNvSpPr/>
          <p:nvPr/>
        </p:nvSpPr>
        <p:spPr>
          <a:xfrm>
            <a:off x="16289466" y="9704243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 extrusionOk="0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4" name="Google Shape;4284;p76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5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3" name="Google Shape;5423;p54"/>
          <p:cNvSpPr txBox="1">
            <a:spLocks noGrp="1"/>
          </p:cNvSpPr>
          <p:nvPr>
            <p:ph type="body" idx="1"/>
          </p:nvPr>
        </p:nvSpPr>
        <p:spPr>
          <a:xfrm>
            <a:off x="2167432" y="3388304"/>
            <a:ext cx="13906546" cy="166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83813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99"/>
              <a:buChar char="•"/>
              <a:defRPr sz="9599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4" name="Google Shape;5424;p54"/>
          <p:cNvSpPr txBox="1">
            <a:spLocks noGrp="1"/>
          </p:cNvSpPr>
          <p:nvPr>
            <p:ph type="body" idx="2"/>
          </p:nvPr>
        </p:nvSpPr>
        <p:spPr>
          <a:xfrm>
            <a:off x="2189140" y="5098496"/>
            <a:ext cx="13906546" cy="193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73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5" name="Google Shape;5425;p54"/>
          <p:cNvSpPr txBox="1">
            <a:spLocks noGrp="1"/>
          </p:cNvSpPr>
          <p:nvPr>
            <p:ph type="body" idx="3"/>
          </p:nvPr>
        </p:nvSpPr>
        <p:spPr>
          <a:xfrm>
            <a:off x="3855120" y="6763682"/>
            <a:ext cx="10576175" cy="317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429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426" name="Google Shape;5426;p54"/>
          <p:cNvGrpSpPr/>
          <p:nvPr/>
        </p:nvGrpSpPr>
        <p:grpSpPr>
          <a:xfrm>
            <a:off x="14212397" y="-1371"/>
            <a:ext cx="4095455" cy="2350391"/>
            <a:chOff x="14212397" y="-1371"/>
            <a:chExt cx="4095455" cy="2350390"/>
          </a:xfrm>
        </p:grpSpPr>
        <p:sp>
          <p:nvSpPr>
            <p:cNvPr id="5427" name="Google Shape;5427;p54"/>
            <p:cNvSpPr/>
            <p:nvPr/>
          </p:nvSpPr>
          <p:spPr>
            <a:xfrm rot="10800000">
              <a:off x="16421954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8" name="Google Shape;5428;p54"/>
            <p:cNvSpPr/>
            <p:nvPr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9" name="Google Shape;5429;p54"/>
          <p:cNvSpPr/>
          <p:nvPr/>
        </p:nvSpPr>
        <p:spPr>
          <a:xfrm>
            <a:off x="-12267" y="7932497"/>
            <a:ext cx="1864458" cy="2350389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0" name="Google Shape;5430;p54"/>
          <p:cNvSpPr/>
          <p:nvPr/>
        </p:nvSpPr>
        <p:spPr>
          <a:xfrm>
            <a:off x="-12266" y="8333371"/>
            <a:ext cx="4095455" cy="1949516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p199"/>
          <p:cNvSpPr txBox="1"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99"/>
              <a:buFont typeface="Calibri"/>
              <a:buNone/>
              <a:defRPr sz="8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3" name="Google Shape;5433;p199"/>
          <p:cNvSpPr txBox="1"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34" name="Google Shape;5434;p199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5" name="Google Shape;5435;p199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6" name="Google Shape;5436;p199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8" name="Google Shape;5438;p200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9" name="Google Shape;5439;p200"/>
          <p:cNvSpPr txBox="1">
            <a:spLocks noGrp="1"/>
          </p:cNvSpPr>
          <p:nvPr>
            <p:ph type="body" idx="1"/>
          </p:nvPr>
        </p:nvSpPr>
        <p:spPr>
          <a:xfrm>
            <a:off x="1257191" y="2738438"/>
            <a:ext cx="15772031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0" name="Google Shape;5440;p200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1" name="Google Shape;5441;p200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2" name="Google Shape;5442;p200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4" name="Google Shape;5444;p201"/>
          <p:cNvSpPr txBox="1">
            <a:spLocks noGrp="1"/>
          </p:cNvSpPr>
          <p:nvPr>
            <p:ph type="title"/>
          </p:nvPr>
        </p:nvSpPr>
        <p:spPr>
          <a:xfrm>
            <a:off x="1247667" y="2564608"/>
            <a:ext cx="15772031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99"/>
              <a:buFont typeface="Calibri"/>
              <a:buNone/>
              <a:defRPr sz="8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5" name="Google Shape;5445;p201"/>
          <p:cNvSpPr txBox="1">
            <a:spLocks noGrp="1"/>
          </p:cNvSpPr>
          <p:nvPr>
            <p:ph type="body" idx="1"/>
          </p:nvPr>
        </p:nvSpPr>
        <p:spPr>
          <a:xfrm>
            <a:off x="1247667" y="6884195"/>
            <a:ext cx="15772031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46" name="Google Shape;5446;p201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7" name="Google Shape;5447;p201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8" name="Google Shape;5448;p201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4"/>
          <p:cNvSpPr txBox="1">
            <a:spLocks noGrp="1"/>
          </p:cNvSpPr>
          <p:nvPr>
            <p:ph type="subTitle" idx="1"/>
          </p:nvPr>
        </p:nvSpPr>
        <p:spPr>
          <a:xfrm>
            <a:off x="12247187" y="4615100"/>
            <a:ext cx="4403018" cy="3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176" name="Google Shape;176;p94"/>
          <p:cNvGrpSpPr/>
          <p:nvPr/>
        </p:nvGrpSpPr>
        <p:grpSpPr>
          <a:xfrm rot="10800000">
            <a:off x="15788233" y="1144915"/>
            <a:ext cx="2506728" cy="657070"/>
            <a:chOff x="-8549" y="582500"/>
            <a:chExt cx="1253473" cy="328535"/>
          </a:xfrm>
        </p:grpSpPr>
        <p:sp>
          <p:nvSpPr>
            <p:cNvPr id="177" name="Google Shape;177;p94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94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94"/>
          <p:cNvSpPr txBox="1">
            <a:spLocks noGrp="1"/>
          </p:cNvSpPr>
          <p:nvPr>
            <p:ph type="title"/>
          </p:nvPr>
        </p:nvSpPr>
        <p:spPr>
          <a:xfrm>
            <a:off x="3391856" y="1044750"/>
            <a:ext cx="123961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0" name="Google Shape;5450;p202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1" name="Google Shape;5451;p202"/>
          <p:cNvSpPr txBox="1">
            <a:spLocks noGrp="1"/>
          </p:cNvSpPr>
          <p:nvPr>
            <p:ph type="body" idx="1"/>
          </p:nvPr>
        </p:nvSpPr>
        <p:spPr>
          <a:xfrm>
            <a:off x="1257191" y="2738438"/>
            <a:ext cx="7771726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2" name="Google Shape;5452;p202"/>
          <p:cNvSpPr txBox="1">
            <a:spLocks noGrp="1"/>
          </p:cNvSpPr>
          <p:nvPr>
            <p:ph type="body" idx="2"/>
          </p:nvPr>
        </p:nvSpPr>
        <p:spPr>
          <a:xfrm>
            <a:off x="9257496" y="2738438"/>
            <a:ext cx="7771726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3" name="Google Shape;5453;p202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4" name="Google Shape;5454;p202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5" name="Google Shape;5455;p202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" name="Google Shape;5457;p203"/>
          <p:cNvSpPr txBox="1">
            <a:spLocks noGrp="1"/>
          </p:cNvSpPr>
          <p:nvPr>
            <p:ph type="title"/>
          </p:nvPr>
        </p:nvSpPr>
        <p:spPr>
          <a:xfrm>
            <a:off x="1259573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8" name="Google Shape;5458;p203"/>
          <p:cNvSpPr txBox="1">
            <a:spLocks noGrp="1"/>
          </p:cNvSpPr>
          <p:nvPr>
            <p:ph type="body" idx="1"/>
          </p:nvPr>
        </p:nvSpPr>
        <p:spPr>
          <a:xfrm>
            <a:off x="1259573" y="2521745"/>
            <a:ext cx="7736009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5459" name="Google Shape;5459;p203"/>
          <p:cNvSpPr txBox="1">
            <a:spLocks noGrp="1"/>
          </p:cNvSpPr>
          <p:nvPr>
            <p:ph type="body" idx="2"/>
          </p:nvPr>
        </p:nvSpPr>
        <p:spPr>
          <a:xfrm>
            <a:off x="1259573" y="3757613"/>
            <a:ext cx="7736009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0" name="Google Shape;5460;p203"/>
          <p:cNvSpPr txBox="1">
            <a:spLocks noGrp="1"/>
          </p:cNvSpPr>
          <p:nvPr>
            <p:ph type="body" idx="3"/>
          </p:nvPr>
        </p:nvSpPr>
        <p:spPr>
          <a:xfrm>
            <a:off x="9257497" y="2521745"/>
            <a:ext cx="7774107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5461" name="Google Shape;5461;p203"/>
          <p:cNvSpPr txBox="1">
            <a:spLocks noGrp="1"/>
          </p:cNvSpPr>
          <p:nvPr>
            <p:ph type="body" idx="4"/>
          </p:nvPr>
        </p:nvSpPr>
        <p:spPr>
          <a:xfrm>
            <a:off x="9257497" y="3757613"/>
            <a:ext cx="7774107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2" name="Google Shape;5462;p203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3" name="Google Shape;5463;p203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4" name="Google Shape;5464;p203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6" name="Google Shape;5466;p204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7" name="Google Shape;5467;p204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8" name="Google Shape;5468;p204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9" name="Google Shape;5469;p204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1" name="Google Shape;5471;p205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2" name="Google Shape;5472;p205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3" name="Google Shape;5473;p205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p206"/>
          <p:cNvSpPr txBox="1">
            <a:spLocks noGrp="1"/>
          </p:cNvSpPr>
          <p:nvPr>
            <p:ph type="title"/>
          </p:nvPr>
        </p:nvSpPr>
        <p:spPr>
          <a:xfrm>
            <a:off x="1259573" y="685800"/>
            <a:ext cx="5897844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6" name="Google Shape;5476;p206"/>
          <p:cNvSpPr txBox="1">
            <a:spLocks noGrp="1"/>
          </p:cNvSpPr>
          <p:nvPr>
            <p:ph type="body" idx="1"/>
          </p:nvPr>
        </p:nvSpPr>
        <p:spPr>
          <a:xfrm>
            <a:off x="7774107" y="1481138"/>
            <a:ext cx="9257497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477" name="Google Shape;5477;p206"/>
          <p:cNvSpPr txBox="1">
            <a:spLocks noGrp="1"/>
          </p:cNvSpPr>
          <p:nvPr>
            <p:ph type="body" idx="2"/>
          </p:nvPr>
        </p:nvSpPr>
        <p:spPr>
          <a:xfrm>
            <a:off x="1259573" y="3086100"/>
            <a:ext cx="5897844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478" name="Google Shape;5478;p206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9" name="Google Shape;5479;p206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0" name="Google Shape;5480;p206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p207"/>
          <p:cNvSpPr txBox="1">
            <a:spLocks noGrp="1"/>
          </p:cNvSpPr>
          <p:nvPr>
            <p:ph type="title"/>
          </p:nvPr>
        </p:nvSpPr>
        <p:spPr>
          <a:xfrm>
            <a:off x="1259573" y="685800"/>
            <a:ext cx="5897844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3" name="Google Shape;5483;p207"/>
          <p:cNvSpPr>
            <a:spLocks noGrp="1"/>
          </p:cNvSpPr>
          <p:nvPr>
            <p:ph type="pic" idx="2"/>
          </p:nvPr>
        </p:nvSpPr>
        <p:spPr>
          <a:xfrm>
            <a:off x="7774107" y="1481138"/>
            <a:ext cx="9257497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4" name="Google Shape;5484;p207"/>
          <p:cNvSpPr txBox="1">
            <a:spLocks noGrp="1"/>
          </p:cNvSpPr>
          <p:nvPr>
            <p:ph type="body" idx="1"/>
          </p:nvPr>
        </p:nvSpPr>
        <p:spPr>
          <a:xfrm>
            <a:off x="1259573" y="3086100"/>
            <a:ext cx="5897844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485" name="Google Shape;5485;p207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6" name="Google Shape;5486;p207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7" name="Google Shape;5487;p207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9" name="Google Shape;5489;p208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0" name="Google Shape;5490;p208"/>
          <p:cNvSpPr txBox="1">
            <a:spLocks noGrp="1"/>
          </p:cNvSpPr>
          <p:nvPr>
            <p:ph type="body" idx="1"/>
          </p:nvPr>
        </p:nvSpPr>
        <p:spPr>
          <a:xfrm rot="5400000">
            <a:off x="5879703" y="-1884074"/>
            <a:ext cx="6527007" cy="157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91" name="Google Shape;5491;p208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2" name="Google Shape;5492;p208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3" name="Google Shape;5493;p208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5" name="Google Shape;5495;p209"/>
          <p:cNvSpPr txBox="1">
            <a:spLocks noGrp="1"/>
          </p:cNvSpPr>
          <p:nvPr>
            <p:ph type="title"/>
          </p:nvPr>
        </p:nvSpPr>
        <p:spPr>
          <a:xfrm rot="5400000">
            <a:off x="10698839" y="2935063"/>
            <a:ext cx="8717757" cy="39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6" name="Google Shape;5496;p209"/>
          <p:cNvSpPr txBox="1">
            <a:spLocks noGrp="1"/>
          </p:cNvSpPr>
          <p:nvPr>
            <p:ph type="body" idx="1"/>
          </p:nvPr>
        </p:nvSpPr>
        <p:spPr>
          <a:xfrm rot="5400000">
            <a:off x="2698534" y="-893655"/>
            <a:ext cx="8717757" cy="1160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97" name="Google Shape;5497;p209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8" name="Google Shape;5498;p209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9" name="Google Shape;5499;p209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23363" y="1489151"/>
            <a:ext cx="17039571" cy="41053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23346" y="5668250"/>
            <a:ext cx="17039571" cy="1585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891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3346" y="4301700"/>
            <a:ext cx="17039571" cy="16834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6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 2">
    <p:bg>
      <p:bgPr>
        <a:solidFill>
          <a:schemeClr val="accent3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5"/>
          <p:cNvSpPr txBox="1">
            <a:spLocks noGrp="1"/>
          </p:cNvSpPr>
          <p:nvPr>
            <p:ph type="title"/>
          </p:nvPr>
        </p:nvSpPr>
        <p:spPr>
          <a:xfrm>
            <a:off x="1930532" y="3138700"/>
            <a:ext cx="9821148" cy="30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9pPr>
          </a:lstStyle>
          <a:p>
            <a:endParaRPr/>
          </a:p>
        </p:txBody>
      </p:sp>
      <p:grpSp>
        <p:nvGrpSpPr>
          <p:cNvPr id="182" name="Google Shape;182;p95"/>
          <p:cNvGrpSpPr/>
          <p:nvPr/>
        </p:nvGrpSpPr>
        <p:grpSpPr>
          <a:xfrm>
            <a:off x="13898632" y="-2285399"/>
            <a:ext cx="7626203" cy="10758148"/>
            <a:chOff x="6949919" y="-1142700"/>
            <a:chExt cx="3813433" cy="5379074"/>
          </a:xfrm>
        </p:grpSpPr>
        <p:grpSp>
          <p:nvGrpSpPr>
            <p:cNvPr id="183" name="Google Shape;183;p95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184" name="Google Shape;184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oogle Shape;186;p95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187" name="Google Shape;187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" name="Google Shape;189;p95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" name="Google Shape;190;p95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191" name="Google Shape;191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95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194" name="Google Shape;194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" name="Google Shape;196;p95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197" name="Google Shape;197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95"/>
            <p:cNvGrpSpPr/>
            <p:nvPr/>
          </p:nvGrpSpPr>
          <p:grpSpPr>
            <a:xfrm rot="8100000">
              <a:off x="7954153" y="2861061"/>
              <a:ext cx="3167166" cy="299397"/>
              <a:chOff x="-304800" y="4182975"/>
              <a:chExt cx="3167197" cy="299400"/>
            </a:xfrm>
          </p:grpSpPr>
          <p:sp>
            <p:nvSpPr>
              <p:cNvPr id="200" name="Google Shape;200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2" name="Google Shape;202;p95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203" name="Google Shape;203;p9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9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5" name="Google Shape;205;p95"/>
          <p:cNvSpPr txBox="1">
            <a:spLocks noGrp="1"/>
          </p:cNvSpPr>
          <p:nvPr>
            <p:ph type="subTitle" idx="1"/>
          </p:nvPr>
        </p:nvSpPr>
        <p:spPr>
          <a:xfrm>
            <a:off x="1930532" y="6400950"/>
            <a:ext cx="9405984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06" name="Google Shape;206;p95"/>
          <p:cNvSpPr/>
          <p:nvPr/>
        </p:nvSpPr>
        <p:spPr>
          <a:xfrm>
            <a:off x="0" y="3281700"/>
            <a:ext cx="1615060" cy="372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17039571" cy="683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7146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371509" lvl="1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263" lvl="2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017" lvl="3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526" lvl="5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280" lvl="6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1789" lvl="8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236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7998956" cy="683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850"/>
            </a:lvl1pPr>
            <a:lvl2pPr marL="1371509" lvl="1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263" lvl="2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017" lvl="3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8771" lvl="4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526" lvl="5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280" lvl="6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034" lvl="7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1789" lvl="8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9663961" y="2304950"/>
            <a:ext cx="7998956" cy="683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850"/>
            </a:lvl1pPr>
            <a:lvl2pPr marL="1371509" lvl="1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263" lvl="2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017" lvl="3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8771" lvl="4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526" lvl="5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280" lvl="6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034" lvl="7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1789" lvl="8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071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773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23346" y="1111200"/>
            <a:ext cx="5615513" cy="15115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623346" y="2779200"/>
            <a:ext cx="5615513" cy="63589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509" lvl="1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263" lvl="2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017" lvl="3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8771" lvl="4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526" lvl="5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280" lvl="6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034" lvl="7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1789" lvl="8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367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980415" y="900300"/>
            <a:ext cx="12734345" cy="81814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82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9143206" y="-251"/>
            <a:ext cx="9143207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34" tIns="182834" rIns="182834" bIns="1828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530954" y="2466350"/>
            <a:ext cx="8089848" cy="2964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530954" y="5606150"/>
            <a:ext cx="8089848" cy="2470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9878143" y="1448150"/>
            <a:ext cx="7673184" cy="73903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685754" lvl="0" indent="-57146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371509" lvl="1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263" lvl="2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017" lvl="3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526" lvl="5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280" lvl="6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1789" lvl="8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126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23346" y="8461151"/>
            <a:ext cx="11996409" cy="1210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685754" lvl="0" indent="-3428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7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623346" y="2212250"/>
            <a:ext cx="17039571" cy="39271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23346" y="6304451"/>
            <a:ext cx="17039571" cy="26014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71462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371509" lvl="1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263" lvl="2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017" lvl="3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526" lvl="5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280" lvl="6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1789" lvl="8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070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6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238550" y="331751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22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96"/>
          <p:cNvGrpSpPr/>
          <p:nvPr/>
        </p:nvGrpSpPr>
        <p:grpSpPr>
          <a:xfrm>
            <a:off x="13898632" y="-2285399"/>
            <a:ext cx="7626203" cy="10758148"/>
            <a:chOff x="6949919" y="-1142700"/>
            <a:chExt cx="3813433" cy="5379074"/>
          </a:xfrm>
        </p:grpSpPr>
        <p:grpSp>
          <p:nvGrpSpPr>
            <p:cNvPr id="209" name="Google Shape;209;p96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210" name="Google Shape;210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oogle Shape;212;p96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213" name="Google Shape;213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5" name="Google Shape;215;p96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6" name="Google Shape;216;p96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217" name="Google Shape;217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" name="Google Shape;219;p96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220" name="Google Shape;220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" name="Google Shape;222;p96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223" name="Google Shape;223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5" name="Google Shape;225;p96"/>
            <p:cNvGrpSpPr/>
            <p:nvPr/>
          </p:nvGrpSpPr>
          <p:grpSpPr>
            <a:xfrm rot="8100000">
              <a:off x="7954153" y="2861061"/>
              <a:ext cx="3167166" cy="299397"/>
              <a:chOff x="-304800" y="4182975"/>
              <a:chExt cx="3167197" cy="299400"/>
            </a:xfrm>
          </p:grpSpPr>
          <p:sp>
            <p:nvSpPr>
              <p:cNvPr id="226" name="Google Shape;226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8" name="Google Shape;228;p96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229" name="Google Shape;229;p9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9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1" name="Google Shape;231;p96"/>
          <p:cNvSpPr txBox="1">
            <a:spLocks noGrp="1"/>
          </p:cNvSpPr>
          <p:nvPr>
            <p:ph type="subTitle" idx="1"/>
          </p:nvPr>
        </p:nvSpPr>
        <p:spPr>
          <a:xfrm>
            <a:off x="1667255" y="2910100"/>
            <a:ext cx="6310252" cy="9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96"/>
          <p:cNvSpPr txBox="1">
            <a:spLocks noGrp="1"/>
          </p:cNvSpPr>
          <p:nvPr>
            <p:ph type="subTitle" idx="2"/>
          </p:nvPr>
        </p:nvSpPr>
        <p:spPr>
          <a:xfrm>
            <a:off x="1667255" y="3874998"/>
            <a:ext cx="5005966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96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34" name="Google Shape;234;p96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235" name="Google Shape;235;p96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6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Image and Text">
  <p:cSld name="1 Image and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1" name="Google Shape;61;p14"/>
          <p:cNvSpPr/>
          <p:nvPr/>
        </p:nvSpPr>
        <p:spPr>
          <a:xfrm>
            <a:off x="6297509" y="6731487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2067923" y="3222047"/>
            <a:ext cx="5060261" cy="5060250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465790" y="3814950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904038" y="3097901"/>
            <a:ext cx="5060261" cy="5060250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2067923" y="3222047"/>
            <a:ext cx="4916273" cy="491625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771779" y="3078030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2149865" y="3125837"/>
            <a:ext cx="431963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7300184" y="6347337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8011061" y="3236871"/>
            <a:ext cx="8732842" cy="386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1257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ic List - 5 Items">
  <p:cSld name="Numeric List - 5 Item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092606" y="1621760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8217892" y="4713826"/>
            <a:ext cx="1029061" cy="1029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8217892" y="6282540"/>
            <a:ext cx="1029061" cy="10291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8217892" y="7851254"/>
            <a:ext cx="1029061" cy="1029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2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2"/>
          </p:nvPr>
        </p:nvSpPr>
        <p:spPr>
          <a:xfrm>
            <a:off x="9000877" y="4441332"/>
            <a:ext cx="8590654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3"/>
          </p:nvPr>
        </p:nvSpPr>
        <p:spPr>
          <a:xfrm>
            <a:off x="9000877" y="5803959"/>
            <a:ext cx="8590654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"/>
          </p:nvPr>
        </p:nvSpPr>
        <p:spPr>
          <a:xfrm>
            <a:off x="9000877" y="7166588"/>
            <a:ext cx="8590654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5"/>
          </p:nvPr>
        </p:nvSpPr>
        <p:spPr>
          <a:xfrm>
            <a:off x="783772" y="3226162"/>
            <a:ext cx="6894302" cy="4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596891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67"/>
              <a:buChar char="●"/>
              <a:defRPr sz="4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6799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word 1">
  <p:cSld name="Keyword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2055489" y="3253280"/>
            <a:ext cx="14244864" cy="177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334"/>
              <a:buFont typeface="Ultra"/>
              <a:buNone/>
              <a:defRPr sz="8000"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10509540" y="946440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347790" y="2603213"/>
            <a:ext cx="678991" cy="6790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623441" y="409959"/>
            <a:ext cx="863925" cy="86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1287590" y="1584575"/>
            <a:ext cx="1357982" cy="13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2945432" y="-40589"/>
            <a:ext cx="599348" cy="599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2055489" y="5186771"/>
            <a:ext cx="14244864" cy="253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0" y="0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17136094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58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History timeline">
  <p:cSld name="1_History timelin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 rot="4620323">
            <a:off x="3441839" y="5408908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2854170" y="5922288"/>
            <a:ext cx="627696" cy="46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6" name="Google Shape;96;p17"/>
          <p:cNvSpPr/>
          <p:nvPr/>
        </p:nvSpPr>
        <p:spPr>
          <a:xfrm rot="5400000">
            <a:off x="3447523" y="4866860"/>
            <a:ext cx="1096650" cy="463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3762746" y="5735748"/>
            <a:ext cx="418914" cy="418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8" name="Google Shape;98;p17"/>
          <p:cNvSpPr/>
          <p:nvPr/>
        </p:nvSpPr>
        <p:spPr>
          <a:xfrm rot="10800000" flipH="1">
            <a:off x="4181841" y="5921657"/>
            <a:ext cx="2546329" cy="46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9" name="Google Shape;99;p17"/>
          <p:cNvSpPr/>
          <p:nvPr/>
        </p:nvSpPr>
        <p:spPr>
          <a:xfrm rot="6179677" flipH="1">
            <a:off x="6689861" y="5395952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0" name="Google Shape;100;p17"/>
          <p:cNvSpPr/>
          <p:nvPr/>
        </p:nvSpPr>
        <p:spPr>
          <a:xfrm rot="5400000" flipH="1">
            <a:off x="6695547" y="6951323"/>
            <a:ext cx="1096650" cy="46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7015585" y="5734608"/>
            <a:ext cx="418914" cy="418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7434682" y="5921300"/>
            <a:ext cx="2546329" cy="46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3" name="Google Shape;103;p17"/>
          <p:cNvSpPr/>
          <p:nvPr/>
        </p:nvSpPr>
        <p:spPr>
          <a:xfrm rot="4620323">
            <a:off x="9942702" y="5413229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17"/>
          <p:cNvSpPr/>
          <p:nvPr/>
        </p:nvSpPr>
        <p:spPr>
          <a:xfrm rot="5400000">
            <a:off x="9948387" y="4891657"/>
            <a:ext cx="1096650" cy="463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Google Shape;105;p17"/>
          <p:cNvSpPr/>
          <p:nvPr/>
        </p:nvSpPr>
        <p:spPr>
          <a:xfrm rot="10800000" flipH="1">
            <a:off x="10274752" y="5735748"/>
            <a:ext cx="418914" cy="4189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" name="Google Shape;106;p17"/>
          <p:cNvSpPr/>
          <p:nvPr/>
        </p:nvSpPr>
        <p:spPr>
          <a:xfrm rot="10800000" flipH="1">
            <a:off x="10693848" y="5921657"/>
            <a:ext cx="2546329" cy="46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7" name="Google Shape;107;p17"/>
          <p:cNvSpPr/>
          <p:nvPr/>
        </p:nvSpPr>
        <p:spPr>
          <a:xfrm rot="6179677" flipH="1">
            <a:off x="13201867" y="5395952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8" name="Google Shape;108;p17"/>
          <p:cNvSpPr/>
          <p:nvPr/>
        </p:nvSpPr>
        <p:spPr>
          <a:xfrm rot="5400000" flipH="1">
            <a:off x="13344399" y="6855415"/>
            <a:ext cx="822960" cy="463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13527594" y="5734608"/>
            <a:ext cx="418914" cy="418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13946690" y="5921300"/>
            <a:ext cx="1290938" cy="6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2726534" y="3128615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4188571" y="402599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3145817" y="2688818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4"/>
          </p:nvPr>
        </p:nvSpPr>
        <p:spPr>
          <a:xfrm>
            <a:off x="10668448" y="3270348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5"/>
          </p:nvPr>
        </p:nvSpPr>
        <p:spPr>
          <a:xfrm>
            <a:off x="10675178" y="402599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6"/>
          </p:nvPr>
        </p:nvSpPr>
        <p:spPr>
          <a:xfrm>
            <a:off x="9632424" y="2688818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7"/>
          </p:nvPr>
        </p:nvSpPr>
        <p:spPr>
          <a:xfrm>
            <a:off x="5595516" y="7483742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8"/>
          </p:nvPr>
        </p:nvSpPr>
        <p:spPr>
          <a:xfrm>
            <a:off x="7441412" y="738821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9"/>
          </p:nvPr>
        </p:nvSpPr>
        <p:spPr>
          <a:xfrm>
            <a:off x="6373258" y="8462886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3"/>
          </p:nvPr>
        </p:nvSpPr>
        <p:spPr>
          <a:xfrm>
            <a:off x="13950412" y="6632565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4"/>
          </p:nvPr>
        </p:nvSpPr>
        <p:spPr>
          <a:xfrm>
            <a:off x="13957144" y="738821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5"/>
          </p:nvPr>
        </p:nvSpPr>
        <p:spPr>
          <a:xfrm>
            <a:off x="12888986" y="8462886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5607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/>
          <p:nvPr userDrawn="1"/>
        </p:nvSpPr>
        <p:spPr>
          <a:xfrm>
            <a:off x="1452546" y="139855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18"/>
          <p:cNvSpPr/>
          <p:nvPr/>
        </p:nvSpPr>
        <p:spPr>
          <a:xfrm rot="3600135">
            <a:off x="1165615" y="2420463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18"/>
          <p:cNvSpPr/>
          <p:nvPr/>
        </p:nvSpPr>
        <p:spPr>
          <a:xfrm rot="6618407">
            <a:off x="1282282" y="2537102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2"/>
          </p:nvPr>
        </p:nvSpPr>
        <p:spPr>
          <a:xfrm>
            <a:off x="2023050" y="2655891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3"/>
          </p:nvPr>
        </p:nvSpPr>
        <p:spPr>
          <a:xfrm>
            <a:off x="2709065" y="3362069"/>
            <a:ext cx="1393799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/>
          <p:nvPr/>
        </p:nvSpPr>
        <p:spPr>
          <a:xfrm rot="3600135">
            <a:off x="1165615" y="4630818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8"/>
          <p:cNvSpPr/>
          <p:nvPr/>
        </p:nvSpPr>
        <p:spPr>
          <a:xfrm rot="6618407">
            <a:off x="1282282" y="4747455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4"/>
          </p:nvPr>
        </p:nvSpPr>
        <p:spPr>
          <a:xfrm>
            <a:off x="2023050" y="4866246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5"/>
          </p:nvPr>
        </p:nvSpPr>
        <p:spPr>
          <a:xfrm>
            <a:off x="2709065" y="5572422"/>
            <a:ext cx="1393799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/>
          <p:nvPr/>
        </p:nvSpPr>
        <p:spPr>
          <a:xfrm rot="3600135">
            <a:off x="1165615" y="6841170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18"/>
          <p:cNvSpPr/>
          <p:nvPr/>
        </p:nvSpPr>
        <p:spPr>
          <a:xfrm rot="6618407">
            <a:off x="1282282" y="6957808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6"/>
          </p:nvPr>
        </p:nvSpPr>
        <p:spPr>
          <a:xfrm>
            <a:off x="2023050" y="7076598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7"/>
          </p:nvPr>
        </p:nvSpPr>
        <p:spPr>
          <a:xfrm>
            <a:off x="2709065" y="7782776"/>
            <a:ext cx="1393799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6189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file 4">
  <p:cSld name="rofile 4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11143378" y="3995459"/>
            <a:ext cx="1032660" cy="103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ftr" idx="11"/>
          </p:nvPr>
        </p:nvSpPr>
        <p:spPr>
          <a:xfrm>
            <a:off x="10509540" y="946440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1951518" y="5027955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6664310" y="1039046"/>
            <a:ext cx="5060261" cy="5060250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5584189" y="2479205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6500424" y="914898"/>
            <a:ext cx="5060261" cy="5060250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4329563" y="6222956"/>
            <a:ext cx="9576969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7523026" y="7735788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4354674" y="6943700"/>
            <a:ext cx="957696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6270D"/>
              </a:buClr>
              <a:buSzPts val="1600"/>
              <a:buChar char="●"/>
              <a:defRPr sz="2400" i="1">
                <a:solidFill>
                  <a:srgbClr val="86270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>
            <a:spLocks noGrp="1"/>
          </p:cNvSpPr>
          <p:nvPr>
            <p:ph type="pic" idx="2"/>
          </p:nvPr>
        </p:nvSpPr>
        <p:spPr>
          <a:xfrm>
            <a:off x="6644440" y="1069551"/>
            <a:ext cx="4916273" cy="491625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3"/>
          </p:nvPr>
        </p:nvSpPr>
        <p:spPr>
          <a:xfrm>
            <a:off x="2899794" y="7879805"/>
            <a:ext cx="12486866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4354674" y="2047157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5584189" y="1899752"/>
            <a:ext cx="431963" cy="43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13315214" y="4732634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0" y="0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17136094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069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">
  <p:cSld name="No Conten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271032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97852" y="1783991"/>
            <a:ext cx="16490619" cy="15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897854" y="3311042"/>
            <a:ext cx="16490619" cy="6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698421" algn="ctr" rtl="0">
              <a:spcBef>
                <a:spcPts val="1120"/>
              </a:spcBef>
              <a:spcAft>
                <a:spcPts val="0"/>
              </a:spcAft>
              <a:buClr>
                <a:srgbClr val="B7CCE4"/>
              </a:buClr>
              <a:buSzPts val="3733"/>
              <a:buChar char="●"/>
              <a:defRPr sz="5599">
                <a:solidFill>
                  <a:srgbClr val="B7CCE4"/>
                </a:solidFill>
              </a:defRPr>
            </a:lvl1pPr>
            <a:lvl2pPr marL="1371509" lvl="1" indent="-69842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3733"/>
              <a:buChar char="○"/>
              <a:defRPr>
                <a:solidFill>
                  <a:srgbClr val="B7CCE4"/>
                </a:solidFill>
              </a:defRPr>
            </a:lvl2pPr>
            <a:lvl3pPr marL="2057263" lvl="2" indent="-647657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3200"/>
              <a:buChar char="■"/>
              <a:defRPr>
                <a:solidFill>
                  <a:srgbClr val="B7CCE4"/>
                </a:solidFill>
              </a:defRPr>
            </a:lvl3pPr>
            <a:lvl4pPr marL="2743017" lvl="3" indent="-59689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2667"/>
              <a:buChar char="●"/>
              <a:defRPr>
                <a:solidFill>
                  <a:srgbClr val="B7CCE4"/>
                </a:solidFill>
              </a:defRPr>
            </a:lvl4pPr>
            <a:lvl5pPr marL="3428771" lvl="4" indent="-59689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2667"/>
              <a:buChar char="○"/>
              <a:defRPr>
                <a:solidFill>
                  <a:srgbClr val="B7CCE4"/>
                </a:solidFill>
              </a:defRPr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dt" idx="10"/>
          </p:nvPr>
        </p:nvSpPr>
        <p:spPr>
          <a:xfrm>
            <a:off x="914320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ftr" idx="11"/>
          </p:nvPr>
        </p:nvSpPr>
        <p:spPr>
          <a:xfrm>
            <a:off x="6247858" y="9534527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13105262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857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Text">
  <p:cSld name="Images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4458345" y="3412628"/>
            <a:ext cx="4022201" cy="4022100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2445722" y="6065022"/>
            <a:ext cx="2917097" cy="2917350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1869642" y="2792664"/>
            <a:ext cx="3079983" cy="3079800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7175550" y="7260834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1574220" y="6165309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2064474" y="456113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2"/>
          <p:cNvSpPr>
            <a:spLocks noGrp="1"/>
          </p:cNvSpPr>
          <p:nvPr>
            <p:ph type="pic" idx="2"/>
          </p:nvPr>
        </p:nvSpPr>
        <p:spPr>
          <a:xfrm>
            <a:off x="1768042" y="2685393"/>
            <a:ext cx="3062884" cy="306315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1" name="Google Shape;181;p22"/>
          <p:cNvSpPr>
            <a:spLocks noGrp="1"/>
          </p:cNvSpPr>
          <p:nvPr>
            <p:ph type="pic" idx="3"/>
          </p:nvPr>
        </p:nvSpPr>
        <p:spPr>
          <a:xfrm>
            <a:off x="4379821" y="3328309"/>
            <a:ext cx="3976305" cy="3976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>
            <a:spLocks noGrp="1"/>
          </p:cNvSpPr>
          <p:nvPr>
            <p:ph type="pic" idx="4"/>
          </p:nvPr>
        </p:nvSpPr>
        <p:spPr>
          <a:xfrm>
            <a:off x="2409804" y="6018155"/>
            <a:ext cx="2842853" cy="28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/>
          <p:nvPr/>
        </p:nvSpPr>
        <p:spPr>
          <a:xfrm>
            <a:off x="903945" y="5316417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2064473" y="5656589"/>
            <a:ext cx="431963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6367930" y="7855917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body" idx="5"/>
          </p:nvPr>
        </p:nvSpPr>
        <p:spPr>
          <a:xfrm>
            <a:off x="10020638" y="1776893"/>
            <a:ext cx="7119282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3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6"/>
          </p:nvPr>
        </p:nvSpPr>
        <p:spPr>
          <a:xfrm>
            <a:off x="10706654" y="2483072"/>
            <a:ext cx="6433542" cy="161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7"/>
          </p:nvPr>
        </p:nvSpPr>
        <p:spPr>
          <a:xfrm>
            <a:off x="10020638" y="6693138"/>
            <a:ext cx="7119282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  <a:defRPr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8"/>
          </p:nvPr>
        </p:nvSpPr>
        <p:spPr>
          <a:xfrm>
            <a:off x="10706654" y="6826098"/>
            <a:ext cx="6433542" cy="222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2262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">
  <p:cSld name="Large Image and Text"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ctrTitle"/>
          </p:nvPr>
        </p:nvSpPr>
        <p:spPr>
          <a:xfrm>
            <a:off x="125989" y="5276851"/>
            <a:ext cx="9017217" cy="21145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0" tIns="60925" rIns="576000" bIns="192000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6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1"/>
          </p:nvPr>
        </p:nvSpPr>
        <p:spPr>
          <a:xfrm>
            <a:off x="125989" y="7391403"/>
            <a:ext cx="9017217" cy="2768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384000" tIns="192000" rIns="576000" bIns="60925" anchor="t" anchorCtr="0">
            <a:normAutofit/>
          </a:bodyPr>
          <a:lstStyle>
            <a:lvl1pPr lvl="0" algn="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150">
                <a:solidFill>
                  <a:schemeClr val="lt1"/>
                </a:solidFill>
              </a:defRPr>
            </a:lvl1pPr>
            <a:lvl2pPr lvl="1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>
          <a:xfrm>
            <a:off x="13105262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4" name="Google Shape;194;p23"/>
          <p:cNvSpPr txBox="1"/>
          <p:nvPr/>
        </p:nvSpPr>
        <p:spPr>
          <a:xfrm>
            <a:off x="8792172" y="991960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3"/>
          <p:cNvSpPr>
            <a:spLocks noGrp="1"/>
          </p:cNvSpPr>
          <p:nvPr>
            <p:ph type="pic" idx="2"/>
          </p:nvPr>
        </p:nvSpPr>
        <p:spPr>
          <a:xfrm>
            <a:off x="125989" y="130072"/>
            <a:ext cx="9013168" cy="51466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0" tIns="0" rIns="121900" bIns="60925" anchor="ctr" anchorCtr="0">
            <a:noAutofit/>
          </a:bodyPr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D8D8D8"/>
              </a:buClr>
              <a:buSzPts val="1100"/>
              <a:buFont typeface="Arial"/>
              <a:buNone/>
              <a:defRPr sz="1650" b="0" i="1" u="none" strike="noStrike" cap="none">
                <a:solidFill>
                  <a:srgbClr val="D8D8D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5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body" idx="3"/>
          </p:nvPr>
        </p:nvSpPr>
        <p:spPr>
          <a:xfrm>
            <a:off x="9695609" y="1728000"/>
            <a:ext cx="7960709" cy="7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>
            <a:lvl1pPr marL="685754" lvl="0" indent="-752425" algn="l" rtl="0">
              <a:spcBef>
                <a:spcPts val="1350"/>
              </a:spcBef>
              <a:spcAft>
                <a:spcPts val="0"/>
              </a:spcAft>
              <a:buClr>
                <a:srgbClr val="3F3F3F"/>
              </a:buClr>
              <a:buSzPts val="4300"/>
              <a:buChar char="●"/>
              <a:defRPr>
                <a:solidFill>
                  <a:srgbClr val="3F3F3F"/>
                </a:solidFill>
              </a:defRPr>
            </a:lvl1pPr>
            <a:lvl2pPr marL="1371509" lvl="1" indent="-695279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3700"/>
              <a:buChar char="○"/>
              <a:defRPr>
                <a:solidFill>
                  <a:srgbClr val="3F3F3F"/>
                </a:solidFill>
              </a:defRPr>
            </a:lvl2pPr>
            <a:lvl3pPr marL="2057263" lvl="2" indent="-647657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3200"/>
              <a:buChar char="■"/>
              <a:defRPr>
                <a:solidFill>
                  <a:srgbClr val="3F3F3F"/>
                </a:solidFill>
              </a:defRPr>
            </a:lvl3pPr>
            <a:lvl4pPr marL="2743017" lvl="3" indent="-600035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2700"/>
              <a:buChar char="●"/>
              <a:defRPr>
                <a:solidFill>
                  <a:srgbClr val="3F3F3F"/>
                </a:solidFill>
              </a:defRPr>
            </a:lvl4pPr>
            <a:lvl5pPr marL="3428771" lvl="4" indent="-600035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2700"/>
              <a:buChar char="○"/>
              <a:defRPr>
                <a:solidFill>
                  <a:srgbClr val="3F3F3F"/>
                </a:solidFill>
              </a:defRPr>
            </a:lvl5pPr>
            <a:lvl6pPr marL="4114526" lvl="5" indent="-571462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4800280" lvl="6" indent="-571462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5486034" lvl="7" indent="-571462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6171789" lvl="8" indent="-571462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299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7"/>
          <p:cNvSpPr txBox="1">
            <a:spLocks noGrp="1"/>
          </p:cNvSpPr>
          <p:nvPr>
            <p:ph type="title"/>
          </p:nvPr>
        </p:nvSpPr>
        <p:spPr>
          <a:xfrm>
            <a:off x="5227196" y="2212250"/>
            <a:ext cx="6607827" cy="3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23998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9" name="Google Shape;239;p97"/>
          <p:cNvGrpSpPr/>
          <p:nvPr/>
        </p:nvGrpSpPr>
        <p:grpSpPr>
          <a:xfrm>
            <a:off x="15264920" y="3084850"/>
            <a:ext cx="6128277" cy="6743754"/>
            <a:chOff x="7709322" y="1333606"/>
            <a:chExt cx="3064404" cy="3371877"/>
          </a:xfrm>
        </p:grpSpPr>
        <p:grpSp>
          <p:nvGrpSpPr>
            <p:cNvPr id="240" name="Google Shape;240;p97"/>
            <p:cNvGrpSpPr/>
            <p:nvPr/>
          </p:nvGrpSpPr>
          <p:grpSpPr>
            <a:xfrm rot="8100000">
              <a:off x="7657942" y="2409523"/>
              <a:ext cx="3167166" cy="299397"/>
              <a:chOff x="-304800" y="4182975"/>
              <a:chExt cx="3167197" cy="299400"/>
            </a:xfrm>
          </p:grpSpPr>
          <p:sp>
            <p:nvSpPr>
              <p:cNvPr id="241" name="Google Shape;241;p9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9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3" name="Google Shape;243;p97"/>
            <p:cNvGrpSpPr/>
            <p:nvPr/>
          </p:nvGrpSpPr>
          <p:grpSpPr>
            <a:xfrm rot="8100000">
              <a:off x="7351354" y="3330170"/>
              <a:ext cx="3167166" cy="299397"/>
              <a:chOff x="-304800" y="4182975"/>
              <a:chExt cx="3167197" cy="299400"/>
            </a:xfrm>
          </p:grpSpPr>
          <p:sp>
            <p:nvSpPr>
              <p:cNvPr id="244" name="Google Shape;244;p9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9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" name="Google Shape;246;p97"/>
            <p:cNvGrpSpPr/>
            <p:nvPr/>
          </p:nvGrpSpPr>
          <p:grpSpPr>
            <a:xfrm rot="8100000">
              <a:off x="7964528" y="3330170"/>
              <a:ext cx="3167166" cy="299397"/>
              <a:chOff x="-304800" y="4182975"/>
              <a:chExt cx="3167197" cy="299400"/>
            </a:xfrm>
          </p:grpSpPr>
          <p:sp>
            <p:nvSpPr>
              <p:cNvPr id="247" name="Google Shape;247;p9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9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9" name="Google Shape;249;p97"/>
          <p:cNvSpPr txBox="1">
            <a:spLocks noGrp="1"/>
          </p:cNvSpPr>
          <p:nvPr>
            <p:ph type="subTitle" idx="1"/>
          </p:nvPr>
        </p:nvSpPr>
        <p:spPr>
          <a:xfrm>
            <a:off x="5415930" y="5809900"/>
            <a:ext cx="6230459" cy="13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50" name="Google Shape;250;p97"/>
          <p:cNvGrpSpPr/>
          <p:nvPr/>
        </p:nvGrpSpPr>
        <p:grpSpPr>
          <a:xfrm>
            <a:off x="-2982778" y="211128"/>
            <a:ext cx="6128279" cy="4902460"/>
            <a:chOff x="-1491518" y="3001163"/>
            <a:chExt cx="3064405" cy="2451230"/>
          </a:xfrm>
        </p:grpSpPr>
        <p:grpSp>
          <p:nvGrpSpPr>
            <p:cNvPr id="251" name="Google Shape;251;p97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252" name="Google Shape;252;p9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9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97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255" name="Google Shape;255;p9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9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oints 2">
  <p:cSld name="4 Points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4"/>
          <p:cNvGrpSpPr/>
          <p:nvPr/>
        </p:nvGrpSpPr>
        <p:grpSpPr>
          <a:xfrm>
            <a:off x="725846" y="2983020"/>
            <a:ext cx="17559828" cy="2475879"/>
            <a:chOff x="725872" y="2982872"/>
            <a:chExt cx="17560473" cy="2475756"/>
          </a:xfrm>
        </p:grpSpPr>
        <p:sp>
          <p:nvSpPr>
            <p:cNvPr id="199" name="Google Shape;199;p24"/>
            <p:cNvSpPr/>
            <p:nvPr/>
          </p:nvSpPr>
          <p:spPr>
            <a:xfrm>
              <a:off x="10548745" y="2982873"/>
              <a:ext cx="7737600" cy="1332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2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2" name="Google Shape;202;p24"/>
          <p:cNvGrpSpPr/>
          <p:nvPr/>
        </p:nvGrpSpPr>
        <p:grpSpPr>
          <a:xfrm>
            <a:off x="487858" y="4364556"/>
            <a:ext cx="17797815" cy="1332366"/>
            <a:chOff x="487876" y="4364335"/>
            <a:chExt cx="17798469" cy="1332300"/>
          </a:xfrm>
        </p:grpSpPr>
        <p:sp>
          <p:nvSpPr>
            <p:cNvPr id="203" name="Google Shape;203;p24"/>
            <p:cNvSpPr/>
            <p:nvPr/>
          </p:nvSpPr>
          <p:spPr>
            <a:xfrm>
              <a:off x="10548745" y="4364335"/>
              <a:ext cx="7737600" cy="1332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 rot="-54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6314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6" name="Google Shape;206;p24"/>
          <p:cNvGrpSpPr/>
          <p:nvPr/>
        </p:nvGrpSpPr>
        <p:grpSpPr>
          <a:xfrm>
            <a:off x="725846" y="5985082"/>
            <a:ext cx="17559828" cy="2475881"/>
            <a:chOff x="725872" y="5984782"/>
            <a:chExt cx="17560473" cy="2475756"/>
          </a:xfrm>
        </p:grpSpPr>
        <p:sp>
          <p:nvSpPr>
            <p:cNvPr id="207" name="Google Shape;207;p24"/>
            <p:cNvSpPr/>
            <p:nvPr/>
          </p:nvSpPr>
          <p:spPr>
            <a:xfrm rot="10800000" flipH="1">
              <a:off x="10548745" y="7128237"/>
              <a:ext cx="7737600" cy="1332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 rot="10800000" flipH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0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" name="Google Shape;209;p24"/>
            <p:cNvSpPr/>
            <p:nvPr/>
          </p:nvSpPr>
          <p:spPr>
            <a:xfrm rot="10800000" flipH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0" name="Google Shape;210;p24"/>
          <p:cNvGrpSpPr/>
          <p:nvPr/>
        </p:nvGrpSpPr>
        <p:grpSpPr>
          <a:xfrm>
            <a:off x="487858" y="5747061"/>
            <a:ext cx="17797815" cy="1332366"/>
            <a:chOff x="487876" y="5746775"/>
            <a:chExt cx="17798469" cy="1332300"/>
          </a:xfrm>
        </p:grpSpPr>
        <p:sp>
          <p:nvSpPr>
            <p:cNvPr id="211" name="Google Shape;211;p24"/>
            <p:cNvSpPr/>
            <p:nvPr/>
          </p:nvSpPr>
          <p:spPr>
            <a:xfrm rot="10800000" flipH="1">
              <a:off x="10548745" y="5746775"/>
              <a:ext cx="7737600" cy="1332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 rot="10800000" flipH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24"/>
            <p:cNvSpPr/>
            <p:nvPr/>
          </p:nvSpPr>
          <p:spPr>
            <a:xfrm rot="-5400000" flipH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9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7" name="Google Shape;217;p2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4"/>
          <p:cNvSpPr>
            <a:spLocks noGrp="1"/>
          </p:cNvSpPr>
          <p:nvPr>
            <p:ph type="pic" idx="2"/>
          </p:nvPr>
        </p:nvSpPr>
        <p:spPr>
          <a:xfrm>
            <a:off x="10798685" y="3330404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0" name="Google Shape;220;p24"/>
          <p:cNvSpPr>
            <a:spLocks noGrp="1"/>
          </p:cNvSpPr>
          <p:nvPr>
            <p:ph type="pic" idx="3"/>
          </p:nvPr>
        </p:nvSpPr>
        <p:spPr>
          <a:xfrm>
            <a:off x="10798685" y="4707315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1" name="Google Shape;221;p24"/>
          <p:cNvSpPr>
            <a:spLocks noGrp="1"/>
          </p:cNvSpPr>
          <p:nvPr>
            <p:ph type="pic" idx="4"/>
          </p:nvPr>
        </p:nvSpPr>
        <p:spPr>
          <a:xfrm>
            <a:off x="10798685" y="6071701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>
            <a:spLocks noGrp="1"/>
          </p:cNvSpPr>
          <p:nvPr>
            <p:ph type="pic" idx="5"/>
          </p:nvPr>
        </p:nvSpPr>
        <p:spPr>
          <a:xfrm>
            <a:off x="10798685" y="7436088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body" idx="6"/>
          </p:nvPr>
        </p:nvSpPr>
        <p:spPr>
          <a:xfrm>
            <a:off x="11572027" y="3048999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7"/>
          </p:nvPr>
        </p:nvSpPr>
        <p:spPr>
          <a:xfrm>
            <a:off x="11572027" y="4443164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body" idx="8"/>
          </p:nvPr>
        </p:nvSpPr>
        <p:spPr>
          <a:xfrm>
            <a:off x="11572027" y="5818610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body" idx="9"/>
          </p:nvPr>
        </p:nvSpPr>
        <p:spPr>
          <a:xfrm>
            <a:off x="11572027" y="7194560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body" idx="13"/>
          </p:nvPr>
        </p:nvSpPr>
        <p:spPr>
          <a:xfrm>
            <a:off x="1042306" y="3021843"/>
            <a:ext cx="6840756" cy="22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6222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Char char="●"/>
              <a:defRPr sz="4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body" idx="14"/>
          </p:nvPr>
        </p:nvSpPr>
        <p:spPr>
          <a:xfrm>
            <a:off x="1042306" y="6316962"/>
            <a:ext cx="6840756" cy="255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6175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op 1">
  <p:cSld name="Loop 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3" name="Google Shape;233;p2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8911774" y="4274459"/>
            <a:ext cx="1748998" cy="1749150"/>
          </a:xfrm>
          <a:prstGeom prst="rtTriangl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25"/>
          <p:cNvSpPr/>
          <p:nvPr/>
        </p:nvSpPr>
        <p:spPr>
          <a:xfrm rot="10800000">
            <a:off x="8911742" y="4274279"/>
            <a:ext cx="1748998" cy="1749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8911774" y="2525489"/>
            <a:ext cx="1748998" cy="1749150"/>
          </a:xfrm>
          <a:prstGeom prst="rtTriangl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6270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5"/>
          <p:cNvSpPr/>
          <p:nvPr/>
        </p:nvSpPr>
        <p:spPr>
          <a:xfrm rot="5400000">
            <a:off x="8911668" y="6023506"/>
            <a:ext cx="1749150" cy="1748998"/>
          </a:xfrm>
          <a:prstGeom prst="rtTriangl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25"/>
          <p:cNvSpPr/>
          <p:nvPr/>
        </p:nvSpPr>
        <p:spPr>
          <a:xfrm rot="-5400000">
            <a:off x="8911698" y="6023323"/>
            <a:ext cx="1749150" cy="174899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25"/>
          <p:cNvSpPr/>
          <p:nvPr/>
        </p:nvSpPr>
        <p:spPr>
          <a:xfrm rot="5400000">
            <a:off x="10660639" y="6023506"/>
            <a:ext cx="1749150" cy="1748998"/>
          </a:xfrm>
          <a:prstGeom prst="rtTriangl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25"/>
          <p:cNvSpPr/>
          <p:nvPr/>
        </p:nvSpPr>
        <p:spPr>
          <a:xfrm rot="10800000">
            <a:off x="7162772" y="6023250"/>
            <a:ext cx="1748998" cy="1749150"/>
          </a:xfrm>
          <a:prstGeom prst="rtTriangl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7162802" y="6023432"/>
            <a:ext cx="1748998" cy="17491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25"/>
          <p:cNvSpPr/>
          <p:nvPr/>
        </p:nvSpPr>
        <p:spPr>
          <a:xfrm rot="10800000">
            <a:off x="7162772" y="7772222"/>
            <a:ext cx="1748998" cy="1749150"/>
          </a:xfrm>
          <a:prstGeom prst="rtTriangl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25"/>
          <p:cNvSpPr/>
          <p:nvPr/>
        </p:nvSpPr>
        <p:spPr>
          <a:xfrm rot="-5400000">
            <a:off x="7162723" y="4274356"/>
            <a:ext cx="1749150" cy="1748998"/>
          </a:xfrm>
          <a:prstGeom prst="rtTriangl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25"/>
          <p:cNvSpPr/>
          <p:nvPr/>
        </p:nvSpPr>
        <p:spPr>
          <a:xfrm rot="5400000">
            <a:off x="7162692" y="4274538"/>
            <a:ext cx="1749150" cy="174899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25"/>
          <p:cNvSpPr/>
          <p:nvPr/>
        </p:nvSpPr>
        <p:spPr>
          <a:xfrm rot="-5400000">
            <a:off x="5413752" y="4274356"/>
            <a:ext cx="1749150" cy="1748998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25"/>
          <p:cNvSpPr/>
          <p:nvPr/>
        </p:nvSpPr>
        <p:spPr>
          <a:xfrm rot="5400000">
            <a:off x="9251813" y="5325498"/>
            <a:ext cx="360000" cy="404515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25"/>
          <p:cNvSpPr/>
          <p:nvPr/>
        </p:nvSpPr>
        <p:spPr>
          <a:xfrm rot="10800000">
            <a:off x="9251908" y="6370467"/>
            <a:ext cx="359969" cy="40455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25"/>
          <p:cNvSpPr/>
          <p:nvPr/>
        </p:nvSpPr>
        <p:spPr>
          <a:xfrm rot="-5400000">
            <a:off x="8140426" y="6370566"/>
            <a:ext cx="360000" cy="404515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8118170" y="5347754"/>
            <a:ext cx="359969" cy="40455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5"/>
          <p:cNvSpPr>
            <a:spLocks noGrp="1"/>
          </p:cNvSpPr>
          <p:nvPr>
            <p:ph type="pic" idx="2"/>
          </p:nvPr>
        </p:nvSpPr>
        <p:spPr>
          <a:xfrm>
            <a:off x="9897908" y="4415459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pic" idx="3"/>
          </p:nvPr>
        </p:nvSpPr>
        <p:spPr>
          <a:xfrm>
            <a:off x="9897908" y="7013520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>
            <a:spLocks noGrp="1"/>
          </p:cNvSpPr>
          <p:nvPr>
            <p:ph type="pic" idx="4"/>
          </p:nvPr>
        </p:nvSpPr>
        <p:spPr>
          <a:xfrm>
            <a:off x="7285334" y="7013520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>
            <a:spLocks noGrp="1"/>
          </p:cNvSpPr>
          <p:nvPr>
            <p:ph type="pic" idx="5"/>
          </p:nvPr>
        </p:nvSpPr>
        <p:spPr>
          <a:xfrm>
            <a:off x="7285334" y="4415459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6"/>
          </p:nvPr>
        </p:nvSpPr>
        <p:spPr>
          <a:xfrm>
            <a:off x="10711541" y="4310739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33"/>
              <a:buChar char="●"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7"/>
          </p:nvPr>
        </p:nvSpPr>
        <p:spPr>
          <a:xfrm>
            <a:off x="10711542" y="4898573"/>
            <a:ext cx="6561781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body" idx="8"/>
          </p:nvPr>
        </p:nvSpPr>
        <p:spPr>
          <a:xfrm>
            <a:off x="8982905" y="7837715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133"/>
              <a:buChar char="●"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body" idx="9"/>
          </p:nvPr>
        </p:nvSpPr>
        <p:spPr>
          <a:xfrm>
            <a:off x="8982906" y="8425550"/>
            <a:ext cx="6561781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body" idx="13"/>
          </p:nvPr>
        </p:nvSpPr>
        <p:spPr>
          <a:xfrm>
            <a:off x="1283668" y="6163370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33"/>
              <a:buChar char="●"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body" idx="14"/>
          </p:nvPr>
        </p:nvSpPr>
        <p:spPr>
          <a:xfrm>
            <a:off x="769258" y="6751205"/>
            <a:ext cx="6333650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body" idx="15"/>
          </p:nvPr>
        </p:nvSpPr>
        <p:spPr>
          <a:xfrm>
            <a:off x="3010870" y="2599784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133"/>
              <a:buChar char="●"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body" idx="16"/>
          </p:nvPr>
        </p:nvSpPr>
        <p:spPr>
          <a:xfrm>
            <a:off x="2496460" y="3187619"/>
            <a:ext cx="6333650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4507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Images">
  <p:cSld name="10 Images"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/>
          <p:nvPr/>
        </p:nvSpPr>
        <p:spPr>
          <a:xfrm>
            <a:off x="15302222" y="6021208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1776050" y="3775350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26"/>
          <p:cNvSpPr/>
          <p:nvPr/>
        </p:nvSpPr>
        <p:spPr>
          <a:xfrm>
            <a:off x="619487" y="3343301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26"/>
          <p:cNvSpPr/>
          <p:nvPr/>
        </p:nvSpPr>
        <p:spPr>
          <a:xfrm>
            <a:off x="3579631" y="4035524"/>
            <a:ext cx="431963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26"/>
          <p:cNvSpPr/>
          <p:nvPr/>
        </p:nvSpPr>
        <p:spPr>
          <a:xfrm>
            <a:off x="16477199" y="5820743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26"/>
          <p:cNvSpPr>
            <a:spLocks noGrp="1"/>
          </p:cNvSpPr>
          <p:nvPr>
            <p:ph type="pic" idx="2"/>
          </p:nvPr>
        </p:nvSpPr>
        <p:spPr>
          <a:xfrm>
            <a:off x="38182" y="43542"/>
            <a:ext cx="3600138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0" name="Google Shape;270;p26"/>
          <p:cNvSpPr>
            <a:spLocks noGrp="1"/>
          </p:cNvSpPr>
          <p:nvPr>
            <p:ph type="pic" idx="3"/>
          </p:nvPr>
        </p:nvSpPr>
        <p:spPr>
          <a:xfrm>
            <a:off x="3687754" y="43542"/>
            <a:ext cx="3600138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1" name="Google Shape;271;p26"/>
          <p:cNvSpPr>
            <a:spLocks noGrp="1"/>
          </p:cNvSpPr>
          <p:nvPr>
            <p:ph type="pic" idx="4"/>
          </p:nvPr>
        </p:nvSpPr>
        <p:spPr>
          <a:xfrm>
            <a:off x="7337324" y="43542"/>
            <a:ext cx="3600138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2" name="Google Shape;272;p26"/>
          <p:cNvSpPr>
            <a:spLocks noGrp="1"/>
          </p:cNvSpPr>
          <p:nvPr>
            <p:ph type="pic" idx="5"/>
          </p:nvPr>
        </p:nvSpPr>
        <p:spPr>
          <a:xfrm>
            <a:off x="10988186" y="43542"/>
            <a:ext cx="3600138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" name="Google Shape;273;p26"/>
          <p:cNvSpPr>
            <a:spLocks noGrp="1"/>
          </p:cNvSpPr>
          <p:nvPr>
            <p:ph type="pic" idx="6"/>
          </p:nvPr>
        </p:nvSpPr>
        <p:spPr>
          <a:xfrm>
            <a:off x="14636468" y="43542"/>
            <a:ext cx="3600138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4" name="Google Shape;274;p26"/>
          <p:cNvSpPr>
            <a:spLocks noGrp="1"/>
          </p:cNvSpPr>
          <p:nvPr>
            <p:ph type="pic" idx="7"/>
          </p:nvPr>
        </p:nvSpPr>
        <p:spPr>
          <a:xfrm>
            <a:off x="35931" y="6628665"/>
            <a:ext cx="3600138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5" name="Google Shape;275;p26"/>
          <p:cNvSpPr>
            <a:spLocks noGrp="1"/>
          </p:cNvSpPr>
          <p:nvPr>
            <p:ph type="pic" idx="8"/>
          </p:nvPr>
        </p:nvSpPr>
        <p:spPr>
          <a:xfrm>
            <a:off x="3685502" y="6628665"/>
            <a:ext cx="3600138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6" name="Google Shape;276;p26"/>
          <p:cNvSpPr>
            <a:spLocks noGrp="1"/>
          </p:cNvSpPr>
          <p:nvPr>
            <p:ph type="pic" idx="9"/>
          </p:nvPr>
        </p:nvSpPr>
        <p:spPr>
          <a:xfrm>
            <a:off x="7335073" y="6628665"/>
            <a:ext cx="3600138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7" name="Google Shape;277;p26"/>
          <p:cNvSpPr>
            <a:spLocks noGrp="1"/>
          </p:cNvSpPr>
          <p:nvPr>
            <p:ph type="pic" idx="13"/>
          </p:nvPr>
        </p:nvSpPr>
        <p:spPr>
          <a:xfrm>
            <a:off x="10985934" y="6628665"/>
            <a:ext cx="3600138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8" name="Google Shape;278;p26"/>
          <p:cNvSpPr>
            <a:spLocks noGrp="1"/>
          </p:cNvSpPr>
          <p:nvPr>
            <p:ph type="pic" idx="14"/>
          </p:nvPr>
        </p:nvSpPr>
        <p:spPr>
          <a:xfrm>
            <a:off x="14634216" y="6628665"/>
            <a:ext cx="3600138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title"/>
          </p:nvPr>
        </p:nvSpPr>
        <p:spPr>
          <a:xfrm>
            <a:off x="725715" y="3955854"/>
            <a:ext cx="1682224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6"/>
          <p:cNvSpPr/>
          <p:nvPr/>
        </p:nvSpPr>
        <p:spPr>
          <a:xfrm>
            <a:off x="7522234" y="5321985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26"/>
          <p:cNvSpPr txBox="1">
            <a:spLocks noGrp="1"/>
          </p:cNvSpPr>
          <p:nvPr>
            <p:ph type="body" idx="1"/>
          </p:nvPr>
        </p:nvSpPr>
        <p:spPr>
          <a:xfrm>
            <a:off x="725715" y="5394653"/>
            <a:ext cx="16822240" cy="93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33"/>
              <a:buChar char="●"/>
              <a:defRPr sz="3199" i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26"/>
          <p:cNvSpPr/>
          <p:nvPr/>
        </p:nvSpPr>
        <p:spPr>
          <a:xfrm>
            <a:off x="17313986" y="5243147"/>
            <a:ext cx="757734" cy="757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677138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Images">
  <p:cSld name="5 Image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3072630" y="246960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ftr" idx="11"/>
          </p:nvPr>
        </p:nvSpPr>
        <p:spPr>
          <a:xfrm>
            <a:off x="10507991" y="9463862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sldNum" idx="12"/>
          </p:nvPr>
        </p:nvSpPr>
        <p:spPr>
          <a:xfrm>
            <a:off x="17151172" y="9432792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7" name="Google Shape;287;p2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27"/>
          <p:cNvSpPr/>
          <p:nvPr/>
        </p:nvSpPr>
        <p:spPr>
          <a:xfrm>
            <a:off x="3238553" y="1399088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27"/>
          <p:cNvSpPr>
            <a:spLocks noGrp="1"/>
          </p:cNvSpPr>
          <p:nvPr>
            <p:ph type="pic" idx="2"/>
          </p:nvPr>
        </p:nvSpPr>
        <p:spPr>
          <a:xfrm>
            <a:off x="145391" y="236887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0" name="Google Shape;290;p27"/>
          <p:cNvSpPr>
            <a:spLocks noGrp="1"/>
          </p:cNvSpPr>
          <p:nvPr>
            <p:ph type="pic" idx="3"/>
          </p:nvPr>
        </p:nvSpPr>
        <p:spPr>
          <a:xfrm>
            <a:off x="4729364" y="241183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7"/>
          <p:cNvSpPr>
            <a:spLocks noGrp="1"/>
          </p:cNvSpPr>
          <p:nvPr>
            <p:ph type="pic" idx="4"/>
          </p:nvPr>
        </p:nvSpPr>
        <p:spPr>
          <a:xfrm>
            <a:off x="9333690" y="236887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2" name="Google Shape;292;p27"/>
          <p:cNvSpPr>
            <a:spLocks noGrp="1"/>
          </p:cNvSpPr>
          <p:nvPr>
            <p:ph type="pic" idx="5"/>
          </p:nvPr>
        </p:nvSpPr>
        <p:spPr>
          <a:xfrm>
            <a:off x="13830102" y="236887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body" idx="6"/>
          </p:nvPr>
        </p:nvSpPr>
        <p:spPr>
          <a:xfrm>
            <a:off x="145391" y="6545043"/>
            <a:ext cx="4388919" cy="82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27"/>
          <p:cNvSpPr txBox="1">
            <a:spLocks noGrp="1"/>
          </p:cNvSpPr>
          <p:nvPr>
            <p:ph type="body" idx="7"/>
          </p:nvPr>
        </p:nvSpPr>
        <p:spPr>
          <a:xfrm>
            <a:off x="4757047" y="6621240"/>
            <a:ext cx="4388919" cy="7209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body" idx="8"/>
          </p:nvPr>
        </p:nvSpPr>
        <p:spPr>
          <a:xfrm>
            <a:off x="13868366" y="6545040"/>
            <a:ext cx="4388919" cy="7542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6" name="Google Shape;296;p27"/>
          <p:cNvSpPr txBox="1">
            <a:spLocks noGrp="1"/>
          </p:cNvSpPr>
          <p:nvPr>
            <p:ph type="body" idx="9"/>
          </p:nvPr>
        </p:nvSpPr>
        <p:spPr>
          <a:xfrm>
            <a:off x="9371935" y="6545040"/>
            <a:ext cx="4388919" cy="754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27"/>
          <p:cNvSpPr txBox="1">
            <a:spLocks noGrp="1"/>
          </p:cNvSpPr>
          <p:nvPr>
            <p:ph type="body" idx="13"/>
          </p:nvPr>
        </p:nvSpPr>
        <p:spPr>
          <a:xfrm>
            <a:off x="1078310" y="7663782"/>
            <a:ext cx="16200394" cy="153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2540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>
            <a:spLocks noGrp="1"/>
          </p:cNvSpPr>
          <p:nvPr>
            <p:ph type="ctrTitle"/>
          </p:nvPr>
        </p:nvSpPr>
        <p:spPr>
          <a:xfrm>
            <a:off x="2285802" y="1683545"/>
            <a:ext cx="13714810" cy="358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8999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8"/>
          <p:cNvSpPr txBox="1"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9pPr>
          </a:lstStyle>
          <a:p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dt" idx="10"/>
          </p:nvPr>
        </p:nvSpPr>
        <p:spPr>
          <a:xfrm>
            <a:off x="1257191" y="9534527"/>
            <a:ext cx="4114443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35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9pPr>
          </a:lstStyle>
          <a:p>
            <a:endParaRPr/>
          </a:p>
        </p:txBody>
      </p:sp>
      <p:sp>
        <p:nvSpPr>
          <p:cNvPr id="302" name="Google Shape;302;p28"/>
          <p:cNvSpPr txBox="1">
            <a:spLocks noGrp="1"/>
          </p:cNvSpPr>
          <p:nvPr>
            <p:ph type="ftr" idx="11"/>
          </p:nvPr>
        </p:nvSpPr>
        <p:spPr>
          <a:xfrm>
            <a:off x="6057375" y="9534527"/>
            <a:ext cx="6171664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8"/>
          <p:cNvSpPr txBox="1">
            <a:spLocks noGrp="1"/>
          </p:cNvSpPr>
          <p:nvPr>
            <p:ph type="sldNum" idx="12"/>
          </p:nvPr>
        </p:nvSpPr>
        <p:spPr>
          <a:xfrm>
            <a:off x="12914779" y="9534527"/>
            <a:ext cx="4114443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986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1686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 1">
  <p:cSld name="No Contents 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ftr" idx="11"/>
          </p:nvPr>
        </p:nvSpPr>
        <p:spPr>
          <a:xfrm>
            <a:off x="10507991" y="946386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ldNum" idx="12"/>
          </p:nvPr>
        </p:nvSpPr>
        <p:spPr>
          <a:xfrm>
            <a:off x="17151172" y="9432791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8" name="Google Shape;308;p30"/>
          <p:cNvSpPr/>
          <p:nvPr/>
        </p:nvSpPr>
        <p:spPr>
          <a:xfrm>
            <a:off x="0" y="2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18753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 2">
  <p:cSld name="No Contents 2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5537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body" idx="1"/>
          </p:nvPr>
        </p:nvSpPr>
        <p:spPr>
          <a:xfrm>
            <a:off x="2167432" y="3388304"/>
            <a:ext cx="13906493" cy="1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95243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Char char="●"/>
              <a:defRPr sz="9599">
                <a:solidFill>
                  <a:schemeClr val="accen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body" idx="2"/>
          </p:nvPr>
        </p:nvSpPr>
        <p:spPr>
          <a:xfrm>
            <a:off x="2189140" y="5098496"/>
            <a:ext cx="13906493" cy="19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Char char="●"/>
              <a:defRPr sz="3199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3"/>
          </p:nvPr>
        </p:nvSpPr>
        <p:spPr>
          <a:xfrm>
            <a:off x="3855120" y="6763682"/>
            <a:ext cx="10576332" cy="317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45717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41" name="Google Shape;341;p34"/>
          <p:cNvGrpSpPr/>
          <p:nvPr/>
        </p:nvGrpSpPr>
        <p:grpSpPr>
          <a:xfrm>
            <a:off x="14211731" y="-1481"/>
            <a:ext cx="4095450" cy="2350617"/>
            <a:chOff x="14212252" y="-1481"/>
            <a:chExt cx="4095600" cy="2350500"/>
          </a:xfrm>
        </p:grpSpPr>
        <p:sp>
          <p:nvSpPr>
            <p:cNvPr id="342" name="Google Shape;342;p34"/>
            <p:cNvSpPr/>
            <p:nvPr/>
          </p:nvSpPr>
          <p:spPr>
            <a:xfrm rot="10800000">
              <a:off x="16421913" y="-1481"/>
              <a:ext cx="1864500" cy="2350500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1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34"/>
            <p:cNvSpPr/>
            <p:nvPr/>
          </p:nvSpPr>
          <p:spPr>
            <a:xfrm rot="10800000">
              <a:off x="14212252" y="-1256"/>
              <a:ext cx="4095600" cy="1949400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1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44" name="Google Shape;344;p34"/>
          <p:cNvSpPr/>
          <p:nvPr/>
        </p:nvSpPr>
        <p:spPr>
          <a:xfrm>
            <a:off x="-12267" y="7932497"/>
            <a:ext cx="1864638" cy="2350350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17" scaled="0"/>
          </a:gra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-12266" y="8333370"/>
            <a:ext cx="4095545" cy="1949400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17" scaled="0"/>
          </a:gra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952271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 3">
  <p:cSld name="No Contents 3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>
            <a:spLocks noGrp="1"/>
          </p:cNvSpPr>
          <p:nvPr>
            <p:ph type="ftr" idx="11"/>
          </p:nvPr>
        </p:nvSpPr>
        <p:spPr>
          <a:xfrm>
            <a:off x="10507991" y="946386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sldNum" idx="12"/>
          </p:nvPr>
        </p:nvSpPr>
        <p:spPr>
          <a:xfrm>
            <a:off x="17151172" y="9432791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9" name="Google Shape;349;p35"/>
          <p:cNvSpPr/>
          <p:nvPr/>
        </p:nvSpPr>
        <p:spPr>
          <a:xfrm>
            <a:off x="0" y="2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75631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78971" y="3402450"/>
            <a:ext cx="9184003" cy="35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8971" y="6412800"/>
            <a:ext cx="4803783" cy="14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5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793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6847210" y="774946"/>
            <a:ext cx="4503209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847206" y="1605042"/>
            <a:ext cx="3812669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045663" y="1308227"/>
            <a:ext cx="3477898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6849934" y="2448571"/>
            <a:ext cx="4503209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6849923" y="3277718"/>
            <a:ext cx="3953057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4045663" y="2977577"/>
            <a:ext cx="323012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6855404" y="4122197"/>
            <a:ext cx="4503209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6855400" y="4950395"/>
            <a:ext cx="3812669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4045663" y="4646926"/>
            <a:ext cx="3146727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13201859" y="3292583"/>
            <a:ext cx="5826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6855404" y="5795821"/>
            <a:ext cx="4503209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6855400" y="6623069"/>
            <a:ext cx="3812669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4045663" y="6316277"/>
            <a:ext cx="3146727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6855404" y="7469447"/>
            <a:ext cx="4503209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6855400" y="8295744"/>
            <a:ext cx="3812669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4045663" y="7985627"/>
            <a:ext cx="3146727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95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4323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344633" y="2864951"/>
            <a:ext cx="6995393" cy="17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3334060" y="4308450"/>
            <a:ext cx="5005966" cy="2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59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0348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263640" y="1684050"/>
            <a:ext cx="5742102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263660" y="2821682"/>
            <a:ext cx="4960969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8426597" y="1684050"/>
            <a:ext cx="5395332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8426597" y="2821682"/>
            <a:ext cx="5171551" cy="14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1263657" y="6663853"/>
            <a:ext cx="5742102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1263660" y="7828416"/>
            <a:ext cx="4960969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13369461" y="3292583"/>
            <a:ext cx="5826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8426597" y="6663868"/>
            <a:ext cx="5171551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8426597" y="7828416"/>
            <a:ext cx="5171551" cy="14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88322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9842297" y="5986069"/>
            <a:ext cx="365608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9842296" y="7107620"/>
            <a:ext cx="3044136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1812122" y="5986069"/>
            <a:ext cx="365608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1812122" y="7107620"/>
            <a:ext cx="3044136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13369461" y="3292583"/>
            <a:ext cx="5826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5856606" y="5986069"/>
            <a:ext cx="3597288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5856593" y="7107620"/>
            <a:ext cx="2952344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9589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10863058" y="1421351"/>
            <a:ext cx="5775699" cy="4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10726169" y="5449250"/>
            <a:ext cx="5912487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4899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1830192" y="6761550"/>
            <a:ext cx="7920513" cy="12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3199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199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199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199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199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199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199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199"/>
              </a:spcBef>
              <a:spcAft>
                <a:spcPts val="3199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1830191" y="8009150"/>
            <a:ext cx="3641684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3199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3199"/>
              </a:spcBef>
              <a:spcAft>
                <a:spcPts val="3199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20649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4235326" y="6760920"/>
            <a:ext cx="5902288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99"/>
            </a:lvl1pPr>
            <a:lvl2pPr lvl="1" rtl="0">
              <a:spcBef>
                <a:spcPts val="3199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199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199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199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199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199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199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199"/>
              </a:spcBef>
              <a:spcAft>
                <a:spcPts val="3199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686393" y="3518378"/>
            <a:ext cx="5776200" cy="17956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5436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8378523" y="6760920"/>
            <a:ext cx="5902288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99"/>
            </a:lvl1pPr>
            <a:lvl2pPr lvl="1" rtl="0">
              <a:spcBef>
                <a:spcPts val="3199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199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199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199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199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199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199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199"/>
              </a:spcBef>
              <a:spcAft>
                <a:spcPts val="3199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13223421" y="3505206"/>
            <a:ext cx="5776200" cy="17956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319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5942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6399945" y="3485501"/>
            <a:ext cx="5485924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72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21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4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4"/>
          <p:cNvSpPr txBox="1">
            <a:spLocks noGrp="1"/>
          </p:cNvSpPr>
          <p:nvPr>
            <p:ph type="body" idx="1"/>
          </p:nvPr>
        </p:nvSpPr>
        <p:spPr>
          <a:xfrm>
            <a:off x="1257191" y="2738438"/>
            <a:ext cx="15772031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4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4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4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9"/>
          <p:cNvSpPr txBox="1">
            <a:spLocks noGrp="1"/>
          </p:cNvSpPr>
          <p:nvPr>
            <p:ph type="subTitle" idx="1"/>
          </p:nvPr>
        </p:nvSpPr>
        <p:spPr>
          <a:xfrm>
            <a:off x="12596499" y="7428692"/>
            <a:ext cx="4353222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260" name="Google Shape;260;p99"/>
          <p:cNvSpPr txBox="1">
            <a:spLocks noGrp="1"/>
          </p:cNvSpPr>
          <p:nvPr>
            <p:ph type="subTitle" idx="2"/>
          </p:nvPr>
        </p:nvSpPr>
        <p:spPr>
          <a:xfrm>
            <a:off x="7047756" y="7428692"/>
            <a:ext cx="4353222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261" name="Google Shape;261;p99"/>
          <p:cNvSpPr txBox="1">
            <a:spLocks noGrp="1"/>
          </p:cNvSpPr>
          <p:nvPr>
            <p:ph type="subTitle" idx="3"/>
          </p:nvPr>
        </p:nvSpPr>
        <p:spPr>
          <a:xfrm>
            <a:off x="1595512" y="7428692"/>
            <a:ext cx="4353222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262" name="Google Shape;262;p99"/>
          <p:cNvSpPr txBox="1">
            <a:spLocks noGrp="1"/>
          </p:cNvSpPr>
          <p:nvPr>
            <p:ph type="subTitle" idx="4"/>
          </p:nvPr>
        </p:nvSpPr>
        <p:spPr>
          <a:xfrm>
            <a:off x="7047742" y="3930750"/>
            <a:ext cx="4353222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263" name="Google Shape;263;p99"/>
          <p:cNvSpPr txBox="1">
            <a:spLocks noGrp="1"/>
          </p:cNvSpPr>
          <p:nvPr>
            <p:ph type="subTitle" idx="5"/>
          </p:nvPr>
        </p:nvSpPr>
        <p:spPr>
          <a:xfrm>
            <a:off x="1595512" y="3930750"/>
            <a:ext cx="4353222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264" name="Google Shape;264;p99"/>
          <p:cNvSpPr txBox="1">
            <a:spLocks noGrp="1"/>
          </p:cNvSpPr>
          <p:nvPr>
            <p:ph type="title"/>
          </p:nvPr>
        </p:nvSpPr>
        <p:spPr>
          <a:xfrm>
            <a:off x="12804775" y="632288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99"/>
          <p:cNvSpPr txBox="1">
            <a:spLocks noGrp="1"/>
          </p:cNvSpPr>
          <p:nvPr>
            <p:ph type="subTitle" idx="6"/>
          </p:nvPr>
        </p:nvSpPr>
        <p:spPr>
          <a:xfrm>
            <a:off x="12596485" y="8230458"/>
            <a:ext cx="4353222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99"/>
          <p:cNvSpPr txBox="1">
            <a:spLocks noGrp="1"/>
          </p:cNvSpPr>
          <p:nvPr>
            <p:ph type="title" idx="7"/>
          </p:nvPr>
        </p:nvSpPr>
        <p:spPr>
          <a:xfrm>
            <a:off x="7256040" y="632288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99"/>
          <p:cNvSpPr txBox="1">
            <a:spLocks noGrp="1"/>
          </p:cNvSpPr>
          <p:nvPr>
            <p:ph type="subTitle" idx="8"/>
          </p:nvPr>
        </p:nvSpPr>
        <p:spPr>
          <a:xfrm>
            <a:off x="7047752" y="8230458"/>
            <a:ext cx="4353222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68" name="Google Shape;268;p99"/>
          <p:cNvSpPr txBox="1">
            <a:spLocks noGrp="1"/>
          </p:cNvSpPr>
          <p:nvPr>
            <p:ph type="title" idx="9"/>
          </p:nvPr>
        </p:nvSpPr>
        <p:spPr>
          <a:xfrm>
            <a:off x="1822440" y="632288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99"/>
          <p:cNvSpPr txBox="1">
            <a:spLocks noGrp="1"/>
          </p:cNvSpPr>
          <p:nvPr>
            <p:ph type="subTitle" idx="13"/>
          </p:nvPr>
        </p:nvSpPr>
        <p:spPr>
          <a:xfrm>
            <a:off x="1595518" y="8230458"/>
            <a:ext cx="4353222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99"/>
          <p:cNvSpPr txBox="1">
            <a:spLocks noGrp="1"/>
          </p:cNvSpPr>
          <p:nvPr>
            <p:ph type="title" idx="14"/>
          </p:nvPr>
        </p:nvSpPr>
        <p:spPr>
          <a:xfrm>
            <a:off x="7256040" y="2824900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99"/>
          <p:cNvSpPr txBox="1">
            <a:spLocks noGrp="1"/>
          </p:cNvSpPr>
          <p:nvPr>
            <p:ph type="subTitle" idx="15"/>
          </p:nvPr>
        </p:nvSpPr>
        <p:spPr>
          <a:xfrm>
            <a:off x="7047752" y="4732472"/>
            <a:ext cx="4353222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99"/>
          <p:cNvSpPr txBox="1">
            <a:spLocks noGrp="1"/>
          </p:cNvSpPr>
          <p:nvPr>
            <p:ph type="title" idx="16"/>
          </p:nvPr>
        </p:nvSpPr>
        <p:spPr>
          <a:xfrm>
            <a:off x="1822440" y="2824900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99"/>
          <p:cNvSpPr txBox="1">
            <a:spLocks noGrp="1"/>
          </p:cNvSpPr>
          <p:nvPr>
            <p:ph type="subTitle" idx="17"/>
          </p:nvPr>
        </p:nvSpPr>
        <p:spPr>
          <a:xfrm>
            <a:off x="1595518" y="4732472"/>
            <a:ext cx="4353222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grpSp>
        <p:nvGrpSpPr>
          <p:cNvPr id="274" name="Google Shape;274;p99"/>
          <p:cNvGrpSpPr/>
          <p:nvPr/>
        </p:nvGrpSpPr>
        <p:grpSpPr>
          <a:xfrm>
            <a:off x="13898633" y="-2285398"/>
            <a:ext cx="6741402" cy="6743755"/>
            <a:chOff x="6949919" y="-1142700"/>
            <a:chExt cx="3370994" cy="3371877"/>
          </a:xfrm>
        </p:grpSpPr>
        <p:grpSp>
          <p:nvGrpSpPr>
            <p:cNvPr id="275" name="Google Shape;275;p99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276" name="Google Shape;276;p9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9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8" name="Google Shape;278;p99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279" name="Google Shape;279;p9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9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99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9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3" name="Google Shape;283;p99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284" name="Google Shape;284;p9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9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6" name="Google Shape;286;p99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287" name="Google Shape;287;p99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9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99"/>
          <p:cNvSpPr txBox="1">
            <a:spLocks noGrp="1"/>
          </p:cNvSpPr>
          <p:nvPr>
            <p:ph type="title" idx="18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539316" y="2620100"/>
            <a:ext cx="6859805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14282966" y="7140502"/>
            <a:ext cx="3477600" cy="11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999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11999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583915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1312730" y="2788832"/>
            <a:ext cx="376227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1312737" y="3773450"/>
            <a:ext cx="3127529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5300960" y="2788832"/>
            <a:ext cx="376227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5220948" y="3773450"/>
            <a:ext cx="392246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9275407" y="2788832"/>
            <a:ext cx="376227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9755305" y="3773450"/>
            <a:ext cx="3296114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13729737" y="2932294"/>
            <a:ext cx="51060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1312730" y="6735632"/>
            <a:ext cx="376227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1312737" y="7720250"/>
            <a:ext cx="3127529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5300960" y="6735632"/>
            <a:ext cx="376227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5220948" y="7720250"/>
            <a:ext cx="392246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9275407" y="6735632"/>
            <a:ext cx="3762273" cy="128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9755305" y="7720250"/>
            <a:ext cx="3296114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58055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13205741" y="3860494"/>
            <a:ext cx="6962400" cy="974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6690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9267096" y="3695792"/>
            <a:ext cx="3635684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9267096" y="7655741"/>
            <a:ext cx="3635684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99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9267096" y="3078593"/>
            <a:ext cx="5238145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9267096" y="7038540"/>
            <a:ext cx="5238145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13832937" y="2829092"/>
            <a:ext cx="4899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835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4515858" y="6212651"/>
            <a:ext cx="6057674" cy="20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>
              <a:spcBef>
                <a:spcPts val="3199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199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199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199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199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199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199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199"/>
              </a:spcBef>
              <a:spcAft>
                <a:spcPts val="3199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/>
          </p:nvPr>
        </p:nvSpPr>
        <p:spPr>
          <a:xfrm rot="5400000">
            <a:off x="14481572" y="2082094"/>
            <a:ext cx="3405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5848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13720522" y="2815040"/>
            <a:ext cx="4899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3157854" y="4294400"/>
            <a:ext cx="3252918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3157855" y="3524801"/>
            <a:ext cx="5238145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8135832" y="4294400"/>
            <a:ext cx="3252918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99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6150600" y="3524801"/>
            <a:ext cx="5238145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245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1662256" y="752996"/>
            <a:ext cx="7733929" cy="4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1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662256" y="4628450"/>
            <a:ext cx="6162665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240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1283989" y="4269600"/>
            <a:ext cx="10615479" cy="2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294" lvl="0" indent="-60952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828587" lvl="1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2742881" lvl="2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3657173" lvl="3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4571467" lvl="4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5485760" lvl="5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6400054" lvl="6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7314346" lvl="7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8228640" lvl="8" indent="-609529" rtl="0">
              <a:spcBef>
                <a:spcPts val="3199"/>
              </a:spcBef>
              <a:spcAft>
                <a:spcPts val="3199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13844804" y="2815040"/>
            <a:ext cx="4899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145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1283989" y="2555100"/>
            <a:ext cx="10615479" cy="2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294" lvl="0" indent="-60952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828587" lvl="1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2742881" lvl="2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3657173" lvl="3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4571467" lvl="4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5485760" lvl="5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6400054" lvl="6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7314346" lvl="7" indent="-609529" rtl="0">
              <a:spcBef>
                <a:spcPts val="3199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8228640" lvl="8" indent="-609529" rtl="0">
              <a:spcBef>
                <a:spcPts val="3199"/>
              </a:spcBef>
              <a:spcAft>
                <a:spcPts val="3199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13844804" y="2815040"/>
            <a:ext cx="4899600" cy="974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1283989" y="1080000"/>
            <a:ext cx="9309992" cy="19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7604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3346" y="4301700"/>
            <a:ext cx="17039571" cy="16834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9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00"/>
          <p:cNvGrpSpPr/>
          <p:nvPr/>
        </p:nvGrpSpPr>
        <p:grpSpPr>
          <a:xfrm rot="8100000">
            <a:off x="13182758" y="-133565"/>
            <a:ext cx="6333782" cy="598794"/>
            <a:chOff x="-304800" y="4182975"/>
            <a:chExt cx="3167197" cy="299400"/>
          </a:xfrm>
        </p:grpSpPr>
        <p:sp>
          <p:nvSpPr>
            <p:cNvPr id="292" name="Google Shape;292;p100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00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p100"/>
          <p:cNvGrpSpPr/>
          <p:nvPr/>
        </p:nvGrpSpPr>
        <p:grpSpPr>
          <a:xfrm rot="8100000">
            <a:off x="14409001" y="-133565"/>
            <a:ext cx="6333782" cy="598794"/>
            <a:chOff x="-304800" y="4182975"/>
            <a:chExt cx="3167197" cy="299400"/>
          </a:xfrm>
        </p:grpSpPr>
        <p:sp>
          <p:nvSpPr>
            <p:cNvPr id="295" name="Google Shape;295;p100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00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" name="Google Shape;297;p100"/>
          <p:cNvSpPr txBox="1">
            <a:spLocks noGrp="1"/>
          </p:cNvSpPr>
          <p:nvPr>
            <p:ph type="subTitle" idx="1"/>
          </p:nvPr>
        </p:nvSpPr>
        <p:spPr>
          <a:xfrm>
            <a:off x="1642907" y="5758100"/>
            <a:ext cx="380667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00"/>
          <p:cNvSpPr txBox="1">
            <a:spLocks noGrp="1"/>
          </p:cNvSpPr>
          <p:nvPr>
            <p:ph type="subTitle" idx="2"/>
          </p:nvPr>
        </p:nvSpPr>
        <p:spPr>
          <a:xfrm>
            <a:off x="1642919" y="6632362"/>
            <a:ext cx="380667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00"/>
          <p:cNvSpPr txBox="1">
            <a:spLocks noGrp="1"/>
          </p:cNvSpPr>
          <p:nvPr>
            <p:ph type="subTitle" idx="3"/>
          </p:nvPr>
        </p:nvSpPr>
        <p:spPr>
          <a:xfrm>
            <a:off x="7043723" y="5758100"/>
            <a:ext cx="380667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00"/>
          <p:cNvSpPr txBox="1">
            <a:spLocks noGrp="1"/>
          </p:cNvSpPr>
          <p:nvPr>
            <p:ph type="subTitle" idx="4"/>
          </p:nvPr>
        </p:nvSpPr>
        <p:spPr>
          <a:xfrm>
            <a:off x="7043737" y="6632362"/>
            <a:ext cx="380667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00"/>
          <p:cNvSpPr txBox="1">
            <a:spLocks noGrp="1"/>
          </p:cNvSpPr>
          <p:nvPr>
            <p:ph type="subTitle" idx="5"/>
          </p:nvPr>
        </p:nvSpPr>
        <p:spPr>
          <a:xfrm>
            <a:off x="12444572" y="5758100"/>
            <a:ext cx="380667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00"/>
          <p:cNvSpPr txBox="1">
            <a:spLocks noGrp="1"/>
          </p:cNvSpPr>
          <p:nvPr>
            <p:ph type="subTitle" idx="6"/>
          </p:nvPr>
        </p:nvSpPr>
        <p:spPr>
          <a:xfrm>
            <a:off x="12444586" y="6632362"/>
            <a:ext cx="380667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00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04" name="Google Shape;304;p100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305" name="Google Shape;305;p100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00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op 1">
  <p:cSld name="Loop 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3" name="Google Shape;233;p2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8911774" y="4274459"/>
            <a:ext cx="1748998" cy="1749150"/>
          </a:xfrm>
          <a:prstGeom prst="rtTriangl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25"/>
          <p:cNvSpPr/>
          <p:nvPr/>
        </p:nvSpPr>
        <p:spPr>
          <a:xfrm rot="10800000">
            <a:off x="8911742" y="4274279"/>
            <a:ext cx="1748998" cy="1749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8911774" y="2525489"/>
            <a:ext cx="1748998" cy="1749150"/>
          </a:xfrm>
          <a:prstGeom prst="rtTriangl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6270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5"/>
          <p:cNvSpPr/>
          <p:nvPr/>
        </p:nvSpPr>
        <p:spPr>
          <a:xfrm rot="5400000">
            <a:off x="8911668" y="6023506"/>
            <a:ext cx="1749150" cy="1748998"/>
          </a:xfrm>
          <a:prstGeom prst="rtTriangl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25"/>
          <p:cNvSpPr/>
          <p:nvPr/>
        </p:nvSpPr>
        <p:spPr>
          <a:xfrm rot="-5400000">
            <a:off x="8911698" y="6023323"/>
            <a:ext cx="1749150" cy="174899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25"/>
          <p:cNvSpPr/>
          <p:nvPr/>
        </p:nvSpPr>
        <p:spPr>
          <a:xfrm rot="5400000">
            <a:off x="10660639" y="6023506"/>
            <a:ext cx="1749150" cy="1748998"/>
          </a:xfrm>
          <a:prstGeom prst="rtTriangl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25"/>
          <p:cNvSpPr/>
          <p:nvPr/>
        </p:nvSpPr>
        <p:spPr>
          <a:xfrm rot="10800000">
            <a:off x="7162772" y="6023250"/>
            <a:ext cx="1748998" cy="1749150"/>
          </a:xfrm>
          <a:prstGeom prst="rtTriangl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7162802" y="6023432"/>
            <a:ext cx="1748998" cy="17491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25"/>
          <p:cNvSpPr/>
          <p:nvPr/>
        </p:nvSpPr>
        <p:spPr>
          <a:xfrm rot="10800000">
            <a:off x="7162772" y="7772222"/>
            <a:ext cx="1748998" cy="1749150"/>
          </a:xfrm>
          <a:prstGeom prst="rtTriangl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25"/>
          <p:cNvSpPr/>
          <p:nvPr/>
        </p:nvSpPr>
        <p:spPr>
          <a:xfrm rot="-5400000">
            <a:off x="7162723" y="4274356"/>
            <a:ext cx="1749150" cy="1748998"/>
          </a:xfrm>
          <a:prstGeom prst="rtTriangl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25"/>
          <p:cNvSpPr/>
          <p:nvPr/>
        </p:nvSpPr>
        <p:spPr>
          <a:xfrm rot="5400000">
            <a:off x="7162692" y="4274538"/>
            <a:ext cx="1749150" cy="174899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25"/>
          <p:cNvSpPr/>
          <p:nvPr/>
        </p:nvSpPr>
        <p:spPr>
          <a:xfrm rot="-5400000">
            <a:off x="5413752" y="4274356"/>
            <a:ext cx="1749150" cy="1748998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25"/>
          <p:cNvSpPr/>
          <p:nvPr/>
        </p:nvSpPr>
        <p:spPr>
          <a:xfrm rot="5400000">
            <a:off x="9251813" y="5325498"/>
            <a:ext cx="360000" cy="404515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25"/>
          <p:cNvSpPr/>
          <p:nvPr/>
        </p:nvSpPr>
        <p:spPr>
          <a:xfrm rot="10800000">
            <a:off x="9251908" y="6370467"/>
            <a:ext cx="359969" cy="40455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25"/>
          <p:cNvSpPr/>
          <p:nvPr/>
        </p:nvSpPr>
        <p:spPr>
          <a:xfrm rot="-5400000">
            <a:off x="8140426" y="6370566"/>
            <a:ext cx="360000" cy="404515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8118170" y="5347754"/>
            <a:ext cx="359969" cy="40455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5"/>
          <p:cNvSpPr>
            <a:spLocks noGrp="1"/>
          </p:cNvSpPr>
          <p:nvPr>
            <p:ph type="pic" idx="2"/>
          </p:nvPr>
        </p:nvSpPr>
        <p:spPr>
          <a:xfrm>
            <a:off x="9897908" y="4415459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pic" idx="3"/>
          </p:nvPr>
        </p:nvSpPr>
        <p:spPr>
          <a:xfrm>
            <a:off x="9897908" y="7013520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>
            <a:spLocks noGrp="1"/>
          </p:cNvSpPr>
          <p:nvPr>
            <p:ph type="pic" idx="4"/>
          </p:nvPr>
        </p:nvSpPr>
        <p:spPr>
          <a:xfrm>
            <a:off x="7285334" y="7013520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>
            <a:spLocks noGrp="1"/>
          </p:cNvSpPr>
          <p:nvPr>
            <p:ph type="pic" idx="5"/>
          </p:nvPr>
        </p:nvSpPr>
        <p:spPr>
          <a:xfrm>
            <a:off x="7285334" y="4415459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6"/>
          </p:nvPr>
        </p:nvSpPr>
        <p:spPr>
          <a:xfrm>
            <a:off x="10711541" y="4310739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33"/>
              <a:buChar char="●"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7"/>
          </p:nvPr>
        </p:nvSpPr>
        <p:spPr>
          <a:xfrm>
            <a:off x="10711542" y="4898573"/>
            <a:ext cx="6561781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body" idx="8"/>
          </p:nvPr>
        </p:nvSpPr>
        <p:spPr>
          <a:xfrm>
            <a:off x="8982905" y="7837715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133"/>
              <a:buChar char="●"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body" idx="9"/>
          </p:nvPr>
        </p:nvSpPr>
        <p:spPr>
          <a:xfrm>
            <a:off x="8982906" y="8425550"/>
            <a:ext cx="6561781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body" idx="13"/>
          </p:nvPr>
        </p:nvSpPr>
        <p:spPr>
          <a:xfrm>
            <a:off x="1283668" y="6163370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33"/>
              <a:buChar char="●"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body" idx="14"/>
          </p:nvPr>
        </p:nvSpPr>
        <p:spPr>
          <a:xfrm>
            <a:off x="769258" y="6751205"/>
            <a:ext cx="6333650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body" idx="15"/>
          </p:nvPr>
        </p:nvSpPr>
        <p:spPr>
          <a:xfrm>
            <a:off x="3010870" y="2599784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133"/>
              <a:buChar char="●"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body" idx="16"/>
          </p:nvPr>
        </p:nvSpPr>
        <p:spPr>
          <a:xfrm>
            <a:off x="2496460" y="3187619"/>
            <a:ext cx="6333650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3926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97852" y="1783991"/>
            <a:ext cx="16490619" cy="15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897854" y="3311042"/>
            <a:ext cx="16490619" cy="6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698421" algn="ctr" rtl="0">
              <a:spcBef>
                <a:spcPts val="1120"/>
              </a:spcBef>
              <a:spcAft>
                <a:spcPts val="0"/>
              </a:spcAft>
              <a:buClr>
                <a:srgbClr val="B7CCE4"/>
              </a:buClr>
              <a:buSzPts val="3733"/>
              <a:buChar char="●"/>
              <a:defRPr sz="5599">
                <a:solidFill>
                  <a:srgbClr val="B7CCE4"/>
                </a:solidFill>
              </a:defRPr>
            </a:lvl1pPr>
            <a:lvl2pPr marL="1371509" lvl="1" indent="-69842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3733"/>
              <a:buChar char="○"/>
              <a:defRPr>
                <a:solidFill>
                  <a:srgbClr val="B7CCE4"/>
                </a:solidFill>
              </a:defRPr>
            </a:lvl2pPr>
            <a:lvl3pPr marL="2057263" lvl="2" indent="-647657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3200"/>
              <a:buChar char="■"/>
              <a:defRPr>
                <a:solidFill>
                  <a:srgbClr val="B7CCE4"/>
                </a:solidFill>
              </a:defRPr>
            </a:lvl3pPr>
            <a:lvl4pPr marL="2743017" lvl="3" indent="-59689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2667"/>
              <a:buChar char="●"/>
              <a:defRPr>
                <a:solidFill>
                  <a:srgbClr val="B7CCE4"/>
                </a:solidFill>
              </a:defRPr>
            </a:lvl4pPr>
            <a:lvl5pPr marL="3428771" lvl="4" indent="-59689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2667"/>
              <a:buChar char="○"/>
              <a:defRPr>
                <a:solidFill>
                  <a:srgbClr val="B7CCE4"/>
                </a:solidFill>
              </a:defRPr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dt" idx="10"/>
          </p:nvPr>
        </p:nvSpPr>
        <p:spPr>
          <a:xfrm>
            <a:off x="914320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ftr" idx="11"/>
          </p:nvPr>
        </p:nvSpPr>
        <p:spPr>
          <a:xfrm>
            <a:off x="6247858" y="9534527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13105262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76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23363" y="1489151"/>
            <a:ext cx="17039571" cy="41053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23346" y="5668250"/>
            <a:ext cx="17039571" cy="1585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637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23363" y="1489151"/>
            <a:ext cx="17039571" cy="41053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349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23346" y="5668250"/>
            <a:ext cx="17039571" cy="1585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555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132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3346" y="4301700"/>
            <a:ext cx="17039571" cy="16834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71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17039571" cy="683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7146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371509" lvl="1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263" lvl="2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017" lvl="3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526" lvl="5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280" lvl="6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1789" lvl="8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3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7998956" cy="683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850"/>
            </a:lvl1pPr>
            <a:lvl2pPr marL="1371509" lvl="1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263" lvl="2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017" lvl="3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8771" lvl="4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526" lvl="5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280" lvl="6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034" lvl="7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1789" lvl="8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9663961" y="2304950"/>
            <a:ext cx="7998956" cy="683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850"/>
            </a:lvl1pPr>
            <a:lvl2pPr marL="1371509" lvl="1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263" lvl="2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017" lvl="3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8771" lvl="4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526" lvl="5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280" lvl="6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034" lvl="7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1789" lvl="8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7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187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23346" y="1111200"/>
            <a:ext cx="5615513" cy="15115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623346" y="2779200"/>
            <a:ext cx="5615513" cy="63589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509" lvl="1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263" lvl="2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017" lvl="3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8771" lvl="4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526" lvl="5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280" lvl="6" indent="-495267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034" lvl="7" indent="-49526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1789" lvl="8" indent="-495267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383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980415" y="900300"/>
            <a:ext cx="12734345" cy="81814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9599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3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1"/>
          <p:cNvSpPr/>
          <p:nvPr/>
        </p:nvSpPr>
        <p:spPr>
          <a:xfrm>
            <a:off x="0" y="4983650"/>
            <a:ext cx="18286413" cy="530340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01"/>
          <p:cNvSpPr txBox="1">
            <a:spLocks noGrp="1"/>
          </p:cNvSpPr>
          <p:nvPr>
            <p:ph type="title"/>
          </p:nvPr>
        </p:nvSpPr>
        <p:spPr>
          <a:xfrm>
            <a:off x="13746269" y="4297500"/>
            <a:ext cx="5751701" cy="6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101"/>
          <p:cNvSpPr txBox="1">
            <a:spLocks noGrp="1"/>
          </p:cNvSpPr>
          <p:nvPr>
            <p:ph type="title" idx="2"/>
          </p:nvPr>
        </p:nvSpPr>
        <p:spPr>
          <a:xfrm>
            <a:off x="2828905" y="6780550"/>
            <a:ext cx="12036756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11" name="Google Shape;311;p101"/>
          <p:cNvGrpSpPr/>
          <p:nvPr/>
        </p:nvGrpSpPr>
        <p:grpSpPr>
          <a:xfrm rot="8100000">
            <a:off x="13182758" y="-133565"/>
            <a:ext cx="6333782" cy="598794"/>
            <a:chOff x="-304800" y="4182975"/>
            <a:chExt cx="3167197" cy="299400"/>
          </a:xfrm>
        </p:grpSpPr>
        <p:sp>
          <p:nvSpPr>
            <p:cNvPr id="312" name="Google Shape;312;p101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01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101"/>
          <p:cNvGrpSpPr/>
          <p:nvPr/>
        </p:nvGrpSpPr>
        <p:grpSpPr>
          <a:xfrm rot="8100000">
            <a:off x="14409001" y="-133565"/>
            <a:ext cx="6333782" cy="598794"/>
            <a:chOff x="-304800" y="4182975"/>
            <a:chExt cx="3167197" cy="299400"/>
          </a:xfrm>
        </p:grpSpPr>
        <p:sp>
          <p:nvSpPr>
            <p:cNvPr id="315" name="Google Shape;315;p101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01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9143206" y="-251"/>
            <a:ext cx="9143207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34" tIns="182834" rIns="182834" bIns="18283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530954" y="2466350"/>
            <a:ext cx="8089848" cy="2964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8399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530954" y="5606150"/>
            <a:ext cx="8089848" cy="2470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9878143" y="1448150"/>
            <a:ext cx="7673184" cy="73903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685754" lvl="0" indent="-57146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371509" lvl="1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263" lvl="2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017" lvl="3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526" lvl="5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280" lvl="6" indent="-52384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1789" lvl="8" indent="-52384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673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23346" y="8461151"/>
            <a:ext cx="11996409" cy="1210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685754" lvl="0" indent="-3428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512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623346" y="2212250"/>
            <a:ext cx="17039571" cy="39271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3998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23346" y="6304451"/>
            <a:ext cx="17039571" cy="26014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85754" lvl="0" indent="-571462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371509" lvl="1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263" lvl="2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743017" lvl="3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4114526" lvl="5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800280" lvl="6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6171789" lvl="8" indent="-52384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96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4124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238550" y="331751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9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Image and Text">
  <p:cSld name="1 Image and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1" name="Google Shape;61;p14"/>
          <p:cNvSpPr/>
          <p:nvPr/>
        </p:nvSpPr>
        <p:spPr>
          <a:xfrm>
            <a:off x="6297509" y="6731487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2067923" y="3222047"/>
            <a:ext cx="5060261" cy="5060250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465790" y="3814950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904038" y="3097901"/>
            <a:ext cx="5060261" cy="5060250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2067923" y="3222047"/>
            <a:ext cx="4916273" cy="491625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771779" y="3078030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2149865" y="3125837"/>
            <a:ext cx="431963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7300184" y="6347337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8011061" y="3236871"/>
            <a:ext cx="8732842" cy="386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7715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ic List - 5 Items">
  <p:cSld name="Numeric List - 5 Item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092606" y="1621760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8217892" y="4713826"/>
            <a:ext cx="1029061" cy="1029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8217892" y="6282540"/>
            <a:ext cx="1029061" cy="10291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8217892" y="7851254"/>
            <a:ext cx="1029061" cy="1029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2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2"/>
          </p:nvPr>
        </p:nvSpPr>
        <p:spPr>
          <a:xfrm>
            <a:off x="9000877" y="4441332"/>
            <a:ext cx="8590654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3"/>
          </p:nvPr>
        </p:nvSpPr>
        <p:spPr>
          <a:xfrm>
            <a:off x="9000877" y="5803959"/>
            <a:ext cx="8590654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"/>
          </p:nvPr>
        </p:nvSpPr>
        <p:spPr>
          <a:xfrm>
            <a:off x="9000877" y="7166588"/>
            <a:ext cx="8590654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5"/>
          </p:nvPr>
        </p:nvSpPr>
        <p:spPr>
          <a:xfrm>
            <a:off x="783772" y="3226162"/>
            <a:ext cx="6894302" cy="4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596891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67"/>
              <a:buChar char="●"/>
              <a:defRPr sz="4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59589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word 1">
  <p:cSld name="Keyword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2055489" y="3253280"/>
            <a:ext cx="14244864" cy="177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334"/>
              <a:buFont typeface="Ultra"/>
              <a:buNone/>
              <a:defRPr sz="8000"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10509540" y="946440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347790" y="2603213"/>
            <a:ext cx="678991" cy="6790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623441" y="409959"/>
            <a:ext cx="863925" cy="86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1287590" y="1584575"/>
            <a:ext cx="1357982" cy="1358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2945432" y="-40589"/>
            <a:ext cx="599348" cy="599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2055489" y="5186771"/>
            <a:ext cx="14244864" cy="253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0" y="0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17136094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88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History timeline">
  <p:cSld name="1_History timelin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 rot="4620323">
            <a:off x="3441839" y="5408908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2854170" y="5922288"/>
            <a:ext cx="627696" cy="46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6" name="Google Shape;96;p17"/>
          <p:cNvSpPr/>
          <p:nvPr/>
        </p:nvSpPr>
        <p:spPr>
          <a:xfrm rot="5400000">
            <a:off x="3447523" y="4866860"/>
            <a:ext cx="1096650" cy="463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3762746" y="5735748"/>
            <a:ext cx="418914" cy="418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8" name="Google Shape;98;p17"/>
          <p:cNvSpPr/>
          <p:nvPr/>
        </p:nvSpPr>
        <p:spPr>
          <a:xfrm rot="10800000" flipH="1">
            <a:off x="4181841" y="5921657"/>
            <a:ext cx="2546329" cy="46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9" name="Google Shape;99;p17"/>
          <p:cNvSpPr/>
          <p:nvPr/>
        </p:nvSpPr>
        <p:spPr>
          <a:xfrm rot="6179677" flipH="1">
            <a:off x="6689861" y="5395952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0" name="Google Shape;100;p17"/>
          <p:cNvSpPr/>
          <p:nvPr/>
        </p:nvSpPr>
        <p:spPr>
          <a:xfrm rot="5400000" flipH="1">
            <a:off x="6695547" y="6951323"/>
            <a:ext cx="1096650" cy="46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7015585" y="5734608"/>
            <a:ext cx="418914" cy="418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7434682" y="5921300"/>
            <a:ext cx="2546329" cy="46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3" name="Google Shape;103;p17"/>
          <p:cNvSpPr/>
          <p:nvPr/>
        </p:nvSpPr>
        <p:spPr>
          <a:xfrm rot="4620323">
            <a:off x="9942702" y="5413229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17"/>
          <p:cNvSpPr/>
          <p:nvPr/>
        </p:nvSpPr>
        <p:spPr>
          <a:xfrm rot="5400000">
            <a:off x="9948387" y="4891657"/>
            <a:ext cx="1096650" cy="463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Google Shape;105;p17"/>
          <p:cNvSpPr/>
          <p:nvPr/>
        </p:nvSpPr>
        <p:spPr>
          <a:xfrm rot="10800000" flipH="1">
            <a:off x="10274752" y="5735748"/>
            <a:ext cx="418914" cy="4189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" name="Google Shape;106;p17"/>
          <p:cNvSpPr/>
          <p:nvPr/>
        </p:nvSpPr>
        <p:spPr>
          <a:xfrm rot="10800000" flipH="1">
            <a:off x="10693848" y="5921657"/>
            <a:ext cx="2546329" cy="46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7" name="Google Shape;107;p17"/>
          <p:cNvSpPr/>
          <p:nvPr/>
        </p:nvSpPr>
        <p:spPr>
          <a:xfrm rot="6179677" flipH="1">
            <a:off x="13201867" y="5395952"/>
            <a:ext cx="1061340" cy="108012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8" name="Google Shape;108;p17"/>
          <p:cNvSpPr/>
          <p:nvPr/>
        </p:nvSpPr>
        <p:spPr>
          <a:xfrm rot="5400000" flipH="1">
            <a:off x="13344399" y="6855415"/>
            <a:ext cx="822960" cy="463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13527594" y="5734608"/>
            <a:ext cx="418914" cy="4189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13946690" y="5921300"/>
            <a:ext cx="1290938" cy="6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2726534" y="3128615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4188571" y="402599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3145817" y="2688818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4"/>
          </p:nvPr>
        </p:nvSpPr>
        <p:spPr>
          <a:xfrm>
            <a:off x="10668448" y="3270348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5"/>
          </p:nvPr>
        </p:nvSpPr>
        <p:spPr>
          <a:xfrm>
            <a:off x="10675178" y="402599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6"/>
          </p:nvPr>
        </p:nvSpPr>
        <p:spPr>
          <a:xfrm>
            <a:off x="9632424" y="2688818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7"/>
          </p:nvPr>
        </p:nvSpPr>
        <p:spPr>
          <a:xfrm>
            <a:off x="5595516" y="7483742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8"/>
          </p:nvPr>
        </p:nvSpPr>
        <p:spPr>
          <a:xfrm>
            <a:off x="7441412" y="738821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9"/>
          </p:nvPr>
        </p:nvSpPr>
        <p:spPr>
          <a:xfrm>
            <a:off x="6373258" y="8462886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3"/>
          </p:nvPr>
        </p:nvSpPr>
        <p:spPr>
          <a:xfrm>
            <a:off x="13950412" y="6632565"/>
            <a:ext cx="36784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754" lvl="0" indent="-523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Char char="●"/>
              <a:defRPr sz="285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4"/>
          </p:nvPr>
        </p:nvSpPr>
        <p:spPr>
          <a:xfrm>
            <a:off x="13957144" y="7388210"/>
            <a:ext cx="3678431" cy="12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45717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5"/>
          </p:nvPr>
        </p:nvSpPr>
        <p:spPr>
          <a:xfrm>
            <a:off x="12888986" y="8462886"/>
            <a:ext cx="1746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542889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00"/>
              <a:buChar char="●"/>
              <a:defRPr sz="3150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1371509" lvl="1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2pPr>
            <a:lvl3pPr marL="2057263" lvl="2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3pPr>
            <a:lvl4pPr marL="2743017" lvl="3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4pPr>
            <a:lvl5pPr marL="3428771" lvl="4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5pPr>
            <a:lvl6pPr marL="4114526" lvl="5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6pPr>
            <a:lvl7pPr marL="4800280" lvl="6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7pPr>
            <a:lvl8pPr marL="5486034" lvl="7" indent="-5238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900"/>
              <a:buChar char="●"/>
              <a:defRPr/>
            </a:lvl8pPr>
            <a:lvl9pPr marL="6171789" lvl="8" indent="-523840" algn="l" rtl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SzPts val="1900"/>
              <a:buChar char="●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2865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/>
          <p:nvPr userDrawn="1"/>
        </p:nvSpPr>
        <p:spPr>
          <a:xfrm>
            <a:off x="1452546" y="139855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18"/>
          <p:cNvSpPr/>
          <p:nvPr/>
        </p:nvSpPr>
        <p:spPr>
          <a:xfrm rot="3600135">
            <a:off x="1165615" y="2420463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18"/>
          <p:cNvSpPr/>
          <p:nvPr/>
        </p:nvSpPr>
        <p:spPr>
          <a:xfrm rot="6618407">
            <a:off x="1282282" y="2537102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2"/>
          </p:nvPr>
        </p:nvSpPr>
        <p:spPr>
          <a:xfrm>
            <a:off x="2023050" y="2655891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3"/>
          </p:nvPr>
        </p:nvSpPr>
        <p:spPr>
          <a:xfrm>
            <a:off x="2709065" y="3362069"/>
            <a:ext cx="1393799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/>
          <p:nvPr/>
        </p:nvSpPr>
        <p:spPr>
          <a:xfrm rot="3600135">
            <a:off x="1165615" y="4630818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8"/>
          <p:cNvSpPr/>
          <p:nvPr/>
        </p:nvSpPr>
        <p:spPr>
          <a:xfrm rot="6618407">
            <a:off x="1282282" y="4747455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4"/>
          </p:nvPr>
        </p:nvSpPr>
        <p:spPr>
          <a:xfrm>
            <a:off x="2023050" y="4866246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5"/>
          </p:nvPr>
        </p:nvSpPr>
        <p:spPr>
          <a:xfrm>
            <a:off x="2709065" y="5572422"/>
            <a:ext cx="1393799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/>
          <p:nvPr/>
        </p:nvSpPr>
        <p:spPr>
          <a:xfrm rot="3600135">
            <a:off x="1165615" y="6841170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18"/>
          <p:cNvSpPr/>
          <p:nvPr/>
        </p:nvSpPr>
        <p:spPr>
          <a:xfrm rot="6618407">
            <a:off x="1282282" y="6957808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6"/>
          </p:nvPr>
        </p:nvSpPr>
        <p:spPr>
          <a:xfrm>
            <a:off x="2023050" y="7076598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7"/>
          </p:nvPr>
        </p:nvSpPr>
        <p:spPr>
          <a:xfrm>
            <a:off x="2709065" y="7782776"/>
            <a:ext cx="1393799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066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 2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2"/>
          <p:cNvSpPr/>
          <p:nvPr/>
        </p:nvSpPr>
        <p:spPr>
          <a:xfrm>
            <a:off x="0" y="4983650"/>
            <a:ext cx="18286413" cy="530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2"/>
          <p:cNvSpPr txBox="1">
            <a:spLocks noGrp="1"/>
          </p:cNvSpPr>
          <p:nvPr>
            <p:ph type="title"/>
          </p:nvPr>
        </p:nvSpPr>
        <p:spPr>
          <a:xfrm>
            <a:off x="13746269" y="4297500"/>
            <a:ext cx="5751701" cy="6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102"/>
          <p:cNvSpPr txBox="1">
            <a:spLocks noGrp="1"/>
          </p:cNvSpPr>
          <p:nvPr>
            <p:ph type="title" idx="2"/>
          </p:nvPr>
        </p:nvSpPr>
        <p:spPr>
          <a:xfrm>
            <a:off x="2828905" y="6780550"/>
            <a:ext cx="12036756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21" name="Google Shape;321;p102"/>
          <p:cNvGrpSpPr/>
          <p:nvPr/>
        </p:nvGrpSpPr>
        <p:grpSpPr>
          <a:xfrm rot="8100000">
            <a:off x="13182758" y="-133565"/>
            <a:ext cx="6333782" cy="598794"/>
            <a:chOff x="-304800" y="4182975"/>
            <a:chExt cx="3167197" cy="299400"/>
          </a:xfrm>
        </p:grpSpPr>
        <p:sp>
          <p:nvSpPr>
            <p:cNvPr id="322" name="Google Shape;322;p102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02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324;p102"/>
          <p:cNvGrpSpPr/>
          <p:nvPr/>
        </p:nvGrpSpPr>
        <p:grpSpPr>
          <a:xfrm rot="8100000">
            <a:off x="14409001" y="-133565"/>
            <a:ext cx="6333782" cy="598794"/>
            <a:chOff x="-304800" y="4182975"/>
            <a:chExt cx="3167197" cy="299400"/>
          </a:xfrm>
        </p:grpSpPr>
        <p:sp>
          <p:nvSpPr>
            <p:cNvPr id="325" name="Google Shape;325;p102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02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file 4">
  <p:cSld name="rofile 4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11143378" y="3995459"/>
            <a:ext cx="1032660" cy="103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ftr" idx="11"/>
          </p:nvPr>
        </p:nvSpPr>
        <p:spPr>
          <a:xfrm>
            <a:off x="10509540" y="946440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1951518" y="5027955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6664310" y="1039046"/>
            <a:ext cx="5060261" cy="5060250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5584189" y="2479205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6500424" y="914898"/>
            <a:ext cx="5060261" cy="5060250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4329563" y="6222956"/>
            <a:ext cx="9576969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7523026" y="7735788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4354674" y="6943700"/>
            <a:ext cx="957696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86270D"/>
              </a:buClr>
              <a:buSzPts val="1600"/>
              <a:buChar char="●"/>
              <a:defRPr sz="2400" i="1">
                <a:solidFill>
                  <a:srgbClr val="86270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>
            <a:spLocks noGrp="1"/>
          </p:cNvSpPr>
          <p:nvPr>
            <p:ph type="pic" idx="2"/>
          </p:nvPr>
        </p:nvSpPr>
        <p:spPr>
          <a:xfrm>
            <a:off x="6644440" y="1069551"/>
            <a:ext cx="4916273" cy="491625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3"/>
          </p:nvPr>
        </p:nvSpPr>
        <p:spPr>
          <a:xfrm>
            <a:off x="2899794" y="7879805"/>
            <a:ext cx="12486866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4354674" y="2047157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5584189" y="1899752"/>
            <a:ext cx="431963" cy="43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13315214" y="4732634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0" y="0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17136094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613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">
  <p:cSld name="No Conten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0749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97852" y="1783991"/>
            <a:ext cx="16490619" cy="15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1"/>
          </p:nvPr>
        </p:nvSpPr>
        <p:spPr>
          <a:xfrm>
            <a:off x="897854" y="3311042"/>
            <a:ext cx="16490619" cy="6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754" lvl="0" indent="-698421" algn="ctr" rtl="0">
              <a:spcBef>
                <a:spcPts val="1120"/>
              </a:spcBef>
              <a:spcAft>
                <a:spcPts val="0"/>
              </a:spcAft>
              <a:buClr>
                <a:srgbClr val="B7CCE4"/>
              </a:buClr>
              <a:buSzPts val="3733"/>
              <a:buChar char="●"/>
              <a:defRPr sz="5599">
                <a:solidFill>
                  <a:srgbClr val="B7CCE4"/>
                </a:solidFill>
              </a:defRPr>
            </a:lvl1pPr>
            <a:lvl2pPr marL="1371509" lvl="1" indent="-69842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3733"/>
              <a:buChar char="○"/>
              <a:defRPr>
                <a:solidFill>
                  <a:srgbClr val="B7CCE4"/>
                </a:solidFill>
              </a:defRPr>
            </a:lvl2pPr>
            <a:lvl3pPr marL="2057263" lvl="2" indent="-647657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3200"/>
              <a:buChar char="■"/>
              <a:defRPr>
                <a:solidFill>
                  <a:srgbClr val="B7CCE4"/>
                </a:solidFill>
              </a:defRPr>
            </a:lvl3pPr>
            <a:lvl4pPr marL="2743017" lvl="3" indent="-59689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2667"/>
              <a:buChar char="●"/>
              <a:defRPr>
                <a:solidFill>
                  <a:srgbClr val="B7CCE4"/>
                </a:solidFill>
              </a:defRPr>
            </a:lvl4pPr>
            <a:lvl5pPr marL="3428771" lvl="4" indent="-596891" algn="ctr" rtl="0">
              <a:spcBef>
                <a:spcPts val="2400"/>
              </a:spcBef>
              <a:spcAft>
                <a:spcPts val="0"/>
              </a:spcAft>
              <a:buClr>
                <a:srgbClr val="B7CCE4"/>
              </a:buClr>
              <a:buSzPts val="2667"/>
              <a:buChar char="○"/>
              <a:defRPr>
                <a:solidFill>
                  <a:srgbClr val="B7CCE4"/>
                </a:solidFill>
              </a:defRPr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dt" idx="10"/>
          </p:nvPr>
        </p:nvSpPr>
        <p:spPr>
          <a:xfrm>
            <a:off x="914320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ftr" idx="11"/>
          </p:nvPr>
        </p:nvSpPr>
        <p:spPr>
          <a:xfrm>
            <a:off x="6247858" y="9534527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13105262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563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Text">
  <p:cSld name="Images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4458345" y="3412628"/>
            <a:ext cx="4022201" cy="4022100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2445722" y="6065022"/>
            <a:ext cx="2917097" cy="2917350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1869642" y="2792664"/>
            <a:ext cx="3079983" cy="3079800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7175550" y="7260834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1574220" y="6165309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2064474" y="456113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2"/>
          <p:cNvSpPr>
            <a:spLocks noGrp="1"/>
          </p:cNvSpPr>
          <p:nvPr>
            <p:ph type="pic" idx="2"/>
          </p:nvPr>
        </p:nvSpPr>
        <p:spPr>
          <a:xfrm>
            <a:off x="1768042" y="2685393"/>
            <a:ext cx="3062884" cy="306315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1" name="Google Shape;181;p22"/>
          <p:cNvSpPr>
            <a:spLocks noGrp="1"/>
          </p:cNvSpPr>
          <p:nvPr>
            <p:ph type="pic" idx="3"/>
          </p:nvPr>
        </p:nvSpPr>
        <p:spPr>
          <a:xfrm>
            <a:off x="4379821" y="3328309"/>
            <a:ext cx="3976305" cy="3976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>
            <a:spLocks noGrp="1"/>
          </p:cNvSpPr>
          <p:nvPr>
            <p:ph type="pic" idx="4"/>
          </p:nvPr>
        </p:nvSpPr>
        <p:spPr>
          <a:xfrm>
            <a:off x="2409804" y="6018155"/>
            <a:ext cx="2842853" cy="28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/>
          <p:nvPr/>
        </p:nvSpPr>
        <p:spPr>
          <a:xfrm>
            <a:off x="903945" y="5316417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2064473" y="5656589"/>
            <a:ext cx="431963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6367930" y="7855917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body" idx="5"/>
          </p:nvPr>
        </p:nvSpPr>
        <p:spPr>
          <a:xfrm>
            <a:off x="10020638" y="1776893"/>
            <a:ext cx="7119282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3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6"/>
          </p:nvPr>
        </p:nvSpPr>
        <p:spPr>
          <a:xfrm>
            <a:off x="10706654" y="2483072"/>
            <a:ext cx="6433542" cy="161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7"/>
          </p:nvPr>
        </p:nvSpPr>
        <p:spPr>
          <a:xfrm>
            <a:off x="10020638" y="6693138"/>
            <a:ext cx="7119282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  <a:defRPr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8"/>
          </p:nvPr>
        </p:nvSpPr>
        <p:spPr>
          <a:xfrm>
            <a:off x="10706654" y="6826098"/>
            <a:ext cx="6433542" cy="222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8648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">
  <p:cSld name="Large Image and Text"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ctrTitle"/>
          </p:nvPr>
        </p:nvSpPr>
        <p:spPr>
          <a:xfrm>
            <a:off x="125989" y="5276851"/>
            <a:ext cx="9017217" cy="21145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0" tIns="60925" rIns="576000" bIns="192000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6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1"/>
          </p:nvPr>
        </p:nvSpPr>
        <p:spPr>
          <a:xfrm>
            <a:off x="125989" y="7391403"/>
            <a:ext cx="9017217" cy="2768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384000" tIns="192000" rIns="576000" bIns="60925" anchor="t" anchorCtr="0">
            <a:normAutofit/>
          </a:bodyPr>
          <a:lstStyle>
            <a:lvl1pPr lvl="0" algn="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150">
                <a:solidFill>
                  <a:schemeClr val="lt1"/>
                </a:solidFill>
              </a:defRPr>
            </a:lvl1pPr>
            <a:lvl2pPr lvl="1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>
          <a:xfrm>
            <a:off x="13105262" y="9534527"/>
            <a:ext cx="4266980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4" name="Google Shape;194;p23"/>
          <p:cNvSpPr txBox="1"/>
          <p:nvPr/>
        </p:nvSpPr>
        <p:spPr>
          <a:xfrm>
            <a:off x="8792172" y="991960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3"/>
          <p:cNvSpPr>
            <a:spLocks noGrp="1"/>
          </p:cNvSpPr>
          <p:nvPr>
            <p:ph type="pic" idx="2"/>
          </p:nvPr>
        </p:nvSpPr>
        <p:spPr>
          <a:xfrm>
            <a:off x="125989" y="130072"/>
            <a:ext cx="9013168" cy="51466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0" tIns="0" rIns="121900" bIns="60925" anchor="ctr" anchorCtr="0">
            <a:noAutofit/>
          </a:bodyPr>
          <a:lstStyle>
            <a:lvl1pPr marR="0" lvl="0" algn="ctr" rtl="0">
              <a:spcBef>
                <a:spcPts val="300"/>
              </a:spcBef>
              <a:spcAft>
                <a:spcPts val="0"/>
              </a:spcAft>
              <a:buClr>
                <a:srgbClr val="D8D8D8"/>
              </a:buClr>
              <a:buSzPts val="1100"/>
              <a:buFont typeface="Arial"/>
              <a:buNone/>
              <a:defRPr sz="1650" b="0" i="1" u="none" strike="noStrike" cap="none">
                <a:solidFill>
                  <a:srgbClr val="D8D8D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5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body" idx="3"/>
          </p:nvPr>
        </p:nvSpPr>
        <p:spPr>
          <a:xfrm>
            <a:off x="9695609" y="1728000"/>
            <a:ext cx="7960709" cy="7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rmAutofit/>
          </a:bodyPr>
          <a:lstStyle>
            <a:lvl1pPr marL="685754" lvl="0" indent="-752425" algn="l" rtl="0">
              <a:spcBef>
                <a:spcPts val="1350"/>
              </a:spcBef>
              <a:spcAft>
                <a:spcPts val="0"/>
              </a:spcAft>
              <a:buClr>
                <a:srgbClr val="3F3F3F"/>
              </a:buClr>
              <a:buSzPts val="4300"/>
              <a:buChar char="●"/>
              <a:defRPr>
                <a:solidFill>
                  <a:srgbClr val="3F3F3F"/>
                </a:solidFill>
              </a:defRPr>
            </a:lvl1pPr>
            <a:lvl2pPr marL="1371509" lvl="1" indent="-695279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3700"/>
              <a:buChar char="○"/>
              <a:defRPr>
                <a:solidFill>
                  <a:srgbClr val="3F3F3F"/>
                </a:solidFill>
              </a:defRPr>
            </a:lvl2pPr>
            <a:lvl3pPr marL="2057263" lvl="2" indent="-647657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3200"/>
              <a:buChar char="■"/>
              <a:defRPr>
                <a:solidFill>
                  <a:srgbClr val="3F3F3F"/>
                </a:solidFill>
              </a:defRPr>
            </a:lvl3pPr>
            <a:lvl4pPr marL="2743017" lvl="3" indent="-600035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2700"/>
              <a:buChar char="●"/>
              <a:defRPr>
                <a:solidFill>
                  <a:srgbClr val="3F3F3F"/>
                </a:solidFill>
              </a:defRPr>
            </a:lvl4pPr>
            <a:lvl5pPr marL="3428771" lvl="4" indent="-600035" algn="l" rtl="0">
              <a:spcBef>
                <a:spcPts val="2400"/>
              </a:spcBef>
              <a:spcAft>
                <a:spcPts val="0"/>
              </a:spcAft>
              <a:buClr>
                <a:srgbClr val="3F3F3F"/>
              </a:buClr>
              <a:buSzPts val="2700"/>
              <a:buChar char="○"/>
              <a:defRPr>
                <a:solidFill>
                  <a:srgbClr val="3F3F3F"/>
                </a:solidFill>
              </a:defRPr>
            </a:lvl5pPr>
            <a:lvl6pPr marL="4114526" lvl="5" indent="-571462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4800280" lvl="6" indent="-571462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5486034" lvl="7" indent="-571462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6171789" lvl="8" indent="-571462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71983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oints 2">
  <p:cSld name="4 Points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4"/>
          <p:cNvGrpSpPr/>
          <p:nvPr/>
        </p:nvGrpSpPr>
        <p:grpSpPr>
          <a:xfrm>
            <a:off x="725846" y="2983020"/>
            <a:ext cx="17559828" cy="2475879"/>
            <a:chOff x="725872" y="2982872"/>
            <a:chExt cx="17560473" cy="2475756"/>
          </a:xfrm>
        </p:grpSpPr>
        <p:sp>
          <p:nvSpPr>
            <p:cNvPr id="199" name="Google Shape;199;p24"/>
            <p:cNvSpPr/>
            <p:nvPr/>
          </p:nvSpPr>
          <p:spPr>
            <a:xfrm>
              <a:off x="10548745" y="2982873"/>
              <a:ext cx="7737600" cy="1332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2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2" name="Google Shape;202;p24"/>
          <p:cNvGrpSpPr/>
          <p:nvPr/>
        </p:nvGrpSpPr>
        <p:grpSpPr>
          <a:xfrm>
            <a:off x="487858" y="4364556"/>
            <a:ext cx="17797815" cy="1332366"/>
            <a:chOff x="487876" y="4364335"/>
            <a:chExt cx="17798469" cy="1332300"/>
          </a:xfrm>
        </p:grpSpPr>
        <p:sp>
          <p:nvSpPr>
            <p:cNvPr id="203" name="Google Shape;203;p24"/>
            <p:cNvSpPr/>
            <p:nvPr/>
          </p:nvSpPr>
          <p:spPr>
            <a:xfrm>
              <a:off x="10548745" y="4364335"/>
              <a:ext cx="7737600" cy="1332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 rot="-54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6314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6" name="Google Shape;206;p24"/>
          <p:cNvGrpSpPr/>
          <p:nvPr/>
        </p:nvGrpSpPr>
        <p:grpSpPr>
          <a:xfrm>
            <a:off x="725846" y="5985082"/>
            <a:ext cx="17559828" cy="2475881"/>
            <a:chOff x="725872" y="5984782"/>
            <a:chExt cx="17560473" cy="2475756"/>
          </a:xfrm>
        </p:grpSpPr>
        <p:sp>
          <p:nvSpPr>
            <p:cNvPr id="207" name="Google Shape;207;p24"/>
            <p:cNvSpPr/>
            <p:nvPr/>
          </p:nvSpPr>
          <p:spPr>
            <a:xfrm rot="10800000" flipH="1">
              <a:off x="10548745" y="7128237"/>
              <a:ext cx="7737600" cy="1332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 rot="10800000" flipH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 extrusionOk="0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0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" name="Google Shape;209;p24"/>
            <p:cNvSpPr/>
            <p:nvPr/>
          </p:nvSpPr>
          <p:spPr>
            <a:xfrm rot="10800000" flipH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 extrusionOk="0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0" name="Google Shape;210;p24"/>
          <p:cNvGrpSpPr/>
          <p:nvPr/>
        </p:nvGrpSpPr>
        <p:grpSpPr>
          <a:xfrm>
            <a:off x="487858" y="5747061"/>
            <a:ext cx="17797815" cy="1332366"/>
            <a:chOff x="487876" y="5746775"/>
            <a:chExt cx="17798469" cy="1332300"/>
          </a:xfrm>
        </p:grpSpPr>
        <p:sp>
          <p:nvSpPr>
            <p:cNvPr id="211" name="Google Shape;211;p24"/>
            <p:cNvSpPr/>
            <p:nvPr/>
          </p:nvSpPr>
          <p:spPr>
            <a:xfrm rot="10800000" flipH="1">
              <a:off x="10548745" y="5746775"/>
              <a:ext cx="7737600" cy="1332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 rot="10800000" flipH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 extrusionOk="0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24"/>
            <p:cNvSpPr/>
            <p:nvPr/>
          </p:nvSpPr>
          <p:spPr>
            <a:xfrm rot="-5400000" flipH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 extrusionOk="0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rgbClr val="9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7" name="Google Shape;217;p2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4"/>
          <p:cNvSpPr>
            <a:spLocks noGrp="1"/>
          </p:cNvSpPr>
          <p:nvPr>
            <p:ph type="pic" idx="2"/>
          </p:nvPr>
        </p:nvSpPr>
        <p:spPr>
          <a:xfrm>
            <a:off x="10798685" y="3330404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0" name="Google Shape;220;p24"/>
          <p:cNvSpPr>
            <a:spLocks noGrp="1"/>
          </p:cNvSpPr>
          <p:nvPr>
            <p:ph type="pic" idx="3"/>
          </p:nvPr>
        </p:nvSpPr>
        <p:spPr>
          <a:xfrm>
            <a:off x="10798685" y="4707315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1" name="Google Shape;221;p24"/>
          <p:cNvSpPr>
            <a:spLocks noGrp="1"/>
          </p:cNvSpPr>
          <p:nvPr>
            <p:ph type="pic" idx="4"/>
          </p:nvPr>
        </p:nvSpPr>
        <p:spPr>
          <a:xfrm>
            <a:off x="10798685" y="6071701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>
            <a:spLocks noGrp="1"/>
          </p:cNvSpPr>
          <p:nvPr>
            <p:ph type="pic" idx="5"/>
          </p:nvPr>
        </p:nvSpPr>
        <p:spPr>
          <a:xfrm>
            <a:off x="10798685" y="7436088"/>
            <a:ext cx="629495" cy="62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733"/>
              <a:buFont typeface="Arial"/>
              <a:buNone/>
              <a:defRPr sz="1099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body" idx="6"/>
          </p:nvPr>
        </p:nvSpPr>
        <p:spPr>
          <a:xfrm>
            <a:off x="11572027" y="3048999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7"/>
          </p:nvPr>
        </p:nvSpPr>
        <p:spPr>
          <a:xfrm>
            <a:off x="11572027" y="4443164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body" idx="8"/>
          </p:nvPr>
        </p:nvSpPr>
        <p:spPr>
          <a:xfrm>
            <a:off x="11572027" y="5818610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body" idx="9"/>
          </p:nvPr>
        </p:nvSpPr>
        <p:spPr>
          <a:xfrm>
            <a:off x="11572027" y="7194560"/>
            <a:ext cx="5972782" cy="118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body" idx="13"/>
          </p:nvPr>
        </p:nvSpPr>
        <p:spPr>
          <a:xfrm>
            <a:off x="1042306" y="3021843"/>
            <a:ext cx="6840756" cy="22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6222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Char char="●"/>
              <a:defRPr sz="4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body" idx="14"/>
          </p:nvPr>
        </p:nvSpPr>
        <p:spPr>
          <a:xfrm>
            <a:off x="1042306" y="6316962"/>
            <a:ext cx="6840756" cy="255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08018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op 1">
  <p:cSld name="Loop 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3072630" y="246957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3" name="Google Shape;233;p2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3238550" y="1399085"/>
            <a:ext cx="3240169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8911774" y="4274459"/>
            <a:ext cx="1748998" cy="1749150"/>
          </a:xfrm>
          <a:prstGeom prst="rtTriangl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25"/>
          <p:cNvSpPr/>
          <p:nvPr/>
        </p:nvSpPr>
        <p:spPr>
          <a:xfrm rot="10800000">
            <a:off x="8911742" y="4274279"/>
            <a:ext cx="1748998" cy="1749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8911774" y="2525489"/>
            <a:ext cx="1748998" cy="1749150"/>
          </a:xfrm>
          <a:prstGeom prst="rtTriangl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6270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5"/>
          <p:cNvSpPr/>
          <p:nvPr/>
        </p:nvSpPr>
        <p:spPr>
          <a:xfrm rot="5400000">
            <a:off x="8911668" y="6023506"/>
            <a:ext cx="1749150" cy="1748998"/>
          </a:xfrm>
          <a:prstGeom prst="rtTriangl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25"/>
          <p:cNvSpPr/>
          <p:nvPr/>
        </p:nvSpPr>
        <p:spPr>
          <a:xfrm rot="-5400000">
            <a:off x="8911698" y="6023323"/>
            <a:ext cx="1749150" cy="174899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25"/>
          <p:cNvSpPr/>
          <p:nvPr/>
        </p:nvSpPr>
        <p:spPr>
          <a:xfrm rot="5400000">
            <a:off x="10660639" y="6023506"/>
            <a:ext cx="1749150" cy="1748998"/>
          </a:xfrm>
          <a:prstGeom prst="rtTriangl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25"/>
          <p:cNvSpPr/>
          <p:nvPr/>
        </p:nvSpPr>
        <p:spPr>
          <a:xfrm rot="10800000">
            <a:off x="7162772" y="6023250"/>
            <a:ext cx="1748998" cy="1749150"/>
          </a:xfrm>
          <a:prstGeom prst="rtTriangl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7162802" y="6023432"/>
            <a:ext cx="1748998" cy="17491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25"/>
          <p:cNvSpPr/>
          <p:nvPr/>
        </p:nvSpPr>
        <p:spPr>
          <a:xfrm rot="10800000">
            <a:off x="7162772" y="7772222"/>
            <a:ext cx="1748998" cy="1749150"/>
          </a:xfrm>
          <a:prstGeom prst="rtTriangl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25"/>
          <p:cNvSpPr/>
          <p:nvPr/>
        </p:nvSpPr>
        <p:spPr>
          <a:xfrm rot="-5400000">
            <a:off x="7162723" y="4274356"/>
            <a:ext cx="1749150" cy="1748998"/>
          </a:xfrm>
          <a:prstGeom prst="rtTriangle">
            <a:avLst/>
          </a:prstGeom>
          <a:solidFill>
            <a:srgbClr val="FE310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25"/>
          <p:cNvSpPr/>
          <p:nvPr/>
        </p:nvSpPr>
        <p:spPr>
          <a:xfrm rot="5400000">
            <a:off x="7162692" y="4274538"/>
            <a:ext cx="1749150" cy="174899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25"/>
          <p:cNvSpPr/>
          <p:nvPr/>
        </p:nvSpPr>
        <p:spPr>
          <a:xfrm rot="-5400000">
            <a:off x="5413752" y="4274356"/>
            <a:ext cx="1749150" cy="1748998"/>
          </a:xfrm>
          <a:prstGeom prst="rtTriangle">
            <a:avLst/>
          </a:prstGeom>
          <a:solidFill>
            <a:srgbClr val="420D00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25"/>
          <p:cNvSpPr/>
          <p:nvPr/>
        </p:nvSpPr>
        <p:spPr>
          <a:xfrm rot="5400000">
            <a:off x="9251813" y="5325498"/>
            <a:ext cx="360000" cy="404515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25"/>
          <p:cNvSpPr/>
          <p:nvPr/>
        </p:nvSpPr>
        <p:spPr>
          <a:xfrm rot="10800000">
            <a:off x="9251908" y="6370467"/>
            <a:ext cx="359969" cy="40455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25"/>
          <p:cNvSpPr/>
          <p:nvPr/>
        </p:nvSpPr>
        <p:spPr>
          <a:xfrm rot="-5400000">
            <a:off x="8140426" y="6370566"/>
            <a:ext cx="360000" cy="404515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8118170" y="5347754"/>
            <a:ext cx="359969" cy="40455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5"/>
          <p:cNvSpPr>
            <a:spLocks noGrp="1"/>
          </p:cNvSpPr>
          <p:nvPr>
            <p:ph type="pic" idx="2"/>
          </p:nvPr>
        </p:nvSpPr>
        <p:spPr>
          <a:xfrm>
            <a:off x="9897908" y="4415459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pic" idx="3"/>
          </p:nvPr>
        </p:nvSpPr>
        <p:spPr>
          <a:xfrm>
            <a:off x="9897908" y="7013520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>
            <a:spLocks noGrp="1"/>
          </p:cNvSpPr>
          <p:nvPr>
            <p:ph type="pic" idx="4"/>
          </p:nvPr>
        </p:nvSpPr>
        <p:spPr>
          <a:xfrm>
            <a:off x="7285334" y="7013520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>
            <a:spLocks noGrp="1"/>
          </p:cNvSpPr>
          <p:nvPr>
            <p:ph type="pic" idx="5"/>
          </p:nvPr>
        </p:nvSpPr>
        <p:spPr>
          <a:xfrm>
            <a:off x="7285334" y="4415459"/>
            <a:ext cx="624996" cy="62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67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6"/>
          </p:nvPr>
        </p:nvSpPr>
        <p:spPr>
          <a:xfrm>
            <a:off x="10711541" y="4310739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33"/>
              <a:buChar char="●"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7"/>
          </p:nvPr>
        </p:nvSpPr>
        <p:spPr>
          <a:xfrm>
            <a:off x="10711542" y="4898573"/>
            <a:ext cx="6561781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body" idx="8"/>
          </p:nvPr>
        </p:nvSpPr>
        <p:spPr>
          <a:xfrm>
            <a:off x="8982905" y="7837715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133"/>
              <a:buChar char="●"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body" idx="9"/>
          </p:nvPr>
        </p:nvSpPr>
        <p:spPr>
          <a:xfrm>
            <a:off x="8982906" y="8425550"/>
            <a:ext cx="6561781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body" idx="13"/>
          </p:nvPr>
        </p:nvSpPr>
        <p:spPr>
          <a:xfrm>
            <a:off x="1283668" y="6163370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33"/>
              <a:buChar char="●"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body" idx="14"/>
          </p:nvPr>
        </p:nvSpPr>
        <p:spPr>
          <a:xfrm>
            <a:off x="769258" y="6751205"/>
            <a:ext cx="6333650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body" idx="15"/>
          </p:nvPr>
        </p:nvSpPr>
        <p:spPr>
          <a:xfrm>
            <a:off x="3010870" y="2599784"/>
            <a:ext cx="582834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133"/>
              <a:buChar char="●"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body" idx="16"/>
          </p:nvPr>
        </p:nvSpPr>
        <p:spPr>
          <a:xfrm>
            <a:off x="2496460" y="3187619"/>
            <a:ext cx="6333650" cy="9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57170" algn="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62157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Images">
  <p:cSld name="10 Images"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/>
          <p:nvPr/>
        </p:nvSpPr>
        <p:spPr>
          <a:xfrm>
            <a:off x="15302222" y="6021208"/>
            <a:ext cx="812180" cy="811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1776050" y="3775350"/>
            <a:ext cx="1368331" cy="136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26"/>
          <p:cNvSpPr/>
          <p:nvPr/>
        </p:nvSpPr>
        <p:spPr>
          <a:xfrm>
            <a:off x="619487" y="3343301"/>
            <a:ext cx="863925" cy="86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26"/>
          <p:cNvSpPr/>
          <p:nvPr/>
        </p:nvSpPr>
        <p:spPr>
          <a:xfrm>
            <a:off x="3579631" y="4035524"/>
            <a:ext cx="431963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26"/>
          <p:cNvSpPr/>
          <p:nvPr/>
        </p:nvSpPr>
        <p:spPr>
          <a:xfrm>
            <a:off x="16477199" y="5820743"/>
            <a:ext cx="486858" cy="48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26"/>
          <p:cNvSpPr>
            <a:spLocks noGrp="1"/>
          </p:cNvSpPr>
          <p:nvPr>
            <p:ph type="pic" idx="2"/>
          </p:nvPr>
        </p:nvSpPr>
        <p:spPr>
          <a:xfrm>
            <a:off x="38182" y="43542"/>
            <a:ext cx="3600138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0" name="Google Shape;270;p26"/>
          <p:cNvSpPr>
            <a:spLocks noGrp="1"/>
          </p:cNvSpPr>
          <p:nvPr>
            <p:ph type="pic" idx="3"/>
          </p:nvPr>
        </p:nvSpPr>
        <p:spPr>
          <a:xfrm>
            <a:off x="3687754" y="43542"/>
            <a:ext cx="3600138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1" name="Google Shape;271;p26"/>
          <p:cNvSpPr>
            <a:spLocks noGrp="1"/>
          </p:cNvSpPr>
          <p:nvPr>
            <p:ph type="pic" idx="4"/>
          </p:nvPr>
        </p:nvSpPr>
        <p:spPr>
          <a:xfrm>
            <a:off x="7337324" y="43542"/>
            <a:ext cx="3600138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2" name="Google Shape;272;p26"/>
          <p:cNvSpPr>
            <a:spLocks noGrp="1"/>
          </p:cNvSpPr>
          <p:nvPr>
            <p:ph type="pic" idx="5"/>
          </p:nvPr>
        </p:nvSpPr>
        <p:spPr>
          <a:xfrm>
            <a:off x="10988186" y="43542"/>
            <a:ext cx="3600138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" name="Google Shape;273;p26"/>
          <p:cNvSpPr>
            <a:spLocks noGrp="1"/>
          </p:cNvSpPr>
          <p:nvPr>
            <p:ph type="pic" idx="6"/>
          </p:nvPr>
        </p:nvSpPr>
        <p:spPr>
          <a:xfrm>
            <a:off x="14636468" y="43542"/>
            <a:ext cx="3600138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4" name="Google Shape;274;p26"/>
          <p:cNvSpPr>
            <a:spLocks noGrp="1"/>
          </p:cNvSpPr>
          <p:nvPr>
            <p:ph type="pic" idx="7"/>
          </p:nvPr>
        </p:nvSpPr>
        <p:spPr>
          <a:xfrm>
            <a:off x="35931" y="6628665"/>
            <a:ext cx="3600138" cy="36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5" name="Google Shape;275;p26"/>
          <p:cNvSpPr>
            <a:spLocks noGrp="1"/>
          </p:cNvSpPr>
          <p:nvPr>
            <p:ph type="pic" idx="8"/>
          </p:nvPr>
        </p:nvSpPr>
        <p:spPr>
          <a:xfrm>
            <a:off x="3685502" y="6628665"/>
            <a:ext cx="3600138" cy="36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6" name="Google Shape;276;p26"/>
          <p:cNvSpPr>
            <a:spLocks noGrp="1"/>
          </p:cNvSpPr>
          <p:nvPr>
            <p:ph type="pic" idx="9"/>
          </p:nvPr>
        </p:nvSpPr>
        <p:spPr>
          <a:xfrm>
            <a:off x="7335073" y="6628665"/>
            <a:ext cx="3600138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7" name="Google Shape;277;p26"/>
          <p:cNvSpPr>
            <a:spLocks noGrp="1"/>
          </p:cNvSpPr>
          <p:nvPr>
            <p:ph type="pic" idx="13"/>
          </p:nvPr>
        </p:nvSpPr>
        <p:spPr>
          <a:xfrm>
            <a:off x="10985934" y="6628665"/>
            <a:ext cx="3600138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8" name="Google Shape;278;p26"/>
          <p:cNvSpPr>
            <a:spLocks noGrp="1"/>
          </p:cNvSpPr>
          <p:nvPr>
            <p:ph type="pic" idx="14"/>
          </p:nvPr>
        </p:nvSpPr>
        <p:spPr>
          <a:xfrm>
            <a:off x="14634216" y="6628665"/>
            <a:ext cx="3600138" cy="36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title"/>
          </p:nvPr>
        </p:nvSpPr>
        <p:spPr>
          <a:xfrm>
            <a:off x="725715" y="3955854"/>
            <a:ext cx="1682224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Ultra"/>
              <a:buNone/>
              <a:defRPr sz="66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6"/>
          <p:cNvSpPr/>
          <p:nvPr/>
        </p:nvSpPr>
        <p:spPr>
          <a:xfrm>
            <a:off x="7522234" y="5321985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26"/>
          <p:cNvSpPr txBox="1">
            <a:spLocks noGrp="1"/>
          </p:cNvSpPr>
          <p:nvPr>
            <p:ph type="body" idx="1"/>
          </p:nvPr>
        </p:nvSpPr>
        <p:spPr>
          <a:xfrm>
            <a:off x="725715" y="5394653"/>
            <a:ext cx="16822240" cy="93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33"/>
              <a:buChar char="●"/>
              <a:defRPr sz="3199" i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26"/>
          <p:cNvSpPr/>
          <p:nvPr/>
        </p:nvSpPr>
        <p:spPr>
          <a:xfrm>
            <a:off x="17313986" y="5243147"/>
            <a:ext cx="757734" cy="757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0982292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Images">
  <p:cSld name="5 Image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3072630" y="246960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ftr" idx="11"/>
          </p:nvPr>
        </p:nvSpPr>
        <p:spPr>
          <a:xfrm>
            <a:off x="10507991" y="9463862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sldNum" idx="12"/>
          </p:nvPr>
        </p:nvSpPr>
        <p:spPr>
          <a:xfrm>
            <a:off x="17151172" y="9432792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7" name="Google Shape;287;p2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27"/>
          <p:cNvSpPr/>
          <p:nvPr/>
        </p:nvSpPr>
        <p:spPr>
          <a:xfrm>
            <a:off x="3238553" y="1399088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27"/>
          <p:cNvSpPr>
            <a:spLocks noGrp="1"/>
          </p:cNvSpPr>
          <p:nvPr>
            <p:ph type="pic" idx="2"/>
          </p:nvPr>
        </p:nvSpPr>
        <p:spPr>
          <a:xfrm>
            <a:off x="145391" y="236887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0" name="Google Shape;290;p27"/>
          <p:cNvSpPr>
            <a:spLocks noGrp="1"/>
          </p:cNvSpPr>
          <p:nvPr>
            <p:ph type="pic" idx="3"/>
          </p:nvPr>
        </p:nvSpPr>
        <p:spPr>
          <a:xfrm>
            <a:off x="4729364" y="241183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7"/>
          <p:cNvSpPr>
            <a:spLocks noGrp="1"/>
          </p:cNvSpPr>
          <p:nvPr>
            <p:ph type="pic" idx="4"/>
          </p:nvPr>
        </p:nvSpPr>
        <p:spPr>
          <a:xfrm>
            <a:off x="9333690" y="236887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2" name="Google Shape;292;p27"/>
          <p:cNvSpPr>
            <a:spLocks noGrp="1"/>
          </p:cNvSpPr>
          <p:nvPr>
            <p:ph type="pic" idx="5"/>
          </p:nvPr>
        </p:nvSpPr>
        <p:spPr>
          <a:xfrm>
            <a:off x="13830102" y="2368877"/>
            <a:ext cx="4388919" cy="493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4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59"/>
              </a:spcBef>
              <a:spcAft>
                <a:spcPts val="0"/>
              </a:spcAft>
              <a:buClr>
                <a:schemeClr val="dk1"/>
              </a:buClr>
              <a:buSzPts val="2867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body" idx="6"/>
          </p:nvPr>
        </p:nvSpPr>
        <p:spPr>
          <a:xfrm>
            <a:off x="145391" y="6545043"/>
            <a:ext cx="4388919" cy="82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27"/>
          <p:cNvSpPr txBox="1">
            <a:spLocks noGrp="1"/>
          </p:cNvSpPr>
          <p:nvPr>
            <p:ph type="body" idx="7"/>
          </p:nvPr>
        </p:nvSpPr>
        <p:spPr>
          <a:xfrm>
            <a:off x="4757047" y="6621240"/>
            <a:ext cx="4388919" cy="7209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body" idx="8"/>
          </p:nvPr>
        </p:nvSpPr>
        <p:spPr>
          <a:xfrm>
            <a:off x="13868366" y="6545040"/>
            <a:ext cx="4388919" cy="7542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6" name="Google Shape;296;p27"/>
          <p:cNvSpPr txBox="1">
            <a:spLocks noGrp="1"/>
          </p:cNvSpPr>
          <p:nvPr>
            <p:ph type="body" idx="9"/>
          </p:nvPr>
        </p:nvSpPr>
        <p:spPr>
          <a:xfrm>
            <a:off x="9371935" y="6545040"/>
            <a:ext cx="4388919" cy="754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685754" lvl="0" indent="-495267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27"/>
          <p:cNvSpPr txBox="1">
            <a:spLocks noGrp="1"/>
          </p:cNvSpPr>
          <p:nvPr>
            <p:ph type="body" idx="13"/>
          </p:nvPr>
        </p:nvSpPr>
        <p:spPr>
          <a:xfrm>
            <a:off x="1078310" y="7663782"/>
            <a:ext cx="16200394" cy="153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54788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>
            <a:spLocks noGrp="1"/>
          </p:cNvSpPr>
          <p:nvPr>
            <p:ph type="ctrTitle"/>
          </p:nvPr>
        </p:nvSpPr>
        <p:spPr>
          <a:xfrm>
            <a:off x="2285802" y="1683545"/>
            <a:ext cx="13714810" cy="358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8999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8"/>
          <p:cNvSpPr txBox="1"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/>
            </a:lvl9pPr>
          </a:lstStyle>
          <a:p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dt" idx="10"/>
          </p:nvPr>
        </p:nvSpPr>
        <p:spPr>
          <a:xfrm>
            <a:off x="1257191" y="9534527"/>
            <a:ext cx="4114443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35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1350"/>
            </a:lvl9pPr>
          </a:lstStyle>
          <a:p>
            <a:endParaRPr/>
          </a:p>
        </p:txBody>
      </p:sp>
      <p:sp>
        <p:nvSpPr>
          <p:cNvPr id="302" name="Google Shape;302;p28"/>
          <p:cNvSpPr txBox="1">
            <a:spLocks noGrp="1"/>
          </p:cNvSpPr>
          <p:nvPr>
            <p:ph type="ftr" idx="11"/>
          </p:nvPr>
        </p:nvSpPr>
        <p:spPr>
          <a:xfrm>
            <a:off x="6057375" y="9534527"/>
            <a:ext cx="6171664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8"/>
          <p:cNvSpPr txBox="1">
            <a:spLocks noGrp="1"/>
          </p:cNvSpPr>
          <p:nvPr>
            <p:ph type="sldNum" idx="12"/>
          </p:nvPr>
        </p:nvSpPr>
        <p:spPr>
          <a:xfrm>
            <a:off x="12914779" y="9534527"/>
            <a:ext cx="4114443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Clr>
                <a:schemeClr val="lt1"/>
              </a:buClr>
              <a:buSzPts val="1900"/>
              <a:buFont typeface="Arial"/>
              <a:buNone/>
              <a:defRPr sz="28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69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3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103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330" name="Google Shape;330;p103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3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199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 1">
  <p:cSld name="No Contents 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ftr" idx="11"/>
          </p:nvPr>
        </p:nvSpPr>
        <p:spPr>
          <a:xfrm>
            <a:off x="10507991" y="946386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ldNum" idx="12"/>
          </p:nvPr>
        </p:nvSpPr>
        <p:spPr>
          <a:xfrm>
            <a:off x="17151172" y="9432791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8" name="Google Shape;308;p30"/>
          <p:cNvSpPr/>
          <p:nvPr/>
        </p:nvSpPr>
        <p:spPr>
          <a:xfrm>
            <a:off x="0" y="2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268732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3098101" y="295271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ftr" idx="11"/>
          </p:nvPr>
        </p:nvSpPr>
        <p:spPr>
          <a:xfrm>
            <a:off x="10507991" y="946386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sldNum" idx="12"/>
          </p:nvPr>
        </p:nvSpPr>
        <p:spPr>
          <a:xfrm>
            <a:off x="17151172" y="9432791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3" name="Google Shape;313;p31"/>
          <p:cNvSpPr txBox="1">
            <a:spLocks noGrp="1"/>
          </p:cNvSpPr>
          <p:nvPr>
            <p:ph type="body" idx="1"/>
          </p:nvPr>
        </p:nvSpPr>
        <p:spPr>
          <a:xfrm>
            <a:off x="3166542" y="2028680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31"/>
          <p:cNvSpPr/>
          <p:nvPr/>
        </p:nvSpPr>
        <p:spPr>
          <a:xfrm>
            <a:off x="3166542" y="1603584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31"/>
          <p:cNvSpPr/>
          <p:nvPr/>
        </p:nvSpPr>
        <p:spPr>
          <a:xfrm rot="3600135">
            <a:off x="1165615" y="3161458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31"/>
          <p:cNvSpPr/>
          <p:nvPr/>
        </p:nvSpPr>
        <p:spPr>
          <a:xfrm rot="6618407">
            <a:off x="1282284" y="3278096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31"/>
          <p:cNvSpPr txBox="1">
            <a:spLocks noGrp="1"/>
          </p:cNvSpPr>
          <p:nvPr>
            <p:ph type="body" idx="2"/>
          </p:nvPr>
        </p:nvSpPr>
        <p:spPr>
          <a:xfrm>
            <a:off x="2023051" y="3396887"/>
            <a:ext cx="6833557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8" name="Google Shape;318;p31"/>
          <p:cNvSpPr txBox="1">
            <a:spLocks noGrp="1"/>
          </p:cNvSpPr>
          <p:nvPr>
            <p:ph type="body" idx="3"/>
          </p:nvPr>
        </p:nvSpPr>
        <p:spPr>
          <a:xfrm>
            <a:off x="2709067" y="4736121"/>
            <a:ext cx="6147366" cy="4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31"/>
          <p:cNvSpPr/>
          <p:nvPr/>
        </p:nvSpPr>
        <p:spPr>
          <a:xfrm rot="3600135">
            <a:off x="9415450" y="3158362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p31"/>
          <p:cNvSpPr/>
          <p:nvPr/>
        </p:nvSpPr>
        <p:spPr>
          <a:xfrm rot="6618407">
            <a:off x="9532117" y="3274998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31"/>
          <p:cNvSpPr txBox="1">
            <a:spLocks noGrp="1"/>
          </p:cNvSpPr>
          <p:nvPr>
            <p:ph type="body" idx="4"/>
          </p:nvPr>
        </p:nvSpPr>
        <p:spPr>
          <a:xfrm>
            <a:off x="10272884" y="3393791"/>
            <a:ext cx="6833557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31"/>
          <p:cNvSpPr txBox="1">
            <a:spLocks noGrp="1"/>
          </p:cNvSpPr>
          <p:nvPr>
            <p:ph type="body" idx="5"/>
          </p:nvPr>
        </p:nvSpPr>
        <p:spPr>
          <a:xfrm>
            <a:off x="10958900" y="4733024"/>
            <a:ext cx="6147366" cy="4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12845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 txBox="1">
            <a:spLocks noGrp="1"/>
          </p:cNvSpPr>
          <p:nvPr>
            <p:ph type="title"/>
          </p:nvPr>
        </p:nvSpPr>
        <p:spPr>
          <a:xfrm>
            <a:off x="3072630" y="246959"/>
            <a:ext cx="14349705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ftr" idx="11"/>
          </p:nvPr>
        </p:nvSpPr>
        <p:spPr>
          <a:xfrm>
            <a:off x="10507991" y="946386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sldNum" idx="12"/>
          </p:nvPr>
        </p:nvSpPr>
        <p:spPr>
          <a:xfrm>
            <a:off x="17151172" y="9432791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7" name="Google Shape;327;p3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3238552" y="1399086"/>
            <a:ext cx="3240169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32"/>
          <p:cNvSpPr/>
          <p:nvPr/>
        </p:nvSpPr>
        <p:spPr>
          <a:xfrm rot="3600135">
            <a:off x="1165615" y="2303367"/>
            <a:ext cx="1492301" cy="1492171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32"/>
          <p:cNvSpPr/>
          <p:nvPr/>
        </p:nvSpPr>
        <p:spPr>
          <a:xfrm rot="6618407">
            <a:off x="1282284" y="2420004"/>
            <a:ext cx="1259054" cy="125894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32"/>
          <p:cNvSpPr txBox="1">
            <a:spLocks noGrp="1"/>
          </p:cNvSpPr>
          <p:nvPr>
            <p:ph type="body" idx="2"/>
          </p:nvPr>
        </p:nvSpPr>
        <p:spPr>
          <a:xfrm>
            <a:off x="2023050" y="2538795"/>
            <a:ext cx="7427055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57146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●"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32"/>
          <p:cNvSpPr txBox="1">
            <a:spLocks noGrp="1"/>
          </p:cNvSpPr>
          <p:nvPr>
            <p:ph type="body" idx="3"/>
          </p:nvPr>
        </p:nvSpPr>
        <p:spPr>
          <a:xfrm>
            <a:off x="2709067" y="3244970"/>
            <a:ext cx="13937990" cy="322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69836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33"/>
              <a:buChar char="●"/>
              <a:defRPr sz="1999">
                <a:solidFill>
                  <a:schemeClr val="dk2"/>
                </a:solidFill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6877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 2">
  <p:cSld name="No Contents 2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sldNum" idx="12"/>
          </p:nvPr>
        </p:nvSpPr>
        <p:spPr>
          <a:xfrm>
            <a:off x="17151171" y="9432789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45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495267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213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body" idx="1"/>
          </p:nvPr>
        </p:nvSpPr>
        <p:spPr>
          <a:xfrm>
            <a:off x="2167432" y="3388304"/>
            <a:ext cx="13906493" cy="1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95243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Char char="●"/>
              <a:defRPr sz="9599">
                <a:solidFill>
                  <a:schemeClr val="accen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body" idx="2"/>
          </p:nvPr>
        </p:nvSpPr>
        <p:spPr>
          <a:xfrm>
            <a:off x="2189140" y="5098496"/>
            <a:ext cx="13906493" cy="19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685754" lvl="0" indent="-54603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Char char="●"/>
              <a:defRPr sz="3199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3"/>
          </p:nvPr>
        </p:nvSpPr>
        <p:spPr>
          <a:xfrm>
            <a:off x="3855120" y="6763682"/>
            <a:ext cx="10576332" cy="317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685754" lvl="0" indent="-45717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71509" lvl="1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2057263" lvl="2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743017" lvl="3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428771" lvl="4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4114526" lvl="5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800280" lvl="6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5486034" lvl="7" indent="-514316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6171789" lvl="8" indent="-514316" algn="l" rtl="0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41" name="Google Shape;341;p34"/>
          <p:cNvGrpSpPr/>
          <p:nvPr/>
        </p:nvGrpSpPr>
        <p:grpSpPr>
          <a:xfrm>
            <a:off x="14211731" y="-1481"/>
            <a:ext cx="4095450" cy="2350617"/>
            <a:chOff x="14212252" y="-1481"/>
            <a:chExt cx="4095600" cy="2350500"/>
          </a:xfrm>
        </p:grpSpPr>
        <p:sp>
          <p:nvSpPr>
            <p:cNvPr id="342" name="Google Shape;342;p34"/>
            <p:cNvSpPr/>
            <p:nvPr/>
          </p:nvSpPr>
          <p:spPr>
            <a:xfrm rot="10800000">
              <a:off x="16421913" y="-1481"/>
              <a:ext cx="1864500" cy="2350500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1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34"/>
            <p:cNvSpPr/>
            <p:nvPr/>
          </p:nvSpPr>
          <p:spPr>
            <a:xfrm rot="10800000">
              <a:off x="14212252" y="-1256"/>
              <a:ext cx="4095600" cy="1949400"/>
            </a:xfrm>
            <a:prstGeom prst="rtTriangle">
              <a:avLst/>
            </a:prstGeom>
            <a:gradFill>
              <a:gsLst>
                <a:gs pos="0">
                  <a:srgbClr val="E0928D"/>
                </a:gs>
                <a:gs pos="50000">
                  <a:srgbClr val="E3A7A3">
                    <a:alpha val="43921"/>
                  </a:srgbClr>
                </a:gs>
                <a:gs pos="100000">
                  <a:srgbClr val="F4DFDD">
                    <a:alpha val="0"/>
                  </a:srgbClr>
                </a:gs>
              </a:gsLst>
              <a:lin ang="720001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44" name="Google Shape;344;p34"/>
          <p:cNvSpPr/>
          <p:nvPr/>
        </p:nvSpPr>
        <p:spPr>
          <a:xfrm>
            <a:off x="-12267" y="7932497"/>
            <a:ext cx="1864638" cy="2350350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17" scaled="0"/>
          </a:gra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-12266" y="8333370"/>
            <a:ext cx="4095545" cy="1949400"/>
          </a:xfrm>
          <a:prstGeom prst="rtTriangle">
            <a:avLst/>
          </a:prstGeom>
          <a:gradFill>
            <a:gsLst>
              <a:gs pos="0">
                <a:srgbClr val="E0928D"/>
              </a:gs>
              <a:gs pos="50000">
                <a:srgbClr val="E3A7A3">
                  <a:alpha val="43921"/>
                </a:srgbClr>
              </a:gs>
              <a:gs pos="100000">
                <a:srgbClr val="F4DFDD">
                  <a:alpha val="0"/>
                </a:srgbClr>
              </a:gs>
            </a:gsLst>
            <a:lin ang="7200017" scaled="0"/>
          </a:gradFill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165522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Contents 3">
  <p:cSld name="No Contents 3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>
            <a:spLocks noGrp="1"/>
          </p:cNvSpPr>
          <p:nvPr>
            <p:ph type="ftr" idx="11"/>
          </p:nvPr>
        </p:nvSpPr>
        <p:spPr>
          <a:xfrm>
            <a:off x="10507991" y="9463860"/>
            <a:ext cx="5790547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sldNum" idx="12"/>
          </p:nvPr>
        </p:nvSpPr>
        <p:spPr>
          <a:xfrm>
            <a:off x="17151172" y="9432791"/>
            <a:ext cx="1079906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9" name="Google Shape;349;p35"/>
          <p:cNvSpPr/>
          <p:nvPr/>
        </p:nvSpPr>
        <p:spPr>
          <a:xfrm>
            <a:off x="0" y="2"/>
            <a:ext cx="18286413" cy="1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3633063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522827" y="5321300"/>
            <a:ext cx="3238219" cy="73660"/>
          </a:xfrm>
          <a:custGeom>
            <a:avLst/>
            <a:gdLst/>
            <a:ahLst/>
            <a:cxnLst/>
            <a:rect l="l" t="t" r="r" b="b"/>
            <a:pathLst>
              <a:path w="3238500" h="73660">
                <a:moveTo>
                  <a:pt x="3238500" y="0"/>
                </a:moveTo>
                <a:lnTo>
                  <a:pt x="0" y="0"/>
                </a:lnTo>
                <a:lnTo>
                  <a:pt x="0" y="73660"/>
                </a:lnTo>
                <a:lnTo>
                  <a:pt x="3238500" y="73660"/>
                </a:lnTo>
                <a:lnTo>
                  <a:pt x="3238500" y="0"/>
                </a:lnTo>
                <a:close/>
              </a:path>
            </a:pathLst>
          </a:custGeom>
          <a:solidFill>
            <a:srgbClr val="B43512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0830" y="3703713"/>
            <a:ext cx="16384752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1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2962" y="5760720"/>
            <a:ext cx="128004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602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8F8F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52525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1730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8F8F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320" y="2366010"/>
            <a:ext cx="795459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7503" y="2366010"/>
            <a:ext cx="795459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596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3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4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04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335" name="Google Shape;335;p104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4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8F8F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07070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2609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852" y="5754321"/>
            <a:ext cx="16490709" cy="213787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71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549" y="7892191"/>
            <a:ext cx="16461315" cy="1527050"/>
          </a:xfrm>
        </p:spPr>
        <p:txBody>
          <a:bodyPr>
            <a:normAutofit/>
          </a:bodyPr>
          <a:lstStyle>
            <a:lvl1pPr marL="0" indent="0" algn="ctr">
              <a:buNone/>
              <a:defRPr sz="5599" b="0" i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9983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852" y="1783990"/>
            <a:ext cx="16490709" cy="1527052"/>
          </a:xfrm>
        </p:spPr>
        <p:txBody>
          <a:bodyPr>
            <a:normAutofit/>
          </a:bodyPr>
          <a:lstStyle>
            <a:lvl1pPr algn="ctr">
              <a:defRPr sz="7199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854" y="3311041"/>
            <a:ext cx="16490709" cy="6413606"/>
          </a:xfrm>
        </p:spPr>
        <p:txBody>
          <a:bodyPr/>
          <a:lstStyle>
            <a:lvl1pPr algn="ctr">
              <a:defRPr sz="5599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6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838" y="867761"/>
            <a:ext cx="12520721" cy="1450698"/>
          </a:xfrm>
        </p:spPr>
        <p:txBody>
          <a:bodyPr>
            <a:normAutofit/>
          </a:bodyPr>
          <a:lstStyle>
            <a:lvl1pPr algn="l">
              <a:defRPr sz="7199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838" y="2394811"/>
            <a:ext cx="12520721" cy="7022122"/>
          </a:xfrm>
        </p:spPr>
        <p:txBody>
          <a:bodyPr/>
          <a:lstStyle>
            <a:lvl1pPr>
              <a:defRPr sz="5599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712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501" y="6610352"/>
            <a:ext cx="15543451" cy="2043112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501" y="4360070"/>
            <a:ext cx="15543451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6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92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23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585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44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2175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21" y="2400302"/>
            <a:ext cx="8076499" cy="6788944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5593" y="2400302"/>
            <a:ext cx="8076499" cy="6788944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958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544" y="2089401"/>
            <a:ext cx="16185325" cy="1527050"/>
          </a:xfrm>
        </p:spPr>
        <p:txBody>
          <a:bodyPr>
            <a:normAutofit/>
          </a:bodyPr>
          <a:lstStyle>
            <a:lvl1pPr algn="ctr">
              <a:defRPr sz="7199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3665" y="3616448"/>
            <a:ext cx="8079675" cy="959644"/>
          </a:xfrm>
        </p:spPr>
        <p:txBody>
          <a:bodyPr anchor="b"/>
          <a:lstStyle>
            <a:lvl1pPr marL="0" indent="0" algn="ctr">
              <a:buNone/>
              <a:defRPr sz="4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914309" indent="0">
              <a:buNone/>
              <a:defRPr sz="4000" b="1"/>
            </a:lvl2pPr>
            <a:lvl3pPr marL="1828617" indent="0">
              <a:buNone/>
              <a:defRPr sz="3600" b="1"/>
            </a:lvl3pPr>
            <a:lvl4pPr marL="2742926" indent="0">
              <a:buNone/>
              <a:defRPr sz="3200" b="1"/>
            </a:lvl4pPr>
            <a:lvl5pPr marL="3657234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1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3665" y="4561242"/>
            <a:ext cx="8079675" cy="4552588"/>
          </a:xfrm>
        </p:spPr>
        <p:txBody>
          <a:bodyPr/>
          <a:lstStyle>
            <a:lvl1pPr algn="ctr">
              <a:defRPr sz="48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algn="ctr">
              <a:defRPr sz="40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 algn="ctr"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 algn="ctr"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 algn="ctr"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3207" y="3616448"/>
            <a:ext cx="8082849" cy="959644"/>
          </a:xfrm>
        </p:spPr>
        <p:txBody>
          <a:bodyPr anchor="b"/>
          <a:lstStyle>
            <a:lvl1pPr marL="0" indent="0" algn="ctr">
              <a:buNone/>
              <a:defRPr sz="4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914309" indent="0">
              <a:buNone/>
              <a:defRPr sz="4000" b="1"/>
            </a:lvl2pPr>
            <a:lvl3pPr marL="1828617" indent="0">
              <a:buNone/>
              <a:defRPr sz="3600" b="1"/>
            </a:lvl3pPr>
            <a:lvl4pPr marL="2742926" indent="0">
              <a:buNone/>
              <a:defRPr sz="3200" b="1"/>
            </a:lvl4pPr>
            <a:lvl5pPr marL="3657234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1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3207" y="4561242"/>
            <a:ext cx="8082849" cy="4552588"/>
          </a:xfrm>
        </p:spPr>
        <p:txBody>
          <a:bodyPr/>
          <a:lstStyle>
            <a:lvl1pPr algn="ctr">
              <a:defRPr sz="48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algn="ctr">
              <a:defRPr sz="40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 algn="ctr"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 algn="ctr"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 algn="ctr"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3759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301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5"/>
          <p:cNvSpPr/>
          <p:nvPr/>
        </p:nvSpPr>
        <p:spPr>
          <a:xfrm>
            <a:off x="0" y="0"/>
            <a:ext cx="6652823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105"/>
          <p:cNvGrpSpPr/>
          <p:nvPr/>
        </p:nvGrpSpPr>
        <p:grpSpPr>
          <a:xfrm rot="5400000">
            <a:off x="-3611390" y="-2836160"/>
            <a:ext cx="6128810" cy="4902036"/>
            <a:chOff x="-1491518" y="3001163"/>
            <a:chExt cx="3064405" cy="2451230"/>
          </a:xfrm>
        </p:grpSpPr>
        <p:grpSp>
          <p:nvGrpSpPr>
            <p:cNvPr id="340" name="Google Shape;340;p105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341" name="Google Shape;341;p10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0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" name="Google Shape;343;p105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344" name="Google Shape;344;p10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0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6" name="Google Shape;346;p105"/>
          <p:cNvSpPr txBox="1">
            <a:spLocks noGrp="1"/>
          </p:cNvSpPr>
          <p:nvPr>
            <p:ph type="title"/>
          </p:nvPr>
        </p:nvSpPr>
        <p:spPr>
          <a:xfrm>
            <a:off x="1700553" y="5704750"/>
            <a:ext cx="5055761" cy="4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E0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105"/>
          <p:cNvSpPr txBox="1">
            <a:spLocks noGrp="1"/>
          </p:cNvSpPr>
          <p:nvPr>
            <p:ph type="title" idx="2"/>
          </p:nvPr>
        </p:nvSpPr>
        <p:spPr>
          <a:xfrm>
            <a:off x="2200369" y="2889098"/>
            <a:ext cx="5421729" cy="10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24" y="409574"/>
            <a:ext cx="6016104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9479" y="409577"/>
            <a:ext cx="10222613" cy="8779670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24" y="2152653"/>
            <a:ext cx="6016104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309" indent="0">
              <a:buNone/>
              <a:defRPr sz="2400"/>
            </a:lvl2pPr>
            <a:lvl3pPr marL="1828617" indent="0">
              <a:buNone/>
              <a:defRPr sz="2000"/>
            </a:lvl3pPr>
            <a:lvl4pPr marL="2742926" indent="0">
              <a:buNone/>
              <a:defRPr sz="1800"/>
            </a:lvl4pPr>
            <a:lvl5pPr marL="3657234" indent="0">
              <a:buNone/>
              <a:defRPr sz="1800"/>
            </a:lvl5pPr>
            <a:lvl6pPr marL="4571543" indent="0">
              <a:buNone/>
              <a:defRPr sz="1800"/>
            </a:lvl6pPr>
            <a:lvl7pPr marL="5485851" indent="0">
              <a:buNone/>
              <a:defRPr sz="1800"/>
            </a:lvl7pPr>
            <a:lvl8pPr marL="6400160" indent="0">
              <a:buNone/>
              <a:defRPr sz="1800"/>
            </a:lvl8pPr>
            <a:lvl9pPr marL="7314468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4481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65" y="7200900"/>
            <a:ext cx="10971848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265" y="919162"/>
            <a:ext cx="10971848" cy="6172200"/>
          </a:xfrm>
        </p:spPr>
        <p:txBody>
          <a:bodyPr/>
          <a:lstStyle>
            <a:lvl1pPr marL="0" indent="0">
              <a:buNone/>
              <a:defRPr sz="6399"/>
            </a:lvl1pPr>
            <a:lvl2pPr marL="914309" indent="0">
              <a:buNone/>
              <a:defRPr sz="5599"/>
            </a:lvl2pPr>
            <a:lvl3pPr marL="1828617" indent="0">
              <a:buNone/>
              <a:defRPr sz="4800"/>
            </a:lvl3pPr>
            <a:lvl4pPr marL="2742926" indent="0">
              <a:buNone/>
              <a:defRPr sz="4000"/>
            </a:lvl4pPr>
            <a:lvl5pPr marL="3657234" indent="0">
              <a:buNone/>
              <a:defRPr sz="4000"/>
            </a:lvl5pPr>
            <a:lvl6pPr marL="4571543" indent="0">
              <a:buNone/>
              <a:defRPr sz="4000"/>
            </a:lvl6pPr>
            <a:lvl7pPr marL="5485851" indent="0">
              <a:buNone/>
              <a:defRPr sz="4000"/>
            </a:lvl7pPr>
            <a:lvl8pPr marL="6400160" indent="0">
              <a:buNone/>
              <a:defRPr sz="4000"/>
            </a:lvl8pPr>
            <a:lvl9pPr marL="7314468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265" y="8051007"/>
            <a:ext cx="10971848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309" indent="0">
              <a:buNone/>
              <a:defRPr sz="2400"/>
            </a:lvl2pPr>
            <a:lvl3pPr marL="1828617" indent="0">
              <a:buNone/>
              <a:defRPr sz="2000"/>
            </a:lvl3pPr>
            <a:lvl4pPr marL="2742926" indent="0">
              <a:buNone/>
              <a:defRPr sz="1800"/>
            </a:lvl4pPr>
            <a:lvl5pPr marL="3657234" indent="0">
              <a:buNone/>
              <a:defRPr sz="1800"/>
            </a:lvl5pPr>
            <a:lvl6pPr marL="4571543" indent="0">
              <a:buNone/>
              <a:defRPr sz="1800"/>
            </a:lvl6pPr>
            <a:lvl7pPr marL="5485851" indent="0">
              <a:buNone/>
              <a:defRPr sz="1800"/>
            </a:lvl7pPr>
            <a:lvl8pPr marL="6400160" indent="0">
              <a:buNone/>
              <a:defRPr sz="1800"/>
            </a:lvl8pPr>
            <a:lvl9pPr marL="7314468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7142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7593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7649" y="411958"/>
            <a:ext cx="4114443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21" y="411958"/>
            <a:ext cx="12038555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6289" y="4652427"/>
            <a:ext cx="2927314" cy="105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4698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74E1F0E-A827-4F38-BAAB-5D5831E0813A}"/>
              </a:ext>
            </a:extLst>
          </p:cNvPr>
          <p:cNvSpPr/>
          <p:nvPr userDrawn="1"/>
        </p:nvSpPr>
        <p:spPr>
          <a:xfrm>
            <a:off x="0" y="10156928"/>
            <a:ext cx="18286413" cy="13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8286413" cy="13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3AF15-88E9-4D75-9D5E-7E4924887E91}"/>
              </a:ext>
            </a:extLst>
          </p:cNvPr>
          <p:cNvSpPr/>
          <p:nvPr userDrawn="1"/>
        </p:nvSpPr>
        <p:spPr>
          <a:xfrm rot="5400000">
            <a:off x="-5078469" y="5078468"/>
            <a:ext cx="10287002" cy="13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B18E46-480F-48E8-9675-259D3D06A00D}"/>
              </a:ext>
            </a:extLst>
          </p:cNvPr>
          <p:cNvSpPr/>
          <p:nvPr userDrawn="1"/>
        </p:nvSpPr>
        <p:spPr>
          <a:xfrm rot="5400000">
            <a:off x="13077883" y="5078470"/>
            <a:ext cx="10287000" cy="13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70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0061" y="130073"/>
            <a:ext cx="9013146" cy="10026858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65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207" y="130070"/>
            <a:ext cx="9013148" cy="6102604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6299" spc="-22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207" y="6229009"/>
            <a:ext cx="9013148" cy="2727634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3150">
                <a:solidFill>
                  <a:schemeClr val="tx1"/>
                </a:solidFill>
              </a:defRPr>
            </a:lvl1pPr>
            <a:lvl2pPr marL="685731" indent="0" algn="ctr">
              <a:buNone/>
              <a:defRPr sz="3000"/>
            </a:lvl2pPr>
            <a:lvl3pPr marL="1371463" indent="0" algn="ctr">
              <a:buNone/>
              <a:defRPr sz="2700"/>
            </a:lvl3pPr>
            <a:lvl4pPr marL="2057194" indent="0" algn="ctr">
              <a:buNone/>
              <a:defRPr sz="2400"/>
            </a:lvl4pPr>
            <a:lvl5pPr marL="2742926" indent="0" algn="ctr">
              <a:buNone/>
              <a:defRPr sz="2400"/>
            </a:lvl5pPr>
            <a:lvl6pPr marL="3428657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1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89E631-FFE0-4842-9C8D-2977AD46DA07}"/>
              </a:ext>
            </a:extLst>
          </p:cNvPr>
          <p:cNvSpPr txBox="1"/>
          <p:nvPr userDrawn="1"/>
        </p:nvSpPr>
        <p:spPr>
          <a:xfrm>
            <a:off x="8792173" y="991960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88615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72631" y="446984"/>
            <a:ext cx="14349567" cy="1203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1" y="1599110"/>
            <a:ext cx="3240359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08430276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67434" y="3388305"/>
            <a:ext cx="13906545" cy="166518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599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89140" y="5098497"/>
            <a:ext cx="13906545" cy="1935214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5121" y="6763682"/>
            <a:ext cx="10576174" cy="3172852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grpSp>
        <p:nvGrpSpPr>
          <p:cNvPr id="2" name="グループ化 1"/>
          <p:cNvGrpSpPr/>
          <p:nvPr userDrawn="1"/>
        </p:nvGrpSpPr>
        <p:grpSpPr>
          <a:xfrm>
            <a:off x="14212399" y="-1369"/>
            <a:ext cx="4095455" cy="2350390"/>
            <a:chOff x="14212397" y="-1371"/>
            <a:chExt cx="4095455" cy="2350390"/>
          </a:xfrm>
        </p:grpSpPr>
        <p:sp>
          <p:nvSpPr>
            <p:cNvPr id="5" name="直角三角形 4"/>
            <p:cNvSpPr/>
            <p:nvPr userDrawn="1"/>
          </p:nvSpPr>
          <p:spPr>
            <a:xfrm rot="10800000">
              <a:off x="16421955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" name="直角三角形 6"/>
            <p:cNvSpPr/>
            <p:nvPr userDrawn="1"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10" name="直角三角形 9"/>
          <p:cNvSpPr/>
          <p:nvPr userDrawn="1"/>
        </p:nvSpPr>
        <p:spPr>
          <a:xfrm>
            <a:off x="-12267" y="7932497"/>
            <a:ext cx="1864458" cy="2350390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sp>
        <p:nvSpPr>
          <p:cNvPr id="11" name="直角三角形 10"/>
          <p:cNvSpPr/>
          <p:nvPr userDrawn="1"/>
        </p:nvSpPr>
        <p:spPr>
          <a:xfrm>
            <a:off x="-12266" y="8333370"/>
            <a:ext cx="4095455" cy="194951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50752074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9B749-F2BE-45BB-B34D-42D465670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653" y="6943729"/>
            <a:ext cx="14229115" cy="952222"/>
          </a:xfrm>
        </p:spPr>
        <p:txBody>
          <a:bodyPr/>
          <a:lstStyle>
            <a:lvl1pPr marL="0" indent="0" algn="ctr">
              <a:buNone/>
              <a:defRPr/>
            </a:lvl1pPr>
            <a:lvl2pPr marL="685663" indent="0" algn="ctr">
              <a:buNone/>
              <a:defRPr/>
            </a:lvl2pPr>
            <a:lvl3pPr marL="1371327" indent="0" algn="ctr">
              <a:buNone/>
              <a:defRPr/>
            </a:lvl3pPr>
            <a:lvl4pPr marL="2056988" indent="0" algn="ctr">
              <a:buNone/>
              <a:defRPr/>
            </a:lvl4pPr>
            <a:lvl5pPr marL="2742652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7F2E03-8BBF-4A9C-A004-C3807BB5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1990-AB65-4FBE-A312-E5143B2D7F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6C8BC3-3FA7-4F23-B793-4F5DA208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CEF240-DD06-4F27-8707-2E6A5349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6EB33C-1430-4381-BC10-3C6BC5D2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653" y="2214565"/>
            <a:ext cx="14229115" cy="3943350"/>
          </a:xfrm>
        </p:spPr>
        <p:txBody>
          <a:bodyPr anchor="t" anchorCtr="0"/>
          <a:lstStyle>
            <a:lvl1pPr algn="ctr">
              <a:defRPr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6985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History timeline">
  <p:cSld name="1_History timeline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60"/>
          <p:cNvSpPr/>
          <p:nvPr/>
        </p:nvSpPr>
        <p:spPr>
          <a:xfrm rot="4617169">
            <a:off x="3442964" y="5409183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3" name="Google Shape;1523;p60"/>
          <p:cNvSpPr/>
          <p:nvPr/>
        </p:nvSpPr>
        <p:spPr>
          <a:xfrm>
            <a:off x="2854170" y="5922289"/>
            <a:ext cx="6273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4" name="Google Shape;1524;p60"/>
          <p:cNvSpPr/>
          <p:nvPr/>
        </p:nvSpPr>
        <p:spPr>
          <a:xfrm rot="5400000">
            <a:off x="3447522" y="4867489"/>
            <a:ext cx="109728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5" name="Google Shape;1525;p60"/>
          <p:cNvSpPr/>
          <p:nvPr/>
        </p:nvSpPr>
        <p:spPr>
          <a:xfrm rot="10800000" flipH="1">
            <a:off x="3762744" y="5735601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6" name="Google Shape;1526;p60"/>
          <p:cNvSpPr/>
          <p:nvPr/>
        </p:nvSpPr>
        <p:spPr>
          <a:xfrm rot="10800000" flipH="1">
            <a:off x="4181842" y="5922289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7" name="Google Shape;1527;p60"/>
          <p:cNvSpPr/>
          <p:nvPr/>
        </p:nvSpPr>
        <p:spPr>
          <a:xfrm rot="6182831" flipH="1">
            <a:off x="6690988" y="5396260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8" name="Google Shape;1528;p60"/>
          <p:cNvSpPr/>
          <p:nvPr/>
        </p:nvSpPr>
        <p:spPr>
          <a:xfrm rot="5400000" flipH="1">
            <a:off x="6695545" y="6951320"/>
            <a:ext cx="109728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9" name="Google Shape;1529;p60"/>
          <p:cNvSpPr/>
          <p:nvPr/>
        </p:nvSpPr>
        <p:spPr>
          <a:xfrm>
            <a:off x="701558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0" name="Google Shape;1530;p60"/>
          <p:cNvSpPr/>
          <p:nvPr/>
        </p:nvSpPr>
        <p:spPr>
          <a:xfrm>
            <a:off x="7434683" y="5921300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1" name="Google Shape;1531;p60"/>
          <p:cNvSpPr/>
          <p:nvPr/>
        </p:nvSpPr>
        <p:spPr>
          <a:xfrm rot="4617169">
            <a:off x="9943829" y="5413506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2" name="Google Shape;1532;p60"/>
          <p:cNvSpPr/>
          <p:nvPr/>
        </p:nvSpPr>
        <p:spPr>
          <a:xfrm rot="5400000">
            <a:off x="9948387" y="4892285"/>
            <a:ext cx="109728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3" name="Google Shape;1533;p60"/>
          <p:cNvSpPr/>
          <p:nvPr/>
        </p:nvSpPr>
        <p:spPr>
          <a:xfrm rot="10800000" flipH="1">
            <a:off x="10274752" y="5735601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4" name="Google Shape;1534;p60"/>
          <p:cNvSpPr/>
          <p:nvPr/>
        </p:nvSpPr>
        <p:spPr>
          <a:xfrm rot="10800000" flipH="1">
            <a:off x="10693849" y="5922289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5" name="Google Shape;1535;p60"/>
          <p:cNvSpPr/>
          <p:nvPr/>
        </p:nvSpPr>
        <p:spPr>
          <a:xfrm rot="6182831" flipH="1">
            <a:off x="13202995" y="5396260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6" name="Google Shape;1536;p60"/>
          <p:cNvSpPr/>
          <p:nvPr/>
        </p:nvSpPr>
        <p:spPr>
          <a:xfrm rot="5400000" flipH="1">
            <a:off x="13207554" y="6992260"/>
            <a:ext cx="109728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7" name="Google Shape;1537;p60"/>
          <p:cNvSpPr/>
          <p:nvPr/>
        </p:nvSpPr>
        <p:spPr>
          <a:xfrm>
            <a:off x="13527594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8" name="Google Shape;1538;p60"/>
          <p:cNvSpPr/>
          <p:nvPr/>
        </p:nvSpPr>
        <p:spPr>
          <a:xfrm>
            <a:off x="13946691" y="5921300"/>
            <a:ext cx="1291104" cy="685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9" name="Google Shape;1539;p60"/>
          <p:cNvSpPr txBox="1">
            <a:spLocks noGrp="1"/>
          </p:cNvSpPr>
          <p:nvPr>
            <p:ph type="body" idx="1"/>
          </p:nvPr>
        </p:nvSpPr>
        <p:spPr>
          <a:xfrm>
            <a:off x="2726533" y="3128615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47154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67"/>
              <a:buChar char="●"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0" name="Google Shape;1540;p60"/>
          <p:cNvSpPr txBox="1">
            <a:spLocks noGrp="1"/>
          </p:cNvSpPr>
          <p:nvPr>
            <p:ph type="body" idx="2"/>
          </p:nvPr>
        </p:nvSpPr>
        <p:spPr>
          <a:xfrm>
            <a:off x="4188572" y="402599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1" name="Google Shape;1541;p60"/>
          <p:cNvSpPr txBox="1">
            <a:spLocks noGrp="1"/>
          </p:cNvSpPr>
          <p:nvPr>
            <p:ph type="body" idx="3"/>
          </p:nvPr>
        </p:nvSpPr>
        <p:spPr>
          <a:xfrm>
            <a:off x="3145817" y="2688818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33"/>
              <a:buChar char="●"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2" name="Google Shape;1542;p60"/>
          <p:cNvSpPr txBox="1">
            <a:spLocks noGrp="1"/>
          </p:cNvSpPr>
          <p:nvPr>
            <p:ph type="body" idx="4"/>
          </p:nvPr>
        </p:nvSpPr>
        <p:spPr>
          <a:xfrm>
            <a:off x="10668449" y="3270349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47154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67"/>
              <a:buChar char="●"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3" name="Google Shape;1543;p60"/>
          <p:cNvSpPr txBox="1">
            <a:spLocks noGrp="1"/>
          </p:cNvSpPr>
          <p:nvPr>
            <p:ph type="body" idx="5"/>
          </p:nvPr>
        </p:nvSpPr>
        <p:spPr>
          <a:xfrm>
            <a:off x="10675179" y="402599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4" name="Google Shape;1544;p60"/>
          <p:cNvSpPr txBox="1">
            <a:spLocks noGrp="1"/>
          </p:cNvSpPr>
          <p:nvPr>
            <p:ph type="body" idx="6"/>
          </p:nvPr>
        </p:nvSpPr>
        <p:spPr>
          <a:xfrm>
            <a:off x="9632424" y="2688818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33"/>
              <a:buChar char="●"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5" name="Google Shape;1545;p60"/>
          <p:cNvSpPr txBox="1">
            <a:spLocks noGrp="1"/>
          </p:cNvSpPr>
          <p:nvPr>
            <p:ph type="body" idx="7"/>
          </p:nvPr>
        </p:nvSpPr>
        <p:spPr>
          <a:xfrm>
            <a:off x="5595517" y="7483742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47154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67"/>
              <a:buChar char="●"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6" name="Google Shape;1546;p60"/>
          <p:cNvSpPr txBox="1">
            <a:spLocks noGrp="1"/>
          </p:cNvSpPr>
          <p:nvPr>
            <p:ph type="body" idx="8"/>
          </p:nvPr>
        </p:nvSpPr>
        <p:spPr>
          <a:xfrm>
            <a:off x="7441413" y="738821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7" name="Google Shape;1547;p60"/>
          <p:cNvSpPr txBox="1">
            <a:spLocks noGrp="1"/>
          </p:cNvSpPr>
          <p:nvPr>
            <p:ph type="body" idx="9"/>
          </p:nvPr>
        </p:nvSpPr>
        <p:spPr>
          <a:xfrm>
            <a:off x="6373258" y="8462887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33"/>
              <a:buChar char="●"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8" name="Google Shape;1548;p60"/>
          <p:cNvSpPr txBox="1">
            <a:spLocks noGrp="1"/>
          </p:cNvSpPr>
          <p:nvPr>
            <p:ph type="body" idx="13"/>
          </p:nvPr>
        </p:nvSpPr>
        <p:spPr>
          <a:xfrm>
            <a:off x="13950413" y="6632567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47154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67"/>
              <a:buChar char="●"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9" name="Google Shape;1549;p60"/>
          <p:cNvSpPr txBox="1">
            <a:spLocks noGrp="1"/>
          </p:cNvSpPr>
          <p:nvPr>
            <p:ph type="body" idx="14"/>
          </p:nvPr>
        </p:nvSpPr>
        <p:spPr>
          <a:xfrm>
            <a:off x="13957144" y="738821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200"/>
              <a:buChar char="●"/>
              <a:defRPr sz="1800" i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50" name="Google Shape;1550;p60"/>
          <p:cNvSpPr txBox="1">
            <a:spLocks noGrp="1"/>
          </p:cNvSpPr>
          <p:nvPr>
            <p:ph type="body" idx="15"/>
          </p:nvPr>
        </p:nvSpPr>
        <p:spPr>
          <a:xfrm>
            <a:off x="12888986" y="8462887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33"/>
              <a:buChar char="●"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21560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61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3" name="Google Shape;1553;p61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61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4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6"/>
          <p:cNvSpPr txBox="1">
            <a:spLocks noGrp="1"/>
          </p:cNvSpPr>
          <p:nvPr>
            <p:ph type="title"/>
          </p:nvPr>
        </p:nvSpPr>
        <p:spPr>
          <a:xfrm>
            <a:off x="1822440" y="390881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50" name="Google Shape;350;p106"/>
          <p:cNvGrpSpPr/>
          <p:nvPr/>
        </p:nvGrpSpPr>
        <p:grpSpPr>
          <a:xfrm>
            <a:off x="-2982778" y="211128"/>
            <a:ext cx="6128279" cy="4902460"/>
            <a:chOff x="-1491518" y="3001163"/>
            <a:chExt cx="3064405" cy="2451230"/>
          </a:xfrm>
        </p:grpSpPr>
        <p:grpSp>
          <p:nvGrpSpPr>
            <p:cNvPr id="351" name="Google Shape;351;p106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352" name="Google Shape;352;p10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0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106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355" name="Google Shape;355;p10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0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106"/>
          <p:cNvGrpSpPr/>
          <p:nvPr/>
        </p:nvGrpSpPr>
        <p:grpSpPr>
          <a:xfrm rot="10800000">
            <a:off x="15788233" y="1144915"/>
            <a:ext cx="2506728" cy="657070"/>
            <a:chOff x="-8549" y="582500"/>
            <a:chExt cx="1253473" cy="328535"/>
          </a:xfrm>
        </p:grpSpPr>
        <p:sp>
          <p:nvSpPr>
            <p:cNvPr id="358" name="Google Shape;358;p106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6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106"/>
          <p:cNvSpPr txBox="1">
            <a:spLocks noGrp="1"/>
          </p:cNvSpPr>
          <p:nvPr>
            <p:ph type="title" idx="2"/>
          </p:nvPr>
        </p:nvSpPr>
        <p:spPr>
          <a:xfrm>
            <a:off x="3391856" y="1044750"/>
            <a:ext cx="123961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06"/>
          <p:cNvSpPr txBox="1">
            <a:spLocks noGrp="1"/>
          </p:cNvSpPr>
          <p:nvPr>
            <p:ph type="subTitle" idx="1"/>
          </p:nvPr>
        </p:nvSpPr>
        <p:spPr>
          <a:xfrm>
            <a:off x="1595512" y="5071750"/>
            <a:ext cx="3370507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362" name="Google Shape;362;p106"/>
          <p:cNvSpPr txBox="1">
            <a:spLocks noGrp="1"/>
          </p:cNvSpPr>
          <p:nvPr>
            <p:ph type="subTitle" idx="3"/>
          </p:nvPr>
        </p:nvSpPr>
        <p:spPr>
          <a:xfrm>
            <a:off x="1595512" y="5968800"/>
            <a:ext cx="3370507" cy="2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63" name="Google Shape;363;p106"/>
          <p:cNvSpPr txBox="1">
            <a:spLocks noGrp="1"/>
          </p:cNvSpPr>
          <p:nvPr>
            <p:ph type="title" idx="4"/>
          </p:nvPr>
        </p:nvSpPr>
        <p:spPr>
          <a:xfrm>
            <a:off x="5750245" y="390881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106"/>
          <p:cNvSpPr txBox="1">
            <a:spLocks noGrp="1"/>
          </p:cNvSpPr>
          <p:nvPr>
            <p:ph type="subTitle" idx="5"/>
          </p:nvPr>
        </p:nvSpPr>
        <p:spPr>
          <a:xfrm>
            <a:off x="5523309" y="5071750"/>
            <a:ext cx="3370507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365" name="Google Shape;365;p106"/>
          <p:cNvSpPr txBox="1">
            <a:spLocks noGrp="1"/>
          </p:cNvSpPr>
          <p:nvPr>
            <p:ph type="subTitle" idx="6"/>
          </p:nvPr>
        </p:nvSpPr>
        <p:spPr>
          <a:xfrm>
            <a:off x="5523303" y="5968800"/>
            <a:ext cx="3370507" cy="2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66" name="Google Shape;366;p106"/>
          <p:cNvSpPr txBox="1">
            <a:spLocks noGrp="1"/>
          </p:cNvSpPr>
          <p:nvPr>
            <p:ph type="title" idx="7"/>
          </p:nvPr>
        </p:nvSpPr>
        <p:spPr>
          <a:xfrm>
            <a:off x="9678048" y="390881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06"/>
          <p:cNvSpPr txBox="1">
            <a:spLocks noGrp="1"/>
          </p:cNvSpPr>
          <p:nvPr>
            <p:ph type="subTitle" idx="8"/>
          </p:nvPr>
        </p:nvSpPr>
        <p:spPr>
          <a:xfrm>
            <a:off x="9451138" y="5071750"/>
            <a:ext cx="3370507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368" name="Google Shape;368;p106"/>
          <p:cNvSpPr txBox="1">
            <a:spLocks noGrp="1"/>
          </p:cNvSpPr>
          <p:nvPr>
            <p:ph type="subTitle" idx="9"/>
          </p:nvPr>
        </p:nvSpPr>
        <p:spPr>
          <a:xfrm>
            <a:off x="9451130" y="5968800"/>
            <a:ext cx="3370507" cy="2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369" name="Google Shape;369;p106"/>
          <p:cNvSpPr txBox="1">
            <a:spLocks noGrp="1"/>
          </p:cNvSpPr>
          <p:nvPr>
            <p:ph type="title" idx="13"/>
          </p:nvPr>
        </p:nvSpPr>
        <p:spPr>
          <a:xfrm>
            <a:off x="13605852" y="3908816"/>
            <a:ext cx="1105704" cy="110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106"/>
          <p:cNvSpPr txBox="1">
            <a:spLocks noGrp="1"/>
          </p:cNvSpPr>
          <p:nvPr>
            <p:ph type="subTitle" idx="14"/>
          </p:nvPr>
        </p:nvSpPr>
        <p:spPr>
          <a:xfrm>
            <a:off x="13378934" y="5071750"/>
            <a:ext cx="3370507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371" name="Google Shape;371;p106"/>
          <p:cNvSpPr txBox="1">
            <a:spLocks noGrp="1"/>
          </p:cNvSpPr>
          <p:nvPr>
            <p:ph type="subTitle" idx="15"/>
          </p:nvPr>
        </p:nvSpPr>
        <p:spPr>
          <a:xfrm>
            <a:off x="13378920" y="5968800"/>
            <a:ext cx="3370507" cy="2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 Points and Texts">
  <p:cSld name="6 Points and Texts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6" name="Google Shape;1556;p95"/>
          <p:cNvCxnSpPr/>
          <p:nvPr/>
        </p:nvCxnSpPr>
        <p:spPr>
          <a:xfrm rot="10800000">
            <a:off x="-792" y="4079093"/>
            <a:ext cx="18286413" cy="0"/>
          </a:xfrm>
          <a:prstGeom prst="straightConnector1">
            <a:avLst/>
          </a:prstGeom>
          <a:noFill/>
          <a:ln w="12700" cap="flat" cmpd="sng">
            <a:solidFill>
              <a:srgbClr val="4561A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7" name="Google Shape;1557;p95"/>
          <p:cNvSpPr/>
          <p:nvPr/>
        </p:nvSpPr>
        <p:spPr>
          <a:xfrm rot="5400000">
            <a:off x="2000959" y="2470132"/>
            <a:ext cx="6406200" cy="5522371"/>
          </a:xfrm>
          <a:prstGeom prst="hexagon">
            <a:avLst>
              <a:gd name="adj" fmla="val 28637"/>
              <a:gd name="vf" fmla="val 115470"/>
            </a:avLst>
          </a:prstGeom>
          <a:solidFill>
            <a:srgbClr val="C00000">
              <a:alpha val="38823"/>
            </a:srgbClr>
          </a:solidFill>
          <a:ln>
            <a:noFill/>
          </a:ln>
        </p:spPr>
        <p:txBody>
          <a:bodyPr spcFirstLastPara="1" wrap="square" lIns="91375" tIns="45700" rIns="9137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95"/>
          <p:cNvSpPr txBox="1">
            <a:spLocks noGrp="1"/>
          </p:cNvSpPr>
          <p:nvPr>
            <p:ph type="ftr" idx="11"/>
          </p:nvPr>
        </p:nvSpPr>
        <p:spPr>
          <a:xfrm>
            <a:off x="9413237" y="9591368"/>
            <a:ext cx="7777125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9" name="Google Shape;1559;p95"/>
          <p:cNvSpPr txBox="1">
            <a:spLocks noGrp="1"/>
          </p:cNvSpPr>
          <p:nvPr>
            <p:ph type="sldNum" idx="12"/>
          </p:nvPr>
        </p:nvSpPr>
        <p:spPr>
          <a:xfrm>
            <a:off x="17371931" y="9591368"/>
            <a:ext cx="907121" cy="5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60" name="Google Shape;1560;p95"/>
          <p:cNvGrpSpPr/>
          <p:nvPr/>
        </p:nvGrpSpPr>
        <p:grpSpPr>
          <a:xfrm>
            <a:off x="983564" y="241317"/>
            <a:ext cx="8418708" cy="9559696"/>
            <a:chOff x="4618300" y="-257023"/>
            <a:chExt cx="9070716" cy="10299177"/>
          </a:xfrm>
        </p:grpSpPr>
        <p:sp>
          <p:nvSpPr>
            <p:cNvPr id="1561" name="Google Shape;1561;p95"/>
            <p:cNvSpPr/>
            <p:nvPr/>
          </p:nvSpPr>
          <p:spPr>
            <a:xfrm rot="8100000">
              <a:off x="7680688" y="348475"/>
              <a:ext cx="2923604" cy="292360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95"/>
            <p:cNvSpPr/>
            <p:nvPr/>
          </p:nvSpPr>
          <p:spPr>
            <a:xfrm rot="4500161">
              <a:off x="4946805" y="1889341"/>
              <a:ext cx="2923790" cy="292379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95"/>
            <p:cNvSpPr/>
            <p:nvPr/>
          </p:nvSpPr>
          <p:spPr>
            <a:xfrm rot="899839">
              <a:off x="4947027" y="4994685"/>
              <a:ext cx="2923790" cy="292379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95"/>
            <p:cNvSpPr/>
            <p:nvPr/>
          </p:nvSpPr>
          <p:spPr>
            <a:xfrm rot="-2700000">
              <a:off x="7703024" y="6513051"/>
              <a:ext cx="2923604" cy="292360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95"/>
            <p:cNvSpPr/>
            <p:nvPr/>
          </p:nvSpPr>
          <p:spPr>
            <a:xfrm rot="-6299839">
              <a:off x="10436721" y="4971999"/>
              <a:ext cx="2923790" cy="292379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95"/>
            <p:cNvSpPr/>
            <p:nvPr/>
          </p:nvSpPr>
          <p:spPr>
            <a:xfrm rot="-9900161">
              <a:off x="10436499" y="1866655"/>
              <a:ext cx="2923790" cy="292379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7" name="Google Shape;1567;p95"/>
          <p:cNvSpPr txBox="1">
            <a:spLocks noGrp="1"/>
          </p:cNvSpPr>
          <p:nvPr>
            <p:ph type="body" idx="1"/>
          </p:nvPr>
        </p:nvSpPr>
        <p:spPr>
          <a:xfrm>
            <a:off x="3922623" y="1633110"/>
            <a:ext cx="24752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4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68" name="Google Shape;1568;p95"/>
          <p:cNvSpPr>
            <a:spLocks noGrp="1"/>
          </p:cNvSpPr>
          <p:nvPr>
            <p:ph type="pic" idx="2"/>
          </p:nvPr>
        </p:nvSpPr>
        <p:spPr>
          <a:xfrm>
            <a:off x="4801899" y="937212"/>
            <a:ext cx="786082" cy="7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69" name="Google Shape;1569;p95"/>
          <p:cNvSpPr txBox="1">
            <a:spLocks noGrp="1"/>
          </p:cNvSpPr>
          <p:nvPr>
            <p:ph type="body" idx="3"/>
          </p:nvPr>
        </p:nvSpPr>
        <p:spPr>
          <a:xfrm>
            <a:off x="4048570" y="2083160"/>
            <a:ext cx="2241255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28575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35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0" name="Google Shape;1570;p95"/>
          <p:cNvSpPr txBox="1">
            <a:spLocks noGrp="1"/>
          </p:cNvSpPr>
          <p:nvPr>
            <p:ph type="body" idx="4"/>
          </p:nvPr>
        </p:nvSpPr>
        <p:spPr>
          <a:xfrm>
            <a:off x="6469084" y="3094094"/>
            <a:ext cx="24752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4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1" name="Google Shape;1571;p95"/>
          <p:cNvSpPr>
            <a:spLocks noGrp="1"/>
          </p:cNvSpPr>
          <p:nvPr>
            <p:ph type="pic" idx="5"/>
          </p:nvPr>
        </p:nvSpPr>
        <p:spPr>
          <a:xfrm>
            <a:off x="7348360" y="2398196"/>
            <a:ext cx="786082" cy="7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72" name="Google Shape;1572;p95"/>
          <p:cNvSpPr txBox="1">
            <a:spLocks noGrp="1"/>
          </p:cNvSpPr>
          <p:nvPr>
            <p:ph type="body" idx="6"/>
          </p:nvPr>
        </p:nvSpPr>
        <p:spPr>
          <a:xfrm>
            <a:off x="6595031" y="3544145"/>
            <a:ext cx="2241255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28575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35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3" name="Google Shape;1573;p95"/>
          <p:cNvSpPr txBox="1">
            <a:spLocks noGrp="1"/>
          </p:cNvSpPr>
          <p:nvPr>
            <p:ph type="body" idx="7"/>
          </p:nvPr>
        </p:nvSpPr>
        <p:spPr>
          <a:xfrm>
            <a:off x="1373600" y="3049091"/>
            <a:ext cx="24752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4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4" name="Google Shape;1574;p95"/>
          <p:cNvSpPr>
            <a:spLocks noGrp="1"/>
          </p:cNvSpPr>
          <p:nvPr>
            <p:ph type="pic" idx="8"/>
          </p:nvPr>
        </p:nvSpPr>
        <p:spPr>
          <a:xfrm>
            <a:off x="2252876" y="2353190"/>
            <a:ext cx="786082" cy="7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75" name="Google Shape;1575;p95"/>
          <p:cNvSpPr txBox="1">
            <a:spLocks noGrp="1"/>
          </p:cNvSpPr>
          <p:nvPr>
            <p:ph type="body" idx="9"/>
          </p:nvPr>
        </p:nvSpPr>
        <p:spPr>
          <a:xfrm>
            <a:off x="1499548" y="3499140"/>
            <a:ext cx="2241255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28575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35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6" name="Google Shape;1576;p95"/>
          <p:cNvSpPr txBox="1">
            <a:spLocks noGrp="1"/>
          </p:cNvSpPr>
          <p:nvPr>
            <p:ph type="body" idx="13"/>
          </p:nvPr>
        </p:nvSpPr>
        <p:spPr>
          <a:xfrm>
            <a:off x="1373600" y="5927148"/>
            <a:ext cx="24752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4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7" name="Google Shape;1577;p95"/>
          <p:cNvSpPr>
            <a:spLocks noGrp="1"/>
          </p:cNvSpPr>
          <p:nvPr>
            <p:ph type="pic" idx="14"/>
          </p:nvPr>
        </p:nvSpPr>
        <p:spPr>
          <a:xfrm>
            <a:off x="2252876" y="5231250"/>
            <a:ext cx="786082" cy="7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78" name="Google Shape;1578;p95"/>
          <p:cNvSpPr txBox="1">
            <a:spLocks noGrp="1"/>
          </p:cNvSpPr>
          <p:nvPr>
            <p:ph type="body" idx="15"/>
          </p:nvPr>
        </p:nvSpPr>
        <p:spPr>
          <a:xfrm>
            <a:off x="1499548" y="6377198"/>
            <a:ext cx="2241255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28575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35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79" name="Google Shape;1579;p95"/>
          <p:cNvSpPr txBox="1">
            <a:spLocks noGrp="1"/>
          </p:cNvSpPr>
          <p:nvPr>
            <p:ph type="body" idx="16"/>
          </p:nvPr>
        </p:nvSpPr>
        <p:spPr>
          <a:xfrm>
            <a:off x="6469084" y="5908586"/>
            <a:ext cx="24752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4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0" name="Google Shape;1580;p95"/>
          <p:cNvSpPr>
            <a:spLocks noGrp="1"/>
          </p:cNvSpPr>
          <p:nvPr>
            <p:ph type="pic" idx="17"/>
          </p:nvPr>
        </p:nvSpPr>
        <p:spPr>
          <a:xfrm>
            <a:off x="7348360" y="5212686"/>
            <a:ext cx="786082" cy="7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81" name="Google Shape;1581;p95"/>
          <p:cNvSpPr txBox="1">
            <a:spLocks noGrp="1"/>
          </p:cNvSpPr>
          <p:nvPr>
            <p:ph type="body" idx="18"/>
          </p:nvPr>
        </p:nvSpPr>
        <p:spPr>
          <a:xfrm>
            <a:off x="6595031" y="6358637"/>
            <a:ext cx="2241255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28575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35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2" name="Google Shape;1582;p95"/>
          <p:cNvSpPr txBox="1">
            <a:spLocks noGrp="1"/>
          </p:cNvSpPr>
          <p:nvPr>
            <p:ph type="body" idx="19"/>
          </p:nvPr>
        </p:nvSpPr>
        <p:spPr>
          <a:xfrm>
            <a:off x="3922623" y="7324564"/>
            <a:ext cx="24752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4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3" name="Google Shape;1583;p95"/>
          <p:cNvSpPr>
            <a:spLocks noGrp="1"/>
          </p:cNvSpPr>
          <p:nvPr>
            <p:ph type="pic" idx="20"/>
          </p:nvPr>
        </p:nvSpPr>
        <p:spPr>
          <a:xfrm>
            <a:off x="4801899" y="6583661"/>
            <a:ext cx="786082" cy="7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28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84" name="Google Shape;1584;p95"/>
          <p:cNvSpPr txBox="1">
            <a:spLocks noGrp="1"/>
          </p:cNvSpPr>
          <p:nvPr>
            <p:ph type="body" idx="21"/>
          </p:nvPr>
        </p:nvSpPr>
        <p:spPr>
          <a:xfrm>
            <a:off x="4048570" y="7729610"/>
            <a:ext cx="2241255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285750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35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5" name="Google Shape;1585;p95"/>
          <p:cNvSpPr txBox="1">
            <a:spLocks noGrp="1"/>
          </p:cNvSpPr>
          <p:nvPr>
            <p:ph type="body" idx="22"/>
          </p:nvPr>
        </p:nvSpPr>
        <p:spPr>
          <a:xfrm>
            <a:off x="9548249" y="1228067"/>
            <a:ext cx="7915263" cy="279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b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Char char="●"/>
              <a:defRPr sz="5400">
                <a:solidFill>
                  <a:schemeClr val="accen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6" name="Google Shape;1586;p95"/>
          <p:cNvSpPr txBox="1">
            <a:spLocks noGrp="1"/>
          </p:cNvSpPr>
          <p:nvPr>
            <p:ph type="body" idx="23"/>
          </p:nvPr>
        </p:nvSpPr>
        <p:spPr>
          <a:xfrm>
            <a:off x="10095502" y="4789932"/>
            <a:ext cx="7328514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3111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9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7" name="Google Shape;1587;p95"/>
          <p:cNvSpPr txBox="1">
            <a:spLocks noGrp="1"/>
          </p:cNvSpPr>
          <p:nvPr>
            <p:ph type="body" idx="24"/>
          </p:nvPr>
        </p:nvSpPr>
        <p:spPr>
          <a:xfrm>
            <a:off x="10095502" y="4210502"/>
            <a:ext cx="7328514" cy="77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36195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 sz="3150">
                <a:solidFill>
                  <a:schemeClr val="accen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8" name="Google Shape;1588;p95"/>
          <p:cNvSpPr txBox="1">
            <a:spLocks noGrp="1"/>
          </p:cNvSpPr>
          <p:nvPr>
            <p:ph type="body" idx="25"/>
          </p:nvPr>
        </p:nvSpPr>
        <p:spPr>
          <a:xfrm>
            <a:off x="10095502" y="7208094"/>
            <a:ext cx="7328514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3111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9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  <p:sp>
        <p:nvSpPr>
          <p:cNvPr id="1589" name="Google Shape;1589;p95"/>
          <p:cNvSpPr txBox="1">
            <a:spLocks noGrp="1"/>
          </p:cNvSpPr>
          <p:nvPr>
            <p:ph type="body" idx="26"/>
          </p:nvPr>
        </p:nvSpPr>
        <p:spPr>
          <a:xfrm>
            <a:off x="10095502" y="6628665"/>
            <a:ext cx="7328514" cy="77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700" tIns="108825" rIns="217700" bIns="108825" anchor="t" anchorCtr="0">
            <a:noAutofit/>
          </a:bodyPr>
          <a:lstStyle>
            <a:lvl1pPr marL="457200" lvl="0" indent="-36195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 sz="3150">
                <a:solidFill>
                  <a:schemeClr val="accen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3pPr>
            <a:lvl4pPr marL="1828800" lvl="3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5pPr>
            <a:lvl6pPr marL="2743200" lvl="5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6pPr>
            <a:lvl7pPr marL="3200400" lvl="6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8pPr>
            <a:lvl9pPr marL="4114800" lvl="8" indent="-381000" algn="l">
              <a:lnSpc>
                <a:spcPct val="90000"/>
              </a:lnSpc>
              <a:spcBef>
                <a:spcPts val="750"/>
              </a:spcBef>
              <a:spcAft>
                <a:spcPts val="375"/>
              </a:spcAft>
              <a:buClr>
                <a:schemeClr val="dk1"/>
              </a:buClr>
              <a:buSzPts val="2400"/>
              <a:buChar char="●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71996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wo Content">
  <p:cSld name="2_Two Content">
    <p:bg>
      <p:bgPr>
        <a:solidFill>
          <a:schemeClr val="lt1"/>
        </a:solidFill>
        <a:effectLst/>
      </p:bgPr>
    </p:bg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95"/>
          <p:cNvSpPr>
            <a:spLocks noGrp="1"/>
          </p:cNvSpPr>
          <p:nvPr>
            <p:ph type="pic" idx="2"/>
          </p:nvPr>
        </p:nvSpPr>
        <p:spPr>
          <a:xfrm>
            <a:off x="1850071" y="3767138"/>
            <a:ext cx="5254962" cy="651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7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92" name="Google Shape;1592;p195"/>
          <p:cNvSpPr>
            <a:spLocks noGrp="1"/>
          </p:cNvSpPr>
          <p:nvPr>
            <p:ph type="pic" idx="3"/>
          </p:nvPr>
        </p:nvSpPr>
        <p:spPr>
          <a:xfrm>
            <a:off x="8468691" y="1608566"/>
            <a:ext cx="7967651" cy="431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7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9107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96"/>
          <p:cNvSpPr/>
          <p:nvPr/>
        </p:nvSpPr>
        <p:spPr>
          <a:xfrm>
            <a:off x="1" y="1142999"/>
            <a:ext cx="13711239" cy="8001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196"/>
          <p:cNvSpPr/>
          <p:nvPr/>
        </p:nvSpPr>
        <p:spPr>
          <a:xfrm>
            <a:off x="13904188" y="1142999"/>
            <a:ext cx="4387596" cy="8001002"/>
          </a:xfrm>
          <a:prstGeom prst="rect">
            <a:avLst/>
          </a:prstGeom>
          <a:solidFill>
            <a:srgbClr val="C8C8C8">
              <a:alpha val="48627"/>
            </a:srgbClr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196"/>
          <p:cNvSpPr txBox="1">
            <a:spLocks noGrp="1"/>
          </p:cNvSpPr>
          <p:nvPr>
            <p:ph type="ctrTitle"/>
          </p:nvPr>
        </p:nvSpPr>
        <p:spPr>
          <a:xfrm>
            <a:off x="1604633" y="1947672"/>
            <a:ext cx="10971848" cy="48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8849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7" name="Google Shape;1597;p196"/>
          <p:cNvSpPr txBox="1">
            <a:spLocks noGrp="1"/>
          </p:cNvSpPr>
          <p:nvPr>
            <p:ph type="subTitle" idx="1"/>
          </p:nvPr>
        </p:nvSpPr>
        <p:spPr>
          <a:xfrm>
            <a:off x="1649879" y="7005369"/>
            <a:ext cx="109718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None/>
              <a:defRPr sz="3300" cap="none">
                <a:solidFill>
                  <a:srgbClr val="F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200"/>
              <a:buNone/>
              <a:defRPr sz="33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200"/>
              <a:buNone/>
              <a:defRPr sz="3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2000"/>
              <a:buNone/>
              <a:defRPr sz="3000"/>
            </a:lvl9pPr>
          </a:lstStyle>
          <a:p>
            <a:endParaRPr/>
          </a:p>
        </p:txBody>
      </p:sp>
      <p:sp>
        <p:nvSpPr>
          <p:cNvPr id="1598" name="Google Shape;1598;p196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196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0" name="Google Shape;1600;p196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52772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197"/>
          <p:cNvSpPr txBox="1">
            <a:spLocks noGrp="1"/>
          </p:cNvSpPr>
          <p:nvPr>
            <p:ph type="title"/>
          </p:nvPr>
        </p:nvSpPr>
        <p:spPr>
          <a:xfrm>
            <a:off x="379346" y="1685756"/>
            <a:ext cx="4420839" cy="69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3" name="Google Shape;1603;p197"/>
          <p:cNvSpPr txBox="1">
            <a:spLocks noGrp="1"/>
          </p:cNvSpPr>
          <p:nvPr>
            <p:ph type="body" idx="1"/>
          </p:nvPr>
        </p:nvSpPr>
        <p:spPr>
          <a:xfrm>
            <a:off x="5803398" y="1296162"/>
            <a:ext cx="10971848" cy="76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04" name="Google Shape;1604;p197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5" name="Google Shape;1605;p197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31680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98"/>
          <p:cNvSpPr>
            <a:spLocks noGrp="1"/>
          </p:cNvSpPr>
          <p:nvPr>
            <p:ph type="pic" idx="2"/>
          </p:nvPr>
        </p:nvSpPr>
        <p:spPr>
          <a:xfrm>
            <a:off x="0" y="0"/>
            <a:ext cx="6857405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7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4968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99"/>
          <p:cNvSpPr txBox="1">
            <a:spLocks noGrp="1"/>
          </p:cNvSpPr>
          <p:nvPr>
            <p:ph type="title"/>
          </p:nvPr>
        </p:nvSpPr>
        <p:spPr>
          <a:xfrm>
            <a:off x="5801364" y="1947672"/>
            <a:ext cx="10971848" cy="48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sz="8849" b="0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0" name="Google Shape;1610;p199"/>
          <p:cNvSpPr txBox="1">
            <a:spLocks noGrp="1"/>
          </p:cNvSpPr>
          <p:nvPr>
            <p:ph type="body" idx="1"/>
          </p:nvPr>
        </p:nvSpPr>
        <p:spPr>
          <a:xfrm>
            <a:off x="5828794" y="7008876"/>
            <a:ext cx="109718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None/>
              <a:defRPr sz="3300" cap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27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4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11" name="Google Shape;1611;p199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199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199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7486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200"/>
          <p:cNvSpPr txBox="1">
            <a:spLocks noGrp="1"/>
          </p:cNvSpPr>
          <p:nvPr>
            <p:ph type="title"/>
          </p:nvPr>
        </p:nvSpPr>
        <p:spPr>
          <a:xfrm>
            <a:off x="379346" y="1685756"/>
            <a:ext cx="4420839" cy="69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200"/>
          <p:cNvSpPr txBox="1">
            <a:spLocks noGrp="1"/>
          </p:cNvSpPr>
          <p:nvPr>
            <p:ph type="body" idx="1"/>
          </p:nvPr>
        </p:nvSpPr>
        <p:spPr>
          <a:xfrm>
            <a:off x="5801364" y="1303020"/>
            <a:ext cx="5211628" cy="76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  <a:defRPr sz="30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 sz="2700"/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●"/>
              <a:defRPr sz="2400"/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5pPr>
            <a:lvl6pPr marL="2743200" lvl="5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6pPr>
            <a:lvl7pPr marL="3200400" lvl="6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3657600" lvl="7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8pPr>
            <a:lvl9pPr marL="4114800" lvl="8" indent="-3175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400"/>
              <a:buChar char="●"/>
              <a:defRPr sz="2100"/>
            </a:lvl9pPr>
          </a:lstStyle>
          <a:p>
            <a:endParaRPr/>
          </a:p>
        </p:txBody>
      </p:sp>
      <p:sp>
        <p:nvSpPr>
          <p:cNvPr id="1617" name="Google Shape;1617;p200"/>
          <p:cNvSpPr txBox="1">
            <a:spLocks noGrp="1"/>
          </p:cNvSpPr>
          <p:nvPr>
            <p:ph type="body" idx="2"/>
          </p:nvPr>
        </p:nvSpPr>
        <p:spPr>
          <a:xfrm>
            <a:off x="11726162" y="1303020"/>
            <a:ext cx="5211628" cy="76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  <a:defRPr sz="30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 sz="2700"/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●"/>
              <a:defRPr sz="2400"/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5pPr>
            <a:lvl6pPr marL="2743200" lvl="5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6pPr>
            <a:lvl7pPr marL="3200400" lvl="6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3657600" lvl="7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8pPr>
            <a:lvl9pPr marL="4114800" lvl="8" indent="-3175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400"/>
              <a:buChar char="●"/>
              <a:defRPr sz="2100"/>
            </a:lvl9pPr>
          </a:lstStyle>
          <a:p>
            <a:endParaRPr/>
          </a:p>
        </p:txBody>
      </p:sp>
      <p:sp>
        <p:nvSpPr>
          <p:cNvPr id="1618" name="Google Shape;1618;p200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200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200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32228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201"/>
          <p:cNvSpPr txBox="1">
            <a:spLocks noGrp="1"/>
          </p:cNvSpPr>
          <p:nvPr>
            <p:ph type="title"/>
          </p:nvPr>
        </p:nvSpPr>
        <p:spPr>
          <a:xfrm>
            <a:off x="379346" y="1685756"/>
            <a:ext cx="4420839" cy="69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3" name="Google Shape;1623;p201"/>
          <p:cNvSpPr txBox="1">
            <a:spLocks noGrp="1"/>
          </p:cNvSpPr>
          <p:nvPr>
            <p:ph type="body" idx="1"/>
          </p:nvPr>
        </p:nvSpPr>
        <p:spPr>
          <a:xfrm>
            <a:off x="5801364" y="1535379"/>
            <a:ext cx="5211628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1624" name="Google Shape;1624;p201"/>
          <p:cNvSpPr txBox="1">
            <a:spLocks noGrp="1"/>
          </p:cNvSpPr>
          <p:nvPr>
            <p:ph type="body" idx="2"/>
          </p:nvPr>
        </p:nvSpPr>
        <p:spPr>
          <a:xfrm>
            <a:off x="5801364" y="2896404"/>
            <a:ext cx="5211628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  <a:defRPr sz="30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 sz="2700"/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●"/>
              <a:defRPr sz="2400"/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5pPr>
            <a:lvl6pPr marL="2743200" lvl="5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6pPr>
            <a:lvl7pPr marL="3200400" lvl="6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3657600" lvl="7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8pPr>
            <a:lvl9pPr marL="4114800" lvl="8" indent="-3175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400"/>
              <a:buChar char="●"/>
              <a:defRPr sz="2100"/>
            </a:lvl9pPr>
          </a:lstStyle>
          <a:p>
            <a:endParaRPr/>
          </a:p>
        </p:txBody>
      </p:sp>
      <p:sp>
        <p:nvSpPr>
          <p:cNvPr id="1625" name="Google Shape;1625;p201"/>
          <p:cNvSpPr txBox="1">
            <a:spLocks noGrp="1"/>
          </p:cNvSpPr>
          <p:nvPr>
            <p:ph type="body" idx="3"/>
          </p:nvPr>
        </p:nvSpPr>
        <p:spPr>
          <a:xfrm>
            <a:off x="11726677" y="1535380"/>
            <a:ext cx="5211628" cy="121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1626" name="Google Shape;1626;p201"/>
          <p:cNvSpPr txBox="1">
            <a:spLocks noGrp="1"/>
          </p:cNvSpPr>
          <p:nvPr>
            <p:ph type="body" idx="4"/>
          </p:nvPr>
        </p:nvSpPr>
        <p:spPr>
          <a:xfrm>
            <a:off x="11726677" y="2896404"/>
            <a:ext cx="5211628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  <a:defRPr sz="30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 sz="2700"/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●"/>
              <a:defRPr sz="2400"/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5pPr>
            <a:lvl6pPr marL="2743200" lvl="5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6pPr>
            <a:lvl7pPr marL="3200400" lvl="6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3657600" lvl="7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8pPr>
            <a:lvl9pPr marL="4114800" lvl="8" indent="-3175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400"/>
              <a:buChar char="●"/>
              <a:defRPr sz="2100"/>
            </a:lvl9pPr>
          </a:lstStyle>
          <a:p>
            <a:endParaRPr/>
          </a:p>
        </p:txBody>
      </p:sp>
      <p:sp>
        <p:nvSpPr>
          <p:cNvPr id="1627" name="Google Shape;1627;p201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01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201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88779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02"/>
          <p:cNvSpPr txBox="1">
            <a:spLocks noGrp="1"/>
          </p:cNvSpPr>
          <p:nvPr>
            <p:ph type="title"/>
          </p:nvPr>
        </p:nvSpPr>
        <p:spPr>
          <a:xfrm>
            <a:off x="379346" y="1685756"/>
            <a:ext cx="4420839" cy="69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02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02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02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95028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03"/>
          <p:cNvSpPr txBox="1">
            <a:spLocks noGrp="1"/>
          </p:cNvSpPr>
          <p:nvPr>
            <p:ph type="title"/>
          </p:nvPr>
        </p:nvSpPr>
        <p:spPr>
          <a:xfrm>
            <a:off x="384015" y="1714500"/>
            <a:ext cx="4251591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4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7" name="Google Shape;1637;p203"/>
          <p:cNvSpPr txBox="1">
            <a:spLocks noGrp="1"/>
          </p:cNvSpPr>
          <p:nvPr>
            <p:ph type="body" idx="1"/>
          </p:nvPr>
        </p:nvSpPr>
        <p:spPr>
          <a:xfrm>
            <a:off x="5801364" y="1303020"/>
            <a:ext cx="10971848" cy="76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  <a:defRPr sz="30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 sz="2700"/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●"/>
              <a:defRPr sz="2400"/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5pPr>
            <a:lvl6pPr marL="2743200" lvl="5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6pPr>
            <a:lvl7pPr marL="3200400" lvl="6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7pPr>
            <a:lvl8pPr marL="3657600" lvl="7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sz="2100"/>
            </a:lvl8pPr>
            <a:lvl9pPr marL="4114800" lvl="8" indent="-3175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400"/>
              <a:buChar char="●"/>
              <a:defRPr sz="2100"/>
            </a:lvl9pPr>
          </a:lstStyle>
          <a:p>
            <a:endParaRPr/>
          </a:p>
        </p:txBody>
      </p:sp>
      <p:sp>
        <p:nvSpPr>
          <p:cNvPr id="1638" name="Google Shape;1638;p203"/>
          <p:cNvSpPr txBox="1">
            <a:spLocks noGrp="1"/>
          </p:cNvSpPr>
          <p:nvPr>
            <p:ph type="body" idx="2"/>
          </p:nvPr>
        </p:nvSpPr>
        <p:spPr>
          <a:xfrm>
            <a:off x="384015" y="5241264"/>
            <a:ext cx="4251591" cy="348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900"/>
              <a:buNone/>
              <a:defRPr sz="1350"/>
            </a:lvl9pPr>
          </a:lstStyle>
          <a:p>
            <a:endParaRPr/>
          </a:p>
        </p:txBody>
      </p:sp>
      <p:sp>
        <p:nvSpPr>
          <p:cNvPr id="1639" name="Google Shape;1639;p203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0" name="Google Shape;1640;p203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203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834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7"/>
          <p:cNvSpPr/>
          <p:nvPr/>
        </p:nvSpPr>
        <p:spPr>
          <a:xfrm>
            <a:off x="9143206" y="50"/>
            <a:ext cx="9143207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4" name="Google Shape;374;p107"/>
          <p:cNvGrpSpPr/>
          <p:nvPr/>
        </p:nvGrpSpPr>
        <p:grpSpPr>
          <a:xfrm rot="8100000">
            <a:off x="13487533" y="-438365"/>
            <a:ext cx="6333782" cy="598794"/>
            <a:chOff x="-304800" y="4182975"/>
            <a:chExt cx="3167197" cy="299400"/>
          </a:xfrm>
        </p:grpSpPr>
        <p:sp>
          <p:nvSpPr>
            <p:cNvPr id="375" name="Google Shape;375;p107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07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07"/>
          <p:cNvGrpSpPr/>
          <p:nvPr/>
        </p:nvGrpSpPr>
        <p:grpSpPr>
          <a:xfrm rot="8100000">
            <a:off x="14713775" y="-438365"/>
            <a:ext cx="6333782" cy="598794"/>
            <a:chOff x="-304800" y="4182975"/>
            <a:chExt cx="3167197" cy="299400"/>
          </a:xfrm>
        </p:grpSpPr>
        <p:sp>
          <p:nvSpPr>
            <p:cNvPr id="378" name="Google Shape;378;p107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07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p107"/>
          <p:cNvSpPr txBox="1">
            <a:spLocks noGrp="1"/>
          </p:cNvSpPr>
          <p:nvPr>
            <p:ph type="title"/>
          </p:nvPr>
        </p:nvSpPr>
        <p:spPr>
          <a:xfrm>
            <a:off x="8586871" y="931200"/>
            <a:ext cx="6381646" cy="6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E0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07"/>
          <p:cNvSpPr txBox="1">
            <a:spLocks noGrp="1"/>
          </p:cNvSpPr>
          <p:nvPr>
            <p:ph type="title" idx="2"/>
          </p:nvPr>
        </p:nvSpPr>
        <p:spPr>
          <a:xfrm>
            <a:off x="9600367" y="7757550"/>
            <a:ext cx="4759987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04"/>
          <p:cNvSpPr txBox="1">
            <a:spLocks noGrp="1"/>
          </p:cNvSpPr>
          <p:nvPr>
            <p:ph type="title"/>
          </p:nvPr>
        </p:nvSpPr>
        <p:spPr>
          <a:xfrm>
            <a:off x="384015" y="1714500"/>
            <a:ext cx="4251591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4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204"/>
          <p:cNvSpPr>
            <a:spLocks noGrp="1"/>
          </p:cNvSpPr>
          <p:nvPr>
            <p:ph type="pic" idx="2"/>
          </p:nvPr>
        </p:nvSpPr>
        <p:spPr>
          <a:xfrm>
            <a:off x="5355501" y="1151129"/>
            <a:ext cx="12171789" cy="799642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 sz="4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4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3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3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3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3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3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1"/>
              </a:buClr>
              <a:buSzPts val="2000"/>
              <a:buFont typeface="Noto Sans Symbols"/>
              <a:buNone/>
              <a:defRPr sz="3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45" name="Google Shape;1645;p204"/>
          <p:cNvSpPr txBox="1">
            <a:spLocks noGrp="1"/>
          </p:cNvSpPr>
          <p:nvPr>
            <p:ph type="body" idx="1"/>
          </p:nvPr>
        </p:nvSpPr>
        <p:spPr>
          <a:xfrm>
            <a:off x="384015" y="5239512"/>
            <a:ext cx="4251591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3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900"/>
              <a:buNone/>
              <a:defRPr sz="1350"/>
            </a:lvl9pPr>
          </a:lstStyle>
          <a:p>
            <a:endParaRPr/>
          </a:p>
        </p:txBody>
      </p:sp>
      <p:sp>
        <p:nvSpPr>
          <p:cNvPr id="1646" name="Google Shape;1646;p204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204"/>
          <p:cNvSpPr txBox="1">
            <a:spLocks noGrp="1"/>
          </p:cNvSpPr>
          <p:nvPr>
            <p:ph type="ftr" idx="11"/>
          </p:nvPr>
        </p:nvSpPr>
        <p:spPr>
          <a:xfrm>
            <a:off x="5248197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04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85932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205"/>
          <p:cNvSpPr txBox="1">
            <a:spLocks noGrp="1"/>
          </p:cNvSpPr>
          <p:nvPr>
            <p:ph type="title"/>
          </p:nvPr>
        </p:nvSpPr>
        <p:spPr>
          <a:xfrm>
            <a:off x="379346" y="1685756"/>
            <a:ext cx="4420839" cy="69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1" name="Google Shape;1651;p205"/>
          <p:cNvSpPr txBox="1">
            <a:spLocks noGrp="1"/>
          </p:cNvSpPr>
          <p:nvPr>
            <p:ph type="body" idx="1"/>
          </p:nvPr>
        </p:nvSpPr>
        <p:spPr>
          <a:xfrm rot="5400000">
            <a:off x="7448842" y="-349282"/>
            <a:ext cx="7680960" cy="1097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52" name="Google Shape;1652;p205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3" name="Google Shape;1653;p205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4" name="Google Shape;1654;p205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92253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206"/>
          <p:cNvSpPr txBox="1">
            <a:spLocks noGrp="1"/>
          </p:cNvSpPr>
          <p:nvPr>
            <p:ph type="title"/>
          </p:nvPr>
        </p:nvSpPr>
        <p:spPr>
          <a:xfrm rot="5400000">
            <a:off x="-1028933" y="3086284"/>
            <a:ext cx="7429500" cy="42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7" name="Google Shape;1657;p206"/>
          <p:cNvSpPr txBox="1">
            <a:spLocks noGrp="1"/>
          </p:cNvSpPr>
          <p:nvPr>
            <p:ph type="body" idx="1"/>
          </p:nvPr>
        </p:nvSpPr>
        <p:spPr>
          <a:xfrm rot="5400000">
            <a:off x="7446809" y="-342424"/>
            <a:ext cx="7680960" cy="1097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58" name="Google Shape;1658;p206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206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0" name="Google Shape;1660;p206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06805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03484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s slide layout">
  <p:cSld name="4_Contents slide layout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7713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09"/>
          <p:cNvSpPr>
            <a:spLocks noGrp="1"/>
          </p:cNvSpPr>
          <p:nvPr>
            <p:ph type="pic" idx="2"/>
          </p:nvPr>
        </p:nvSpPr>
        <p:spPr>
          <a:xfrm>
            <a:off x="7813465" y="5390149"/>
            <a:ext cx="2887326" cy="3562851"/>
          </a:xfrm>
          <a:prstGeom prst="rect">
            <a:avLst/>
          </a:prstGeom>
          <a:noFill/>
          <a:ln>
            <a:noFill/>
          </a:ln>
          <a:effectLst>
            <a:outerShdw blurRad="254000" dist="254000" dir="2700000" algn="tl" rotWithShape="0">
              <a:srgbClr val="000000">
                <a:alpha val="1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7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65" name="Google Shape;1665;p209"/>
          <p:cNvSpPr>
            <a:spLocks noGrp="1"/>
          </p:cNvSpPr>
          <p:nvPr>
            <p:ph type="pic" idx="3"/>
          </p:nvPr>
        </p:nvSpPr>
        <p:spPr>
          <a:xfrm>
            <a:off x="9257127" y="1147892"/>
            <a:ext cx="7369078" cy="736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7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2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57251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Only">
  <p:cSld name="1_Text Only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210"/>
          <p:cNvSpPr txBox="1">
            <a:spLocks noGrp="1"/>
          </p:cNvSpPr>
          <p:nvPr>
            <p:ph type="title"/>
          </p:nvPr>
        </p:nvSpPr>
        <p:spPr>
          <a:xfrm>
            <a:off x="3072632" y="446986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8" name="Google Shape;1668;p210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9" name="Google Shape;1669;p210"/>
          <p:cNvSpPr/>
          <p:nvPr/>
        </p:nvSpPr>
        <p:spPr>
          <a:xfrm>
            <a:off x="3238551" y="1599112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5" tIns="68525" rIns="137125" bIns="68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12087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481" y="3188971"/>
            <a:ext cx="155434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2962" y="5760721"/>
            <a:ext cx="128004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54037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4373" y="4025344"/>
            <a:ext cx="8385080" cy="1846531"/>
          </a:xfrm>
        </p:spPr>
        <p:txBody>
          <a:bodyPr lIns="0" tIns="0" rIns="0" bIns="0"/>
          <a:lstStyle>
            <a:lvl1pPr>
              <a:defRPr sz="11999" b="0" i="0">
                <a:solidFill>
                  <a:srgbClr val="98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65103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4373" y="4025344"/>
            <a:ext cx="8385080" cy="1846531"/>
          </a:xfrm>
        </p:spPr>
        <p:txBody>
          <a:bodyPr lIns="0" tIns="0" rIns="0" bIns="0"/>
          <a:lstStyle>
            <a:lvl1pPr>
              <a:defRPr sz="11999" b="0" i="0">
                <a:solidFill>
                  <a:srgbClr val="98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320" y="2366010"/>
            <a:ext cx="7954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7503" y="2366010"/>
            <a:ext cx="7954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543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8"/>
          <p:cNvSpPr/>
          <p:nvPr/>
        </p:nvSpPr>
        <p:spPr>
          <a:xfrm>
            <a:off x="0" y="0"/>
            <a:ext cx="18286413" cy="530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08"/>
          <p:cNvSpPr txBox="1">
            <a:spLocks noGrp="1"/>
          </p:cNvSpPr>
          <p:nvPr>
            <p:ph type="title"/>
          </p:nvPr>
        </p:nvSpPr>
        <p:spPr>
          <a:xfrm>
            <a:off x="-993212" y="-789350"/>
            <a:ext cx="5410930" cy="6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E0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108"/>
          <p:cNvSpPr txBox="1">
            <a:spLocks noGrp="1"/>
          </p:cNvSpPr>
          <p:nvPr>
            <p:ph type="title" idx="2"/>
          </p:nvPr>
        </p:nvSpPr>
        <p:spPr>
          <a:xfrm>
            <a:off x="4246031" y="3184500"/>
            <a:ext cx="4681394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86" name="Google Shape;386;p108"/>
          <p:cNvGrpSpPr/>
          <p:nvPr/>
        </p:nvGrpSpPr>
        <p:grpSpPr>
          <a:xfrm rot="10800000">
            <a:off x="-2138076" y="6700749"/>
            <a:ext cx="6741402" cy="6743755"/>
            <a:chOff x="6949919" y="-1142700"/>
            <a:chExt cx="3370994" cy="3371877"/>
          </a:xfrm>
        </p:grpSpPr>
        <p:grpSp>
          <p:nvGrpSpPr>
            <p:cNvPr id="387" name="Google Shape;387;p108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388" name="Google Shape;388;p10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0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p108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391" name="Google Shape;391;p10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0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" name="Google Shape;393;p108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08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108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396" name="Google Shape;396;p10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0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6413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F1F1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4373" y="4025344"/>
            <a:ext cx="8385080" cy="1846531"/>
          </a:xfrm>
        </p:spPr>
        <p:txBody>
          <a:bodyPr lIns="0" tIns="0" rIns="0" bIns="0"/>
          <a:lstStyle>
            <a:lvl1pPr>
              <a:defRPr sz="11999" b="0" i="0">
                <a:solidFill>
                  <a:srgbClr val="98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813687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5"/>
          <p:cNvSpPr txBox="1">
            <a:spLocks noGrp="1"/>
          </p:cNvSpPr>
          <p:nvPr>
            <p:ph type="title"/>
          </p:nvPr>
        </p:nvSpPr>
        <p:spPr>
          <a:xfrm>
            <a:off x="1247667" y="2564608"/>
            <a:ext cx="15772031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99"/>
              <a:buFont typeface="Calibri"/>
              <a:buNone/>
              <a:defRPr sz="8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5"/>
          <p:cNvSpPr txBox="1">
            <a:spLocks noGrp="1"/>
          </p:cNvSpPr>
          <p:nvPr>
            <p:ph type="body" idx="1"/>
          </p:nvPr>
        </p:nvSpPr>
        <p:spPr>
          <a:xfrm>
            <a:off x="1247667" y="6884195"/>
            <a:ext cx="15772031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5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5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5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9"/>
          <p:cNvSpPr txBox="1">
            <a:spLocks noGrp="1"/>
          </p:cNvSpPr>
          <p:nvPr>
            <p:ph type="title"/>
          </p:nvPr>
        </p:nvSpPr>
        <p:spPr>
          <a:xfrm>
            <a:off x="1822440" y="26725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09"/>
          <p:cNvSpPr txBox="1">
            <a:spLocks noGrp="1"/>
          </p:cNvSpPr>
          <p:nvPr>
            <p:ph type="subTitle" idx="1"/>
          </p:nvPr>
        </p:nvSpPr>
        <p:spPr>
          <a:xfrm>
            <a:off x="1670055" y="39307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09"/>
          <p:cNvSpPr txBox="1">
            <a:spLocks noGrp="1"/>
          </p:cNvSpPr>
          <p:nvPr>
            <p:ph type="title" idx="2"/>
          </p:nvPr>
        </p:nvSpPr>
        <p:spPr>
          <a:xfrm>
            <a:off x="7186774" y="26725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109"/>
          <p:cNvSpPr txBox="1">
            <a:spLocks noGrp="1"/>
          </p:cNvSpPr>
          <p:nvPr>
            <p:ph type="subTitle" idx="3"/>
          </p:nvPr>
        </p:nvSpPr>
        <p:spPr>
          <a:xfrm>
            <a:off x="7034389" y="39307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09"/>
          <p:cNvSpPr txBox="1">
            <a:spLocks noGrp="1"/>
          </p:cNvSpPr>
          <p:nvPr>
            <p:ph type="title" idx="4"/>
          </p:nvPr>
        </p:nvSpPr>
        <p:spPr>
          <a:xfrm>
            <a:off x="12551109" y="26725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109"/>
          <p:cNvSpPr txBox="1">
            <a:spLocks noGrp="1"/>
          </p:cNvSpPr>
          <p:nvPr>
            <p:ph type="subTitle" idx="5"/>
          </p:nvPr>
        </p:nvSpPr>
        <p:spPr>
          <a:xfrm>
            <a:off x="12398724" y="39307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09"/>
          <p:cNvSpPr txBox="1">
            <a:spLocks noGrp="1"/>
          </p:cNvSpPr>
          <p:nvPr>
            <p:ph type="title" idx="6"/>
          </p:nvPr>
        </p:nvSpPr>
        <p:spPr>
          <a:xfrm>
            <a:off x="1822440" y="61554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109"/>
          <p:cNvSpPr txBox="1">
            <a:spLocks noGrp="1"/>
          </p:cNvSpPr>
          <p:nvPr>
            <p:ph type="subTitle" idx="7"/>
          </p:nvPr>
        </p:nvSpPr>
        <p:spPr>
          <a:xfrm>
            <a:off x="1670055" y="74136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09"/>
          <p:cNvSpPr txBox="1">
            <a:spLocks noGrp="1"/>
          </p:cNvSpPr>
          <p:nvPr>
            <p:ph type="title" idx="8"/>
          </p:nvPr>
        </p:nvSpPr>
        <p:spPr>
          <a:xfrm>
            <a:off x="7186774" y="61554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09"/>
          <p:cNvSpPr txBox="1">
            <a:spLocks noGrp="1"/>
          </p:cNvSpPr>
          <p:nvPr>
            <p:ph type="subTitle" idx="9"/>
          </p:nvPr>
        </p:nvSpPr>
        <p:spPr>
          <a:xfrm>
            <a:off x="7034389" y="74136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09"/>
          <p:cNvSpPr txBox="1">
            <a:spLocks noGrp="1"/>
          </p:cNvSpPr>
          <p:nvPr>
            <p:ph type="title" idx="13"/>
          </p:nvPr>
        </p:nvSpPr>
        <p:spPr>
          <a:xfrm>
            <a:off x="12551109" y="61554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109"/>
          <p:cNvSpPr txBox="1">
            <a:spLocks noGrp="1"/>
          </p:cNvSpPr>
          <p:nvPr>
            <p:ph type="subTitle" idx="14"/>
          </p:nvPr>
        </p:nvSpPr>
        <p:spPr>
          <a:xfrm>
            <a:off x="12398724" y="74136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109"/>
          <p:cNvGrpSpPr/>
          <p:nvPr/>
        </p:nvGrpSpPr>
        <p:grpSpPr>
          <a:xfrm rot="10800000">
            <a:off x="15788233" y="1144915"/>
            <a:ext cx="2506728" cy="657070"/>
            <a:chOff x="-8549" y="582500"/>
            <a:chExt cx="1253473" cy="328535"/>
          </a:xfrm>
        </p:grpSpPr>
        <p:sp>
          <p:nvSpPr>
            <p:cNvPr id="412" name="Google Shape;412;p109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09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09"/>
          <p:cNvSpPr txBox="1">
            <a:spLocks noGrp="1"/>
          </p:cNvSpPr>
          <p:nvPr>
            <p:ph type="title" idx="15"/>
          </p:nvPr>
        </p:nvSpPr>
        <p:spPr>
          <a:xfrm>
            <a:off x="3391856" y="1044750"/>
            <a:ext cx="123961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10"/>
          <p:cNvSpPr/>
          <p:nvPr/>
        </p:nvSpPr>
        <p:spPr>
          <a:xfrm rot="5400000">
            <a:off x="98794" y="4344473"/>
            <a:ext cx="1400782" cy="1598055"/>
          </a:xfrm>
          <a:custGeom>
            <a:avLst/>
            <a:gdLst/>
            <a:ahLst/>
            <a:cxnLst/>
            <a:rect l="l" t="t" r="r" b="b"/>
            <a:pathLst>
              <a:path w="9696" h="63433" extrusionOk="0">
                <a:moveTo>
                  <a:pt x="0" y="0"/>
                </a:moveTo>
                <a:lnTo>
                  <a:pt x="0" y="63432"/>
                </a:lnTo>
                <a:lnTo>
                  <a:pt x="9695" y="63432"/>
                </a:lnTo>
                <a:lnTo>
                  <a:pt x="96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0"/>
          <p:cNvSpPr txBox="1"/>
          <p:nvPr/>
        </p:nvSpPr>
        <p:spPr>
          <a:xfrm>
            <a:off x="12050754" y="4220498"/>
            <a:ext cx="5172151" cy="20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verpass"/>
              <a:buNone/>
            </a:pP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CREDITS: This presentation template was created by </a:t>
            </a:r>
            <a:r>
              <a:rPr lang="en-US" sz="2400">
                <a:solidFill>
                  <a:schemeClr val="hlink"/>
                </a:solidFill>
                <a:uFill>
                  <a:noFill/>
                </a:uFill>
                <a:latin typeface="Overpass Black"/>
                <a:ea typeface="Overpass Black"/>
                <a:cs typeface="Overpass Black"/>
                <a:sym typeface="Overpass Black"/>
                <a:hlinkClick r:id="rId2"/>
              </a:rPr>
              <a:t>Slidesgo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including icons by </a:t>
            </a:r>
            <a:r>
              <a:rPr lang="en-US" sz="2400">
                <a:solidFill>
                  <a:schemeClr val="hlink"/>
                </a:solidFill>
                <a:uFill>
                  <a:noFill/>
                </a:uFill>
                <a:latin typeface="Overpass Black"/>
                <a:ea typeface="Overpass Black"/>
                <a:cs typeface="Overpass Black"/>
                <a:sym typeface="Overpass Black"/>
                <a:hlinkClick r:id="rId3"/>
              </a:rPr>
              <a:t>Flaticon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and infographics &amp; images by </a:t>
            </a:r>
            <a:r>
              <a:rPr lang="en-US" sz="2400">
                <a:solidFill>
                  <a:schemeClr val="hlink"/>
                </a:solidFill>
                <a:uFill>
                  <a:noFill/>
                </a:uFill>
                <a:latin typeface="Overpass Black"/>
                <a:ea typeface="Overpass Black"/>
                <a:cs typeface="Overpass Black"/>
                <a:sym typeface="Overpass Black"/>
                <a:hlinkClick r:id="rId4"/>
              </a:rPr>
              <a:t>Freepik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 sz="24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418" name="Google Shape;418;p110"/>
          <p:cNvGrpSpPr/>
          <p:nvPr/>
        </p:nvGrpSpPr>
        <p:grpSpPr>
          <a:xfrm>
            <a:off x="13898632" y="-2285398"/>
            <a:ext cx="6128279" cy="5769297"/>
            <a:chOff x="6949919" y="-1142700"/>
            <a:chExt cx="3064405" cy="2884648"/>
          </a:xfrm>
        </p:grpSpPr>
        <p:grpSp>
          <p:nvGrpSpPr>
            <p:cNvPr id="419" name="Google Shape;419;p110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420" name="Google Shape;420;p11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1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10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423" name="Google Shape;423;p11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1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" name="Google Shape;425;p110"/>
            <p:cNvSpPr/>
            <p:nvPr/>
          </p:nvSpPr>
          <p:spPr>
            <a:xfrm rot="8100000">
              <a:off x="7486612" y="610134"/>
              <a:ext cx="2478126" cy="299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110"/>
          <p:cNvSpPr txBox="1">
            <a:spLocks noGrp="1"/>
          </p:cNvSpPr>
          <p:nvPr>
            <p:ph type="ctrTitle"/>
          </p:nvPr>
        </p:nvSpPr>
        <p:spPr>
          <a:xfrm>
            <a:off x="1930532" y="4262650"/>
            <a:ext cx="5463126" cy="20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99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110"/>
          <p:cNvSpPr txBox="1">
            <a:spLocks noGrp="1"/>
          </p:cNvSpPr>
          <p:nvPr>
            <p:ph type="subTitle" idx="1"/>
          </p:nvPr>
        </p:nvSpPr>
        <p:spPr>
          <a:xfrm>
            <a:off x="1930532" y="6188350"/>
            <a:ext cx="5463126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28" name="Google Shape;428;p110"/>
          <p:cNvSpPr txBox="1">
            <a:spLocks noGrp="1"/>
          </p:cNvSpPr>
          <p:nvPr>
            <p:ph type="subTitle" idx="2"/>
          </p:nvPr>
        </p:nvSpPr>
        <p:spPr>
          <a:xfrm>
            <a:off x="1930533" y="7612304"/>
            <a:ext cx="5172151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3"/>
          <p:cNvGrpSpPr/>
          <p:nvPr/>
        </p:nvGrpSpPr>
        <p:grpSpPr>
          <a:xfrm>
            <a:off x="-2982777" y="-869420"/>
            <a:ext cx="6741400" cy="7824300"/>
            <a:chOff x="-1491518" y="2460890"/>
            <a:chExt cx="3370992" cy="3912150"/>
          </a:xfrm>
        </p:grpSpPr>
        <p:grpSp>
          <p:nvGrpSpPr>
            <p:cNvPr id="433" name="Google Shape;433;p113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434" name="Google Shape;434;p11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1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6" name="Google Shape;436;p113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437" name="Google Shape;437;p11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1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113"/>
            <p:cNvSpPr/>
            <p:nvPr/>
          </p:nvSpPr>
          <p:spPr>
            <a:xfrm rot="-2700000">
              <a:off x="-540907" y="2968275"/>
              <a:ext cx="1559170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0" name="Google Shape;440;p113"/>
            <p:cNvGrpSpPr/>
            <p:nvPr/>
          </p:nvGrpSpPr>
          <p:grpSpPr>
            <a:xfrm rot="-2700000">
              <a:off x="-929724" y="4997727"/>
              <a:ext cx="3167166" cy="299397"/>
              <a:chOff x="-304800" y="4182975"/>
              <a:chExt cx="3167197" cy="299400"/>
            </a:xfrm>
          </p:grpSpPr>
          <p:sp>
            <p:nvSpPr>
              <p:cNvPr id="441" name="Google Shape;441;p11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1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3" name="Google Shape;443;p113"/>
            <p:cNvGrpSpPr/>
            <p:nvPr/>
          </p:nvGrpSpPr>
          <p:grpSpPr>
            <a:xfrm rot="-2700000">
              <a:off x="-1542899" y="4997727"/>
              <a:ext cx="3167166" cy="299397"/>
              <a:chOff x="-304800" y="4182975"/>
              <a:chExt cx="3167197" cy="299400"/>
            </a:xfrm>
          </p:grpSpPr>
          <p:sp>
            <p:nvSpPr>
              <p:cNvPr id="444" name="Google Shape;444;p11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1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14"/>
          <p:cNvGrpSpPr/>
          <p:nvPr/>
        </p:nvGrpSpPr>
        <p:grpSpPr>
          <a:xfrm rot="10800000">
            <a:off x="-2138076" y="6700749"/>
            <a:ext cx="6741402" cy="6743755"/>
            <a:chOff x="6949919" y="-1142700"/>
            <a:chExt cx="3370994" cy="3371877"/>
          </a:xfrm>
        </p:grpSpPr>
        <p:grpSp>
          <p:nvGrpSpPr>
            <p:cNvPr id="448" name="Google Shape;448;p114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449" name="Google Shape;449;p114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14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114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452" name="Google Shape;452;p114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14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4" name="Google Shape;454;p114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14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6" name="Google Shape;456;p114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457" name="Google Shape;457;p114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14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115"/>
          <p:cNvGrpSpPr/>
          <p:nvPr/>
        </p:nvGrpSpPr>
        <p:grpSpPr>
          <a:xfrm>
            <a:off x="15264920" y="3084850"/>
            <a:ext cx="6128277" cy="6743754"/>
            <a:chOff x="7709322" y="1333606"/>
            <a:chExt cx="3064404" cy="3371877"/>
          </a:xfrm>
        </p:grpSpPr>
        <p:grpSp>
          <p:nvGrpSpPr>
            <p:cNvPr id="461" name="Google Shape;461;p115"/>
            <p:cNvGrpSpPr/>
            <p:nvPr/>
          </p:nvGrpSpPr>
          <p:grpSpPr>
            <a:xfrm rot="8100000">
              <a:off x="7657942" y="2409523"/>
              <a:ext cx="3167166" cy="299397"/>
              <a:chOff x="-304800" y="4182975"/>
              <a:chExt cx="3167197" cy="299400"/>
            </a:xfrm>
          </p:grpSpPr>
          <p:sp>
            <p:nvSpPr>
              <p:cNvPr id="462" name="Google Shape;462;p11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1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115"/>
            <p:cNvGrpSpPr/>
            <p:nvPr/>
          </p:nvGrpSpPr>
          <p:grpSpPr>
            <a:xfrm rot="8100000">
              <a:off x="7351354" y="3330170"/>
              <a:ext cx="3167166" cy="299397"/>
              <a:chOff x="-304800" y="4182975"/>
              <a:chExt cx="3167197" cy="299400"/>
            </a:xfrm>
          </p:grpSpPr>
          <p:sp>
            <p:nvSpPr>
              <p:cNvPr id="465" name="Google Shape;465;p11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1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115"/>
            <p:cNvGrpSpPr/>
            <p:nvPr/>
          </p:nvGrpSpPr>
          <p:grpSpPr>
            <a:xfrm rot="8100000">
              <a:off x="7964528" y="3330170"/>
              <a:ext cx="3167166" cy="299397"/>
              <a:chOff x="-304800" y="4182975"/>
              <a:chExt cx="3167197" cy="299400"/>
            </a:xfrm>
          </p:grpSpPr>
          <p:sp>
            <p:nvSpPr>
              <p:cNvPr id="468" name="Google Shape;468;p11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1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0" name="Google Shape;470;p115"/>
          <p:cNvGrpSpPr/>
          <p:nvPr/>
        </p:nvGrpSpPr>
        <p:grpSpPr>
          <a:xfrm>
            <a:off x="-2982778" y="211128"/>
            <a:ext cx="6128279" cy="4902460"/>
            <a:chOff x="-1491518" y="3001163"/>
            <a:chExt cx="3064405" cy="2451230"/>
          </a:xfrm>
        </p:grpSpPr>
        <p:grpSp>
          <p:nvGrpSpPr>
            <p:cNvPr id="471" name="Google Shape;471;p115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472" name="Google Shape;472;p11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1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115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475" name="Google Shape;475;p11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1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16"/>
          <p:cNvGrpSpPr/>
          <p:nvPr/>
        </p:nvGrpSpPr>
        <p:grpSpPr>
          <a:xfrm>
            <a:off x="13898633" y="-2285398"/>
            <a:ext cx="6741402" cy="6743755"/>
            <a:chOff x="6949919" y="-1142700"/>
            <a:chExt cx="3370994" cy="3371877"/>
          </a:xfrm>
        </p:grpSpPr>
        <p:grpSp>
          <p:nvGrpSpPr>
            <p:cNvPr id="479" name="Google Shape;479;p116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480" name="Google Shape;480;p11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1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2" name="Google Shape;482;p116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483" name="Google Shape;483;p11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1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16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6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7" name="Google Shape;487;p116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488" name="Google Shape;488;p116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16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Only">
  <p:cSld name="Text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3238551" y="19692"/>
            <a:ext cx="14349567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17151171" y="9432790"/>
            <a:ext cx="108012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3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6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6"/>
          <p:cNvSpPr txBox="1">
            <a:spLocks noGrp="1"/>
          </p:cNvSpPr>
          <p:nvPr>
            <p:ph type="body" idx="1"/>
          </p:nvPr>
        </p:nvSpPr>
        <p:spPr>
          <a:xfrm>
            <a:off x="1257191" y="2738438"/>
            <a:ext cx="7771726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6"/>
          <p:cNvSpPr txBox="1">
            <a:spLocks noGrp="1"/>
          </p:cNvSpPr>
          <p:nvPr>
            <p:ph type="body" idx="2"/>
          </p:nvPr>
        </p:nvSpPr>
        <p:spPr>
          <a:xfrm>
            <a:off x="9257496" y="2738438"/>
            <a:ext cx="7771726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6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6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6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7"/>
          <p:cNvSpPr txBox="1">
            <a:spLocks noGrp="1"/>
          </p:cNvSpPr>
          <p:nvPr>
            <p:ph type="title"/>
          </p:nvPr>
        </p:nvSpPr>
        <p:spPr>
          <a:xfrm>
            <a:off x="1930532" y="3138700"/>
            <a:ext cx="9821148" cy="30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99"/>
            </a:lvl9pPr>
          </a:lstStyle>
          <a:p>
            <a:endParaRPr/>
          </a:p>
        </p:txBody>
      </p:sp>
      <p:grpSp>
        <p:nvGrpSpPr>
          <p:cNvPr id="541" name="Google Shape;541;p117"/>
          <p:cNvGrpSpPr/>
          <p:nvPr/>
        </p:nvGrpSpPr>
        <p:grpSpPr>
          <a:xfrm>
            <a:off x="13898632" y="-2285399"/>
            <a:ext cx="7626203" cy="10758148"/>
            <a:chOff x="6949919" y="-1142700"/>
            <a:chExt cx="3813433" cy="5379074"/>
          </a:xfrm>
        </p:grpSpPr>
        <p:grpSp>
          <p:nvGrpSpPr>
            <p:cNvPr id="542" name="Google Shape;542;p117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543" name="Google Shape;543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5" name="Google Shape;545;p117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546" name="Google Shape;546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8" name="Google Shape;548;p117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9" name="Google Shape;549;p117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550" name="Google Shape;550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2" name="Google Shape;552;p117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553" name="Google Shape;553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5" name="Google Shape;555;p117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556" name="Google Shape;556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8" name="Google Shape;558;p117"/>
            <p:cNvGrpSpPr/>
            <p:nvPr/>
          </p:nvGrpSpPr>
          <p:grpSpPr>
            <a:xfrm rot="8100000">
              <a:off x="7954153" y="2861061"/>
              <a:ext cx="3167166" cy="299397"/>
              <a:chOff x="-304800" y="4182975"/>
              <a:chExt cx="3167197" cy="299400"/>
            </a:xfrm>
          </p:grpSpPr>
          <p:sp>
            <p:nvSpPr>
              <p:cNvPr id="559" name="Google Shape;559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117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562" name="Google Shape;562;p117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17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117"/>
          <p:cNvSpPr txBox="1">
            <a:spLocks noGrp="1"/>
          </p:cNvSpPr>
          <p:nvPr>
            <p:ph type="subTitle" idx="1"/>
          </p:nvPr>
        </p:nvSpPr>
        <p:spPr>
          <a:xfrm>
            <a:off x="1930532" y="6400950"/>
            <a:ext cx="9405984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565" name="Google Shape;565;p117"/>
          <p:cNvSpPr/>
          <p:nvPr/>
        </p:nvSpPr>
        <p:spPr>
          <a:xfrm>
            <a:off x="0" y="3281700"/>
            <a:ext cx="1615060" cy="372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18"/>
          <p:cNvGrpSpPr/>
          <p:nvPr/>
        </p:nvGrpSpPr>
        <p:grpSpPr>
          <a:xfrm>
            <a:off x="13898632" y="-2285399"/>
            <a:ext cx="7626203" cy="10758148"/>
            <a:chOff x="6949919" y="-1142700"/>
            <a:chExt cx="3813433" cy="5379074"/>
          </a:xfrm>
        </p:grpSpPr>
        <p:grpSp>
          <p:nvGrpSpPr>
            <p:cNvPr id="568" name="Google Shape;568;p118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569" name="Google Shape;569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1" name="Google Shape;571;p118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572" name="Google Shape;572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4" name="Google Shape;574;p118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5" name="Google Shape;575;p118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576" name="Google Shape;576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8" name="Google Shape;578;p118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579" name="Google Shape;579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1" name="Google Shape;581;p118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582" name="Google Shape;582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118"/>
            <p:cNvGrpSpPr/>
            <p:nvPr/>
          </p:nvGrpSpPr>
          <p:grpSpPr>
            <a:xfrm rot="8100000">
              <a:off x="7954153" y="2861061"/>
              <a:ext cx="3167166" cy="299397"/>
              <a:chOff x="-304800" y="4182975"/>
              <a:chExt cx="3167197" cy="299400"/>
            </a:xfrm>
          </p:grpSpPr>
          <p:sp>
            <p:nvSpPr>
              <p:cNvPr id="585" name="Google Shape;585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118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588" name="Google Shape;588;p11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1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90" name="Google Shape;590;p118"/>
          <p:cNvSpPr txBox="1">
            <a:spLocks noGrp="1"/>
          </p:cNvSpPr>
          <p:nvPr>
            <p:ph type="subTitle" idx="1"/>
          </p:nvPr>
        </p:nvSpPr>
        <p:spPr>
          <a:xfrm>
            <a:off x="1667255" y="2910100"/>
            <a:ext cx="6310252" cy="9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118"/>
          <p:cNvSpPr txBox="1">
            <a:spLocks noGrp="1"/>
          </p:cNvSpPr>
          <p:nvPr>
            <p:ph type="subTitle" idx="2"/>
          </p:nvPr>
        </p:nvSpPr>
        <p:spPr>
          <a:xfrm>
            <a:off x="1667255" y="3874998"/>
            <a:ext cx="5005966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18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93" name="Google Shape;593;p118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594" name="Google Shape;594;p118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8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19"/>
          <p:cNvSpPr/>
          <p:nvPr/>
        </p:nvSpPr>
        <p:spPr>
          <a:xfrm>
            <a:off x="0" y="3281700"/>
            <a:ext cx="1615060" cy="372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19"/>
          <p:cNvSpPr txBox="1">
            <a:spLocks noGrp="1"/>
          </p:cNvSpPr>
          <p:nvPr>
            <p:ph type="title"/>
          </p:nvPr>
        </p:nvSpPr>
        <p:spPr>
          <a:xfrm>
            <a:off x="1936832" y="3281550"/>
            <a:ext cx="5799697" cy="3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Light"/>
              <a:buNone/>
              <a:defRPr sz="4000" b="0"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120"/>
          <p:cNvGrpSpPr/>
          <p:nvPr/>
        </p:nvGrpSpPr>
        <p:grpSpPr>
          <a:xfrm rot="8100000">
            <a:off x="13182758" y="-133565"/>
            <a:ext cx="6333782" cy="598794"/>
            <a:chOff x="-304800" y="4182975"/>
            <a:chExt cx="3167197" cy="299400"/>
          </a:xfrm>
        </p:grpSpPr>
        <p:sp>
          <p:nvSpPr>
            <p:cNvPr id="601" name="Google Shape;601;p120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20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120"/>
          <p:cNvGrpSpPr/>
          <p:nvPr/>
        </p:nvGrpSpPr>
        <p:grpSpPr>
          <a:xfrm rot="8100000">
            <a:off x="14409001" y="-133565"/>
            <a:ext cx="6333782" cy="598794"/>
            <a:chOff x="-304800" y="4182975"/>
            <a:chExt cx="3167197" cy="299400"/>
          </a:xfrm>
        </p:grpSpPr>
        <p:sp>
          <p:nvSpPr>
            <p:cNvPr id="604" name="Google Shape;604;p120"/>
            <p:cNvSpPr/>
            <p:nvPr/>
          </p:nvSpPr>
          <p:spPr>
            <a:xfrm>
              <a:off x="2539597" y="4182975"/>
              <a:ext cx="3228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20"/>
            <p:cNvSpPr/>
            <p:nvPr/>
          </p:nvSpPr>
          <p:spPr>
            <a:xfrm>
              <a:off x="-304800" y="4182975"/>
              <a:ext cx="2763000" cy="299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6" name="Google Shape;606;p120"/>
          <p:cNvSpPr txBox="1">
            <a:spLocks noGrp="1"/>
          </p:cNvSpPr>
          <p:nvPr>
            <p:ph type="subTitle" idx="1"/>
          </p:nvPr>
        </p:nvSpPr>
        <p:spPr>
          <a:xfrm>
            <a:off x="1642907" y="5758100"/>
            <a:ext cx="380667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20"/>
          <p:cNvSpPr txBox="1">
            <a:spLocks noGrp="1"/>
          </p:cNvSpPr>
          <p:nvPr>
            <p:ph type="subTitle" idx="2"/>
          </p:nvPr>
        </p:nvSpPr>
        <p:spPr>
          <a:xfrm>
            <a:off x="1642919" y="6632362"/>
            <a:ext cx="380667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120"/>
          <p:cNvSpPr txBox="1">
            <a:spLocks noGrp="1"/>
          </p:cNvSpPr>
          <p:nvPr>
            <p:ph type="subTitle" idx="3"/>
          </p:nvPr>
        </p:nvSpPr>
        <p:spPr>
          <a:xfrm>
            <a:off x="7043723" y="5758100"/>
            <a:ext cx="380667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p120"/>
          <p:cNvSpPr txBox="1">
            <a:spLocks noGrp="1"/>
          </p:cNvSpPr>
          <p:nvPr>
            <p:ph type="subTitle" idx="4"/>
          </p:nvPr>
        </p:nvSpPr>
        <p:spPr>
          <a:xfrm>
            <a:off x="7043737" y="6632362"/>
            <a:ext cx="380667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120"/>
          <p:cNvSpPr txBox="1">
            <a:spLocks noGrp="1"/>
          </p:cNvSpPr>
          <p:nvPr>
            <p:ph type="subTitle" idx="5"/>
          </p:nvPr>
        </p:nvSpPr>
        <p:spPr>
          <a:xfrm>
            <a:off x="12444572" y="5758100"/>
            <a:ext cx="380667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verpass Black"/>
              <a:buNone/>
              <a:defRPr sz="3600">
                <a:solidFill>
                  <a:schemeClr val="lt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1" name="Google Shape;611;p120"/>
          <p:cNvSpPr txBox="1">
            <a:spLocks noGrp="1"/>
          </p:cNvSpPr>
          <p:nvPr>
            <p:ph type="subTitle" idx="6"/>
          </p:nvPr>
        </p:nvSpPr>
        <p:spPr>
          <a:xfrm>
            <a:off x="12444586" y="6632362"/>
            <a:ext cx="380667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20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13" name="Google Shape;613;p120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614" name="Google Shape;614;p120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20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3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21"/>
          <p:cNvSpPr txBox="1">
            <a:spLocks noGrp="1"/>
          </p:cNvSpPr>
          <p:nvPr>
            <p:ph type="title"/>
          </p:nvPr>
        </p:nvSpPr>
        <p:spPr>
          <a:xfrm>
            <a:off x="2489640" y="1044750"/>
            <a:ext cx="124003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8" name="Google Shape;618;p121"/>
          <p:cNvGrpSpPr/>
          <p:nvPr/>
        </p:nvGrpSpPr>
        <p:grpSpPr>
          <a:xfrm>
            <a:off x="-8546" y="1144915"/>
            <a:ext cx="2506728" cy="657070"/>
            <a:chOff x="-8549" y="582500"/>
            <a:chExt cx="1253473" cy="328535"/>
          </a:xfrm>
        </p:grpSpPr>
        <p:sp>
          <p:nvSpPr>
            <p:cNvPr id="619" name="Google Shape;619;p121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21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2"/>
          <p:cNvSpPr/>
          <p:nvPr/>
        </p:nvSpPr>
        <p:spPr>
          <a:xfrm>
            <a:off x="0" y="0"/>
            <a:ext cx="6652823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3" name="Google Shape;623;p122"/>
          <p:cNvGrpSpPr/>
          <p:nvPr/>
        </p:nvGrpSpPr>
        <p:grpSpPr>
          <a:xfrm rot="5400000">
            <a:off x="-3611390" y="-2836160"/>
            <a:ext cx="6128810" cy="4902036"/>
            <a:chOff x="-1491518" y="3001163"/>
            <a:chExt cx="3064405" cy="2451230"/>
          </a:xfrm>
        </p:grpSpPr>
        <p:grpSp>
          <p:nvGrpSpPr>
            <p:cNvPr id="624" name="Google Shape;624;p122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625" name="Google Shape;625;p12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2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122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628" name="Google Shape;628;p12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2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0" name="Google Shape;630;p122"/>
          <p:cNvSpPr txBox="1">
            <a:spLocks noGrp="1"/>
          </p:cNvSpPr>
          <p:nvPr>
            <p:ph type="title"/>
          </p:nvPr>
        </p:nvSpPr>
        <p:spPr>
          <a:xfrm>
            <a:off x="1700553" y="5704750"/>
            <a:ext cx="5055761" cy="4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E0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122"/>
          <p:cNvSpPr txBox="1">
            <a:spLocks noGrp="1"/>
          </p:cNvSpPr>
          <p:nvPr>
            <p:ph type="title" idx="2"/>
          </p:nvPr>
        </p:nvSpPr>
        <p:spPr>
          <a:xfrm>
            <a:off x="2200369" y="2889098"/>
            <a:ext cx="5421729" cy="10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3"/>
          <p:cNvSpPr/>
          <p:nvPr/>
        </p:nvSpPr>
        <p:spPr>
          <a:xfrm>
            <a:off x="0" y="0"/>
            <a:ext cx="18286413" cy="530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3"/>
          <p:cNvSpPr txBox="1">
            <a:spLocks noGrp="1"/>
          </p:cNvSpPr>
          <p:nvPr>
            <p:ph type="title"/>
          </p:nvPr>
        </p:nvSpPr>
        <p:spPr>
          <a:xfrm>
            <a:off x="-993212" y="-789350"/>
            <a:ext cx="5410930" cy="6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E0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5999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5" name="Google Shape;635;p123"/>
          <p:cNvSpPr txBox="1">
            <a:spLocks noGrp="1"/>
          </p:cNvSpPr>
          <p:nvPr>
            <p:ph type="title" idx="2"/>
          </p:nvPr>
        </p:nvSpPr>
        <p:spPr>
          <a:xfrm>
            <a:off x="4246031" y="3184500"/>
            <a:ext cx="4681394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36" name="Google Shape;636;p123"/>
          <p:cNvGrpSpPr/>
          <p:nvPr/>
        </p:nvGrpSpPr>
        <p:grpSpPr>
          <a:xfrm rot="10800000">
            <a:off x="-2138076" y="6700749"/>
            <a:ext cx="6741402" cy="6743755"/>
            <a:chOff x="6949919" y="-1142700"/>
            <a:chExt cx="3370994" cy="3371877"/>
          </a:xfrm>
        </p:grpSpPr>
        <p:grpSp>
          <p:nvGrpSpPr>
            <p:cNvPr id="637" name="Google Shape;637;p123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638" name="Google Shape;638;p12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2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" name="Google Shape;640;p123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641" name="Google Shape;641;p12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2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3" name="Google Shape;643;p123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23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5" name="Google Shape;645;p123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646" name="Google Shape;646;p123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23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24"/>
          <p:cNvSpPr txBox="1">
            <a:spLocks noGrp="1"/>
          </p:cNvSpPr>
          <p:nvPr>
            <p:ph type="title"/>
          </p:nvPr>
        </p:nvSpPr>
        <p:spPr>
          <a:xfrm>
            <a:off x="1822440" y="26725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124"/>
          <p:cNvSpPr txBox="1">
            <a:spLocks noGrp="1"/>
          </p:cNvSpPr>
          <p:nvPr>
            <p:ph type="subTitle" idx="1"/>
          </p:nvPr>
        </p:nvSpPr>
        <p:spPr>
          <a:xfrm>
            <a:off x="1670055" y="39307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24"/>
          <p:cNvSpPr txBox="1">
            <a:spLocks noGrp="1"/>
          </p:cNvSpPr>
          <p:nvPr>
            <p:ph type="title" idx="2"/>
          </p:nvPr>
        </p:nvSpPr>
        <p:spPr>
          <a:xfrm>
            <a:off x="7186774" y="26725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124"/>
          <p:cNvSpPr txBox="1">
            <a:spLocks noGrp="1"/>
          </p:cNvSpPr>
          <p:nvPr>
            <p:ph type="subTitle" idx="3"/>
          </p:nvPr>
        </p:nvSpPr>
        <p:spPr>
          <a:xfrm>
            <a:off x="7034389" y="39307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24"/>
          <p:cNvSpPr txBox="1">
            <a:spLocks noGrp="1"/>
          </p:cNvSpPr>
          <p:nvPr>
            <p:ph type="title" idx="4"/>
          </p:nvPr>
        </p:nvSpPr>
        <p:spPr>
          <a:xfrm>
            <a:off x="12551109" y="26725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124"/>
          <p:cNvSpPr txBox="1">
            <a:spLocks noGrp="1"/>
          </p:cNvSpPr>
          <p:nvPr>
            <p:ph type="subTitle" idx="5"/>
          </p:nvPr>
        </p:nvSpPr>
        <p:spPr>
          <a:xfrm>
            <a:off x="12398724" y="39307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24"/>
          <p:cNvSpPr txBox="1">
            <a:spLocks noGrp="1"/>
          </p:cNvSpPr>
          <p:nvPr>
            <p:ph type="title" idx="6"/>
          </p:nvPr>
        </p:nvSpPr>
        <p:spPr>
          <a:xfrm>
            <a:off x="1822440" y="61554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p124"/>
          <p:cNvSpPr txBox="1">
            <a:spLocks noGrp="1"/>
          </p:cNvSpPr>
          <p:nvPr>
            <p:ph type="subTitle" idx="7"/>
          </p:nvPr>
        </p:nvSpPr>
        <p:spPr>
          <a:xfrm>
            <a:off x="1670055" y="74136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24"/>
          <p:cNvSpPr txBox="1">
            <a:spLocks noGrp="1"/>
          </p:cNvSpPr>
          <p:nvPr>
            <p:ph type="title" idx="8"/>
          </p:nvPr>
        </p:nvSpPr>
        <p:spPr>
          <a:xfrm>
            <a:off x="7186774" y="61554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8" name="Google Shape;658;p124"/>
          <p:cNvSpPr txBox="1">
            <a:spLocks noGrp="1"/>
          </p:cNvSpPr>
          <p:nvPr>
            <p:ph type="subTitle" idx="9"/>
          </p:nvPr>
        </p:nvSpPr>
        <p:spPr>
          <a:xfrm>
            <a:off x="7034389" y="74136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24"/>
          <p:cNvSpPr txBox="1">
            <a:spLocks noGrp="1"/>
          </p:cNvSpPr>
          <p:nvPr>
            <p:ph type="title" idx="13"/>
          </p:nvPr>
        </p:nvSpPr>
        <p:spPr>
          <a:xfrm>
            <a:off x="12551109" y="6155400"/>
            <a:ext cx="1105704" cy="110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124"/>
          <p:cNvSpPr txBox="1">
            <a:spLocks noGrp="1"/>
          </p:cNvSpPr>
          <p:nvPr>
            <p:ph type="subTitle" idx="14"/>
          </p:nvPr>
        </p:nvSpPr>
        <p:spPr>
          <a:xfrm>
            <a:off x="12398724" y="7413600"/>
            <a:ext cx="3932659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61" name="Google Shape;661;p124"/>
          <p:cNvGrpSpPr/>
          <p:nvPr/>
        </p:nvGrpSpPr>
        <p:grpSpPr>
          <a:xfrm rot="10800000">
            <a:off x="15788233" y="1144915"/>
            <a:ext cx="2506728" cy="657070"/>
            <a:chOff x="-8549" y="582500"/>
            <a:chExt cx="1253473" cy="328535"/>
          </a:xfrm>
        </p:grpSpPr>
        <p:sp>
          <p:nvSpPr>
            <p:cNvPr id="662" name="Google Shape;662;p124"/>
            <p:cNvSpPr/>
            <p:nvPr/>
          </p:nvSpPr>
          <p:spPr>
            <a:xfrm rot="5400000">
              <a:off x="253776" y="320175"/>
              <a:ext cx="328525" cy="853174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24"/>
            <p:cNvSpPr/>
            <p:nvPr/>
          </p:nvSpPr>
          <p:spPr>
            <a:xfrm rot="5400000">
              <a:off x="914547" y="580657"/>
              <a:ext cx="328525" cy="332230"/>
            </a:xfrm>
            <a:custGeom>
              <a:avLst/>
              <a:gdLst/>
              <a:ahLst/>
              <a:cxnLst/>
              <a:rect l="l" t="t" r="r" b="b"/>
              <a:pathLst>
                <a:path w="9696" h="63433" extrusionOk="0">
                  <a:moveTo>
                    <a:pt x="0" y="0"/>
                  </a:moveTo>
                  <a:lnTo>
                    <a:pt x="0" y="63432"/>
                  </a:lnTo>
                  <a:lnTo>
                    <a:pt x="9695" y="63432"/>
                  </a:lnTo>
                  <a:lnTo>
                    <a:pt x="96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p124"/>
          <p:cNvSpPr txBox="1">
            <a:spLocks noGrp="1"/>
          </p:cNvSpPr>
          <p:nvPr>
            <p:ph type="title" idx="15"/>
          </p:nvPr>
        </p:nvSpPr>
        <p:spPr>
          <a:xfrm>
            <a:off x="3391856" y="1044750"/>
            <a:ext cx="1239612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25"/>
          <p:cNvSpPr/>
          <p:nvPr/>
        </p:nvSpPr>
        <p:spPr>
          <a:xfrm rot="5400000">
            <a:off x="98794" y="4344473"/>
            <a:ext cx="1400782" cy="1598055"/>
          </a:xfrm>
          <a:custGeom>
            <a:avLst/>
            <a:gdLst/>
            <a:ahLst/>
            <a:cxnLst/>
            <a:rect l="l" t="t" r="r" b="b"/>
            <a:pathLst>
              <a:path w="9696" h="63433" extrusionOk="0">
                <a:moveTo>
                  <a:pt x="0" y="0"/>
                </a:moveTo>
                <a:lnTo>
                  <a:pt x="0" y="63432"/>
                </a:lnTo>
                <a:lnTo>
                  <a:pt x="9695" y="63432"/>
                </a:lnTo>
                <a:lnTo>
                  <a:pt x="96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endParaRPr sz="63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25"/>
          <p:cNvSpPr txBox="1"/>
          <p:nvPr/>
        </p:nvSpPr>
        <p:spPr>
          <a:xfrm>
            <a:off x="12050754" y="4220498"/>
            <a:ext cx="5172151" cy="20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verpass"/>
              <a:buNone/>
            </a:pP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CREDITS: This presentation template was created by </a:t>
            </a:r>
            <a:r>
              <a:rPr lang="en-US" sz="2400">
                <a:solidFill>
                  <a:schemeClr val="hlink"/>
                </a:solidFill>
                <a:uFill>
                  <a:noFill/>
                </a:uFill>
                <a:latin typeface="Overpass Black"/>
                <a:ea typeface="Overpass Black"/>
                <a:cs typeface="Overpass Black"/>
                <a:sym typeface="Overpass Black"/>
                <a:hlinkClick r:id="rId2"/>
              </a:rPr>
              <a:t>Slidesgo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including icons by </a:t>
            </a:r>
            <a:r>
              <a:rPr lang="en-US" sz="2400">
                <a:solidFill>
                  <a:schemeClr val="hlink"/>
                </a:solidFill>
                <a:uFill>
                  <a:noFill/>
                </a:uFill>
                <a:latin typeface="Overpass Black"/>
                <a:ea typeface="Overpass Black"/>
                <a:cs typeface="Overpass Black"/>
                <a:sym typeface="Overpass Black"/>
                <a:hlinkClick r:id="rId3"/>
              </a:rPr>
              <a:t>Flaticon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and infographics &amp; images by </a:t>
            </a:r>
            <a:r>
              <a:rPr lang="en-US" sz="2400">
                <a:solidFill>
                  <a:schemeClr val="hlink"/>
                </a:solidFill>
                <a:uFill>
                  <a:noFill/>
                </a:uFill>
                <a:latin typeface="Overpass Black"/>
                <a:ea typeface="Overpass Black"/>
                <a:cs typeface="Overpass Black"/>
                <a:sym typeface="Overpass Black"/>
                <a:hlinkClick r:id="rId4"/>
              </a:rPr>
              <a:t>Freepik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.</a:t>
            </a:r>
            <a:endParaRPr sz="24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668" name="Google Shape;668;p125"/>
          <p:cNvGrpSpPr/>
          <p:nvPr/>
        </p:nvGrpSpPr>
        <p:grpSpPr>
          <a:xfrm>
            <a:off x="13898632" y="-2285398"/>
            <a:ext cx="6128279" cy="5769297"/>
            <a:chOff x="6949919" y="-1142700"/>
            <a:chExt cx="3064405" cy="2884648"/>
          </a:xfrm>
        </p:grpSpPr>
        <p:grpSp>
          <p:nvGrpSpPr>
            <p:cNvPr id="669" name="Google Shape;669;p125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670" name="Google Shape;670;p12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12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2" name="Google Shape;672;p125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673" name="Google Shape;673;p125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25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5" name="Google Shape;675;p125"/>
            <p:cNvSpPr/>
            <p:nvPr/>
          </p:nvSpPr>
          <p:spPr>
            <a:xfrm rot="8100000">
              <a:off x="7486612" y="610134"/>
              <a:ext cx="2478126" cy="299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6" name="Google Shape;676;p125"/>
          <p:cNvSpPr txBox="1">
            <a:spLocks noGrp="1"/>
          </p:cNvSpPr>
          <p:nvPr>
            <p:ph type="ctrTitle"/>
          </p:nvPr>
        </p:nvSpPr>
        <p:spPr>
          <a:xfrm>
            <a:off x="1930532" y="4262650"/>
            <a:ext cx="5463126" cy="20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99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89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125"/>
          <p:cNvSpPr txBox="1">
            <a:spLocks noGrp="1"/>
          </p:cNvSpPr>
          <p:nvPr>
            <p:ph type="subTitle" idx="1"/>
          </p:nvPr>
        </p:nvSpPr>
        <p:spPr>
          <a:xfrm>
            <a:off x="1930532" y="6188350"/>
            <a:ext cx="5463126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verpass Black"/>
              <a:buNone/>
              <a:defRPr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78" name="Google Shape;678;p125"/>
          <p:cNvSpPr txBox="1">
            <a:spLocks noGrp="1"/>
          </p:cNvSpPr>
          <p:nvPr>
            <p:ph type="subTitle" idx="2"/>
          </p:nvPr>
        </p:nvSpPr>
        <p:spPr>
          <a:xfrm>
            <a:off x="1930533" y="7612304"/>
            <a:ext cx="5172151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7"/>
          <p:cNvSpPr txBox="1">
            <a:spLocks noGrp="1"/>
          </p:cNvSpPr>
          <p:nvPr>
            <p:ph type="title"/>
          </p:nvPr>
        </p:nvSpPr>
        <p:spPr>
          <a:xfrm>
            <a:off x="1259573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7"/>
          <p:cNvSpPr txBox="1">
            <a:spLocks noGrp="1"/>
          </p:cNvSpPr>
          <p:nvPr>
            <p:ph type="body" idx="1"/>
          </p:nvPr>
        </p:nvSpPr>
        <p:spPr>
          <a:xfrm>
            <a:off x="1259573" y="2521745"/>
            <a:ext cx="7736009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3" name="Google Shape;43;p307"/>
          <p:cNvSpPr txBox="1">
            <a:spLocks noGrp="1"/>
          </p:cNvSpPr>
          <p:nvPr>
            <p:ph type="body" idx="2"/>
          </p:nvPr>
        </p:nvSpPr>
        <p:spPr>
          <a:xfrm>
            <a:off x="1259573" y="3757613"/>
            <a:ext cx="7736009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7"/>
          <p:cNvSpPr txBox="1">
            <a:spLocks noGrp="1"/>
          </p:cNvSpPr>
          <p:nvPr>
            <p:ph type="body" idx="3"/>
          </p:nvPr>
        </p:nvSpPr>
        <p:spPr>
          <a:xfrm>
            <a:off x="9257497" y="2521745"/>
            <a:ext cx="7774107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5" name="Google Shape;45;p307"/>
          <p:cNvSpPr txBox="1">
            <a:spLocks noGrp="1"/>
          </p:cNvSpPr>
          <p:nvPr>
            <p:ph type="body" idx="4"/>
          </p:nvPr>
        </p:nvSpPr>
        <p:spPr>
          <a:xfrm>
            <a:off x="9257497" y="3757613"/>
            <a:ext cx="7774107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7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7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7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128"/>
          <p:cNvGrpSpPr/>
          <p:nvPr/>
        </p:nvGrpSpPr>
        <p:grpSpPr>
          <a:xfrm>
            <a:off x="-2982777" y="-869420"/>
            <a:ext cx="6741400" cy="7824300"/>
            <a:chOff x="-1491518" y="2460890"/>
            <a:chExt cx="3370992" cy="3912150"/>
          </a:xfrm>
        </p:grpSpPr>
        <p:grpSp>
          <p:nvGrpSpPr>
            <p:cNvPr id="683" name="Google Shape;683;p128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684" name="Google Shape;684;p1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6" name="Google Shape;686;p128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687" name="Google Shape;687;p1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128"/>
            <p:cNvSpPr/>
            <p:nvPr/>
          </p:nvSpPr>
          <p:spPr>
            <a:xfrm rot="-2700000">
              <a:off x="-540907" y="2968275"/>
              <a:ext cx="1559170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0" name="Google Shape;690;p128"/>
            <p:cNvGrpSpPr/>
            <p:nvPr/>
          </p:nvGrpSpPr>
          <p:grpSpPr>
            <a:xfrm rot="-2700000">
              <a:off x="-929724" y="4997727"/>
              <a:ext cx="3167166" cy="299397"/>
              <a:chOff x="-304800" y="4182975"/>
              <a:chExt cx="3167197" cy="299400"/>
            </a:xfrm>
          </p:grpSpPr>
          <p:sp>
            <p:nvSpPr>
              <p:cNvPr id="691" name="Google Shape;691;p1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3" name="Google Shape;693;p128"/>
            <p:cNvGrpSpPr/>
            <p:nvPr/>
          </p:nvGrpSpPr>
          <p:grpSpPr>
            <a:xfrm rot="-2700000">
              <a:off x="-1542899" y="4997727"/>
              <a:ext cx="3167166" cy="299397"/>
              <a:chOff x="-304800" y="4182975"/>
              <a:chExt cx="3167197" cy="299400"/>
            </a:xfrm>
          </p:grpSpPr>
          <p:sp>
            <p:nvSpPr>
              <p:cNvPr id="694" name="Google Shape;694;p128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128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129"/>
          <p:cNvGrpSpPr/>
          <p:nvPr/>
        </p:nvGrpSpPr>
        <p:grpSpPr>
          <a:xfrm rot="10800000">
            <a:off x="-2138076" y="6700749"/>
            <a:ext cx="6741402" cy="6743755"/>
            <a:chOff x="6949919" y="-1142700"/>
            <a:chExt cx="3370994" cy="3371877"/>
          </a:xfrm>
        </p:grpSpPr>
        <p:grpSp>
          <p:nvGrpSpPr>
            <p:cNvPr id="698" name="Google Shape;698;p129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699" name="Google Shape;699;p12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12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1" name="Google Shape;701;p129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702" name="Google Shape;702;p12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2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4" name="Google Shape;704;p129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29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6" name="Google Shape;706;p129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707" name="Google Shape;707;p129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29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30"/>
          <p:cNvGrpSpPr/>
          <p:nvPr/>
        </p:nvGrpSpPr>
        <p:grpSpPr>
          <a:xfrm>
            <a:off x="15264920" y="3084850"/>
            <a:ext cx="6128277" cy="6743754"/>
            <a:chOff x="7709322" y="1333606"/>
            <a:chExt cx="3064404" cy="3371877"/>
          </a:xfrm>
        </p:grpSpPr>
        <p:grpSp>
          <p:nvGrpSpPr>
            <p:cNvPr id="711" name="Google Shape;711;p130"/>
            <p:cNvGrpSpPr/>
            <p:nvPr/>
          </p:nvGrpSpPr>
          <p:grpSpPr>
            <a:xfrm rot="8100000">
              <a:off x="7657942" y="2409523"/>
              <a:ext cx="3167166" cy="299397"/>
              <a:chOff x="-304800" y="4182975"/>
              <a:chExt cx="3167197" cy="299400"/>
            </a:xfrm>
          </p:grpSpPr>
          <p:sp>
            <p:nvSpPr>
              <p:cNvPr id="712" name="Google Shape;712;p1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4" name="Google Shape;714;p130"/>
            <p:cNvGrpSpPr/>
            <p:nvPr/>
          </p:nvGrpSpPr>
          <p:grpSpPr>
            <a:xfrm rot="8100000">
              <a:off x="7351354" y="3330170"/>
              <a:ext cx="3167166" cy="299397"/>
              <a:chOff x="-304800" y="4182975"/>
              <a:chExt cx="3167197" cy="299400"/>
            </a:xfrm>
          </p:grpSpPr>
          <p:sp>
            <p:nvSpPr>
              <p:cNvPr id="715" name="Google Shape;715;p1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1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7" name="Google Shape;717;p130"/>
            <p:cNvGrpSpPr/>
            <p:nvPr/>
          </p:nvGrpSpPr>
          <p:grpSpPr>
            <a:xfrm rot="8100000">
              <a:off x="7964528" y="3330170"/>
              <a:ext cx="3167166" cy="299397"/>
              <a:chOff x="-304800" y="4182975"/>
              <a:chExt cx="3167197" cy="299400"/>
            </a:xfrm>
          </p:grpSpPr>
          <p:sp>
            <p:nvSpPr>
              <p:cNvPr id="718" name="Google Shape;718;p1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0" name="Google Shape;720;p130"/>
          <p:cNvGrpSpPr/>
          <p:nvPr/>
        </p:nvGrpSpPr>
        <p:grpSpPr>
          <a:xfrm>
            <a:off x="-2982778" y="211128"/>
            <a:ext cx="6128279" cy="4902460"/>
            <a:chOff x="-1491518" y="3001163"/>
            <a:chExt cx="3064405" cy="2451230"/>
          </a:xfrm>
        </p:grpSpPr>
        <p:grpSp>
          <p:nvGrpSpPr>
            <p:cNvPr id="721" name="Google Shape;721;p130"/>
            <p:cNvGrpSpPr/>
            <p:nvPr/>
          </p:nvGrpSpPr>
          <p:grpSpPr>
            <a:xfrm rot="-2700000">
              <a:off x="-1236311" y="4077080"/>
              <a:ext cx="3167166" cy="299397"/>
              <a:chOff x="-304800" y="4182975"/>
              <a:chExt cx="3167197" cy="299400"/>
            </a:xfrm>
          </p:grpSpPr>
          <p:sp>
            <p:nvSpPr>
              <p:cNvPr id="722" name="Google Shape;722;p1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130"/>
            <p:cNvGrpSpPr/>
            <p:nvPr/>
          </p:nvGrpSpPr>
          <p:grpSpPr>
            <a:xfrm rot="-2700000">
              <a:off x="-1849486" y="4077080"/>
              <a:ext cx="3167166" cy="299397"/>
              <a:chOff x="-304800" y="4182975"/>
              <a:chExt cx="3167197" cy="299400"/>
            </a:xfrm>
          </p:grpSpPr>
          <p:sp>
            <p:nvSpPr>
              <p:cNvPr id="725" name="Google Shape;725;p130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0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solidFill>
          <a:schemeClr val="lt2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131"/>
          <p:cNvGrpSpPr/>
          <p:nvPr/>
        </p:nvGrpSpPr>
        <p:grpSpPr>
          <a:xfrm>
            <a:off x="13898633" y="-2285398"/>
            <a:ext cx="6741402" cy="6743755"/>
            <a:chOff x="6949919" y="-1142700"/>
            <a:chExt cx="3370994" cy="3371877"/>
          </a:xfrm>
        </p:grpSpPr>
        <p:grpSp>
          <p:nvGrpSpPr>
            <p:cNvPr id="729" name="Google Shape;729;p131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730" name="Google Shape;730;p13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3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2" name="Google Shape;732;p131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733" name="Google Shape;733;p13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13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5" name="Google Shape;735;p131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1"/>
            <p:cNvSpPr/>
            <p:nvPr/>
          </p:nvSpPr>
          <p:spPr>
            <a:xfrm rot="8100000">
              <a:off x="8691136" y="1254041"/>
              <a:ext cx="1226123" cy="2995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131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738" name="Google Shape;738;p131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31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Background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132"/>
          <p:cNvGrpSpPr/>
          <p:nvPr/>
        </p:nvGrpSpPr>
        <p:grpSpPr>
          <a:xfrm>
            <a:off x="13898632" y="-2285399"/>
            <a:ext cx="7626203" cy="10758148"/>
            <a:chOff x="6949919" y="-1142700"/>
            <a:chExt cx="3813433" cy="5379074"/>
          </a:xfrm>
        </p:grpSpPr>
        <p:grpSp>
          <p:nvGrpSpPr>
            <p:cNvPr id="742" name="Google Shape;742;p132"/>
            <p:cNvGrpSpPr/>
            <p:nvPr/>
          </p:nvGrpSpPr>
          <p:grpSpPr>
            <a:xfrm rot="8100000">
              <a:off x="6591951" y="-66783"/>
              <a:ext cx="3167166" cy="299397"/>
              <a:chOff x="-304800" y="4182975"/>
              <a:chExt cx="3167197" cy="299400"/>
            </a:xfrm>
          </p:grpSpPr>
          <p:sp>
            <p:nvSpPr>
              <p:cNvPr id="743" name="Google Shape;743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32"/>
            <p:cNvGrpSpPr/>
            <p:nvPr/>
          </p:nvGrpSpPr>
          <p:grpSpPr>
            <a:xfrm rot="8100000">
              <a:off x="7205126" y="-66783"/>
              <a:ext cx="3167166" cy="299397"/>
              <a:chOff x="-304800" y="4182975"/>
              <a:chExt cx="3167197" cy="299400"/>
            </a:xfrm>
          </p:grpSpPr>
          <p:sp>
            <p:nvSpPr>
              <p:cNvPr id="746" name="Google Shape;746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32"/>
            <p:cNvSpPr/>
            <p:nvPr/>
          </p:nvSpPr>
          <p:spPr>
            <a:xfrm rot="8100000">
              <a:off x="7243633" y="710788"/>
              <a:ext cx="2762808" cy="299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399"/>
                <a:buFont typeface="Arial"/>
                <a:buNone/>
              </a:pPr>
              <a:endParaRPr sz="63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9" name="Google Shape;749;p132"/>
            <p:cNvGrpSpPr/>
            <p:nvPr/>
          </p:nvGrpSpPr>
          <p:grpSpPr>
            <a:xfrm rot="8100000">
              <a:off x="7034392" y="1940414"/>
              <a:ext cx="3167166" cy="299397"/>
              <a:chOff x="-304800" y="4182975"/>
              <a:chExt cx="3167197" cy="299400"/>
            </a:xfrm>
          </p:grpSpPr>
          <p:sp>
            <p:nvSpPr>
              <p:cNvPr id="750" name="Google Shape;750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2" name="Google Shape;752;p132"/>
            <p:cNvGrpSpPr/>
            <p:nvPr/>
          </p:nvGrpSpPr>
          <p:grpSpPr>
            <a:xfrm rot="8100000">
              <a:off x="7647567" y="1940414"/>
              <a:ext cx="3167166" cy="299397"/>
              <a:chOff x="-304800" y="4182975"/>
              <a:chExt cx="3167197" cy="299400"/>
            </a:xfrm>
          </p:grpSpPr>
          <p:sp>
            <p:nvSpPr>
              <p:cNvPr id="753" name="Google Shape;753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5" name="Google Shape;755;p132"/>
            <p:cNvGrpSpPr/>
            <p:nvPr/>
          </p:nvGrpSpPr>
          <p:grpSpPr>
            <a:xfrm rot="8100000">
              <a:off x="7340979" y="2861061"/>
              <a:ext cx="3167166" cy="299397"/>
              <a:chOff x="-304800" y="4182975"/>
              <a:chExt cx="3167197" cy="299400"/>
            </a:xfrm>
          </p:grpSpPr>
          <p:sp>
            <p:nvSpPr>
              <p:cNvPr id="756" name="Google Shape;756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132"/>
            <p:cNvGrpSpPr/>
            <p:nvPr/>
          </p:nvGrpSpPr>
          <p:grpSpPr>
            <a:xfrm rot="8100000">
              <a:off x="7954153" y="2861061"/>
              <a:ext cx="3167166" cy="299397"/>
              <a:chOff x="-304800" y="4182975"/>
              <a:chExt cx="3167197" cy="299400"/>
            </a:xfrm>
          </p:grpSpPr>
          <p:sp>
            <p:nvSpPr>
              <p:cNvPr id="759" name="Google Shape;759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132"/>
            <p:cNvGrpSpPr/>
            <p:nvPr/>
          </p:nvGrpSpPr>
          <p:grpSpPr>
            <a:xfrm rot="8100000">
              <a:off x="7511714" y="853864"/>
              <a:ext cx="3167166" cy="299397"/>
              <a:chOff x="-304800" y="4182975"/>
              <a:chExt cx="3167197" cy="299400"/>
            </a:xfrm>
          </p:grpSpPr>
          <p:sp>
            <p:nvSpPr>
              <p:cNvPr id="762" name="Google Shape;762;p132"/>
              <p:cNvSpPr/>
              <p:nvPr/>
            </p:nvSpPr>
            <p:spPr>
              <a:xfrm>
                <a:off x="-304800" y="4182975"/>
                <a:ext cx="27630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132"/>
              <p:cNvSpPr/>
              <p:nvPr/>
            </p:nvSpPr>
            <p:spPr>
              <a:xfrm>
                <a:off x="2539597" y="4182975"/>
                <a:ext cx="322800" cy="299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6399"/>
                  <a:buFont typeface="Arial"/>
                  <a:buNone/>
                </a:pPr>
                <a:endParaRPr sz="6399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0"/>
          <p:cNvSpPr>
            <a:spLocks noGrp="1"/>
          </p:cNvSpPr>
          <p:nvPr>
            <p:ph type="pic" idx="2"/>
          </p:nvPr>
        </p:nvSpPr>
        <p:spPr>
          <a:xfrm>
            <a:off x="0" y="0"/>
            <a:ext cx="18286413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9" name="Google Shape;779;p30"/>
          <p:cNvSpPr>
            <a:spLocks noGrp="1"/>
          </p:cNvSpPr>
          <p:nvPr>
            <p:ph type="pic" idx="3"/>
          </p:nvPr>
        </p:nvSpPr>
        <p:spPr>
          <a:xfrm>
            <a:off x="1142901" y="1558091"/>
            <a:ext cx="5961194" cy="717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3"/>
          <p:cNvSpPr txBox="1">
            <a:spLocks noGrp="1"/>
          </p:cNvSpPr>
          <p:nvPr>
            <p:ph type="title"/>
          </p:nvPr>
        </p:nvSpPr>
        <p:spPr>
          <a:xfrm>
            <a:off x="3072630" y="446984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3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3" name="Google Shape;783;p133"/>
          <p:cNvSpPr/>
          <p:nvPr/>
        </p:nvSpPr>
        <p:spPr>
          <a:xfrm>
            <a:off x="3238553" y="1599112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3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3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3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8" name="Google Shape;788;p13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134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0" name="Google Shape;790;p134"/>
          <p:cNvSpPr/>
          <p:nvPr/>
        </p:nvSpPr>
        <p:spPr>
          <a:xfrm rot="3600000">
            <a:off x="1165672" y="3510334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1" name="Google Shape;791;p134"/>
          <p:cNvSpPr/>
          <p:nvPr/>
        </p:nvSpPr>
        <p:spPr>
          <a:xfrm rot="6618510">
            <a:off x="1282261" y="362692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2" name="Google Shape;792;p134"/>
          <p:cNvSpPr txBox="1">
            <a:spLocks noGrp="1"/>
          </p:cNvSpPr>
          <p:nvPr>
            <p:ph type="body" idx="2"/>
          </p:nvPr>
        </p:nvSpPr>
        <p:spPr>
          <a:xfrm>
            <a:off x="2023050" y="3745804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p134"/>
          <p:cNvSpPr txBox="1">
            <a:spLocks noGrp="1"/>
          </p:cNvSpPr>
          <p:nvPr>
            <p:ph type="body" idx="3"/>
          </p:nvPr>
        </p:nvSpPr>
        <p:spPr>
          <a:xfrm>
            <a:off x="2709067" y="4451978"/>
            <a:ext cx="13938025" cy="322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35"/>
          <p:cNvSpPr txBox="1">
            <a:spLocks noGrp="1"/>
          </p:cNvSpPr>
          <p:nvPr>
            <p:ph type="title"/>
          </p:nvPr>
        </p:nvSpPr>
        <p:spPr>
          <a:xfrm>
            <a:off x="3072630" y="1098294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3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35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8" name="Google Shape;798;p135"/>
          <p:cNvSpPr txBox="1">
            <a:spLocks noGrp="1"/>
          </p:cNvSpPr>
          <p:nvPr>
            <p:ph type="body" idx="1"/>
          </p:nvPr>
        </p:nvSpPr>
        <p:spPr>
          <a:xfrm>
            <a:off x="3166542" y="2394440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9" name="Google Shape;799;p135"/>
          <p:cNvSpPr/>
          <p:nvPr/>
        </p:nvSpPr>
        <p:spPr>
          <a:xfrm>
            <a:off x="3238553" y="2250424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0" name="Google Shape;800;p135"/>
          <p:cNvSpPr/>
          <p:nvPr/>
        </p:nvSpPr>
        <p:spPr>
          <a:xfrm rot="3600000">
            <a:off x="1165672" y="3794475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1" name="Google Shape;801;p135"/>
          <p:cNvSpPr/>
          <p:nvPr/>
        </p:nvSpPr>
        <p:spPr>
          <a:xfrm rot="6618510">
            <a:off x="1282261" y="391106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2" name="Google Shape;802;p135"/>
          <p:cNvSpPr txBox="1">
            <a:spLocks noGrp="1"/>
          </p:cNvSpPr>
          <p:nvPr>
            <p:ph type="body" idx="2"/>
          </p:nvPr>
        </p:nvSpPr>
        <p:spPr>
          <a:xfrm>
            <a:off x="2023051" y="4029944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3" name="Google Shape;803;p135"/>
          <p:cNvSpPr txBox="1">
            <a:spLocks noGrp="1"/>
          </p:cNvSpPr>
          <p:nvPr>
            <p:ph type="body" idx="3"/>
          </p:nvPr>
        </p:nvSpPr>
        <p:spPr>
          <a:xfrm>
            <a:off x="2709067" y="4736122"/>
            <a:ext cx="6147552" cy="472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4" name="Google Shape;804;p135"/>
          <p:cNvSpPr/>
          <p:nvPr/>
        </p:nvSpPr>
        <p:spPr>
          <a:xfrm rot="3600000">
            <a:off x="9415505" y="3791379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5" name="Google Shape;805;p135"/>
          <p:cNvSpPr/>
          <p:nvPr/>
        </p:nvSpPr>
        <p:spPr>
          <a:xfrm rot="6618510">
            <a:off x="9532094" y="39079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6" name="Google Shape;806;p135"/>
          <p:cNvSpPr txBox="1">
            <a:spLocks noGrp="1"/>
          </p:cNvSpPr>
          <p:nvPr>
            <p:ph type="body" idx="4"/>
          </p:nvPr>
        </p:nvSpPr>
        <p:spPr>
          <a:xfrm>
            <a:off x="10272884" y="4026848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35"/>
          <p:cNvSpPr txBox="1">
            <a:spLocks noGrp="1"/>
          </p:cNvSpPr>
          <p:nvPr>
            <p:ph type="body" idx="5"/>
          </p:nvPr>
        </p:nvSpPr>
        <p:spPr>
          <a:xfrm>
            <a:off x="10958900" y="4733024"/>
            <a:ext cx="6147552" cy="472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8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8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8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8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 2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36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36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36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2" name="Google Shape;812;p136"/>
          <p:cNvSpPr txBox="1">
            <a:spLocks noGrp="1"/>
          </p:cNvSpPr>
          <p:nvPr>
            <p:ph type="body" idx="1"/>
          </p:nvPr>
        </p:nvSpPr>
        <p:spPr>
          <a:xfrm>
            <a:off x="1078310" y="4279405"/>
            <a:ext cx="16200314" cy="331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3" name="Google Shape;813;p136"/>
          <p:cNvSpPr/>
          <p:nvPr/>
        </p:nvSpPr>
        <p:spPr>
          <a:xfrm>
            <a:off x="1222327" y="4135390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4" name="Google Shape;814;p136"/>
          <p:cNvSpPr txBox="1">
            <a:spLocks noGrp="1"/>
          </p:cNvSpPr>
          <p:nvPr>
            <p:ph type="body" idx="2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5" name="Google Shape;815;p136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 2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3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3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3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0" name="Google Shape;820;p13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137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2" name="Google Shape;822;p137"/>
          <p:cNvSpPr/>
          <p:nvPr/>
        </p:nvSpPr>
        <p:spPr>
          <a:xfrm rot="3600000">
            <a:off x="1165672" y="3510333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3" name="Google Shape;823;p137"/>
          <p:cNvSpPr/>
          <p:nvPr/>
        </p:nvSpPr>
        <p:spPr>
          <a:xfrm rot="6618510">
            <a:off x="1282260" y="362692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4" name="Google Shape;824;p137"/>
          <p:cNvSpPr txBox="1">
            <a:spLocks noGrp="1"/>
          </p:cNvSpPr>
          <p:nvPr>
            <p:ph type="body" idx="2"/>
          </p:nvPr>
        </p:nvSpPr>
        <p:spPr>
          <a:xfrm>
            <a:off x="2023050" y="3745802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37"/>
          <p:cNvSpPr txBox="1">
            <a:spLocks noGrp="1"/>
          </p:cNvSpPr>
          <p:nvPr>
            <p:ph type="body" idx="3"/>
          </p:nvPr>
        </p:nvSpPr>
        <p:spPr>
          <a:xfrm>
            <a:off x="2709066" y="4451978"/>
            <a:ext cx="13938025" cy="322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 2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38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13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38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0" name="Google Shape;830;p13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1" name="Google Shape;831;p138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2" name="Google Shape;832;p138"/>
          <p:cNvSpPr/>
          <p:nvPr/>
        </p:nvSpPr>
        <p:spPr>
          <a:xfrm rot="3600000">
            <a:off x="1165672" y="2943136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" name="Google Shape;833;p138"/>
          <p:cNvSpPr/>
          <p:nvPr/>
        </p:nvSpPr>
        <p:spPr>
          <a:xfrm rot="6618510">
            <a:off x="1282260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4" name="Google Shape;834;p138"/>
          <p:cNvSpPr txBox="1">
            <a:spLocks noGrp="1"/>
          </p:cNvSpPr>
          <p:nvPr>
            <p:ph type="body" idx="2"/>
          </p:nvPr>
        </p:nvSpPr>
        <p:spPr>
          <a:xfrm>
            <a:off x="2023051" y="3178606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138"/>
          <p:cNvSpPr txBox="1">
            <a:spLocks noGrp="1"/>
          </p:cNvSpPr>
          <p:nvPr>
            <p:ph type="body" idx="3"/>
          </p:nvPr>
        </p:nvSpPr>
        <p:spPr>
          <a:xfrm>
            <a:off x="2709067" y="3884783"/>
            <a:ext cx="6147552" cy="472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138"/>
          <p:cNvSpPr/>
          <p:nvPr/>
        </p:nvSpPr>
        <p:spPr>
          <a:xfrm rot="3600000">
            <a:off x="9415505" y="2940040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7" name="Google Shape;837;p138"/>
          <p:cNvSpPr/>
          <p:nvPr/>
        </p:nvSpPr>
        <p:spPr>
          <a:xfrm rot="6618510">
            <a:off x="9532093" y="3056625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Google Shape;838;p138"/>
          <p:cNvSpPr txBox="1">
            <a:spLocks noGrp="1"/>
          </p:cNvSpPr>
          <p:nvPr>
            <p:ph type="body" idx="4"/>
          </p:nvPr>
        </p:nvSpPr>
        <p:spPr>
          <a:xfrm>
            <a:off x="10272884" y="3175510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9" name="Google Shape;839;p138"/>
          <p:cNvSpPr txBox="1">
            <a:spLocks noGrp="1"/>
          </p:cNvSpPr>
          <p:nvPr>
            <p:ph type="body" idx="5"/>
          </p:nvPr>
        </p:nvSpPr>
        <p:spPr>
          <a:xfrm>
            <a:off x="10958900" y="3881686"/>
            <a:ext cx="6147552" cy="472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2">
  <p:cSld name="2 Columns 2 2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3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4" name="Google Shape;844;p139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p139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46" name="Google Shape;846;p139"/>
          <p:cNvGrpSpPr/>
          <p:nvPr/>
        </p:nvGrpSpPr>
        <p:grpSpPr>
          <a:xfrm>
            <a:off x="0" y="2814605"/>
            <a:ext cx="9664975" cy="3312368"/>
            <a:chOff x="0" y="2839244"/>
            <a:chExt cx="9664975" cy="3312368"/>
          </a:xfrm>
        </p:grpSpPr>
        <p:sp>
          <p:nvSpPr>
            <p:cNvPr id="847" name="Google Shape;847;p139"/>
            <p:cNvSpPr/>
            <p:nvPr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8" name="Google Shape;848;p139"/>
            <p:cNvSpPr/>
            <p:nvPr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49" name="Google Shape;849;p139"/>
          <p:cNvGrpSpPr/>
          <p:nvPr/>
        </p:nvGrpSpPr>
        <p:grpSpPr>
          <a:xfrm rot="10800000">
            <a:off x="8621438" y="3303071"/>
            <a:ext cx="9664975" cy="3312368"/>
            <a:chOff x="0" y="2839244"/>
            <a:chExt cx="9664975" cy="3312368"/>
          </a:xfrm>
        </p:grpSpPr>
        <p:sp>
          <p:nvSpPr>
            <p:cNvPr id="850" name="Google Shape;850;p139"/>
            <p:cNvSpPr/>
            <p:nvPr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1" name="Google Shape;851;p139"/>
            <p:cNvSpPr/>
            <p:nvPr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52" name="Google Shape;852;p139"/>
          <p:cNvSpPr txBox="1">
            <a:spLocks noGrp="1"/>
          </p:cNvSpPr>
          <p:nvPr>
            <p:ph type="body" idx="2"/>
          </p:nvPr>
        </p:nvSpPr>
        <p:spPr>
          <a:xfrm>
            <a:off x="834889" y="3103642"/>
            <a:ext cx="7401339" cy="282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i="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3" name="Google Shape;853;p139"/>
          <p:cNvSpPr txBox="1">
            <a:spLocks noGrp="1"/>
          </p:cNvSpPr>
          <p:nvPr>
            <p:ph type="body" idx="3"/>
          </p:nvPr>
        </p:nvSpPr>
        <p:spPr>
          <a:xfrm>
            <a:off x="10065028" y="3605359"/>
            <a:ext cx="7401339" cy="282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i="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54" name="Google Shape;854;p139"/>
          <p:cNvGrpSpPr/>
          <p:nvPr/>
        </p:nvGrpSpPr>
        <p:grpSpPr>
          <a:xfrm>
            <a:off x="1" y="6111442"/>
            <a:ext cx="9701241" cy="119030"/>
            <a:chOff x="0" y="6111441"/>
            <a:chExt cx="9701241" cy="119030"/>
          </a:xfrm>
        </p:grpSpPr>
        <p:sp>
          <p:nvSpPr>
            <p:cNvPr id="855" name="Google Shape;855;p139"/>
            <p:cNvSpPr/>
            <p:nvPr/>
          </p:nvSpPr>
          <p:spPr>
            <a:xfrm>
              <a:off x="0" y="6126973"/>
              <a:ext cx="9657281" cy="103498"/>
            </a:xfrm>
            <a:prstGeom prst="rect">
              <a:avLst/>
            </a:prstGeom>
            <a:solidFill>
              <a:srgbClr val="FF49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BF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6" name="Google Shape;856;p139"/>
            <p:cNvSpPr/>
            <p:nvPr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solidFill>
              <a:srgbClr val="FF49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BF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57" name="Google Shape;857;p139"/>
          <p:cNvGrpSpPr/>
          <p:nvPr/>
        </p:nvGrpSpPr>
        <p:grpSpPr>
          <a:xfrm rot="10800000">
            <a:off x="8581997" y="3199916"/>
            <a:ext cx="9704414" cy="119030"/>
            <a:chOff x="-3174" y="6111441"/>
            <a:chExt cx="9704415" cy="119030"/>
          </a:xfrm>
        </p:grpSpPr>
        <p:sp>
          <p:nvSpPr>
            <p:cNvPr id="858" name="Google Shape;858;p139"/>
            <p:cNvSpPr/>
            <p:nvPr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solidFill>
              <a:srgbClr val="FF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9" name="Google Shape;859;p139"/>
            <p:cNvSpPr/>
            <p:nvPr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solidFill>
              <a:srgbClr val="FF3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60" name="Google Shape;860;p139"/>
          <p:cNvSpPr txBox="1">
            <a:spLocks noGrp="1"/>
          </p:cNvSpPr>
          <p:nvPr>
            <p:ph type="body" idx="4"/>
          </p:nvPr>
        </p:nvSpPr>
        <p:spPr>
          <a:xfrm>
            <a:off x="829465" y="6348583"/>
            <a:ext cx="7412834" cy="189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1" name="Google Shape;861;p139"/>
          <p:cNvSpPr txBox="1">
            <a:spLocks noGrp="1"/>
          </p:cNvSpPr>
          <p:nvPr>
            <p:ph type="body" idx="5"/>
          </p:nvPr>
        </p:nvSpPr>
        <p:spPr>
          <a:xfrm>
            <a:off x="10054379" y="6729739"/>
            <a:ext cx="7412834" cy="189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40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4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40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6" name="Google Shape;866;p14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7" name="Google Shape;867;p140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8" name="Google Shape;868;p140"/>
          <p:cNvSpPr/>
          <p:nvPr/>
        </p:nvSpPr>
        <p:spPr>
          <a:xfrm rot="3600000">
            <a:off x="1165672" y="2420424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9" name="Google Shape;869;p140"/>
          <p:cNvSpPr/>
          <p:nvPr/>
        </p:nvSpPr>
        <p:spPr>
          <a:xfrm rot="6618510">
            <a:off x="1282261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0" name="Google Shape;870;p140"/>
          <p:cNvSpPr txBox="1">
            <a:spLocks noGrp="1"/>
          </p:cNvSpPr>
          <p:nvPr>
            <p:ph type="body" idx="2"/>
          </p:nvPr>
        </p:nvSpPr>
        <p:spPr>
          <a:xfrm>
            <a:off x="2023050" y="2655893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1" name="Google Shape;871;p140"/>
          <p:cNvSpPr txBox="1">
            <a:spLocks noGrp="1"/>
          </p:cNvSpPr>
          <p:nvPr>
            <p:ph type="body" idx="3"/>
          </p:nvPr>
        </p:nvSpPr>
        <p:spPr>
          <a:xfrm>
            <a:off x="2709067" y="3362071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2" name="Google Shape;872;p140"/>
          <p:cNvSpPr/>
          <p:nvPr/>
        </p:nvSpPr>
        <p:spPr>
          <a:xfrm rot="3600000">
            <a:off x="1165672" y="4630779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3" name="Google Shape;873;p140"/>
          <p:cNvSpPr/>
          <p:nvPr/>
        </p:nvSpPr>
        <p:spPr>
          <a:xfrm rot="6618510">
            <a:off x="1282261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4" name="Google Shape;874;p140"/>
          <p:cNvSpPr txBox="1">
            <a:spLocks noGrp="1"/>
          </p:cNvSpPr>
          <p:nvPr>
            <p:ph type="body" idx="4"/>
          </p:nvPr>
        </p:nvSpPr>
        <p:spPr>
          <a:xfrm>
            <a:off x="2023050" y="4866248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5" name="Google Shape;875;p140"/>
          <p:cNvSpPr txBox="1">
            <a:spLocks noGrp="1"/>
          </p:cNvSpPr>
          <p:nvPr>
            <p:ph type="body" idx="5"/>
          </p:nvPr>
        </p:nvSpPr>
        <p:spPr>
          <a:xfrm>
            <a:off x="2709067" y="5572424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6" name="Google Shape;876;p140"/>
          <p:cNvSpPr/>
          <p:nvPr/>
        </p:nvSpPr>
        <p:spPr>
          <a:xfrm rot="3600000">
            <a:off x="1165672" y="6841131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7" name="Google Shape;877;p140"/>
          <p:cNvSpPr/>
          <p:nvPr/>
        </p:nvSpPr>
        <p:spPr>
          <a:xfrm rot="6618510">
            <a:off x="1282261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8" name="Google Shape;878;p140"/>
          <p:cNvSpPr txBox="1">
            <a:spLocks noGrp="1"/>
          </p:cNvSpPr>
          <p:nvPr>
            <p:ph type="body" idx="6"/>
          </p:nvPr>
        </p:nvSpPr>
        <p:spPr>
          <a:xfrm>
            <a:off x="2023050" y="7076600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9" name="Google Shape;879;p140"/>
          <p:cNvSpPr txBox="1">
            <a:spLocks noGrp="1"/>
          </p:cNvSpPr>
          <p:nvPr>
            <p:ph type="body" idx="7"/>
          </p:nvPr>
        </p:nvSpPr>
        <p:spPr>
          <a:xfrm>
            <a:off x="2709067" y="7782778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2">
  <p:cSld name="3 Columns 2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41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41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41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4" name="Google Shape;884;p141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141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6" name="Google Shape;886;p141"/>
          <p:cNvSpPr/>
          <p:nvPr/>
        </p:nvSpPr>
        <p:spPr>
          <a:xfrm rot="3600000">
            <a:off x="1165672" y="2420424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7" name="Google Shape;887;p141"/>
          <p:cNvSpPr/>
          <p:nvPr/>
        </p:nvSpPr>
        <p:spPr>
          <a:xfrm rot="6618510">
            <a:off x="1282261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8" name="Google Shape;888;p141"/>
          <p:cNvSpPr txBox="1">
            <a:spLocks noGrp="1"/>
          </p:cNvSpPr>
          <p:nvPr>
            <p:ph type="body" idx="2"/>
          </p:nvPr>
        </p:nvSpPr>
        <p:spPr>
          <a:xfrm>
            <a:off x="2023050" y="2655893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141"/>
          <p:cNvSpPr txBox="1">
            <a:spLocks noGrp="1"/>
          </p:cNvSpPr>
          <p:nvPr>
            <p:ph type="body" idx="3"/>
          </p:nvPr>
        </p:nvSpPr>
        <p:spPr>
          <a:xfrm>
            <a:off x="2709067" y="3362071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0" name="Google Shape;890;p141"/>
          <p:cNvSpPr/>
          <p:nvPr/>
        </p:nvSpPr>
        <p:spPr>
          <a:xfrm rot="3600000">
            <a:off x="1165672" y="4630779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1" name="Google Shape;891;p141"/>
          <p:cNvSpPr/>
          <p:nvPr/>
        </p:nvSpPr>
        <p:spPr>
          <a:xfrm rot="6618510">
            <a:off x="1282261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2" name="Google Shape;892;p141"/>
          <p:cNvSpPr txBox="1">
            <a:spLocks noGrp="1"/>
          </p:cNvSpPr>
          <p:nvPr>
            <p:ph type="body" idx="4"/>
          </p:nvPr>
        </p:nvSpPr>
        <p:spPr>
          <a:xfrm>
            <a:off x="2023050" y="4866248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3" name="Google Shape;893;p141"/>
          <p:cNvSpPr txBox="1">
            <a:spLocks noGrp="1"/>
          </p:cNvSpPr>
          <p:nvPr>
            <p:ph type="body" idx="5"/>
          </p:nvPr>
        </p:nvSpPr>
        <p:spPr>
          <a:xfrm>
            <a:off x="2709067" y="5572424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4" name="Google Shape;894;p141"/>
          <p:cNvSpPr/>
          <p:nvPr/>
        </p:nvSpPr>
        <p:spPr>
          <a:xfrm rot="3600000">
            <a:off x="1164538" y="6846955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5" name="Google Shape;895;p141"/>
          <p:cNvSpPr/>
          <p:nvPr/>
        </p:nvSpPr>
        <p:spPr>
          <a:xfrm rot="6618510">
            <a:off x="1281127" y="6963541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6" name="Google Shape;896;p141"/>
          <p:cNvSpPr txBox="1">
            <a:spLocks noGrp="1"/>
          </p:cNvSpPr>
          <p:nvPr>
            <p:ph type="body" idx="6"/>
          </p:nvPr>
        </p:nvSpPr>
        <p:spPr>
          <a:xfrm>
            <a:off x="2021918" y="7082425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141"/>
          <p:cNvSpPr txBox="1">
            <a:spLocks noGrp="1"/>
          </p:cNvSpPr>
          <p:nvPr>
            <p:ph type="body" idx="7"/>
          </p:nvPr>
        </p:nvSpPr>
        <p:spPr>
          <a:xfrm>
            <a:off x="2707935" y="7788601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42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42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42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2" name="Google Shape;902;p14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3" name="Google Shape;903;p142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4" name="Google Shape;904;p142"/>
          <p:cNvSpPr/>
          <p:nvPr/>
        </p:nvSpPr>
        <p:spPr>
          <a:xfrm rot="3600000">
            <a:off x="1165672" y="2420424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5" name="Google Shape;905;p142"/>
          <p:cNvSpPr/>
          <p:nvPr/>
        </p:nvSpPr>
        <p:spPr>
          <a:xfrm rot="6618510">
            <a:off x="1282261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6" name="Google Shape;906;p142"/>
          <p:cNvSpPr txBox="1">
            <a:spLocks noGrp="1"/>
          </p:cNvSpPr>
          <p:nvPr>
            <p:ph type="body" idx="2"/>
          </p:nvPr>
        </p:nvSpPr>
        <p:spPr>
          <a:xfrm>
            <a:off x="2023050" y="2655893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7" name="Google Shape;907;p142"/>
          <p:cNvSpPr txBox="1">
            <a:spLocks noGrp="1"/>
          </p:cNvSpPr>
          <p:nvPr>
            <p:ph type="body" idx="3"/>
          </p:nvPr>
        </p:nvSpPr>
        <p:spPr>
          <a:xfrm>
            <a:off x="2709067" y="3362071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8" name="Google Shape;908;p142"/>
          <p:cNvSpPr/>
          <p:nvPr/>
        </p:nvSpPr>
        <p:spPr>
          <a:xfrm rot="3600000">
            <a:off x="1165672" y="5835463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9" name="Google Shape;909;p142"/>
          <p:cNvSpPr/>
          <p:nvPr/>
        </p:nvSpPr>
        <p:spPr>
          <a:xfrm rot="6618510">
            <a:off x="1282261" y="595204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0" name="Google Shape;910;p142"/>
          <p:cNvSpPr txBox="1">
            <a:spLocks noGrp="1"/>
          </p:cNvSpPr>
          <p:nvPr>
            <p:ph type="body" idx="4"/>
          </p:nvPr>
        </p:nvSpPr>
        <p:spPr>
          <a:xfrm>
            <a:off x="2023050" y="6070933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1" name="Google Shape;911;p142"/>
          <p:cNvSpPr txBox="1">
            <a:spLocks noGrp="1"/>
          </p:cNvSpPr>
          <p:nvPr>
            <p:ph type="body" idx="5"/>
          </p:nvPr>
        </p:nvSpPr>
        <p:spPr>
          <a:xfrm>
            <a:off x="2709067" y="6777109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2" name="Google Shape;912;p142"/>
          <p:cNvSpPr/>
          <p:nvPr/>
        </p:nvSpPr>
        <p:spPr>
          <a:xfrm rot="3600000">
            <a:off x="9371959" y="2423474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3" name="Google Shape;913;p142"/>
          <p:cNvSpPr/>
          <p:nvPr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4" name="Google Shape;914;p142"/>
          <p:cNvSpPr txBox="1">
            <a:spLocks noGrp="1"/>
          </p:cNvSpPr>
          <p:nvPr>
            <p:ph type="body" idx="6"/>
          </p:nvPr>
        </p:nvSpPr>
        <p:spPr>
          <a:xfrm>
            <a:off x="10229336" y="2658942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142"/>
          <p:cNvSpPr txBox="1">
            <a:spLocks noGrp="1"/>
          </p:cNvSpPr>
          <p:nvPr>
            <p:ph type="body" idx="7"/>
          </p:nvPr>
        </p:nvSpPr>
        <p:spPr>
          <a:xfrm>
            <a:off x="10915353" y="3365120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6" name="Google Shape;916;p142"/>
          <p:cNvSpPr/>
          <p:nvPr/>
        </p:nvSpPr>
        <p:spPr>
          <a:xfrm rot="3600000">
            <a:off x="9371959" y="5838513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7" name="Google Shape;917;p142"/>
          <p:cNvSpPr/>
          <p:nvPr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8" name="Google Shape;918;p142"/>
          <p:cNvSpPr txBox="1">
            <a:spLocks noGrp="1"/>
          </p:cNvSpPr>
          <p:nvPr>
            <p:ph type="body" idx="8"/>
          </p:nvPr>
        </p:nvSpPr>
        <p:spPr>
          <a:xfrm>
            <a:off x="10229336" y="6073982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9" name="Google Shape;919;p142"/>
          <p:cNvSpPr txBox="1">
            <a:spLocks noGrp="1"/>
          </p:cNvSpPr>
          <p:nvPr>
            <p:ph type="body" idx="9"/>
          </p:nvPr>
        </p:nvSpPr>
        <p:spPr>
          <a:xfrm>
            <a:off x="10915353" y="6780160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 3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43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4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4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4" name="Google Shape;924;p14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5" name="Google Shape;925;p143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6" name="Google Shape;926;p143"/>
          <p:cNvSpPr/>
          <p:nvPr/>
        </p:nvSpPr>
        <p:spPr>
          <a:xfrm rot="3600000">
            <a:off x="1165672" y="2420422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7" name="Google Shape;927;p143"/>
          <p:cNvSpPr/>
          <p:nvPr/>
        </p:nvSpPr>
        <p:spPr>
          <a:xfrm rot="6618510">
            <a:off x="1282260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8" name="Google Shape;928;p143"/>
          <p:cNvSpPr txBox="1">
            <a:spLocks noGrp="1"/>
          </p:cNvSpPr>
          <p:nvPr>
            <p:ph type="body" idx="2"/>
          </p:nvPr>
        </p:nvSpPr>
        <p:spPr>
          <a:xfrm>
            <a:off x="2023050" y="2655892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9" name="Google Shape;929;p143"/>
          <p:cNvSpPr txBox="1">
            <a:spLocks noGrp="1"/>
          </p:cNvSpPr>
          <p:nvPr>
            <p:ph type="body" idx="3"/>
          </p:nvPr>
        </p:nvSpPr>
        <p:spPr>
          <a:xfrm>
            <a:off x="2709066" y="3362069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0" name="Google Shape;930;p143"/>
          <p:cNvSpPr/>
          <p:nvPr/>
        </p:nvSpPr>
        <p:spPr>
          <a:xfrm rot="3600000">
            <a:off x="1165672" y="4630777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1" name="Google Shape;931;p143"/>
          <p:cNvSpPr/>
          <p:nvPr/>
        </p:nvSpPr>
        <p:spPr>
          <a:xfrm rot="6618510">
            <a:off x="1282260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2" name="Google Shape;932;p143"/>
          <p:cNvSpPr txBox="1">
            <a:spLocks noGrp="1"/>
          </p:cNvSpPr>
          <p:nvPr>
            <p:ph type="body" idx="4"/>
          </p:nvPr>
        </p:nvSpPr>
        <p:spPr>
          <a:xfrm>
            <a:off x="2023050" y="4866247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3" name="Google Shape;933;p143"/>
          <p:cNvSpPr txBox="1">
            <a:spLocks noGrp="1"/>
          </p:cNvSpPr>
          <p:nvPr>
            <p:ph type="body" idx="5"/>
          </p:nvPr>
        </p:nvSpPr>
        <p:spPr>
          <a:xfrm>
            <a:off x="2709066" y="5572423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4" name="Google Shape;934;p143"/>
          <p:cNvSpPr/>
          <p:nvPr/>
        </p:nvSpPr>
        <p:spPr>
          <a:xfrm rot="3600000">
            <a:off x="1165672" y="6841129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5" name="Google Shape;935;p143"/>
          <p:cNvSpPr/>
          <p:nvPr/>
        </p:nvSpPr>
        <p:spPr>
          <a:xfrm rot="6618510">
            <a:off x="1282260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6" name="Google Shape;936;p143"/>
          <p:cNvSpPr txBox="1">
            <a:spLocks noGrp="1"/>
          </p:cNvSpPr>
          <p:nvPr>
            <p:ph type="body" idx="6"/>
          </p:nvPr>
        </p:nvSpPr>
        <p:spPr>
          <a:xfrm>
            <a:off x="2023050" y="7076599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7" name="Google Shape;937;p143"/>
          <p:cNvSpPr txBox="1">
            <a:spLocks noGrp="1"/>
          </p:cNvSpPr>
          <p:nvPr>
            <p:ph type="body" idx="7"/>
          </p:nvPr>
        </p:nvSpPr>
        <p:spPr>
          <a:xfrm>
            <a:off x="2709066" y="7782776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2">
  <p:cSld name="3 Columns 2 2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4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4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4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2" name="Google Shape;942;p14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3" name="Google Shape;943;p144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4" name="Google Shape;944;p144"/>
          <p:cNvSpPr/>
          <p:nvPr/>
        </p:nvSpPr>
        <p:spPr>
          <a:xfrm rot="3600000">
            <a:off x="1165672" y="2420422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5" name="Google Shape;945;p144"/>
          <p:cNvSpPr/>
          <p:nvPr/>
        </p:nvSpPr>
        <p:spPr>
          <a:xfrm rot="6618510">
            <a:off x="1282260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6" name="Google Shape;946;p144"/>
          <p:cNvSpPr txBox="1">
            <a:spLocks noGrp="1"/>
          </p:cNvSpPr>
          <p:nvPr>
            <p:ph type="body" idx="2"/>
          </p:nvPr>
        </p:nvSpPr>
        <p:spPr>
          <a:xfrm>
            <a:off x="2023050" y="2655892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p144"/>
          <p:cNvSpPr txBox="1">
            <a:spLocks noGrp="1"/>
          </p:cNvSpPr>
          <p:nvPr>
            <p:ph type="body" idx="3"/>
          </p:nvPr>
        </p:nvSpPr>
        <p:spPr>
          <a:xfrm>
            <a:off x="2709066" y="3362069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8" name="Google Shape;948;p144"/>
          <p:cNvSpPr/>
          <p:nvPr/>
        </p:nvSpPr>
        <p:spPr>
          <a:xfrm rot="3600000">
            <a:off x="1165672" y="4630777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9" name="Google Shape;949;p144"/>
          <p:cNvSpPr/>
          <p:nvPr/>
        </p:nvSpPr>
        <p:spPr>
          <a:xfrm rot="6618510">
            <a:off x="1282260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0" name="Google Shape;950;p144"/>
          <p:cNvSpPr txBox="1">
            <a:spLocks noGrp="1"/>
          </p:cNvSpPr>
          <p:nvPr>
            <p:ph type="body" idx="4"/>
          </p:nvPr>
        </p:nvSpPr>
        <p:spPr>
          <a:xfrm>
            <a:off x="2023050" y="4866247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1" name="Google Shape;951;p144"/>
          <p:cNvSpPr txBox="1">
            <a:spLocks noGrp="1"/>
          </p:cNvSpPr>
          <p:nvPr>
            <p:ph type="body" idx="5"/>
          </p:nvPr>
        </p:nvSpPr>
        <p:spPr>
          <a:xfrm>
            <a:off x="2709066" y="5572423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2" name="Google Shape;952;p144"/>
          <p:cNvSpPr/>
          <p:nvPr/>
        </p:nvSpPr>
        <p:spPr>
          <a:xfrm rot="3600000">
            <a:off x="1164538" y="6846953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3" name="Google Shape;953;p144"/>
          <p:cNvSpPr/>
          <p:nvPr/>
        </p:nvSpPr>
        <p:spPr>
          <a:xfrm rot="6618510">
            <a:off x="1281127" y="6963541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4" name="Google Shape;954;p144"/>
          <p:cNvSpPr txBox="1">
            <a:spLocks noGrp="1"/>
          </p:cNvSpPr>
          <p:nvPr>
            <p:ph type="body" idx="6"/>
          </p:nvPr>
        </p:nvSpPr>
        <p:spPr>
          <a:xfrm>
            <a:off x="2021918" y="7082423"/>
            <a:ext cx="74268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5" name="Google Shape;955;p144"/>
          <p:cNvSpPr txBox="1">
            <a:spLocks noGrp="1"/>
          </p:cNvSpPr>
          <p:nvPr>
            <p:ph type="body" idx="7"/>
          </p:nvPr>
        </p:nvSpPr>
        <p:spPr>
          <a:xfrm>
            <a:off x="2707933" y="7788599"/>
            <a:ext cx="13938025" cy="12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 2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45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4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45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0" name="Google Shape;960;p14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1" name="Google Shape;961;p145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2" name="Google Shape;962;p145"/>
          <p:cNvSpPr/>
          <p:nvPr/>
        </p:nvSpPr>
        <p:spPr>
          <a:xfrm rot="3600000">
            <a:off x="1165672" y="2420422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3" name="Google Shape;963;p145"/>
          <p:cNvSpPr/>
          <p:nvPr/>
        </p:nvSpPr>
        <p:spPr>
          <a:xfrm rot="6618510">
            <a:off x="1282260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4" name="Google Shape;964;p145"/>
          <p:cNvSpPr txBox="1">
            <a:spLocks noGrp="1"/>
          </p:cNvSpPr>
          <p:nvPr>
            <p:ph type="body" idx="2"/>
          </p:nvPr>
        </p:nvSpPr>
        <p:spPr>
          <a:xfrm>
            <a:off x="2023050" y="2655892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45"/>
          <p:cNvSpPr txBox="1">
            <a:spLocks noGrp="1"/>
          </p:cNvSpPr>
          <p:nvPr>
            <p:ph type="body" idx="3"/>
          </p:nvPr>
        </p:nvSpPr>
        <p:spPr>
          <a:xfrm>
            <a:off x="2709067" y="3362069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145"/>
          <p:cNvSpPr/>
          <p:nvPr/>
        </p:nvSpPr>
        <p:spPr>
          <a:xfrm rot="3600000">
            <a:off x="1165672" y="5835462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" name="Google Shape;967;p145"/>
          <p:cNvSpPr/>
          <p:nvPr/>
        </p:nvSpPr>
        <p:spPr>
          <a:xfrm rot="6618510">
            <a:off x="1282260" y="595204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8" name="Google Shape;968;p145"/>
          <p:cNvSpPr txBox="1">
            <a:spLocks noGrp="1"/>
          </p:cNvSpPr>
          <p:nvPr>
            <p:ph type="body" idx="4"/>
          </p:nvPr>
        </p:nvSpPr>
        <p:spPr>
          <a:xfrm>
            <a:off x="2023050" y="6070931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145"/>
          <p:cNvSpPr txBox="1">
            <a:spLocks noGrp="1"/>
          </p:cNvSpPr>
          <p:nvPr>
            <p:ph type="body" idx="5"/>
          </p:nvPr>
        </p:nvSpPr>
        <p:spPr>
          <a:xfrm>
            <a:off x="2709067" y="6777107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0" name="Google Shape;970;p145"/>
          <p:cNvSpPr/>
          <p:nvPr/>
        </p:nvSpPr>
        <p:spPr>
          <a:xfrm rot="3600000">
            <a:off x="9371958" y="2423473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1" name="Google Shape;971;p145"/>
          <p:cNvSpPr/>
          <p:nvPr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2" name="Google Shape;972;p145"/>
          <p:cNvSpPr txBox="1">
            <a:spLocks noGrp="1"/>
          </p:cNvSpPr>
          <p:nvPr>
            <p:ph type="body" idx="6"/>
          </p:nvPr>
        </p:nvSpPr>
        <p:spPr>
          <a:xfrm>
            <a:off x="10229336" y="2658942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p145"/>
          <p:cNvSpPr txBox="1">
            <a:spLocks noGrp="1"/>
          </p:cNvSpPr>
          <p:nvPr>
            <p:ph type="body" idx="7"/>
          </p:nvPr>
        </p:nvSpPr>
        <p:spPr>
          <a:xfrm>
            <a:off x="10915353" y="3365119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4" name="Google Shape;974;p145"/>
          <p:cNvSpPr/>
          <p:nvPr/>
        </p:nvSpPr>
        <p:spPr>
          <a:xfrm rot="3600000">
            <a:off x="9371958" y="5838511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5" name="Google Shape;975;p145"/>
          <p:cNvSpPr/>
          <p:nvPr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6" name="Google Shape;976;p145"/>
          <p:cNvSpPr txBox="1">
            <a:spLocks noGrp="1"/>
          </p:cNvSpPr>
          <p:nvPr>
            <p:ph type="body" idx="8"/>
          </p:nvPr>
        </p:nvSpPr>
        <p:spPr>
          <a:xfrm>
            <a:off x="10229336" y="6073981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145"/>
          <p:cNvSpPr txBox="1">
            <a:spLocks noGrp="1"/>
          </p:cNvSpPr>
          <p:nvPr>
            <p:ph type="body" idx="9"/>
          </p:nvPr>
        </p:nvSpPr>
        <p:spPr>
          <a:xfrm>
            <a:off x="10915353" y="6780158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9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9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9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">
  <p:cSld name="Wide Image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46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46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46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2" name="Google Shape;982;p146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3" name="Google Shape;983;p146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4" name="Google Shape;984;p146"/>
          <p:cNvSpPr>
            <a:spLocks noGrp="1"/>
          </p:cNvSpPr>
          <p:nvPr>
            <p:ph type="pic" idx="2"/>
          </p:nvPr>
        </p:nvSpPr>
        <p:spPr>
          <a:xfrm>
            <a:off x="1" y="2407198"/>
            <a:ext cx="18286411" cy="5372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85" name="Google Shape;985;p146"/>
          <p:cNvSpPr txBox="1">
            <a:spLocks noGrp="1"/>
          </p:cNvSpPr>
          <p:nvPr>
            <p:ph type="body" idx="3"/>
          </p:nvPr>
        </p:nvSpPr>
        <p:spPr>
          <a:xfrm>
            <a:off x="1078310" y="8157265"/>
            <a:ext cx="16200314" cy="118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6" name="Google Shape;986;p146"/>
          <p:cNvSpPr/>
          <p:nvPr/>
        </p:nvSpPr>
        <p:spPr>
          <a:xfrm>
            <a:off x="1222327" y="8013250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7" name="Google Shape;987;p146"/>
          <p:cNvSpPr txBox="1">
            <a:spLocks noGrp="1"/>
          </p:cNvSpPr>
          <p:nvPr>
            <p:ph type="body" idx="4"/>
          </p:nvPr>
        </p:nvSpPr>
        <p:spPr>
          <a:xfrm>
            <a:off x="0" y="6647545"/>
            <a:ext cx="18286413" cy="1146629"/>
          </a:xfrm>
          <a:prstGeom prst="rect">
            <a:avLst/>
          </a:prstGeom>
          <a:solidFill>
            <a:srgbClr val="86270D">
              <a:alpha val="80000"/>
            </a:srgb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1">
  <p:cSld name="Wide Image 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47"/>
          <p:cNvSpPr>
            <a:spLocks noGrp="1"/>
          </p:cNvSpPr>
          <p:nvPr>
            <p:ph type="pic" idx="2"/>
          </p:nvPr>
        </p:nvSpPr>
        <p:spPr>
          <a:xfrm>
            <a:off x="6982968" y="2407198"/>
            <a:ext cx="11303447" cy="46805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90" name="Google Shape;990;p14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14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4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3" name="Google Shape;993;p14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p147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5" name="Google Shape;995;p147"/>
          <p:cNvSpPr txBox="1">
            <a:spLocks noGrp="1"/>
          </p:cNvSpPr>
          <p:nvPr>
            <p:ph type="body" idx="3"/>
          </p:nvPr>
        </p:nvSpPr>
        <p:spPr>
          <a:xfrm>
            <a:off x="1078310" y="7663781"/>
            <a:ext cx="16200314" cy="153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p147"/>
          <p:cNvSpPr/>
          <p:nvPr/>
        </p:nvSpPr>
        <p:spPr>
          <a:xfrm>
            <a:off x="1222329" y="7519766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7" name="Google Shape;997;p147"/>
          <p:cNvSpPr/>
          <p:nvPr/>
        </p:nvSpPr>
        <p:spPr>
          <a:xfrm>
            <a:off x="2" y="2407198"/>
            <a:ext cx="6982966" cy="4680521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8" name="Google Shape;998;p147"/>
          <p:cNvSpPr txBox="1">
            <a:spLocks noGrp="1"/>
          </p:cNvSpPr>
          <p:nvPr>
            <p:ph type="body" idx="4"/>
          </p:nvPr>
        </p:nvSpPr>
        <p:spPr>
          <a:xfrm>
            <a:off x="1078312" y="2767238"/>
            <a:ext cx="5400599" cy="403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1">
  <p:cSld name="Wide Image 1 2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48"/>
          <p:cNvSpPr>
            <a:spLocks noGrp="1"/>
          </p:cNvSpPr>
          <p:nvPr>
            <p:ph type="pic" idx="2"/>
          </p:nvPr>
        </p:nvSpPr>
        <p:spPr>
          <a:xfrm>
            <a:off x="6982967" y="2407196"/>
            <a:ext cx="11303447" cy="46805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01" name="Google Shape;1001;p148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4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148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4" name="Google Shape;1004;p14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5" name="Google Shape;1005;p148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6" name="Google Shape;1006;p148"/>
          <p:cNvSpPr txBox="1">
            <a:spLocks noGrp="1"/>
          </p:cNvSpPr>
          <p:nvPr>
            <p:ph type="body" idx="3"/>
          </p:nvPr>
        </p:nvSpPr>
        <p:spPr>
          <a:xfrm>
            <a:off x="1078310" y="7663780"/>
            <a:ext cx="16200314" cy="153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7" name="Google Shape;1007;p148"/>
          <p:cNvSpPr/>
          <p:nvPr/>
        </p:nvSpPr>
        <p:spPr>
          <a:xfrm>
            <a:off x="1222327" y="751976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8" name="Google Shape;1008;p148"/>
          <p:cNvSpPr/>
          <p:nvPr/>
        </p:nvSpPr>
        <p:spPr>
          <a:xfrm>
            <a:off x="1" y="2407196"/>
            <a:ext cx="6982966" cy="4680521"/>
          </a:xfrm>
          <a:prstGeom prst="rect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9" name="Google Shape;1009;p148"/>
          <p:cNvSpPr txBox="1">
            <a:spLocks noGrp="1"/>
          </p:cNvSpPr>
          <p:nvPr>
            <p:ph type="body" idx="4"/>
          </p:nvPr>
        </p:nvSpPr>
        <p:spPr>
          <a:xfrm>
            <a:off x="1078311" y="2767237"/>
            <a:ext cx="5400599" cy="403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Horisontal Images">
  <p:cSld name="3 Horisontal Images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4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4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4" name="Google Shape;1014;p149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5" name="Google Shape;1015;p149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6" name="Google Shape;1016;p149"/>
          <p:cNvSpPr>
            <a:spLocks noGrp="1"/>
          </p:cNvSpPr>
          <p:nvPr>
            <p:ph type="pic" idx="2"/>
          </p:nvPr>
        </p:nvSpPr>
        <p:spPr>
          <a:xfrm>
            <a:off x="1" y="2407196"/>
            <a:ext cx="4462687" cy="4680521"/>
          </a:xfrm>
          <a:prstGeom prst="rect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7" name="Google Shape;1017;p149"/>
          <p:cNvSpPr>
            <a:spLocks noGrp="1"/>
          </p:cNvSpPr>
          <p:nvPr>
            <p:ph type="pic" idx="3"/>
          </p:nvPr>
        </p:nvSpPr>
        <p:spPr>
          <a:xfrm>
            <a:off x="4462688" y="2407196"/>
            <a:ext cx="8568950" cy="4680521"/>
          </a:xfrm>
          <a:prstGeom prst="rect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8" name="Google Shape;1018;p149"/>
          <p:cNvSpPr>
            <a:spLocks noGrp="1"/>
          </p:cNvSpPr>
          <p:nvPr>
            <p:ph type="pic" idx="4"/>
          </p:nvPr>
        </p:nvSpPr>
        <p:spPr>
          <a:xfrm>
            <a:off x="13031638" y="2407196"/>
            <a:ext cx="5254774" cy="4680521"/>
          </a:xfrm>
          <a:prstGeom prst="rect">
            <a:avLst/>
          </a:prstGeom>
          <a:solidFill>
            <a:srgbClr val="F9CFC4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9" name="Google Shape;1019;p149"/>
          <p:cNvSpPr txBox="1">
            <a:spLocks noGrp="1"/>
          </p:cNvSpPr>
          <p:nvPr>
            <p:ph type="body" idx="5"/>
          </p:nvPr>
        </p:nvSpPr>
        <p:spPr>
          <a:xfrm>
            <a:off x="1078310" y="7663780"/>
            <a:ext cx="16200314" cy="153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0" name="Google Shape;1020;p149"/>
          <p:cNvSpPr/>
          <p:nvPr/>
        </p:nvSpPr>
        <p:spPr>
          <a:xfrm>
            <a:off x="1222327" y="7519765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1" name="Google Shape;1021;p149"/>
          <p:cNvSpPr/>
          <p:nvPr/>
        </p:nvSpPr>
        <p:spPr>
          <a:xfrm>
            <a:off x="-2" y="7087717"/>
            <a:ext cx="4463523" cy="1440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2" name="Google Shape;1022;p149"/>
          <p:cNvSpPr/>
          <p:nvPr/>
        </p:nvSpPr>
        <p:spPr>
          <a:xfrm>
            <a:off x="4463523" y="7087717"/>
            <a:ext cx="8568006" cy="1440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3" name="Google Shape;1023;p149"/>
          <p:cNvSpPr/>
          <p:nvPr/>
        </p:nvSpPr>
        <p:spPr>
          <a:xfrm>
            <a:off x="13031638" y="7087717"/>
            <a:ext cx="5254774" cy="1440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cons and Items">
  <p:cSld name="4 Icons and Items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50"/>
          <p:cNvSpPr/>
          <p:nvPr/>
        </p:nvSpPr>
        <p:spPr>
          <a:xfrm>
            <a:off x="6076329" y="3034061"/>
            <a:ext cx="2367069" cy="2367069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6" name="Google Shape;1026;p150"/>
          <p:cNvSpPr/>
          <p:nvPr/>
        </p:nvSpPr>
        <p:spPr>
          <a:xfrm>
            <a:off x="10005898" y="3034059"/>
            <a:ext cx="2367069" cy="2367069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7" name="Google Shape;1027;p150"/>
          <p:cNvSpPr/>
          <p:nvPr/>
        </p:nvSpPr>
        <p:spPr>
          <a:xfrm>
            <a:off x="13935467" y="3034059"/>
            <a:ext cx="2367069" cy="2367069"/>
          </a:xfrm>
          <a:prstGeom prst="ellipse">
            <a:avLst/>
          </a:prstGeom>
          <a:solidFill>
            <a:srgbClr val="E632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8" name="Google Shape;1028;p150"/>
          <p:cNvSpPr/>
          <p:nvPr/>
        </p:nvSpPr>
        <p:spPr>
          <a:xfrm>
            <a:off x="2143916" y="3034058"/>
            <a:ext cx="2367069" cy="236706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9" name="Google Shape;1029;p150"/>
          <p:cNvSpPr/>
          <p:nvPr/>
        </p:nvSpPr>
        <p:spPr>
          <a:xfrm>
            <a:off x="5923929" y="2932461"/>
            <a:ext cx="2367069" cy="2367069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0" name="Google Shape;1030;p150"/>
          <p:cNvSpPr/>
          <p:nvPr/>
        </p:nvSpPr>
        <p:spPr>
          <a:xfrm>
            <a:off x="9853498" y="2932460"/>
            <a:ext cx="2367069" cy="2367069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1" name="Google Shape;1031;p150"/>
          <p:cNvSpPr/>
          <p:nvPr/>
        </p:nvSpPr>
        <p:spPr>
          <a:xfrm>
            <a:off x="13783067" y="2932458"/>
            <a:ext cx="2367069" cy="2367069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2" name="Google Shape;1032;p150"/>
          <p:cNvSpPr/>
          <p:nvPr/>
        </p:nvSpPr>
        <p:spPr>
          <a:xfrm>
            <a:off x="1991516" y="2932458"/>
            <a:ext cx="2367069" cy="236706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3" name="Google Shape;1033;p150"/>
          <p:cNvSpPr/>
          <p:nvPr/>
        </p:nvSpPr>
        <p:spPr>
          <a:xfrm>
            <a:off x="5994889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4" name="Google Shape;1034;p150"/>
          <p:cNvSpPr/>
          <p:nvPr/>
        </p:nvSpPr>
        <p:spPr>
          <a:xfrm>
            <a:off x="9924458" y="2983263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5" name="Google Shape;1035;p150"/>
          <p:cNvSpPr/>
          <p:nvPr/>
        </p:nvSpPr>
        <p:spPr>
          <a:xfrm>
            <a:off x="13854027" y="2983262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6" name="Google Shape;1036;p150"/>
          <p:cNvSpPr/>
          <p:nvPr/>
        </p:nvSpPr>
        <p:spPr>
          <a:xfrm>
            <a:off x="2062476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7" name="Google Shape;1037;p150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50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0" name="Google Shape;1040;p15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50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2" name="Google Shape;1042;p150"/>
          <p:cNvSpPr>
            <a:spLocks noGrp="1"/>
          </p:cNvSpPr>
          <p:nvPr>
            <p:ph type="pic" idx="2"/>
          </p:nvPr>
        </p:nvSpPr>
        <p:spPr>
          <a:xfrm>
            <a:off x="6754393" y="3742769"/>
            <a:ext cx="848058" cy="8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3" name="Google Shape;1043;p150"/>
          <p:cNvSpPr>
            <a:spLocks noGrp="1"/>
          </p:cNvSpPr>
          <p:nvPr>
            <p:ph type="pic" idx="3"/>
          </p:nvPr>
        </p:nvSpPr>
        <p:spPr>
          <a:xfrm>
            <a:off x="10683963" y="3742767"/>
            <a:ext cx="848058" cy="8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4" name="Google Shape;1044;p150"/>
          <p:cNvSpPr>
            <a:spLocks noGrp="1"/>
          </p:cNvSpPr>
          <p:nvPr>
            <p:ph type="pic" idx="4"/>
          </p:nvPr>
        </p:nvSpPr>
        <p:spPr>
          <a:xfrm>
            <a:off x="14613531" y="3742766"/>
            <a:ext cx="848058" cy="8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5" name="Google Shape;1045;p150"/>
          <p:cNvSpPr>
            <a:spLocks noGrp="1"/>
          </p:cNvSpPr>
          <p:nvPr>
            <p:ph type="pic" idx="5"/>
          </p:nvPr>
        </p:nvSpPr>
        <p:spPr>
          <a:xfrm>
            <a:off x="2821980" y="3742766"/>
            <a:ext cx="848058" cy="8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6" name="Google Shape;1046;p150"/>
          <p:cNvSpPr txBox="1">
            <a:spLocks noGrp="1"/>
          </p:cNvSpPr>
          <p:nvPr>
            <p:ph type="body" idx="6"/>
          </p:nvPr>
        </p:nvSpPr>
        <p:spPr>
          <a:xfrm>
            <a:off x="1404504" y="5501528"/>
            <a:ext cx="36830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7" name="Google Shape;1047;p150"/>
          <p:cNvSpPr txBox="1">
            <a:spLocks noGrp="1"/>
          </p:cNvSpPr>
          <p:nvPr>
            <p:ph type="body" idx="7"/>
          </p:nvPr>
        </p:nvSpPr>
        <p:spPr>
          <a:xfrm>
            <a:off x="1388170" y="6380880"/>
            <a:ext cx="3715679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8" name="Google Shape;1048;p150"/>
          <p:cNvSpPr/>
          <p:nvPr/>
        </p:nvSpPr>
        <p:spPr>
          <a:xfrm>
            <a:off x="1625830" y="629361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9" name="Google Shape;1049;p150"/>
          <p:cNvSpPr txBox="1">
            <a:spLocks noGrp="1"/>
          </p:cNvSpPr>
          <p:nvPr>
            <p:ph type="body" idx="8"/>
          </p:nvPr>
        </p:nvSpPr>
        <p:spPr>
          <a:xfrm>
            <a:off x="5307798" y="5499184"/>
            <a:ext cx="371567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0" name="Google Shape;1050;p150"/>
          <p:cNvSpPr txBox="1">
            <a:spLocks noGrp="1"/>
          </p:cNvSpPr>
          <p:nvPr>
            <p:ph type="body" idx="9"/>
          </p:nvPr>
        </p:nvSpPr>
        <p:spPr>
          <a:xfrm>
            <a:off x="5318687" y="6378536"/>
            <a:ext cx="3715679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1" name="Google Shape;1051;p150"/>
          <p:cNvSpPr/>
          <p:nvPr/>
        </p:nvSpPr>
        <p:spPr>
          <a:xfrm>
            <a:off x="5556347" y="6291272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2" name="Google Shape;1052;p150"/>
          <p:cNvSpPr txBox="1">
            <a:spLocks noGrp="1"/>
          </p:cNvSpPr>
          <p:nvPr>
            <p:ph type="body" idx="13"/>
          </p:nvPr>
        </p:nvSpPr>
        <p:spPr>
          <a:xfrm>
            <a:off x="9243759" y="5501528"/>
            <a:ext cx="371567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3" name="Google Shape;1053;p150"/>
          <p:cNvSpPr txBox="1">
            <a:spLocks noGrp="1"/>
          </p:cNvSpPr>
          <p:nvPr>
            <p:ph type="body" idx="14"/>
          </p:nvPr>
        </p:nvSpPr>
        <p:spPr>
          <a:xfrm>
            <a:off x="9249204" y="6380880"/>
            <a:ext cx="3715679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4" name="Google Shape;1054;p150"/>
          <p:cNvSpPr/>
          <p:nvPr/>
        </p:nvSpPr>
        <p:spPr>
          <a:xfrm>
            <a:off x="9486864" y="6293617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5" name="Google Shape;1055;p150"/>
          <p:cNvSpPr txBox="1">
            <a:spLocks noGrp="1"/>
          </p:cNvSpPr>
          <p:nvPr>
            <p:ph type="body" idx="15"/>
          </p:nvPr>
        </p:nvSpPr>
        <p:spPr>
          <a:xfrm>
            <a:off x="13179719" y="5501528"/>
            <a:ext cx="371567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199"/>
              <a:buNone/>
              <a:defRPr sz="3199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6" name="Google Shape;1056;p150"/>
          <p:cNvSpPr txBox="1">
            <a:spLocks noGrp="1"/>
          </p:cNvSpPr>
          <p:nvPr>
            <p:ph type="body" idx="16"/>
          </p:nvPr>
        </p:nvSpPr>
        <p:spPr>
          <a:xfrm>
            <a:off x="13179719" y="6380880"/>
            <a:ext cx="3715679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7" name="Google Shape;1057;p150"/>
          <p:cNvSpPr/>
          <p:nvPr/>
        </p:nvSpPr>
        <p:spPr>
          <a:xfrm>
            <a:off x="13417380" y="6293617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oints">
  <p:cSld name="3 Points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51"/>
          <p:cNvSpPr/>
          <p:nvPr/>
        </p:nvSpPr>
        <p:spPr>
          <a:xfrm>
            <a:off x="7746029" y="2830860"/>
            <a:ext cx="2950599" cy="2950599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0" name="Google Shape;1060;p151"/>
          <p:cNvSpPr/>
          <p:nvPr/>
        </p:nvSpPr>
        <p:spPr>
          <a:xfrm>
            <a:off x="12906468" y="2830860"/>
            <a:ext cx="2950599" cy="2950599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1" name="Google Shape;1061;p151"/>
          <p:cNvSpPr/>
          <p:nvPr/>
        </p:nvSpPr>
        <p:spPr>
          <a:xfrm>
            <a:off x="2585591" y="2830857"/>
            <a:ext cx="2950599" cy="295059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2" name="Google Shape;1062;p151"/>
          <p:cNvSpPr/>
          <p:nvPr/>
        </p:nvSpPr>
        <p:spPr>
          <a:xfrm>
            <a:off x="7593629" y="2729261"/>
            <a:ext cx="2950599" cy="2950599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3" name="Google Shape;1063;p151"/>
          <p:cNvSpPr/>
          <p:nvPr/>
        </p:nvSpPr>
        <p:spPr>
          <a:xfrm>
            <a:off x="12754068" y="2729259"/>
            <a:ext cx="2950599" cy="2950599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4" name="Google Shape;1064;p151"/>
          <p:cNvSpPr/>
          <p:nvPr/>
        </p:nvSpPr>
        <p:spPr>
          <a:xfrm>
            <a:off x="2433190" y="2729258"/>
            <a:ext cx="2950599" cy="295059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5" name="Google Shape;1065;p151"/>
          <p:cNvSpPr/>
          <p:nvPr/>
        </p:nvSpPr>
        <p:spPr>
          <a:xfrm>
            <a:off x="7664589" y="2780064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6" name="Google Shape;1066;p151"/>
          <p:cNvSpPr/>
          <p:nvPr/>
        </p:nvSpPr>
        <p:spPr>
          <a:xfrm>
            <a:off x="12825028" y="2780063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7" name="Google Shape;1067;p151"/>
          <p:cNvSpPr/>
          <p:nvPr/>
        </p:nvSpPr>
        <p:spPr>
          <a:xfrm>
            <a:off x="2504151" y="2780061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8" name="Google Shape;1068;p151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51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51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1" name="Google Shape;1071;p151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2" name="Google Shape;1072;p151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3" name="Google Shape;1073;p151"/>
          <p:cNvSpPr txBox="1">
            <a:spLocks noGrp="1"/>
          </p:cNvSpPr>
          <p:nvPr>
            <p:ph type="body" idx="2"/>
          </p:nvPr>
        </p:nvSpPr>
        <p:spPr>
          <a:xfrm>
            <a:off x="1644015" y="5856371"/>
            <a:ext cx="463577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151"/>
          <p:cNvSpPr txBox="1">
            <a:spLocks noGrp="1"/>
          </p:cNvSpPr>
          <p:nvPr>
            <p:ph type="body" idx="3"/>
          </p:nvPr>
        </p:nvSpPr>
        <p:spPr>
          <a:xfrm>
            <a:off x="1611088" y="6735724"/>
            <a:ext cx="4702627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5" name="Google Shape;1075;p151"/>
          <p:cNvSpPr/>
          <p:nvPr/>
        </p:nvSpPr>
        <p:spPr>
          <a:xfrm>
            <a:off x="2366058" y="6648459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6" name="Google Shape;1076;p151"/>
          <p:cNvSpPr txBox="1">
            <a:spLocks noGrp="1"/>
          </p:cNvSpPr>
          <p:nvPr>
            <p:ph type="body" idx="4"/>
          </p:nvPr>
        </p:nvSpPr>
        <p:spPr>
          <a:xfrm>
            <a:off x="6801601" y="5854027"/>
            <a:ext cx="467689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7" name="Google Shape;1077;p151"/>
          <p:cNvSpPr txBox="1">
            <a:spLocks noGrp="1"/>
          </p:cNvSpPr>
          <p:nvPr>
            <p:ph type="body" idx="5"/>
          </p:nvPr>
        </p:nvSpPr>
        <p:spPr>
          <a:xfrm>
            <a:off x="6804348" y="6733379"/>
            <a:ext cx="4702627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8" name="Google Shape;1078;p151"/>
          <p:cNvSpPr/>
          <p:nvPr/>
        </p:nvSpPr>
        <p:spPr>
          <a:xfrm>
            <a:off x="7559318" y="6646115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9" name="Google Shape;1079;p151"/>
          <p:cNvSpPr txBox="1">
            <a:spLocks noGrp="1"/>
          </p:cNvSpPr>
          <p:nvPr>
            <p:ph type="body" idx="6"/>
          </p:nvPr>
        </p:nvSpPr>
        <p:spPr>
          <a:xfrm>
            <a:off x="11961878" y="5856371"/>
            <a:ext cx="467689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0" name="Google Shape;1080;p151"/>
          <p:cNvSpPr txBox="1">
            <a:spLocks noGrp="1"/>
          </p:cNvSpPr>
          <p:nvPr>
            <p:ph type="body" idx="7"/>
          </p:nvPr>
        </p:nvSpPr>
        <p:spPr>
          <a:xfrm>
            <a:off x="11959180" y="6735724"/>
            <a:ext cx="4702627" cy="214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151"/>
          <p:cNvSpPr/>
          <p:nvPr/>
        </p:nvSpPr>
        <p:spPr>
          <a:xfrm>
            <a:off x="12714151" y="6648459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2" name="Google Shape;1082;p151"/>
          <p:cNvSpPr txBox="1">
            <a:spLocks noGrp="1"/>
          </p:cNvSpPr>
          <p:nvPr>
            <p:ph type="body" idx="8"/>
          </p:nvPr>
        </p:nvSpPr>
        <p:spPr>
          <a:xfrm>
            <a:off x="2571075" y="3844517"/>
            <a:ext cx="279819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199"/>
              <a:buNone/>
              <a:defRPr sz="3199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3" name="Google Shape;1083;p151"/>
          <p:cNvSpPr txBox="1">
            <a:spLocks noGrp="1"/>
          </p:cNvSpPr>
          <p:nvPr>
            <p:ph type="body" idx="9"/>
          </p:nvPr>
        </p:nvSpPr>
        <p:spPr>
          <a:xfrm>
            <a:off x="7736150" y="3844517"/>
            <a:ext cx="279819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199"/>
              <a:buNone/>
              <a:defRPr sz="3199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4" name="Google Shape;1084;p151"/>
          <p:cNvSpPr txBox="1">
            <a:spLocks noGrp="1"/>
          </p:cNvSpPr>
          <p:nvPr>
            <p:ph type="body" idx="13"/>
          </p:nvPr>
        </p:nvSpPr>
        <p:spPr>
          <a:xfrm>
            <a:off x="12901225" y="3844517"/>
            <a:ext cx="279819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199"/>
              <a:buNone/>
              <a:defRPr sz="3199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conic List">
  <p:cSld name="6 Iconic List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52"/>
          <p:cNvSpPr/>
          <p:nvPr/>
        </p:nvSpPr>
        <p:spPr>
          <a:xfrm>
            <a:off x="574254" y="2479205"/>
            <a:ext cx="1183534" cy="11835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7" name="Google Shape;1087;p152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52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52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0" name="Google Shape;1090;p15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1" name="Google Shape;1091;p152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152"/>
          <p:cNvSpPr>
            <a:spLocks noGrp="1"/>
          </p:cNvSpPr>
          <p:nvPr>
            <p:ph type="pic" idx="2"/>
          </p:nvPr>
        </p:nvSpPr>
        <p:spPr>
          <a:xfrm>
            <a:off x="889852" y="2794802"/>
            <a:ext cx="552341" cy="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3" name="Google Shape;1093;p152"/>
          <p:cNvSpPr txBox="1">
            <a:spLocks noGrp="1"/>
          </p:cNvSpPr>
          <p:nvPr>
            <p:ph type="body" idx="3"/>
          </p:nvPr>
        </p:nvSpPr>
        <p:spPr>
          <a:xfrm>
            <a:off x="1807154" y="2724364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52"/>
          <p:cNvSpPr txBox="1">
            <a:spLocks noGrp="1"/>
          </p:cNvSpPr>
          <p:nvPr>
            <p:ph type="body" idx="4"/>
          </p:nvPr>
        </p:nvSpPr>
        <p:spPr>
          <a:xfrm>
            <a:off x="1833638" y="3603716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5" name="Google Shape;1095;p152"/>
          <p:cNvSpPr/>
          <p:nvPr/>
        </p:nvSpPr>
        <p:spPr>
          <a:xfrm>
            <a:off x="1977654" y="3516451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6" name="Google Shape;1096;p152"/>
          <p:cNvSpPr/>
          <p:nvPr/>
        </p:nvSpPr>
        <p:spPr>
          <a:xfrm>
            <a:off x="6319867" y="2479205"/>
            <a:ext cx="1183534" cy="1183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7" name="Google Shape;1097;p152"/>
          <p:cNvSpPr>
            <a:spLocks noGrp="1"/>
          </p:cNvSpPr>
          <p:nvPr>
            <p:ph type="pic" idx="5"/>
          </p:nvPr>
        </p:nvSpPr>
        <p:spPr>
          <a:xfrm>
            <a:off x="6635465" y="2794802"/>
            <a:ext cx="552341" cy="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8" name="Google Shape;1098;p152"/>
          <p:cNvSpPr txBox="1">
            <a:spLocks noGrp="1"/>
          </p:cNvSpPr>
          <p:nvPr>
            <p:ph type="body" idx="6"/>
          </p:nvPr>
        </p:nvSpPr>
        <p:spPr>
          <a:xfrm>
            <a:off x="7552767" y="2724364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9" name="Google Shape;1099;p152"/>
          <p:cNvSpPr txBox="1">
            <a:spLocks noGrp="1"/>
          </p:cNvSpPr>
          <p:nvPr>
            <p:ph type="body" idx="7"/>
          </p:nvPr>
        </p:nvSpPr>
        <p:spPr>
          <a:xfrm>
            <a:off x="7579251" y="3603716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0" name="Google Shape;1100;p152"/>
          <p:cNvSpPr/>
          <p:nvPr/>
        </p:nvSpPr>
        <p:spPr>
          <a:xfrm>
            <a:off x="7723267" y="3516451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1" name="Google Shape;1101;p152"/>
          <p:cNvSpPr/>
          <p:nvPr/>
        </p:nvSpPr>
        <p:spPr>
          <a:xfrm>
            <a:off x="12060287" y="2479205"/>
            <a:ext cx="1183534" cy="11835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2" name="Google Shape;1102;p152"/>
          <p:cNvSpPr>
            <a:spLocks noGrp="1"/>
          </p:cNvSpPr>
          <p:nvPr>
            <p:ph type="pic" idx="8"/>
          </p:nvPr>
        </p:nvSpPr>
        <p:spPr>
          <a:xfrm>
            <a:off x="12375885" y="2794802"/>
            <a:ext cx="552341" cy="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03" name="Google Shape;1103;p152"/>
          <p:cNvSpPr txBox="1">
            <a:spLocks noGrp="1"/>
          </p:cNvSpPr>
          <p:nvPr>
            <p:ph type="body" idx="9"/>
          </p:nvPr>
        </p:nvSpPr>
        <p:spPr>
          <a:xfrm>
            <a:off x="13293188" y="2724364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4" name="Google Shape;1104;p152"/>
          <p:cNvSpPr txBox="1">
            <a:spLocks noGrp="1"/>
          </p:cNvSpPr>
          <p:nvPr>
            <p:ph type="body" idx="13"/>
          </p:nvPr>
        </p:nvSpPr>
        <p:spPr>
          <a:xfrm>
            <a:off x="13319670" y="3603716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5" name="Google Shape;1105;p152"/>
          <p:cNvSpPr/>
          <p:nvPr/>
        </p:nvSpPr>
        <p:spPr>
          <a:xfrm>
            <a:off x="13463688" y="3516451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6" name="Google Shape;1106;p152"/>
          <p:cNvSpPr/>
          <p:nvPr/>
        </p:nvSpPr>
        <p:spPr>
          <a:xfrm>
            <a:off x="586117" y="5727949"/>
            <a:ext cx="1183534" cy="11835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7" name="Google Shape;1107;p152"/>
          <p:cNvSpPr>
            <a:spLocks noGrp="1"/>
          </p:cNvSpPr>
          <p:nvPr>
            <p:ph type="pic" idx="14"/>
          </p:nvPr>
        </p:nvSpPr>
        <p:spPr>
          <a:xfrm>
            <a:off x="901715" y="6043547"/>
            <a:ext cx="552341" cy="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08" name="Google Shape;1108;p152"/>
          <p:cNvSpPr txBox="1">
            <a:spLocks noGrp="1"/>
          </p:cNvSpPr>
          <p:nvPr>
            <p:ph type="body" idx="15"/>
          </p:nvPr>
        </p:nvSpPr>
        <p:spPr>
          <a:xfrm>
            <a:off x="1819015" y="5973107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199"/>
              <a:buNone/>
              <a:defRPr sz="3199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9" name="Google Shape;1109;p152"/>
          <p:cNvSpPr txBox="1">
            <a:spLocks noGrp="1"/>
          </p:cNvSpPr>
          <p:nvPr>
            <p:ph type="body" idx="16"/>
          </p:nvPr>
        </p:nvSpPr>
        <p:spPr>
          <a:xfrm>
            <a:off x="1845500" y="6852461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0" name="Google Shape;1110;p152"/>
          <p:cNvSpPr/>
          <p:nvPr/>
        </p:nvSpPr>
        <p:spPr>
          <a:xfrm>
            <a:off x="1989517" y="6765196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1" name="Google Shape;1111;p152"/>
          <p:cNvSpPr/>
          <p:nvPr/>
        </p:nvSpPr>
        <p:spPr>
          <a:xfrm>
            <a:off x="6331730" y="5727949"/>
            <a:ext cx="1183534" cy="118353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2" name="Google Shape;1112;p152"/>
          <p:cNvSpPr>
            <a:spLocks noGrp="1"/>
          </p:cNvSpPr>
          <p:nvPr>
            <p:ph type="pic" idx="17"/>
          </p:nvPr>
        </p:nvSpPr>
        <p:spPr>
          <a:xfrm>
            <a:off x="6647328" y="6043547"/>
            <a:ext cx="552341" cy="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3" name="Google Shape;1113;p152"/>
          <p:cNvSpPr txBox="1">
            <a:spLocks noGrp="1"/>
          </p:cNvSpPr>
          <p:nvPr>
            <p:ph type="body" idx="18"/>
          </p:nvPr>
        </p:nvSpPr>
        <p:spPr>
          <a:xfrm>
            <a:off x="7564630" y="5973107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199"/>
              <a:buNone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4" name="Google Shape;1114;p152"/>
          <p:cNvSpPr txBox="1">
            <a:spLocks noGrp="1"/>
          </p:cNvSpPr>
          <p:nvPr>
            <p:ph type="body" idx="19"/>
          </p:nvPr>
        </p:nvSpPr>
        <p:spPr>
          <a:xfrm>
            <a:off x="7591113" y="6852461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5" name="Google Shape;1115;p152"/>
          <p:cNvSpPr/>
          <p:nvPr/>
        </p:nvSpPr>
        <p:spPr>
          <a:xfrm>
            <a:off x="7735130" y="6765196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6" name="Google Shape;1116;p152"/>
          <p:cNvSpPr/>
          <p:nvPr/>
        </p:nvSpPr>
        <p:spPr>
          <a:xfrm>
            <a:off x="12072150" y="5727949"/>
            <a:ext cx="1183534" cy="11835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7" name="Google Shape;1117;p152"/>
          <p:cNvSpPr>
            <a:spLocks noGrp="1"/>
          </p:cNvSpPr>
          <p:nvPr>
            <p:ph type="pic" idx="20"/>
          </p:nvPr>
        </p:nvSpPr>
        <p:spPr>
          <a:xfrm>
            <a:off x="12387748" y="6043547"/>
            <a:ext cx="552341" cy="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8" name="Google Shape;1118;p152"/>
          <p:cNvSpPr txBox="1">
            <a:spLocks noGrp="1"/>
          </p:cNvSpPr>
          <p:nvPr>
            <p:ph type="body" idx="21"/>
          </p:nvPr>
        </p:nvSpPr>
        <p:spPr>
          <a:xfrm>
            <a:off x="13305048" y="5973107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199"/>
              <a:buNone/>
              <a:defRPr sz="3199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9" name="Google Shape;1119;p152"/>
          <p:cNvSpPr txBox="1">
            <a:spLocks noGrp="1"/>
          </p:cNvSpPr>
          <p:nvPr>
            <p:ph type="body" idx="22"/>
          </p:nvPr>
        </p:nvSpPr>
        <p:spPr>
          <a:xfrm>
            <a:off x="13331531" y="6852461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0" name="Google Shape;1120;p152"/>
          <p:cNvSpPr/>
          <p:nvPr/>
        </p:nvSpPr>
        <p:spPr>
          <a:xfrm>
            <a:off x="13475550" y="6765196"/>
            <a:ext cx="324035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numeric List">
  <p:cSld name="6 numeric List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53"/>
          <p:cNvSpPr/>
          <p:nvPr/>
        </p:nvSpPr>
        <p:spPr>
          <a:xfrm>
            <a:off x="574254" y="2479205"/>
            <a:ext cx="1183534" cy="11835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3" name="Google Shape;1123;p153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5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15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6" name="Google Shape;1126;p15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p153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8" name="Google Shape;1128;p153"/>
          <p:cNvSpPr txBox="1">
            <a:spLocks noGrp="1"/>
          </p:cNvSpPr>
          <p:nvPr>
            <p:ph type="body" idx="2"/>
          </p:nvPr>
        </p:nvSpPr>
        <p:spPr>
          <a:xfrm>
            <a:off x="1807154" y="2724364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9" name="Google Shape;1129;p153"/>
          <p:cNvSpPr txBox="1">
            <a:spLocks noGrp="1"/>
          </p:cNvSpPr>
          <p:nvPr>
            <p:ph type="body" idx="3"/>
          </p:nvPr>
        </p:nvSpPr>
        <p:spPr>
          <a:xfrm>
            <a:off x="1833638" y="3603716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0" name="Google Shape;1130;p153"/>
          <p:cNvSpPr/>
          <p:nvPr/>
        </p:nvSpPr>
        <p:spPr>
          <a:xfrm>
            <a:off x="1977654" y="3516451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1" name="Google Shape;1131;p153"/>
          <p:cNvSpPr/>
          <p:nvPr/>
        </p:nvSpPr>
        <p:spPr>
          <a:xfrm>
            <a:off x="6319867" y="2479205"/>
            <a:ext cx="1183534" cy="1183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2" name="Google Shape;1132;p153"/>
          <p:cNvSpPr txBox="1">
            <a:spLocks noGrp="1"/>
          </p:cNvSpPr>
          <p:nvPr>
            <p:ph type="body" idx="4"/>
          </p:nvPr>
        </p:nvSpPr>
        <p:spPr>
          <a:xfrm>
            <a:off x="7552767" y="2724364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3" name="Google Shape;1133;p153"/>
          <p:cNvSpPr txBox="1">
            <a:spLocks noGrp="1"/>
          </p:cNvSpPr>
          <p:nvPr>
            <p:ph type="body" idx="5"/>
          </p:nvPr>
        </p:nvSpPr>
        <p:spPr>
          <a:xfrm>
            <a:off x="7579251" y="3603716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4" name="Google Shape;1134;p153"/>
          <p:cNvSpPr/>
          <p:nvPr/>
        </p:nvSpPr>
        <p:spPr>
          <a:xfrm>
            <a:off x="7723267" y="3516451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5" name="Google Shape;1135;p153"/>
          <p:cNvSpPr/>
          <p:nvPr/>
        </p:nvSpPr>
        <p:spPr>
          <a:xfrm>
            <a:off x="12060287" y="2479205"/>
            <a:ext cx="1183534" cy="11835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6" name="Google Shape;1136;p153"/>
          <p:cNvSpPr txBox="1">
            <a:spLocks noGrp="1"/>
          </p:cNvSpPr>
          <p:nvPr>
            <p:ph type="body" idx="6"/>
          </p:nvPr>
        </p:nvSpPr>
        <p:spPr>
          <a:xfrm>
            <a:off x="13293188" y="2724364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7" name="Google Shape;1137;p153"/>
          <p:cNvSpPr txBox="1">
            <a:spLocks noGrp="1"/>
          </p:cNvSpPr>
          <p:nvPr>
            <p:ph type="body" idx="7"/>
          </p:nvPr>
        </p:nvSpPr>
        <p:spPr>
          <a:xfrm>
            <a:off x="13319670" y="3603716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8" name="Google Shape;1138;p153"/>
          <p:cNvSpPr/>
          <p:nvPr/>
        </p:nvSpPr>
        <p:spPr>
          <a:xfrm>
            <a:off x="13463688" y="3516451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9" name="Google Shape;1139;p153"/>
          <p:cNvSpPr/>
          <p:nvPr/>
        </p:nvSpPr>
        <p:spPr>
          <a:xfrm>
            <a:off x="586117" y="5727949"/>
            <a:ext cx="1183534" cy="11835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3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0" name="Google Shape;1140;p153"/>
          <p:cNvSpPr txBox="1">
            <a:spLocks noGrp="1"/>
          </p:cNvSpPr>
          <p:nvPr>
            <p:ph type="body" idx="8"/>
          </p:nvPr>
        </p:nvSpPr>
        <p:spPr>
          <a:xfrm>
            <a:off x="1819015" y="5973107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199"/>
              <a:buNone/>
              <a:defRPr sz="3199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1" name="Google Shape;1141;p153"/>
          <p:cNvSpPr txBox="1">
            <a:spLocks noGrp="1"/>
          </p:cNvSpPr>
          <p:nvPr>
            <p:ph type="body" idx="9"/>
          </p:nvPr>
        </p:nvSpPr>
        <p:spPr>
          <a:xfrm>
            <a:off x="1845500" y="6852461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p153"/>
          <p:cNvSpPr/>
          <p:nvPr/>
        </p:nvSpPr>
        <p:spPr>
          <a:xfrm>
            <a:off x="1989517" y="6765196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3" name="Google Shape;1143;p153"/>
          <p:cNvSpPr/>
          <p:nvPr/>
        </p:nvSpPr>
        <p:spPr>
          <a:xfrm>
            <a:off x="6331730" y="5727949"/>
            <a:ext cx="1183534" cy="118353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3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4" name="Google Shape;1144;p153"/>
          <p:cNvSpPr txBox="1">
            <a:spLocks noGrp="1"/>
          </p:cNvSpPr>
          <p:nvPr>
            <p:ph type="body" idx="13"/>
          </p:nvPr>
        </p:nvSpPr>
        <p:spPr>
          <a:xfrm>
            <a:off x="7564630" y="5973107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199"/>
              <a:buNone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5" name="Google Shape;1145;p153"/>
          <p:cNvSpPr txBox="1">
            <a:spLocks noGrp="1"/>
          </p:cNvSpPr>
          <p:nvPr>
            <p:ph type="body" idx="14"/>
          </p:nvPr>
        </p:nvSpPr>
        <p:spPr>
          <a:xfrm>
            <a:off x="7591113" y="6852461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6" name="Google Shape;1146;p153"/>
          <p:cNvSpPr/>
          <p:nvPr/>
        </p:nvSpPr>
        <p:spPr>
          <a:xfrm>
            <a:off x="7735130" y="6765196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7" name="Google Shape;1147;p153"/>
          <p:cNvSpPr/>
          <p:nvPr/>
        </p:nvSpPr>
        <p:spPr>
          <a:xfrm>
            <a:off x="12072150" y="5727949"/>
            <a:ext cx="1183534" cy="11835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3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8" name="Google Shape;1148;p153"/>
          <p:cNvSpPr txBox="1">
            <a:spLocks noGrp="1"/>
          </p:cNvSpPr>
          <p:nvPr>
            <p:ph type="body" idx="15"/>
          </p:nvPr>
        </p:nvSpPr>
        <p:spPr>
          <a:xfrm>
            <a:off x="13305048" y="5973107"/>
            <a:ext cx="427073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3199"/>
              <a:buNone/>
              <a:defRPr sz="3199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9" name="Google Shape;1149;p153"/>
          <p:cNvSpPr txBox="1">
            <a:spLocks noGrp="1"/>
          </p:cNvSpPr>
          <p:nvPr>
            <p:ph type="body" idx="16"/>
          </p:nvPr>
        </p:nvSpPr>
        <p:spPr>
          <a:xfrm>
            <a:off x="13331531" y="6852461"/>
            <a:ext cx="4308618" cy="19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0" name="Google Shape;1150;p153"/>
          <p:cNvSpPr/>
          <p:nvPr/>
        </p:nvSpPr>
        <p:spPr>
          <a:xfrm>
            <a:off x="13475550" y="6765196"/>
            <a:ext cx="324035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Image and Text">
  <p:cSld name="1 Image and Text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5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15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5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5" name="Google Shape;1155;p15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6" name="Google Shape;1156;p154"/>
          <p:cNvSpPr/>
          <p:nvPr/>
        </p:nvSpPr>
        <p:spPr>
          <a:xfrm>
            <a:off x="5715614" y="6731487"/>
            <a:ext cx="811958" cy="8119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7" name="Google Shape;1157;p154"/>
          <p:cNvSpPr/>
          <p:nvPr/>
        </p:nvSpPr>
        <p:spPr>
          <a:xfrm>
            <a:off x="1486029" y="3222049"/>
            <a:ext cx="5060429" cy="506042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8" name="Google Shape;1158;p154"/>
          <p:cNvSpPr/>
          <p:nvPr/>
        </p:nvSpPr>
        <p:spPr>
          <a:xfrm>
            <a:off x="883896" y="3814952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9" name="Google Shape;1159;p154"/>
          <p:cNvSpPr/>
          <p:nvPr/>
        </p:nvSpPr>
        <p:spPr>
          <a:xfrm>
            <a:off x="1322144" y="3097903"/>
            <a:ext cx="5060429" cy="506042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154"/>
          <p:cNvSpPr>
            <a:spLocks noGrp="1"/>
          </p:cNvSpPr>
          <p:nvPr>
            <p:ph type="pic" idx="2"/>
          </p:nvPr>
        </p:nvSpPr>
        <p:spPr>
          <a:xfrm>
            <a:off x="1486030" y="3222049"/>
            <a:ext cx="4916413" cy="491641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61" name="Google Shape;1161;p154"/>
          <p:cNvSpPr/>
          <p:nvPr/>
        </p:nvSpPr>
        <p:spPr>
          <a:xfrm>
            <a:off x="189884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2" name="Google Shape;1162;p154"/>
          <p:cNvSpPr/>
          <p:nvPr/>
        </p:nvSpPr>
        <p:spPr>
          <a:xfrm>
            <a:off x="1567972" y="3125837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3" name="Google Shape;1163;p154"/>
          <p:cNvSpPr/>
          <p:nvPr/>
        </p:nvSpPr>
        <p:spPr>
          <a:xfrm>
            <a:off x="6718289" y="6347339"/>
            <a:ext cx="486996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Text">
  <p:cSld name="Images and Text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55"/>
          <p:cNvSpPr/>
          <p:nvPr/>
        </p:nvSpPr>
        <p:spPr>
          <a:xfrm>
            <a:off x="4458348" y="3412629"/>
            <a:ext cx="4022085" cy="4022085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6" name="Google Shape;1166;p155"/>
          <p:cNvSpPr/>
          <p:nvPr/>
        </p:nvSpPr>
        <p:spPr>
          <a:xfrm>
            <a:off x="2445725" y="6065024"/>
            <a:ext cx="2917179" cy="2917181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7" name="Google Shape;1167;p155"/>
          <p:cNvSpPr/>
          <p:nvPr/>
        </p:nvSpPr>
        <p:spPr>
          <a:xfrm>
            <a:off x="1869642" y="2792666"/>
            <a:ext cx="3079950" cy="307994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8" name="Google Shape;1168;p155"/>
          <p:cNvSpPr/>
          <p:nvPr/>
        </p:nvSpPr>
        <p:spPr>
          <a:xfrm>
            <a:off x="7175550" y="7260836"/>
            <a:ext cx="811958" cy="8119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9" name="Google Shape;1169;p155"/>
          <p:cNvSpPr/>
          <p:nvPr/>
        </p:nvSpPr>
        <p:spPr>
          <a:xfrm>
            <a:off x="1574220" y="6165311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0" name="Google Shape;1170;p155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155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2" name="Google Shape;1172;p155"/>
          <p:cNvSpPr txBox="1">
            <a:spLocks noGrp="1"/>
          </p:cNvSpPr>
          <p:nvPr>
            <p:ph type="body" idx="1"/>
          </p:nvPr>
        </p:nvSpPr>
        <p:spPr>
          <a:xfrm>
            <a:off x="2064475" y="456115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3" name="Google Shape;1173;p155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4" name="Google Shape;1174;p155"/>
          <p:cNvSpPr>
            <a:spLocks noGrp="1"/>
          </p:cNvSpPr>
          <p:nvPr>
            <p:ph type="pic" idx="2"/>
          </p:nvPr>
        </p:nvSpPr>
        <p:spPr>
          <a:xfrm>
            <a:off x="1768042" y="2685395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75" name="Google Shape;1175;p155"/>
          <p:cNvSpPr>
            <a:spLocks noGrp="1"/>
          </p:cNvSpPr>
          <p:nvPr>
            <p:ph type="pic" idx="3"/>
          </p:nvPr>
        </p:nvSpPr>
        <p:spPr>
          <a:xfrm>
            <a:off x="4379823" y="3328312"/>
            <a:ext cx="3976216" cy="397621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76" name="Google Shape;1176;p155"/>
          <p:cNvSpPr>
            <a:spLocks noGrp="1"/>
          </p:cNvSpPr>
          <p:nvPr>
            <p:ph type="pic" idx="4"/>
          </p:nvPr>
        </p:nvSpPr>
        <p:spPr>
          <a:xfrm>
            <a:off x="2409803" y="6018157"/>
            <a:ext cx="2843075" cy="28430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77" name="Google Shape;1177;p155"/>
          <p:cNvSpPr/>
          <p:nvPr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8" name="Google Shape;1178;p155"/>
          <p:cNvSpPr/>
          <p:nvPr/>
        </p:nvSpPr>
        <p:spPr>
          <a:xfrm>
            <a:off x="2064474" y="5656589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9" name="Google Shape;1179;p155"/>
          <p:cNvSpPr/>
          <p:nvPr/>
        </p:nvSpPr>
        <p:spPr>
          <a:xfrm>
            <a:off x="6367930" y="7855919"/>
            <a:ext cx="486996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0" name="Google Shape;1180;p155"/>
          <p:cNvSpPr txBox="1">
            <a:spLocks noGrp="1"/>
          </p:cNvSpPr>
          <p:nvPr>
            <p:ph type="body" idx="5"/>
          </p:nvPr>
        </p:nvSpPr>
        <p:spPr>
          <a:xfrm>
            <a:off x="10020638" y="1776895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1" name="Google Shape;1181;p155"/>
          <p:cNvSpPr txBox="1">
            <a:spLocks noGrp="1"/>
          </p:cNvSpPr>
          <p:nvPr>
            <p:ph type="body" idx="6"/>
          </p:nvPr>
        </p:nvSpPr>
        <p:spPr>
          <a:xfrm>
            <a:off x="10706655" y="2483072"/>
            <a:ext cx="6433348" cy="16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p155"/>
          <p:cNvSpPr txBox="1">
            <a:spLocks noGrp="1"/>
          </p:cNvSpPr>
          <p:nvPr>
            <p:ph type="body" idx="7"/>
          </p:nvPr>
        </p:nvSpPr>
        <p:spPr>
          <a:xfrm>
            <a:off x="10020638" y="6693140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3" name="Google Shape;1183;p155"/>
          <p:cNvSpPr txBox="1">
            <a:spLocks noGrp="1"/>
          </p:cNvSpPr>
          <p:nvPr>
            <p:ph type="body" idx="8"/>
          </p:nvPr>
        </p:nvSpPr>
        <p:spPr>
          <a:xfrm>
            <a:off x="10706655" y="6826100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0"/>
          <p:cNvSpPr txBox="1">
            <a:spLocks noGrp="1"/>
          </p:cNvSpPr>
          <p:nvPr>
            <p:ph type="title"/>
          </p:nvPr>
        </p:nvSpPr>
        <p:spPr>
          <a:xfrm>
            <a:off x="1259573" y="685800"/>
            <a:ext cx="5897844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0"/>
          <p:cNvSpPr txBox="1">
            <a:spLocks noGrp="1"/>
          </p:cNvSpPr>
          <p:nvPr>
            <p:ph type="body" idx="1"/>
          </p:nvPr>
        </p:nvSpPr>
        <p:spPr>
          <a:xfrm>
            <a:off x="7774107" y="1481138"/>
            <a:ext cx="9257497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1" name="Google Shape;61;p310"/>
          <p:cNvSpPr txBox="1">
            <a:spLocks noGrp="1"/>
          </p:cNvSpPr>
          <p:nvPr>
            <p:ph type="body" idx="2"/>
          </p:nvPr>
        </p:nvSpPr>
        <p:spPr>
          <a:xfrm>
            <a:off x="1259573" y="3086100"/>
            <a:ext cx="5897844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2" name="Google Shape;62;p310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0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0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56"/>
          <p:cNvSpPr/>
          <p:nvPr/>
        </p:nvSpPr>
        <p:spPr>
          <a:xfrm>
            <a:off x="9664872" y="2437216"/>
            <a:ext cx="1756228" cy="1756229"/>
          </a:xfrm>
          <a:prstGeom prst="ellipse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6" name="Google Shape;1186;p156"/>
          <p:cNvSpPr/>
          <p:nvPr/>
        </p:nvSpPr>
        <p:spPr>
          <a:xfrm>
            <a:off x="1045031" y="5921831"/>
            <a:ext cx="1756228" cy="1756229"/>
          </a:xfrm>
          <a:prstGeom prst="ellipse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7" name="Google Shape;1187;p156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56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56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0" name="Google Shape;1190;p156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1" name="Google Shape;1191;p156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2" name="Google Shape;1192;p156"/>
          <p:cNvSpPr>
            <a:spLocks noGrp="1"/>
          </p:cNvSpPr>
          <p:nvPr>
            <p:ph type="pic" idx="2"/>
          </p:nvPr>
        </p:nvSpPr>
        <p:spPr>
          <a:xfrm>
            <a:off x="9519785" y="3626742"/>
            <a:ext cx="8766630" cy="3753773"/>
          </a:xfrm>
          <a:prstGeom prst="rect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93" name="Google Shape;1193;p156"/>
          <p:cNvSpPr txBox="1">
            <a:spLocks noGrp="1"/>
          </p:cNvSpPr>
          <p:nvPr>
            <p:ph type="body" idx="3"/>
          </p:nvPr>
        </p:nvSpPr>
        <p:spPr>
          <a:xfrm>
            <a:off x="1940796" y="6513390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4" name="Google Shape;1194;p156"/>
          <p:cNvSpPr txBox="1">
            <a:spLocks noGrp="1"/>
          </p:cNvSpPr>
          <p:nvPr>
            <p:ph type="body" idx="4"/>
          </p:nvPr>
        </p:nvSpPr>
        <p:spPr>
          <a:xfrm>
            <a:off x="2709067" y="7271659"/>
            <a:ext cx="6086590" cy="21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5" name="Google Shape;1195;p156"/>
          <p:cNvSpPr txBox="1">
            <a:spLocks noGrp="1"/>
          </p:cNvSpPr>
          <p:nvPr>
            <p:ph type="body" idx="5"/>
          </p:nvPr>
        </p:nvSpPr>
        <p:spPr>
          <a:xfrm>
            <a:off x="10647831" y="2696966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6" name="Google Shape;1196;p156"/>
          <p:cNvSpPr txBox="1">
            <a:spLocks noGrp="1"/>
          </p:cNvSpPr>
          <p:nvPr>
            <p:ph type="body" idx="6"/>
          </p:nvPr>
        </p:nvSpPr>
        <p:spPr>
          <a:xfrm>
            <a:off x="9509010" y="7467597"/>
            <a:ext cx="7762990" cy="163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156"/>
          <p:cNvSpPr>
            <a:spLocks noGrp="1"/>
          </p:cNvSpPr>
          <p:nvPr>
            <p:ph type="pic" idx="7"/>
          </p:nvPr>
        </p:nvSpPr>
        <p:spPr>
          <a:xfrm>
            <a:off x="2" y="2632516"/>
            <a:ext cx="8766630" cy="3753773"/>
          </a:xfrm>
          <a:prstGeom prst="rect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98" name="Google Shape;1198;p156"/>
          <p:cNvSpPr/>
          <p:nvPr/>
        </p:nvSpPr>
        <p:spPr>
          <a:xfrm>
            <a:off x="540660" y="7173686"/>
            <a:ext cx="1008745" cy="1008746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9" name="Google Shape;1199;p156"/>
          <p:cNvSpPr/>
          <p:nvPr/>
        </p:nvSpPr>
        <p:spPr>
          <a:xfrm>
            <a:off x="11165457" y="1867532"/>
            <a:ext cx="878114" cy="878114"/>
          </a:xfrm>
          <a:prstGeom prst="ellipse">
            <a:avLst/>
          </a:prstGeom>
          <a:solidFill>
            <a:srgbClr val="F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0" name="Google Shape;1200;p156"/>
          <p:cNvSpPr/>
          <p:nvPr/>
        </p:nvSpPr>
        <p:spPr>
          <a:xfrm>
            <a:off x="2" y="6386290"/>
            <a:ext cx="8766630" cy="94343"/>
          </a:xfrm>
          <a:prstGeom prst="rect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1" name="Google Shape;1201;p156"/>
          <p:cNvSpPr/>
          <p:nvPr/>
        </p:nvSpPr>
        <p:spPr>
          <a:xfrm>
            <a:off x="9519785" y="3531929"/>
            <a:ext cx="8766630" cy="94343"/>
          </a:xfrm>
          <a:prstGeom prst="rect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BF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Image and Text">
  <p:cSld name="1 Image and Text 2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5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15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15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6" name="Google Shape;1206;p15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7" name="Google Shape;1207;p157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8" name="Google Shape;1208;p157"/>
          <p:cNvSpPr/>
          <p:nvPr/>
        </p:nvSpPr>
        <p:spPr>
          <a:xfrm>
            <a:off x="6297509" y="6731487"/>
            <a:ext cx="811958" cy="8119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9" name="Google Shape;1209;p157"/>
          <p:cNvSpPr/>
          <p:nvPr/>
        </p:nvSpPr>
        <p:spPr>
          <a:xfrm>
            <a:off x="2067923" y="3222047"/>
            <a:ext cx="5060429" cy="506042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0" name="Google Shape;1210;p157"/>
          <p:cNvSpPr/>
          <p:nvPr/>
        </p:nvSpPr>
        <p:spPr>
          <a:xfrm>
            <a:off x="1465790" y="3814951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1" name="Google Shape;1211;p157"/>
          <p:cNvSpPr/>
          <p:nvPr/>
        </p:nvSpPr>
        <p:spPr>
          <a:xfrm>
            <a:off x="1904038" y="3097901"/>
            <a:ext cx="5060429" cy="506042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2" name="Google Shape;1212;p157"/>
          <p:cNvSpPr>
            <a:spLocks noGrp="1"/>
          </p:cNvSpPr>
          <p:nvPr>
            <p:ph type="pic" idx="2"/>
          </p:nvPr>
        </p:nvSpPr>
        <p:spPr>
          <a:xfrm>
            <a:off x="2067924" y="3222047"/>
            <a:ext cx="4916413" cy="491641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13" name="Google Shape;1213;p157"/>
          <p:cNvSpPr/>
          <p:nvPr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4" name="Google Shape;1214;p157"/>
          <p:cNvSpPr/>
          <p:nvPr/>
        </p:nvSpPr>
        <p:spPr>
          <a:xfrm>
            <a:off x="2149866" y="3125837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5" name="Google Shape;1215;p157"/>
          <p:cNvSpPr/>
          <p:nvPr/>
        </p:nvSpPr>
        <p:spPr>
          <a:xfrm>
            <a:off x="7300184" y="6347338"/>
            <a:ext cx="486996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6" name="Google Shape;1216;p157"/>
          <p:cNvSpPr txBox="1">
            <a:spLocks noGrp="1"/>
          </p:cNvSpPr>
          <p:nvPr>
            <p:ph type="body" idx="3"/>
          </p:nvPr>
        </p:nvSpPr>
        <p:spPr>
          <a:xfrm>
            <a:off x="8011062" y="4280929"/>
            <a:ext cx="8732895" cy="386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7" name="Google Shape;1217;p157"/>
          <p:cNvSpPr/>
          <p:nvPr/>
        </p:nvSpPr>
        <p:spPr>
          <a:xfrm>
            <a:off x="8155078" y="4097536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8" name="Google Shape;1218;p157"/>
          <p:cNvSpPr txBox="1">
            <a:spLocks noGrp="1"/>
          </p:cNvSpPr>
          <p:nvPr>
            <p:ph type="body" idx="4"/>
          </p:nvPr>
        </p:nvSpPr>
        <p:spPr>
          <a:xfrm>
            <a:off x="8011062" y="3129724"/>
            <a:ext cx="8732895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Text">
  <p:cSld name="Images and Text 2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58"/>
          <p:cNvSpPr/>
          <p:nvPr/>
        </p:nvSpPr>
        <p:spPr>
          <a:xfrm>
            <a:off x="4458346" y="3412628"/>
            <a:ext cx="4022085" cy="4022085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1" name="Google Shape;1221;p158"/>
          <p:cNvSpPr/>
          <p:nvPr/>
        </p:nvSpPr>
        <p:spPr>
          <a:xfrm>
            <a:off x="2445723" y="6065023"/>
            <a:ext cx="2917179" cy="2917181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2" name="Google Shape;1222;p158"/>
          <p:cNvSpPr/>
          <p:nvPr/>
        </p:nvSpPr>
        <p:spPr>
          <a:xfrm>
            <a:off x="1869642" y="2792665"/>
            <a:ext cx="3079950" cy="307994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3" name="Google Shape;1223;p158"/>
          <p:cNvSpPr/>
          <p:nvPr/>
        </p:nvSpPr>
        <p:spPr>
          <a:xfrm>
            <a:off x="7175550" y="7260835"/>
            <a:ext cx="811958" cy="8119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4" name="Google Shape;1224;p158"/>
          <p:cNvSpPr/>
          <p:nvPr/>
        </p:nvSpPr>
        <p:spPr>
          <a:xfrm>
            <a:off x="1574220" y="6165310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5" name="Google Shape;1225;p158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5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158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8" name="Google Shape;1228;p15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9" name="Google Shape;1229;p158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0" name="Google Shape;1230;p158"/>
          <p:cNvSpPr>
            <a:spLocks noGrp="1"/>
          </p:cNvSpPr>
          <p:nvPr>
            <p:ph type="pic" idx="2"/>
          </p:nvPr>
        </p:nvSpPr>
        <p:spPr>
          <a:xfrm>
            <a:off x="1768042" y="2685394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31" name="Google Shape;1231;p158"/>
          <p:cNvSpPr>
            <a:spLocks noGrp="1"/>
          </p:cNvSpPr>
          <p:nvPr>
            <p:ph type="pic" idx="3"/>
          </p:nvPr>
        </p:nvSpPr>
        <p:spPr>
          <a:xfrm>
            <a:off x="4379822" y="3328310"/>
            <a:ext cx="3976216" cy="397621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32" name="Google Shape;1232;p158"/>
          <p:cNvSpPr>
            <a:spLocks noGrp="1"/>
          </p:cNvSpPr>
          <p:nvPr>
            <p:ph type="pic" idx="4"/>
          </p:nvPr>
        </p:nvSpPr>
        <p:spPr>
          <a:xfrm>
            <a:off x="2409803" y="6018155"/>
            <a:ext cx="2843075" cy="28430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33" name="Google Shape;1233;p158"/>
          <p:cNvSpPr/>
          <p:nvPr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4" name="Google Shape;1234;p158"/>
          <p:cNvSpPr/>
          <p:nvPr/>
        </p:nvSpPr>
        <p:spPr>
          <a:xfrm>
            <a:off x="2064474" y="5656589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5" name="Google Shape;1235;p158"/>
          <p:cNvSpPr/>
          <p:nvPr/>
        </p:nvSpPr>
        <p:spPr>
          <a:xfrm>
            <a:off x="6367930" y="7855918"/>
            <a:ext cx="486996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6" name="Google Shape;1236;p158"/>
          <p:cNvSpPr/>
          <p:nvPr/>
        </p:nvSpPr>
        <p:spPr>
          <a:xfrm rot="3600000">
            <a:off x="9163260" y="2420422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7" name="Google Shape;1237;p158"/>
          <p:cNvSpPr/>
          <p:nvPr/>
        </p:nvSpPr>
        <p:spPr>
          <a:xfrm rot="6618510">
            <a:off x="9279848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8" name="Google Shape;1238;p158"/>
          <p:cNvSpPr txBox="1">
            <a:spLocks noGrp="1"/>
          </p:cNvSpPr>
          <p:nvPr>
            <p:ph type="body" idx="5"/>
          </p:nvPr>
        </p:nvSpPr>
        <p:spPr>
          <a:xfrm>
            <a:off x="10020638" y="2655892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9" name="Google Shape;1239;p158"/>
          <p:cNvSpPr txBox="1">
            <a:spLocks noGrp="1"/>
          </p:cNvSpPr>
          <p:nvPr>
            <p:ph type="body" idx="6"/>
          </p:nvPr>
        </p:nvSpPr>
        <p:spPr>
          <a:xfrm>
            <a:off x="10706655" y="3362069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0" name="Google Shape;1240;p158"/>
          <p:cNvSpPr/>
          <p:nvPr/>
        </p:nvSpPr>
        <p:spPr>
          <a:xfrm rot="3600000">
            <a:off x="9163260" y="5835462"/>
            <a:ext cx="1492196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E31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1" name="Google Shape;1241;p158"/>
          <p:cNvSpPr/>
          <p:nvPr/>
        </p:nvSpPr>
        <p:spPr>
          <a:xfrm rot="6618510">
            <a:off x="9279848" y="595204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2" name="Google Shape;1242;p158"/>
          <p:cNvSpPr txBox="1">
            <a:spLocks noGrp="1"/>
          </p:cNvSpPr>
          <p:nvPr>
            <p:ph type="body" idx="7"/>
          </p:nvPr>
        </p:nvSpPr>
        <p:spPr>
          <a:xfrm>
            <a:off x="10020638" y="6070931"/>
            <a:ext cx="7119363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3" name="Google Shape;1243;p158"/>
          <p:cNvSpPr txBox="1">
            <a:spLocks noGrp="1"/>
          </p:cNvSpPr>
          <p:nvPr>
            <p:ph type="body" idx="8"/>
          </p:nvPr>
        </p:nvSpPr>
        <p:spPr>
          <a:xfrm>
            <a:off x="10706655" y="6777107"/>
            <a:ext cx="6433348" cy="22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 2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59"/>
          <p:cNvSpPr/>
          <p:nvPr/>
        </p:nvSpPr>
        <p:spPr>
          <a:xfrm>
            <a:off x="9664872" y="2437214"/>
            <a:ext cx="1756228" cy="1756229"/>
          </a:xfrm>
          <a:prstGeom prst="ellipse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6" name="Google Shape;1246;p159"/>
          <p:cNvSpPr/>
          <p:nvPr/>
        </p:nvSpPr>
        <p:spPr>
          <a:xfrm>
            <a:off x="1045031" y="5921830"/>
            <a:ext cx="1756228" cy="1756229"/>
          </a:xfrm>
          <a:prstGeom prst="ellipse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7" name="Google Shape;1247;p15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15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15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0" name="Google Shape;1250;p159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1" name="Google Shape;1251;p159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2" name="Google Shape;1252;p159"/>
          <p:cNvSpPr>
            <a:spLocks noGrp="1"/>
          </p:cNvSpPr>
          <p:nvPr>
            <p:ph type="pic" idx="2"/>
          </p:nvPr>
        </p:nvSpPr>
        <p:spPr>
          <a:xfrm>
            <a:off x="9519785" y="3626742"/>
            <a:ext cx="8766630" cy="3753773"/>
          </a:xfrm>
          <a:prstGeom prst="rect">
            <a:avLst/>
          </a:prstGeom>
          <a:solidFill>
            <a:srgbClr val="FFBFBF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3" name="Google Shape;1253;p159"/>
          <p:cNvSpPr txBox="1">
            <a:spLocks noGrp="1"/>
          </p:cNvSpPr>
          <p:nvPr>
            <p:ph type="body" idx="3"/>
          </p:nvPr>
        </p:nvSpPr>
        <p:spPr>
          <a:xfrm>
            <a:off x="1940796" y="6513389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4" name="Google Shape;1254;p159"/>
          <p:cNvSpPr txBox="1">
            <a:spLocks noGrp="1"/>
          </p:cNvSpPr>
          <p:nvPr>
            <p:ph type="body" idx="4"/>
          </p:nvPr>
        </p:nvSpPr>
        <p:spPr>
          <a:xfrm>
            <a:off x="2709067" y="7271657"/>
            <a:ext cx="6086590" cy="21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5" name="Google Shape;1255;p159"/>
          <p:cNvSpPr txBox="1">
            <a:spLocks noGrp="1"/>
          </p:cNvSpPr>
          <p:nvPr>
            <p:ph type="body" idx="5"/>
          </p:nvPr>
        </p:nvSpPr>
        <p:spPr>
          <a:xfrm>
            <a:off x="10647831" y="2696965"/>
            <a:ext cx="6833566" cy="79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6" name="Google Shape;1256;p159"/>
          <p:cNvSpPr txBox="1">
            <a:spLocks noGrp="1"/>
          </p:cNvSpPr>
          <p:nvPr>
            <p:ph type="body" idx="6"/>
          </p:nvPr>
        </p:nvSpPr>
        <p:spPr>
          <a:xfrm>
            <a:off x="9509010" y="7467597"/>
            <a:ext cx="7762990" cy="163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7" name="Google Shape;1257;p159"/>
          <p:cNvSpPr>
            <a:spLocks noGrp="1"/>
          </p:cNvSpPr>
          <p:nvPr>
            <p:ph type="pic" idx="7"/>
          </p:nvPr>
        </p:nvSpPr>
        <p:spPr>
          <a:xfrm>
            <a:off x="1" y="2632514"/>
            <a:ext cx="8766630" cy="3753773"/>
          </a:xfrm>
          <a:prstGeom prst="rect">
            <a:avLst/>
          </a:prstGeom>
          <a:solidFill>
            <a:srgbClr val="FFC1B3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8" name="Google Shape;1258;p159"/>
          <p:cNvSpPr/>
          <p:nvPr/>
        </p:nvSpPr>
        <p:spPr>
          <a:xfrm>
            <a:off x="540659" y="7173685"/>
            <a:ext cx="1008745" cy="1008746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9" name="Google Shape;1259;p159"/>
          <p:cNvSpPr/>
          <p:nvPr/>
        </p:nvSpPr>
        <p:spPr>
          <a:xfrm>
            <a:off x="11165457" y="1867531"/>
            <a:ext cx="878114" cy="878114"/>
          </a:xfrm>
          <a:prstGeom prst="ellipse">
            <a:avLst/>
          </a:prstGeom>
          <a:solidFill>
            <a:srgbClr val="F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0" name="Google Shape;1260;p159"/>
          <p:cNvSpPr/>
          <p:nvPr/>
        </p:nvSpPr>
        <p:spPr>
          <a:xfrm>
            <a:off x="1" y="6386288"/>
            <a:ext cx="8766630" cy="94343"/>
          </a:xfrm>
          <a:prstGeom prst="rect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1" name="Google Shape;1261;p159"/>
          <p:cNvSpPr/>
          <p:nvPr/>
        </p:nvSpPr>
        <p:spPr>
          <a:xfrm>
            <a:off x="9519785" y="3531928"/>
            <a:ext cx="8766630" cy="94343"/>
          </a:xfrm>
          <a:prstGeom prst="rect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BF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2">
  <p:cSld name="4 Images 2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60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6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" name="Google Shape;1265;p16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6" name="Google Shape;1266;p160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7" name="Google Shape;1267;p160"/>
          <p:cNvSpPr/>
          <p:nvPr/>
        </p:nvSpPr>
        <p:spPr>
          <a:xfrm>
            <a:off x="1382136" y="2742861"/>
            <a:ext cx="3152798" cy="315279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8" name="Google Shape;1268;p160"/>
          <p:cNvSpPr/>
          <p:nvPr/>
        </p:nvSpPr>
        <p:spPr>
          <a:xfrm>
            <a:off x="1218251" y="2618714"/>
            <a:ext cx="3152798" cy="315279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9" name="Google Shape;1269;p160"/>
          <p:cNvSpPr>
            <a:spLocks noGrp="1"/>
          </p:cNvSpPr>
          <p:nvPr>
            <p:ph type="pic" idx="2"/>
          </p:nvPr>
        </p:nvSpPr>
        <p:spPr>
          <a:xfrm>
            <a:off x="1354000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70" name="Google Shape;1270;p160"/>
          <p:cNvSpPr/>
          <p:nvPr/>
        </p:nvSpPr>
        <p:spPr>
          <a:xfrm>
            <a:off x="5539139" y="2742861"/>
            <a:ext cx="3152798" cy="3152799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1" name="Google Shape;1271;p160"/>
          <p:cNvSpPr/>
          <p:nvPr/>
        </p:nvSpPr>
        <p:spPr>
          <a:xfrm>
            <a:off x="5375255" y="2618714"/>
            <a:ext cx="3152798" cy="3152799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2" name="Google Shape;1272;p160"/>
          <p:cNvSpPr>
            <a:spLocks noGrp="1"/>
          </p:cNvSpPr>
          <p:nvPr>
            <p:ph type="pic" idx="3"/>
          </p:nvPr>
        </p:nvSpPr>
        <p:spPr>
          <a:xfrm>
            <a:off x="5511002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73" name="Google Shape;1273;p160"/>
          <p:cNvSpPr/>
          <p:nvPr/>
        </p:nvSpPr>
        <p:spPr>
          <a:xfrm>
            <a:off x="9696143" y="2742861"/>
            <a:ext cx="3152798" cy="3152799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4" name="Google Shape;1274;p160"/>
          <p:cNvSpPr/>
          <p:nvPr/>
        </p:nvSpPr>
        <p:spPr>
          <a:xfrm>
            <a:off x="9532256" y="2618714"/>
            <a:ext cx="3152798" cy="3152799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5" name="Google Shape;1275;p160"/>
          <p:cNvSpPr>
            <a:spLocks noGrp="1"/>
          </p:cNvSpPr>
          <p:nvPr>
            <p:ph type="pic" idx="4"/>
          </p:nvPr>
        </p:nvSpPr>
        <p:spPr>
          <a:xfrm>
            <a:off x="9668005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76" name="Google Shape;1276;p160"/>
          <p:cNvSpPr/>
          <p:nvPr/>
        </p:nvSpPr>
        <p:spPr>
          <a:xfrm>
            <a:off x="13853145" y="2742861"/>
            <a:ext cx="3152798" cy="3152799"/>
          </a:xfrm>
          <a:prstGeom prst="ellipse">
            <a:avLst/>
          </a:prstGeom>
          <a:solidFill>
            <a:srgbClr val="E632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7" name="Google Shape;1277;p160"/>
          <p:cNvSpPr/>
          <p:nvPr/>
        </p:nvSpPr>
        <p:spPr>
          <a:xfrm>
            <a:off x="13689261" y="2618714"/>
            <a:ext cx="3152798" cy="3152799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8" name="Google Shape;1278;p160"/>
          <p:cNvSpPr>
            <a:spLocks noGrp="1"/>
          </p:cNvSpPr>
          <p:nvPr>
            <p:ph type="pic" idx="5"/>
          </p:nvPr>
        </p:nvSpPr>
        <p:spPr>
          <a:xfrm>
            <a:off x="13825009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79" name="Google Shape;1279;p160"/>
          <p:cNvSpPr txBox="1">
            <a:spLocks noGrp="1"/>
          </p:cNvSpPr>
          <p:nvPr>
            <p:ph type="body" idx="6"/>
          </p:nvPr>
        </p:nvSpPr>
        <p:spPr>
          <a:xfrm>
            <a:off x="882804" y="5988139"/>
            <a:ext cx="397763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0" name="Google Shape;1280;p160"/>
          <p:cNvSpPr txBox="1">
            <a:spLocks noGrp="1"/>
          </p:cNvSpPr>
          <p:nvPr>
            <p:ph type="body" idx="7"/>
          </p:nvPr>
        </p:nvSpPr>
        <p:spPr>
          <a:xfrm>
            <a:off x="1035285" y="7219192"/>
            <a:ext cx="3715679" cy="164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1" name="Google Shape;1281;p160"/>
          <p:cNvSpPr/>
          <p:nvPr/>
        </p:nvSpPr>
        <p:spPr>
          <a:xfrm>
            <a:off x="1272945" y="7117858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2" name="Google Shape;1282;p160"/>
          <p:cNvSpPr txBox="1">
            <a:spLocks noGrp="1"/>
          </p:cNvSpPr>
          <p:nvPr>
            <p:ph type="body" idx="8"/>
          </p:nvPr>
        </p:nvSpPr>
        <p:spPr>
          <a:xfrm>
            <a:off x="5020319" y="5985794"/>
            <a:ext cx="40129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3" name="Google Shape;1283;p160"/>
          <p:cNvSpPr txBox="1">
            <a:spLocks noGrp="1"/>
          </p:cNvSpPr>
          <p:nvPr>
            <p:ph type="body" idx="9"/>
          </p:nvPr>
        </p:nvSpPr>
        <p:spPr>
          <a:xfrm>
            <a:off x="5200267" y="7216847"/>
            <a:ext cx="3715679" cy="164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4" name="Google Shape;1284;p160"/>
          <p:cNvSpPr/>
          <p:nvPr/>
        </p:nvSpPr>
        <p:spPr>
          <a:xfrm>
            <a:off x="5437929" y="7115515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5" name="Google Shape;1285;p160"/>
          <p:cNvSpPr txBox="1">
            <a:spLocks noGrp="1"/>
          </p:cNvSpPr>
          <p:nvPr>
            <p:ph type="body" idx="13"/>
          </p:nvPr>
        </p:nvSpPr>
        <p:spPr>
          <a:xfrm>
            <a:off x="9190502" y="5988139"/>
            <a:ext cx="40129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6" name="Google Shape;1286;p160"/>
          <p:cNvSpPr txBox="1">
            <a:spLocks noGrp="1"/>
          </p:cNvSpPr>
          <p:nvPr>
            <p:ph type="body" idx="14"/>
          </p:nvPr>
        </p:nvSpPr>
        <p:spPr>
          <a:xfrm>
            <a:off x="9365250" y="7219192"/>
            <a:ext cx="3715679" cy="164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7" name="Google Shape;1287;p160"/>
          <p:cNvSpPr/>
          <p:nvPr/>
        </p:nvSpPr>
        <p:spPr>
          <a:xfrm>
            <a:off x="9602911" y="7117858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8" name="Google Shape;1288;p160"/>
          <p:cNvSpPr txBox="1">
            <a:spLocks noGrp="1"/>
          </p:cNvSpPr>
          <p:nvPr>
            <p:ph type="body" idx="15"/>
          </p:nvPr>
        </p:nvSpPr>
        <p:spPr>
          <a:xfrm>
            <a:off x="13360684" y="5988139"/>
            <a:ext cx="40129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9" name="Google Shape;1289;p160"/>
          <p:cNvSpPr txBox="1">
            <a:spLocks noGrp="1"/>
          </p:cNvSpPr>
          <p:nvPr>
            <p:ph type="body" idx="16"/>
          </p:nvPr>
        </p:nvSpPr>
        <p:spPr>
          <a:xfrm>
            <a:off x="13530234" y="7219192"/>
            <a:ext cx="3715679" cy="164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0" name="Google Shape;1290;p160"/>
          <p:cNvSpPr/>
          <p:nvPr/>
        </p:nvSpPr>
        <p:spPr>
          <a:xfrm>
            <a:off x="13767895" y="7117858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1" name="Google Shape;1291;p160"/>
          <p:cNvSpPr txBox="1">
            <a:spLocks noGrp="1"/>
          </p:cNvSpPr>
          <p:nvPr>
            <p:ph type="body" idx="17"/>
          </p:nvPr>
        </p:nvSpPr>
        <p:spPr>
          <a:xfrm>
            <a:off x="1032936" y="6485308"/>
            <a:ext cx="3715679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591A09"/>
              </a:buClr>
              <a:buSzPts val="1800"/>
              <a:buNone/>
              <a:defRPr sz="1800" i="1">
                <a:solidFill>
                  <a:srgbClr val="591A0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2" name="Google Shape;1292;p160"/>
          <p:cNvSpPr txBox="1">
            <a:spLocks noGrp="1"/>
          </p:cNvSpPr>
          <p:nvPr>
            <p:ph type="body" idx="18"/>
          </p:nvPr>
        </p:nvSpPr>
        <p:spPr>
          <a:xfrm>
            <a:off x="5197920" y="6482963"/>
            <a:ext cx="3715679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800"/>
              <a:buNone/>
              <a:defRPr sz="1800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3" name="Google Shape;1293;p160"/>
          <p:cNvSpPr txBox="1">
            <a:spLocks noGrp="1"/>
          </p:cNvSpPr>
          <p:nvPr>
            <p:ph type="body" idx="19"/>
          </p:nvPr>
        </p:nvSpPr>
        <p:spPr>
          <a:xfrm>
            <a:off x="9362903" y="6485308"/>
            <a:ext cx="3715679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600000"/>
              </a:buClr>
              <a:buSzPts val="1800"/>
              <a:buNone/>
              <a:defRPr sz="1800" i="1">
                <a:solidFill>
                  <a:srgbClr val="6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4" name="Google Shape;1294;p160"/>
          <p:cNvSpPr txBox="1">
            <a:spLocks noGrp="1"/>
          </p:cNvSpPr>
          <p:nvPr>
            <p:ph type="body" idx="20"/>
          </p:nvPr>
        </p:nvSpPr>
        <p:spPr>
          <a:xfrm>
            <a:off x="13527888" y="6485308"/>
            <a:ext cx="3715679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92100"/>
              </a:buClr>
              <a:buSzPts val="1800"/>
              <a:buNone/>
              <a:defRPr sz="1800" i="1">
                <a:solidFill>
                  <a:srgbClr val="9921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5" name="Google Shape;1295;p160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1">
  <p:cSld name="4 Images 1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61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161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161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0" name="Google Shape;1300;p161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1" name="Google Shape;1301;p161"/>
          <p:cNvSpPr/>
          <p:nvPr/>
        </p:nvSpPr>
        <p:spPr>
          <a:xfrm>
            <a:off x="1382136" y="2742861"/>
            <a:ext cx="3152798" cy="3152799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2" name="Google Shape;1302;p161"/>
          <p:cNvSpPr/>
          <p:nvPr/>
        </p:nvSpPr>
        <p:spPr>
          <a:xfrm>
            <a:off x="1218251" y="2618714"/>
            <a:ext cx="3152798" cy="3152799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3" name="Google Shape;1303;p161"/>
          <p:cNvSpPr>
            <a:spLocks noGrp="1"/>
          </p:cNvSpPr>
          <p:nvPr>
            <p:ph type="pic" idx="2"/>
          </p:nvPr>
        </p:nvSpPr>
        <p:spPr>
          <a:xfrm>
            <a:off x="1354000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04" name="Google Shape;1304;p161"/>
          <p:cNvSpPr/>
          <p:nvPr/>
        </p:nvSpPr>
        <p:spPr>
          <a:xfrm>
            <a:off x="5539139" y="2742861"/>
            <a:ext cx="3152798" cy="3152799"/>
          </a:xfrm>
          <a:prstGeom prst="ellipse">
            <a:avLst/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5" name="Google Shape;1305;p161"/>
          <p:cNvSpPr/>
          <p:nvPr/>
        </p:nvSpPr>
        <p:spPr>
          <a:xfrm>
            <a:off x="5375255" y="2618714"/>
            <a:ext cx="3152798" cy="3152799"/>
          </a:xfrm>
          <a:prstGeom prst="ellipse">
            <a:avLst/>
          </a:prstGeom>
          <a:solidFill>
            <a:srgbClr val="FF49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6" name="Google Shape;1306;p161"/>
          <p:cNvSpPr>
            <a:spLocks noGrp="1"/>
          </p:cNvSpPr>
          <p:nvPr>
            <p:ph type="pic" idx="3"/>
          </p:nvPr>
        </p:nvSpPr>
        <p:spPr>
          <a:xfrm>
            <a:off x="5511002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07" name="Google Shape;1307;p161"/>
          <p:cNvSpPr/>
          <p:nvPr/>
        </p:nvSpPr>
        <p:spPr>
          <a:xfrm>
            <a:off x="9696143" y="2742861"/>
            <a:ext cx="3152798" cy="3152799"/>
          </a:xfrm>
          <a:prstGeom prst="ellipse">
            <a:avLst/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8" name="Google Shape;1308;p161"/>
          <p:cNvSpPr/>
          <p:nvPr/>
        </p:nvSpPr>
        <p:spPr>
          <a:xfrm>
            <a:off x="9532256" y="2618714"/>
            <a:ext cx="3152798" cy="3152799"/>
          </a:xfrm>
          <a:prstGeom prst="ellipse">
            <a:avLst/>
          </a:prstGeom>
          <a:solidFill>
            <a:srgbClr val="FF3F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9" name="Google Shape;1309;p161"/>
          <p:cNvSpPr>
            <a:spLocks noGrp="1"/>
          </p:cNvSpPr>
          <p:nvPr>
            <p:ph type="pic" idx="4"/>
          </p:nvPr>
        </p:nvSpPr>
        <p:spPr>
          <a:xfrm>
            <a:off x="9668005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10" name="Google Shape;1310;p161"/>
          <p:cNvSpPr/>
          <p:nvPr/>
        </p:nvSpPr>
        <p:spPr>
          <a:xfrm>
            <a:off x="13853145" y="2742861"/>
            <a:ext cx="3152798" cy="3152799"/>
          </a:xfrm>
          <a:prstGeom prst="ellipse">
            <a:avLst/>
          </a:prstGeom>
          <a:solidFill>
            <a:srgbClr val="E632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1" name="Google Shape;1311;p161"/>
          <p:cNvSpPr/>
          <p:nvPr/>
        </p:nvSpPr>
        <p:spPr>
          <a:xfrm>
            <a:off x="13689261" y="2618714"/>
            <a:ext cx="3152798" cy="3152799"/>
          </a:xfrm>
          <a:prstGeom prst="ellipse">
            <a:avLst/>
          </a:prstGeom>
          <a:solidFill>
            <a:srgbClr val="FF9F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2" name="Google Shape;1312;p161"/>
          <p:cNvSpPr>
            <a:spLocks noGrp="1"/>
          </p:cNvSpPr>
          <p:nvPr>
            <p:ph type="pic" idx="5"/>
          </p:nvPr>
        </p:nvSpPr>
        <p:spPr>
          <a:xfrm>
            <a:off x="13825009" y="2700658"/>
            <a:ext cx="3063073" cy="306307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13" name="Google Shape;1313;p161"/>
          <p:cNvSpPr txBox="1">
            <a:spLocks noGrp="1"/>
          </p:cNvSpPr>
          <p:nvPr>
            <p:ph type="body" idx="6"/>
          </p:nvPr>
        </p:nvSpPr>
        <p:spPr>
          <a:xfrm>
            <a:off x="882804" y="5988139"/>
            <a:ext cx="397763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161"/>
          <p:cNvSpPr txBox="1">
            <a:spLocks noGrp="1"/>
          </p:cNvSpPr>
          <p:nvPr>
            <p:ph type="body" idx="7"/>
          </p:nvPr>
        </p:nvSpPr>
        <p:spPr>
          <a:xfrm>
            <a:off x="1035285" y="6781870"/>
            <a:ext cx="3715679" cy="18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5" name="Google Shape;1315;p161"/>
          <p:cNvSpPr/>
          <p:nvPr/>
        </p:nvSpPr>
        <p:spPr>
          <a:xfrm>
            <a:off x="1272945" y="6680536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6" name="Google Shape;1316;p161"/>
          <p:cNvSpPr txBox="1">
            <a:spLocks noGrp="1"/>
          </p:cNvSpPr>
          <p:nvPr>
            <p:ph type="body" idx="8"/>
          </p:nvPr>
        </p:nvSpPr>
        <p:spPr>
          <a:xfrm>
            <a:off x="5020319" y="5985794"/>
            <a:ext cx="40129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7" name="Google Shape;1317;p161"/>
          <p:cNvSpPr txBox="1">
            <a:spLocks noGrp="1"/>
          </p:cNvSpPr>
          <p:nvPr>
            <p:ph type="body" idx="9"/>
          </p:nvPr>
        </p:nvSpPr>
        <p:spPr>
          <a:xfrm>
            <a:off x="5200267" y="6779525"/>
            <a:ext cx="3715679" cy="18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8" name="Google Shape;1318;p161"/>
          <p:cNvSpPr/>
          <p:nvPr/>
        </p:nvSpPr>
        <p:spPr>
          <a:xfrm>
            <a:off x="5437929" y="6678193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9" name="Google Shape;1319;p161"/>
          <p:cNvSpPr txBox="1">
            <a:spLocks noGrp="1"/>
          </p:cNvSpPr>
          <p:nvPr>
            <p:ph type="body" idx="13"/>
          </p:nvPr>
        </p:nvSpPr>
        <p:spPr>
          <a:xfrm>
            <a:off x="9190502" y="5988139"/>
            <a:ext cx="40129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0" name="Google Shape;1320;p161"/>
          <p:cNvSpPr txBox="1">
            <a:spLocks noGrp="1"/>
          </p:cNvSpPr>
          <p:nvPr>
            <p:ph type="body" idx="14"/>
          </p:nvPr>
        </p:nvSpPr>
        <p:spPr>
          <a:xfrm>
            <a:off x="9365250" y="6781870"/>
            <a:ext cx="3715679" cy="18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1" name="Google Shape;1321;p161"/>
          <p:cNvSpPr/>
          <p:nvPr/>
        </p:nvSpPr>
        <p:spPr>
          <a:xfrm>
            <a:off x="9602911" y="6680536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2" name="Google Shape;1322;p161"/>
          <p:cNvSpPr txBox="1">
            <a:spLocks noGrp="1"/>
          </p:cNvSpPr>
          <p:nvPr>
            <p:ph type="body" idx="15"/>
          </p:nvPr>
        </p:nvSpPr>
        <p:spPr>
          <a:xfrm>
            <a:off x="13360684" y="5988139"/>
            <a:ext cx="401291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3" name="Google Shape;1323;p161"/>
          <p:cNvSpPr txBox="1">
            <a:spLocks noGrp="1"/>
          </p:cNvSpPr>
          <p:nvPr>
            <p:ph type="body" idx="16"/>
          </p:nvPr>
        </p:nvSpPr>
        <p:spPr>
          <a:xfrm>
            <a:off x="13530234" y="6781870"/>
            <a:ext cx="3715679" cy="18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4" name="Google Shape;1324;p161"/>
          <p:cNvSpPr/>
          <p:nvPr/>
        </p:nvSpPr>
        <p:spPr>
          <a:xfrm>
            <a:off x="13767895" y="6680536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5" name="Google Shape;1325;p161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l skill">
  <p:cSld name="Personal skill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2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62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162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0" name="Google Shape;1330;p16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162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2" name="Google Shape;1332;p162"/>
          <p:cNvSpPr/>
          <p:nvPr/>
        </p:nvSpPr>
        <p:spPr>
          <a:xfrm>
            <a:off x="4684660" y="5560525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3" name="Google Shape;1333;p162"/>
          <p:cNvSpPr/>
          <p:nvPr/>
        </p:nvSpPr>
        <p:spPr>
          <a:xfrm>
            <a:off x="5706494" y="6515038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4" name="Google Shape;1334;p162"/>
          <p:cNvSpPr/>
          <p:nvPr/>
        </p:nvSpPr>
        <p:spPr>
          <a:xfrm>
            <a:off x="1357412" y="2815604"/>
            <a:ext cx="4163054" cy="4163054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5" name="Google Shape;1335;p162"/>
          <p:cNvSpPr/>
          <p:nvPr/>
        </p:nvSpPr>
        <p:spPr>
          <a:xfrm>
            <a:off x="996836" y="2898947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6" name="Google Shape;1336;p162"/>
          <p:cNvSpPr/>
          <p:nvPr/>
        </p:nvSpPr>
        <p:spPr>
          <a:xfrm>
            <a:off x="1193527" y="2691457"/>
            <a:ext cx="4163054" cy="4163054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7" name="Google Shape;1337;p162"/>
          <p:cNvSpPr>
            <a:spLocks noGrp="1"/>
          </p:cNvSpPr>
          <p:nvPr>
            <p:ph type="pic" idx="2"/>
          </p:nvPr>
        </p:nvSpPr>
        <p:spPr>
          <a:xfrm>
            <a:off x="1329277" y="2815603"/>
            <a:ext cx="4044577" cy="404457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38" name="Google Shape;1338;p162"/>
          <p:cNvSpPr/>
          <p:nvPr/>
        </p:nvSpPr>
        <p:spPr>
          <a:xfrm>
            <a:off x="627843" y="2220422"/>
            <a:ext cx="565686" cy="5656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9" name="Google Shape;1339;p162"/>
          <p:cNvSpPr txBox="1">
            <a:spLocks noGrp="1"/>
          </p:cNvSpPr>
          <p:nvPr>
            <p:ph type="body" idx="3"/>
          </p:nvPr>
        </p:nvSpPr>
        <p:spPr>
          <a:xfrm>
            <a:off x="541846" y="7178633"/>
            <a:ext cx="56633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0" name="Google Shape;1340;p162"/>
          <p:cNvSpPr txBox="1">
            <a:spLocks noGrp="1"/>
          </p:cNvSpPr>
          <p:nvPr>
            <p:ph type="body" idx="4"/>
          </p:nvPr>
        </p:nvSpPr>
        <p:spPr>
          <a:xfrm>
            <a:off x="799794" y="7802414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591A09"/>
              </a:buClr>
              <a:buSzPts val="1999"/>
              <a:buNone/>
              <a:defRPr sz="1999" i="1">
                <a:solidFill>
                  <a:srgbClr val="591A0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1" name="Google Shape;1341;p162"/>
          <p:cNvSpPr txBox="1">
            <a:spLocks noGrp="1"/>
          </p:cNvSpPr>
          <p:nvPr>
            <p:ph type="body" idx="5"/>
          </p:nvPr>
        </p:nvSpPr>
        <p:spPr>
          <a:xfrm>
            <a:off x="6185745" y="2506652"/>
            <a:ext cx="562797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2" name="Google Shape;1342;p162"/>
          <p:cNvSpPr txBox="1">
            <a:spLocks noGrp="1"/>
          </p:cNvSpPr>
          <p:nvPr>
            <p:ph type="body" idx="6"/>
          </p:nvPr>
        </p:nvSpPr>
        <p:spPr>
          <a:xfrm>
            <a:off x="6212228" y="3386007"/>
            <a:ext cx="5586604" cy="2174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3" name="Google Shape;1343;p162"/>
          <p:cNvSpPr/>
          <p:nvPr/>
        </p:nvSpPr>
        <p:spPr>
          <a:xfrm>
            <a:off x="6356247" y="3298742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4" name="Google Shape;1344;p162"/>
          <p:cNvSpPr/>
          <p:nvPr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5" name="Google Shape;1345;p162"/>
          <p:cNvSpPr>
            <a:spLocks noGrp="1"/>
          </p:cNvSpPr>
          <p:nvPr>
            <p:ph type="pic" idx="7"/>
          </p:nvPr>
        </p:nvSpPr>
        <p:spPr>
          <a:xfrm>
            <a:off x="6484146" y="5891728"/>
            <a:ext cx="573396" cy="5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6" name="Google Shape;1346;p162"/>
          <p:cNvSpPr/>
          <p:nvPr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7" name="Google Shape;1347;p162"/>
          <p:cNvSpPr>
            <a:spLocks noGrp="1"/>
          </p:cNvSpPr>
          <p:nvPr>
            <p:ph type="pic" idx="8"/>
          </p:nvPr>
        </p:nvSpPr>
        <p:spPr>
          <a:xfrm>
            <a:off x="6484143" y="6959701"/>
            <a:ext cx="573396" cy="5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8" name="Google Shape;1348;p162"/>
          <p:cNvSpPr/>
          <p:nvPr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9" name="Google Shape;1349;p162"/>
          <p:cNvSpPr>
            <a:spLocks noGrp="1"/>
          </p:cNvSpPr>
          <p:nvPr>
            <p:ph type="pic" idx="9"/>
          </p:nvPr>
        </p:nvSpPr>
        <p:spPr>
          <a:xfrm>
            <a:off x="6484146" y="8027674"/>
            <a:ext cx="573396" cy="5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0" name="Google Shape;1350;p162"/>
          <p:cNvSpPr txBox="1">
            <a:spLocks noGrp="1"/>
          </p:cNvSpPr>
          <p:nvPr>
            <p:ph type="body" idx="13"/>
          </p:nvPr>
        </p:nvSpPr>
        <p:spPr>
          <a:xfrm>
            <a:off x="7185441" y="5818385"/>
            <a:ext cx="462919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i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1" name="Google Shape;1351;p162"/>
          <p:cNvSpPr txBox="1">
            <a:spLocks noGrp="1"/>
          </p:cNvSpPr>
          <p:nvPr>
            <p:ph type="body" idx="14"/>
          </p:nvPr>
        </p:nvSpPr>
        <p:spPr>
          <a:xfrm>
            <a:off x="7185441" y="6886357"/>
            <a:ext cx="462919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i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2" name="Google Shape;1352;p162"/>
          <p:cNvSpPr txBox="1">
            <a:spLocks noGrp="1"/>
          </p:cNvSpPr>
          <p:nvPr>
            <p:ph type="body" idx="15"/>
          </p:nvPr>
        </p:nvSpPr>
        <p:spPr>
          <a:xfrm>
            <a:off x="7185441" y="7954330"/>
            <a:ext cx="462919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i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3" name="Google Shape;1353;p162"/>
          <p:cNvSpPr txBox="1">
            <a:spLocks noGrp="1"/>
          </p:cNvSpPr>
          <p:nvPr>
            <p:ph type="body" idx="16"/>
          </p:nvPr>
        </p:nvSpPr>
        <p:spPr>
          <a:xfrm>
            <a:off x="11978306" y="2503265"/>
            <a:ext cx="506147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199"/>
              <a:buNone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4" name="Google Shape;1354;p162"/>
          <p:cNvSpPr/>
          <p:nvPr/>
        </p:nvSpPr>
        <p:spPr>
          <a:xfrm>
            <a:off x="12148806" y="3295350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5" name="Google Shape;1355;p162"/>
          <p:cNvSpPr txBox="1">
            <a:spLocks noGrp="1"/>
          </p:cNvSpPr>
          <p:nvPr>
            <p:ph type="body" idx="17"/>
          </p:nvPr>
        </p:nvSpPr>
        <p:spPr>
          <a:xfrm>
            <a:off x="11968546" y="3606082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56" name="Google Shape;1356;p162"/>
          <p:cNvGrpSpPr/>
          <p:nvPr/>
        </p:nvGrpSpPr>
        <p:grpSpPr>
          <a:xfrm>
            <a:off x="12099173" y="4206977"/>
            <a:ext cx="5138100" cy="430805"/>
            <a:chOff x="12418479" y="4395656"/>
            <a:chExt cx="5138100" cy="430805"/>
          </a:xfrm>
        </p:grpSpPr>
        <p:sp>
          <p:nvSpPr>
            <p:cNvPr id="1357" name="Google Shape;1357;p162"/>
            <p:cNvSpPr/>
            <p:nvPr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8" name="Google Shape;1358;p162"/>
            <p:cNvSpPr/>
            <p:nvPr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9" name="Google Shape;1359;p162"/>
            <p:cNvSpPr/>
            <p:nvPr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0" name="Google Shape;1360;p162"/>
            <p:cNvSpPr/>
            <p:nvPr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1" name="Google Shape;1361;p162"/>
            <p:cNvSpPr/>
            <p:nvPr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2" name="Google Shape;1362;p162"/>
            <p:cNvSpPr/>
            <p:nvPr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3" name="Google Shape;1363;p162"/>
            <p:cNvSpPr/>
            <p:nvPr/>
          </p:nvSpPr>
          <p:spPr>
            <a:xfrm>
              <a:off x="16079709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4" name="Google Shape;1364;p162"/>
            <p:cNvSpPr/>
            <p:nvPr/>
          </p:nvSpPr>
          <p:spPr>
            <a:xfrm>
              <a:off x="17125773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5" name="Google Shape;1365;p162"/>
            <p:cNvSpPr/>
            <p:nvPr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6" name="Google Shape;1366;p162"/>
            <p:cNvSpPr/>
            <p:nvPr/>
          </p:nvSpPr>
          <p:spPr>
            <a:xfrm>
              <a:off x="16602744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67" name="Google Shape;1367;p162"/>
          <p:cNvSpPr txBox="1">
            <a:spLocks noGrp="1"/>
          </p:cNvSpPr>
          <p:nvPr>
            <p:ph type="body" idx="18"/>
          </p:nvPr>
        </p:nvSpPr>
        <p:spPr>
          <a:xfrm>
            <a:off x="11968546" y="4912579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68" name="Google Shape;1368;p162"/>
          <p:cNvGrpSpPr/>
          <p:nvPr/>
        </p:nvGrpSpPr>
        <p:grpSpPr>
          <a:xfrm>
            <a:off x="12099173" y="5513476"/>
            <a:ext cx="5138100" cy="430805"/>
            <a:chOff x="12418479" y="5702154"/>
            <a:chExt cx="5138100" cy="430805"/>
          </a:xfrm>
        </p:grpSpPr>
        <p:sp>
          <p:nvSpPr>
            <p:cNvPr id="1369" name="Google Shape;1369;p162"/>
            <p:cNvSpPr/>
            <p:nvPr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0" name="Google Shape;1370;p162"/>
            <p:cNvSpPr/>
            <p:nvPr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1" name="Google Shape;1371;p162"/>
            <p:cNvSpPr/>
            <p:nvPr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2" name="Google Shape;1372;p162"/>
            <p:cNvSpPr/>
            <p:nvPr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3" name="Google Shape;1373;p162"/>
            <p:cNvSpPr/>
            <p:nvPr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4" name="Google Shape;1374;p162"/>
            <p:cNvSpPr/>
            <p:nvPr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5" name="Google Shape;1375;p162"/>
            <p:cNvSpPr/>
            <p:nvPr/>
          </p:nvSpPr>
          <p:spPr>
            <a:xfrm>
              <a:off x="16079709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6" name="Google Shape;1376;p162"/>
            <p:cNvSpPr/>
            <p:nvPr/>
          </p:nvSpPr>
          <p:spPr>
            <a:xfrm>
              <a:off x="17125773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7" name="Google Shape;1377;p162"/>
            <p:cNvSpPr/>
            <p:nvPr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78" name="Google Shape;1378;p162"/>
            <p:cNvSpPr/>
            <p:nvPr/>
          </p:nvSpPr>
          <p:spPr>
            <a:xfrm>
              <a:off x="16602744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79" name="Google Shape;1379;p162"/>
          <p:cNvSpPr txBox="1">
            <a:spLocks noGrp="1"/>
          </p:cNvSpPr>
          <p:nvPr>
            <p:ph type="body" idx="19"/>
          </p:nvPr>
        </p:nvSpPr>
        <p:spPr>
          <a:xfrm>
            <a:off x="11968546" y="6219077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0" name="Google Shape;1380;p162"/>
          <p:cNvGrpSpPr/>
          <p:nvPr/>
        </p:nvGrpSpPr>
        <p:grpSpPr>
          <a:xfrm>
            <a:off x="12099173" y="6819973"/>
            <a:ext cx="5138100" cy="430805"/>
            <a:chOff x="12418479" y="7008652"/>
            <a:chExt cx="5138100" cy="430805"/>
          </a:xfrm>
        </p:grpSpPr>
        <p:sp>
          <p:nvSpPr>
            <p:cNvPr id="1381" name="Google Shape;1381;p162"/>
            <p:cNvSpPr/>
            <p:nvPr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2" name="Google Shape;1382;p162"/>
            <p:cNvSpPr/>
            <p:nvPr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3" name="Google Shape;1383;p162"/>
            <p:cNvSpPr/>
            <p:nvPr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4" name="Google Shape;1384;p162"/>
            <p:cNvSpPr/>
            <p:nvPr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5" name="Google Shape;1385;p162"/>
            <p:cNvSpPr/>
            <p:nvPr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6" name="Google Shape;1386;p162"/>
            <p:cNvSpPr/>
            <p:nvPr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7" name="Google Shape;1387;p162"/>
            <p:cNvSpPr/>
            <p:nvPr/>
          </p:nvSpPr>
          <p:spPr>
            <a:xfrm>
              <a:off x="16079709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8" name="Google Shape;1388;p162"/>
            <p:cNvSpPr/>
            <p:nvPr/>
          </p:nvSpPr>
          <p:spPr>
            <a:xfrm>
              <a:off x="17125773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9" name="Google Shape;1389;p162"/>
            <p:cNvSpPr/>
            <p:nvPr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0" name="Google Shape;1390;p162"/>
            <p:cNvSpPr/>
            <p:nvPr/>
          </p:nvSpPr>
          <p:spPr>
            <a:xfrm>
              <a:off x="16602744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91" name="Google Shape;1391;p162"/>
          <p:cNvSpPr txBox="1">
            <a:spLocks noGrp="1"/>
          </p:cNvSpPr>
          <p:nvPr>
            <p:ph type="body" idx="20"/>
          </p:nvPr>
        </p:nvSpPr>
        <p:spPr>
          <a:xfrm>
            <a:off x="11968546" y="7525576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92" name="Google Shape;1392;p162"/>
          <p:cNvGrpSpPr/>
          <p:nvPr/>
        </p:nvGrpSpPr>
        <p:grpSpPr>
          <a:xfrm>
            <a:off x="12099173" y="8126471"/>
            <a:ext cx="5138100" cy="430805"/>
            <a:chOff x="12418479" y="8315150"/>
            <a:chExt cx="5138100" cy="430805"/>
          </a:xfrm>
        </p:grpSpPr>
        <p:sp>
          <p:nvSpPr>
            <p:cNvPr id="1393" name="Google Shape;1393;p162"/>
            <p:cNvSpPr/>
            <p:nvPr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4" name="Google Shape;1394;p162"/>
            <p:cNvSpPr/>
            <p:nvPr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5" name="Google Shape;1395;p162"/>
            <p:cNvSpPr/>
            <p:nvPr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6" name="Google Shape;1396;p162"/>
            <p:cNvSpPr/>
            <p:nvPr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7" name="Google Shape;1397;p162"/>
            <p:cNvSpPr/>
            <p:nvPr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8" name="Google Shape;1398;p162"/>
            <p:cNvSpPr/>
            <p:nvPr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9" name="Google Shape;1399;p162"/>
            <p:cNvSpPr/>
            <p:nvPr/>
          </p:nvSpPr>
          <p:spPr>
            <a:xfrm>
              <a:off x="16079709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0" name="Google Shape;1400;p162"/>
            <p:cNvSpPr/>
            <p:nvPr/>
          </p:nvSpPr>
          <p:spPr>
            <a:xfrm>
              <a:off x="17125773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1" name="Google Shape;1401;p162"/>
            <p:cNvSpPr/>
            <p:nvPr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2" name="Google Shape;1402;p162"/>
            <p:cNvSpPr/>
            <p:nvPr/>
          </p:nvSpPr>
          <p:spPr>
            <a:xfrm>
              <a:off x="16602744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l skill">
  <p:cSld name="Personal skill 2"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63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16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16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7" name="Google Shape;1407;p163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8" name="Google Shape;1408;p163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9" name="Google Shape;1409;p163"/>
          <p:cNvSpPr/>
          <p:nvPr/>
        </p:nvSpPr>
        <p:spPr>
          <a:xfrm>
            <a:off x="4684658" y="5560523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0" name="Google Shape;1410;p163"/>
          <p:cNvSpPr/>
          <p:nvPr/>
        </p:nvSpPr>
        <p:spPr>
          <a:xfrm>
            <a:off x="5706494" y="6515036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1" name="Google Shape;1411;p163"/>
          <p:cNvSpPr/>
          <p:nvPr/>
        </p:nvSpPr>
        <p:spPr>
          <a:xfrm>
            <a:off x="1357412" y="2815603"/>
            <a:ext cx="4163054" cy="4163054"/>
          </a:xfrm>
          <a:prstGeom prst="ellipse">
            <a:avLst/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2" name="Google Shape;1412;p163"/>
          <p:cNvSpPr/>
          <p:nvPr/>
        </p:nvSpPr>
        <p:spPr>
          <a:xfrm>
            <a:off x="996836" y="2898946"/>
            <a:ext cx="1368151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3" name="Google Shape;1413;p163"/>
          <p:cNvSpPr/>
          <p:nvPr/>
        </p:nvSpPr>
        <p:spPr>
          <a:xfrm>
            <a:off x="1193527" y="2691455"/>
            <a:ext cx="4163054" cy="4163054"/>
          </a:xfrm>
          <a:prstGeom prst="ellipse">
            <a:avLst/>
          </a:prstGeom>
          <a:solidFill>
            <a:srgbClr val="EF74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4" name="Google Shape;1414;p163"/>
          <p:cNvSpPr>
            <a:spLocks noGrp="1"/>
          </p:cNvSpPr>
          <p:nvPr>
            <p:ph type="pic" idx="2"/>
          </p:nvPr>
        </p:nvSpPr>
        <p:spPr>
          <a:xfrm>
            <a:off x="1329276" y="2815601"/>
            <a:ext cx="4044577" cy="404457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15" name="Google Shape;1415;p163"/>
          <p:cNvSpPr/>
          <p:nvPr/>
        </p:nvSpPr>
        <p:spPr>
          <a:xfrm>
            <a:off x="627842" y="2220421"/>
            <a:ext cx="565686" cy="5656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6" name="Google Shape;1416;p163"/>
          <p:cNvSpPr txBox="1">
            <a:spLocks noGrp="1"/>
          </p:cNvSpPr>
          <p:nvPr>
            <p:ph type="body" idx="3"/>
          </p:nvPr>
        </p:nvSpPr>
        <p:spPr>
          <a:xfrm>
            <a:off x="541846" y="7178632"/>
            <a:ext cx="56633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7" name="Google Shape;1417;p163"/>
          <p:cNvSpPr txBox="1">
            <a:spLocks noGrp="1"/>
          </p:cNvSpPr>
          <p:nvPr>
            <p:ph type="body" idx="4"/>
          </p:nvPr>
        </p:nvSpPr>
        <p:spPr>
          <a:xfrm>
            <a:off x="799794" y="7802413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591A09"/>
              </a:buClr>
              <a:buSzPts val="1999"/>
              <a:buNone/>
              <a:defRPr sz="1999" i="1">
                <a:solidFill>
                  <a:srgbClr val="591A0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8" name="Google Shape;1418;p163"/>
          <p:cNvSpPr txBox="1">
            <a:spLocks noGrp="1"/>
          </p:cNvSpPr>
          <p:nvPr>
            <p:ph type="body" idx="5"/>
          </p:nvPr>
        </p:nvSpPr>
        <p:spPr>
          <a:xfrm>
            <a:off x="6185745" y="2506652"/>
            <a:ext cx="562797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9" name="Google Shape;1419;p163"/>
          <p:cNvSpPr txBox="1">
            <a:spLocks noGrp="1"/>
          </p:cNvSpPr>
          <p:nvPr>
            <p:ph type="body" idx="6"/>
          </p:nvPr>
        </p:nvSpPr>
        <p:spPr>
          <a:xfrm>
            <a:off x="6212228" y="3386006"/>
            <a:ext cx="5586604" cy="2174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0" name="Google Shape;1420;p163"/>
          <p:cNvSpPr/>
          <p:nvPr/>
        </p:nvSpPr>
        <p:spPr>
          <a:xfrm>
            <a:off x="6356245" y="3298741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1" name="Google Shape;1421;p163"/>
          <p:cNvSpPr/>
          <p:nvPr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2" name="Google Shape;1422;p163"/>
          <p:cNvSpPr>
            <a:spLocks noGrp="1"/>
          </p:cNvSpPr>
          <p:nvPr>
            <p:ph type="pic" idx="7"/>
          </p:nvPr>
        </p:nvSpPr>
        <p:spPr>
          <a:xfrm>
            <a:off x="6484145" y="5891726"/>
            <a:ext cx="573396" cy="5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3" name="Google Shape;1423;p163"/>
          <p:cNvSpPr/>
          <p:nvPr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4" name="Google Shape;1424;p163"/>
          <p:cNvSpPr>
            <a:spLocks noGrp="1"/>
          </p:cNvSpPr>
          <p:nvPr>
            <p:ph type="pic" idx="8"/>
          </p:nvPr>
        </p:nvSpPr>
        <p:spPr>
          <a:xfrm>
            <a:off x="6484143" y="6959699"/>
            <a:ext cx="573396" cy="5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5" name="Google Shape;1425;p163"/>
          <p:cNvSpPr/>
          <p:nvPr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6" name="Google Shape;1426;p163"/>
          <p:cNvSpPr>
            <a:spLocks noGrp="1"/>
          </p:cNvSpPr>
          <p:nvPr>
            <p:ph type="pic" idx="9"/>
          </p:nvPr>
        </p:nvSpPr>
        <p:spPr>
          <a:xfrm>
            <a:off x="6484145" y="8027672"/>
            <a:ext cx="573396" cy="5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7" name="Google Shape;1427;p163"/>
          <p:cNvSpPr txBox="1">
            <a:spLocks noGrp="1"/>
          </p:cNvSpPr>
          <p:nvPr>
            <p:ph type="body" idx="13"/>
          </p:nvPr>
        </p:nvSpPr>
        <p:spPr>
          <a:xfrm>
            <a:off x="7185439" y="5818384"/>
            <a:ext cx="462919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i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8" name="Google Shape;1428;p163"/>
          <p:cNvSpPr txBox="1">
            <a:spLocks noGrp="1"/>
          </p:cNvSpPr>
          <p:nvPr>
            <p:ph type="body" idx="14"/>
          </p:nvPr>
        </p:nvSpPr>
        <p:spPr>
          <a:xfrm>
            <a:off x="7185439" y="6886355"/>
            <a:ext cx="462919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i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9" name="Google Shape;1429;p163"/>
          <p:cNvSpPr txBox="1">
            <a:spLocks noGrp="1"/>
          </p:cNvSpPr>
          <p:nvPr>
            <p:ph type="body" idx="15"/>
          </p:nvPr>
        </p:nvSpPr>
        <p:spPr>
          <a:xfrm>
            <a:off x="7185439" y="7954328"/>
            <a:ext cx="462919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i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0" name="Google Shape;1430;p163"/>
          <p:cNvSpPr txBox="1">
            <a:spLocks noGrp="1"/>
          </p:cNvSpPr>
          <p:nvPr>
            <p:ph type="body" idx="16"/>
          </p:nvPr>
        </p:nvSpPr>
        <p:spPr>
          <a:xfrm>
            <a:off x="11978305" y="2503264"/>
            <a:ext cx="506147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3199"/>
              <a:buNone/>
              <a:defRPr sz="3199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1" name="Google Shape;1431;p163"/>
          <p:cNvSpPr/>
          <p:nvPr/>
        </p:nvSpPr>
        <p:spPr>
          <a:xfrm>
            <a:off x="12148804" y="3295350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2" name="Google Shape;1432;p163"/>
          <p:cNvSpPr txBox="1">
            <a:spLocks noGrp="1"/>
          </p:cNvSpPr>
          <p:nvPr>
            <p:ph type="body" idx="17"/>
          </p:nvPr>
        </p:nvSpPr>
        <p:spPr>
          <a:xfrm>
            <a:off x="11968546" y="3606080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33" name="Google Shape;1433;p163"/>
          <p:cNvGrpSpPr/>
          <p:nvPr/>
        </p:nvGrpSpPr>
        <p:grpSpPr>
          <a:xfrm>
            <a:off x="12099172" y="4206976"/>
            <a:ext cx="5138100" cy="430805"/>
            <a:chOff x="12418479" y="4395656"/>
            <a:chExt cx="5138100" cy="430805"/>
          </a:xfrm>
        </p:grpSpPr>
        <p:sp>
          <p:nvSpPr>
            <p:cNvPr id="1434" name="Google Shape;1434;p163"/>
            <p:cNvSpPr/>
            <p:nvPr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5" name="Google Shape;1435;p163"/>
            <p:cNvSpPr/>
            <p:nvPr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6" name="Google Shape;1436;p163"/>
            <p:cNvSpPr/>
            <p:nvPr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7" name="Google Shape;1437;p163"/>
            <p:cNvSpPr/>
            <p:nvPr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8" name="Google Shape;1438;p163"/>
            <p:cNvSpPr/>
            <p:nvPr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39" name="Google Shape;1439;p163"/>
            <p:cNvSpPr/>
            <p:nvPr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0" name="Google Shape;1440;p163"/>
            <p:cNvSpPr/>
            <p:nvPr/>
          </p:nvSpPr>
          <p:spPr>
            <a:xfrm>
              <a:off x="16079709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1" name="Google Shape;1441;p163"/>
            <p:cNvSpPr/>
            <p:nvPr/>
          </p:nvSpPr>
          <p:spPr>
            <a:xfrm>
              <a:off x="17125773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2" name="Google Shape;1442;p163"/>
            <p:cNvSpPr/>
            <p:nvPr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3" name="Google Shape;1443;p163"/>
            <p:cNvSpPr/>
            <p:nvPr/>
          </p:nvSpPr>
          <p:spPr>
            <a:xfrm>
              <a:off x="16602744" y="4395656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44" name="Google Shape;1444;p163"/>
          <p:cNvSpPr txBox="1">
            <a:spLocks noGrp="1"/>
          </p:cNvSpPr>
          <p:nvPr>
            <p:ph type="body" idx="18"/>
          </p:nvPr>
        </p:nvSpPr>
        <p:spPr>
          <a:xfrm>
            <a:off x="11968546" y="4912577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45" name="Google Shape;1445;p163"/>
          <p:cNvGrpSpPr/>
          <p:nvPr/>
        </p:nvGrpSpPr>
        <p:grpSpPr>
          <a:xfrm>
            <a:off x="12099172" y="5513474"/>
            <a:ext cx="5138100" cy="430805"/>
            <a:chOff x="12418479" y="5702154"/>
            <a:chExt cx="5138100" cy="430805"/>
          </a:xfrm>
        </p:grpSpPr>
        <p:sp>
          <p:nvSpPr>
            <p:cNvPr id="1446" name="Google Shape;1446;p163"/>
            <p:cNvSpPr/>
            <p:nvPr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7" name="Google Shape;1447;p163"/>
            <p:cNvSpPr/>
            <p:nvPr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8" name="Google Shape;1448;p163"/>
            <p:cNvSpPr/>
            <p:nvPr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9" name="Google Shape;1449;p163"/>
            <p:cNvSpPr/>
            <p:nvPr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0" name="Google Shape;1450;p163"/>
            <p:cNvSpPr/>
            <p:nvPr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1" name="Google Shape;1451;p163"/>
            <p:cNvSpPr/>
            <p:nvPr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2" name="Google Shape;1452;p163"/>
            <p:cNvSpPr/>
            <p:nvPr/>
          </p:nvSpPr>
          <p:spPr>
            <a:xfrm>
              <a:off x="16079709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3" name="Google Shape;1453;p163"/>
            <p:cNvSpPr/>
            <p:nvPr/>
          </p:nvSpPr>
          <p:spPr>
            <a:xfrm>
              <a:off x="17125773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4" name="Google Shape;1454;p163"/>
            <p:cNvSpPr/>
            <p:nvPr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5" name="Google Shape;1455;p163"/>
            <p:cNvSpPr/>
            <p:nvPr/>
          </p:nvSpPr>
          <p:spPr>
            <a:xfrm>
              <a:off x="16602744" y="5702154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56" name="Google Shape;1456;p163"/>
          <p:cNvSpPr txBox="1">
            <a:spLocks noGrp="1"/>
          </p:cNvSpPr>
          <p:nvPr>
            <p:ph type="body" idx="19"/>
          </p:nvPr>
        </p:nvSpPr>
        <p:spPr>
          <a:xfrm>
            <a:off x="11968546" y="6219076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57" name="Google Shape;1457;p163"/>
          <p:cNvGrpSpPr/>
          <p:nvPr/>
        </p:nvGrpSpPr>
        <p:grpSpPr>
          <a:xfrm>
            <a:off x="12099172" y="6819971"/>
            <a:ext cx="5138100" cy="430805"/>
            <a:chOff x="12418479" y="7008652"/>
            <a:chExt cx="5138100" cy="430805"/>
          </a:xfrm>
        </p:grpSpPr>
        <p:sp>
          <p:nvSpPr>
            <p:cNvPr id="1458" name="Google Shape;1458;p163"/>
            <p:cNvSpPr/>
            <p:nvPr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59" name="Google Shape;1459;p163"/>
            <p:cNvSpPr/>
            <p:nvPr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0" name="Google Shape;1460;p163"/>
            <p:cNvSpPr/>
            <p:nvPr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1" name="Google Shape;1461;p163"/>
            <p:cNvSpPr/>
            <p:nvPr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2" name="Google Shape;1462;p163"/>
            <p:cNvSpPr/>
            <p:nvPr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3" name="Google Shape;1463;p163"/>
            <p:cNvSpPr/>
            <p:nvPr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4" name="Google Shape;1464;p163"/>
            <p:cNvSpPr/>
            <p:nvPr/>
          </p:nvSpPr>
          <p:spPr>
            <a:xfrm>
              <a:off x="16079709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5" name="Google Shape;1465;p163"/>
            <p:cNvSpPr/>
            <p:nvPr/>
          </p:nvSpPr>
          <p:spPr>
            <a:xfrm>
              <a:off x="17125773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6" name="Google Shape;1466;p163"/>
            <p:cNvSpPr/>
            <p:nvPr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7" name="Google Shape;1467;p163"/>
            <p:cNvSpPr/>
            <p:nvPr/>
          </p:nvSpPr>
          <p:spPr>
            <a:xfrm>
              <a:off x="16602744" y="7008652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68" name="Google Shape;1468;p163"/>
          <p:cNvSpPr txBox="1">
            <a:spLocks noGrp="1"/>
          </p:cNvSpPr>
          <p:nvPr>
            <p:ph type="body" idx="20"/>
          </p:nvPr>
        </p:nvSpPr>
        <p:spPr>
          <a:xfrm>
            <a:off x="11968546" y="7525574"/>
            <a:ext cx="5147474" cy="57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1999"/>
              <a:buNone/>
              <a:defRPr sz="1999" i="1">
                <a:solidFill>
                  <a:srgbClr val="420D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69" name="Google Shape;1469;p163"/>
          <p:cNvGrpSpPr/>
          <p:nvPr/>
        </p:nvGrpSpPr>
        <p:grpSpPr>
          <a:xfrm>
            <a:off x="12099172" y="8126470"/>
            <a:ext cx="5138100" cy="430805"/>
            <a:chOff x="12418479" y="8315150"/>
            <a:chExt cx="5138100" cy="430805"/>
          </a:xfrm>
        </p:grpSpPr>
        <p:sp>
          <p:nvSpPr>
            <p:cNvPr id="1470" name="Google Shape;1470;p163"/>
            <p:cNvSpPr/>
            <p:nvPr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1" name="Google Shape;1471;p163"/>
            <p:cNvSpPr/>
            <p:nvPr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2" name="Google Shape;1472;p163"/>
            <p:cNvSpPr/>
            <p:nvPr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3" name="Google Shape;1473;p163"/>
            <p:cNvSpPr/>
            <p:nvPr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4" name="Google Shape;1474;p163"/>
            <p:cNvSpPr/>
            <p:nvPr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5" name="Google Shape;1475;p163"/>
            <p:cNvSpPr/>
            <p:nvPr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6" name="Google Shape;1476;p163"/>
            <p:cNvSpPr/>
            <p:nvPr/>
          </p:nvSpPr>
          <p:spPr>
            <a:xfrm>
              <a:off x="16079709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7" name="Google Shape;1477;p163"/>
            <p:cNvSpPr/>
            <p:nvPr/>
          </p:nvSpPr>
          <p:spPr>
            <a:xfrm>
              <a:off x="17125773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8" name="Google Shape;1478;p163"/>
            <p:cNvSpPr/>
            <p:nvPr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9" name="Google Shape;1479;p163"/>
            <p:cNvSpPr/>
            <p:nvPr/>
          </p:nvSpPr>
          <p:spPr>
            <a:xfrm>
              <a:off x="16602744" y="8315150"/>
              <a:ext cx="430805" cy="430805"/>
            </a:xfrm>
            <a:prstGeom prst="ellipse">
              <a:avLst/>
            </a:prstGeom>
            <a:solidFill>
              <a:srgbClr val="DDDD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tory timeline">
  <p:cSld name="History timeline"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6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16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16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4" name="Google Shape;1484;p16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5" name="Google Shape;1485;p164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6" name="Google Shape;1486;p164"/>
          <p:cNvSpPr/>
          <p:nvPr/>
        </p:nvSpPr>
        <p:spPr>
          <a:xfrm>
            <a:off x="0" y="5533874"/>
            <a:ext cx="18286413" cy="13607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7" name="Google Shape;1487;p164"/>
          <p:cNvSpPr/>
          <p:nvPr/>
        </p:nvSpPr>
        <p:spPr>
          <a:xfrm>
            <a:off x="6509" y="5533874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8" name="Google Shape;1488;p164"/>
          <p:cNvSpPr/>
          <p:nvPr/>
        </p:nvSpPr>
        <p:spPr>
          <a:xfrm>
            <a:off x="15438933" y="5533871"/>
            <a:ext cx="2847482" cy="136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9" name="Google Shape;1489;p164"/>
          <p:cNvSpPr/>
          <p:nvPr/>
        </p:nvSpPr>
        <p:spPr>
          <a:xfrm>
            <a:off x="11290996" y="5533871"/>
            <a:ext cx="4160967" cy="136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0" name="Google Shape;1490;p164"/>
          <p:cNvSpPr/>
          <p:nvPr/>
        </p:nvSpPr>
        <p:spPr>
          <a:xfrm>
            <a:off x="7047865" y="5533871"/>
            <a:ext cx="4160967" cy="136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1" name="Google Shape;1491;p164"/>
          <p:cNvSpPr/>
          <p:nvPr/>
        </p:nvSpPr>
        <p:spPr>
          <a:xfrm>
            <a:off x="2886898" y="5533872"/>
            <a:ext cx="4160967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2" name="Google Shape;1492;p164"/>
          <p:cNvSpPr/>
          <p:nvPr/>
        </p:nvSpPr>
        <p:spPr>
          <a:xfrm>
            <a:off x="2573642" y="5297108"/>
            <a:ext cx="609600" cy="60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3" name="Google Shape;1493;p164"/>
          <p:cNvSpPr/>
          <p:nvPr/>
        </p:nvSpPr>
        <p:spPr>
          <a:xfrm>
            <a:off x="6743064" y="5297108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4" name="Google Shape;1494;p164"/>
          <p:cNvSpPr/>
          <p:nvPr/>
        </p:nvSpPr>
        <p:spPr>
          <a:xfrm>
            <a:off x="10928465" y="5297108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5" name="Google Shape;1495;p164"/>
          <p:cNvSpPr/>
          <p:nvPr/>
        </p:nvSpPr>
        <p:spPr>
          <a:xfrm>
            <a:off x="15108580" y="5297108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6" name="Google Shape;1496;p164"/>
          <p:cNvSpPr txBox="1">
            <a:spLocks noGrp="1"/>
          </p:cNvSpPr>
          <p:nvPr>
            <p:ph type="body" idx="2"/>
          </p:nvPr>
        </p:nvSpPr>
        <p:spPr>
          <a:xfrm>
            <a:off x="1656177" y="4534745"/>
            <a:ext cx="244453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591A09"/>
              </a:buClr>
              <a:buSzPts val="3199"/>
              <a:buNone/>
              <a:defRPr sz="3199" i="1">
                <a:solidFill>
                  <a:srgbClr val="591A0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7" name="Google Shape;1497;p164"/>
          <p:cNvSpPr txBox="1">
            <a:spLocks noGrp="1"/>
          </p:cNvSpPr>
          <p:nvPr>
            <p:ph type="body" idx="3"/>
          </p:nvPr>
        </p:nvSpPr>
        <p:spPr>
          <a:xfrm>
            <a:off x="604304" y="3852577"/>
            <a:ext cx="454827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199"/>
              <a:buNone/>
              <a:defRPr sz="3199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8" name="Google Shape;1498;p164"/>
          <p:cNvSpPr txBox="1">
            <a:spLocks noGrp="1"/>
          </p:cNvSpPr>
          <p:nvPr>
            <p:ph type="body" idx="4"/>
          </p:nvPr>
        </p:nvSpPr>
        <p:spPr>
          <a:xfrm>
            <a:off x="604304" y="2428969"/>
            <a:ext cx="4548274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9" name="Google Shape;1499;p164"/>
          <p:cNvSpPr/>
          <p:nvPr/>
        </p:nvSpPr>
        <p:spPr>
          <a:xfrm>
            <a:off x="1258263" y="3788884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0" name="Google Shape;1500;p164"/>
          <p:cNvSpPr txBox="1">
            <a:spLocks noGrp="1"/>
          </p:cNvSpPr>
          <p:nvPr>
            <p:ph type="body" idx="5"/>
          </p:nvPr>
        </p:nvSpPr>
        <p:spPr>
          <a:xfrm>
            <a:off x="5825599" y="5961949"/>
            <a:ext cx="244453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3199"/>
              <a:buNone/>
              <a:defRPr sz="3199" i="1">
                <a:solidFill>
                  <a:srgbClr val="420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1" name="Google Shape;1501;p164"/>
          <p:cNvSpPr txBox="1">
            <a:spLocks noGrp="1"/>
          </p:cNvSpPr>
          <p:nvPr>
            <p:ph type="body" idx="6"/>
          </p:nvPr>
        </p:nvSpPr>
        <p:spPr>
          <a:xfrm>
            <a:off x="4773727" y="6629608"/>
            <a:ext cx="454827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3199"/>
              <a:buNone/>
              <a:defRPr sz="3199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2" name="Google Shape;1502;p164"/>
          <p:cNvSpPr/>
          <p:nvPr/>
        </p:nvSpPr>
        <p:spPr>
          <a:xfrm>
            <a:off x="5427685" y="7378714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3" name="Google Shape;1503;p164"/>
          <p:cNvSpPr txBox="1">
            <a:spLocks noGrp="1"/>
          </p:cNvSpPr>
          <p:nvPr>
            <p:ph type="body" idx="7"/>
          </p:nvPr>
        </p:nvSpPr>
        <p:spPr>
          <a:xfrm>
            <a:off x="4773727" y="7581349"/>
            <a:ext cx="4548274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4" name="Google Shape;1504;p164"/>
          <p:cNvSpPr txBox="1">
            <a:spLocks noGrp="1"/>
          </p:cNvSpPr>
          <p:nvPr>
            <p:ph type="body" idx="8"/>
          </p:nvPr>
        </p:nvSpPr>
        <p:spPr>
          <a:xfrm>
            <a:off x="10010999" y="4512973"/>
            <a:ext cx="244453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600000"/>
              </a:buClr>
              <a:buSzPts val="3199"/>
              <a:buNone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5" name="Google Shape;1505;p164"/>
          <p:cNvSpPr txBox="1">
            <a:spLocks noGrp="1"/>
          </p:cNvSpPr>
          <p:nvPr>
            <p:ph type="body" idx="9"/>
          </p:nvPr>
        </p:nvSpPr>
        <p:spPr>
          <a:xfrm>
            <a:off x="8959128" y="3830804"/>
            <a:ext cx="454827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3199"/>
              <a:buNone/>
              <a:defRPr sz="3199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6" name="Google Shape;1506;p164"/>
          <p:cNvSpPr txBox="1">
            <a:spLocks noGrp="1"/>
          </p:cNvSpPr>
          <p:nvPr>
            <p:ph type="body" idx="13"/>
          </p:nvPr>
        </p:nvSpPr>
        <p:spPr>
          <a:xfrm>
            <a:off x="8959128" y="2407198"/>
            <a:ext cx="4548274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7" name="Google Shape;1507;p164"/>
          <p:cNvSpPr/>
          <p:nvPr/>
        </p:nvSpPr>
        <p:spPr>
          <a:xfrm>
            <a:off x="9613085" y="3767113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8" name="Google Shape;1508;p164"/>
          <p:cNvSpPr txBox="1">
            <a:spLocks noGrp="1"/>
          </p:cNvSpPr>
          <p:nvPr>
            <p:ph type="body" idx="14"/>
          </p:nvPr>
        </p:nvSpPr>
        <p:spPr>
          <a:xfrm>
            <a:off x="14215756" y="5961949"/>
            <a:ext cx="2444531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92100"/>
              </a:buClr>
              <a:buSzPts val="3199"/>
              <a:buNone/>
              <a:defRPr sz="3199" i="1">
                <a:solidFill>
                  <a:srgbClr val="9921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9" name="Google Shape;1509;p164"/>
          <p:cNvSpPr txBox="1">
            <a:spLocks noGrp="1"/>
          </p:cNvSpPr>
          <p:nvPr>
            <p:ph type="body" idx="15"/>
          </p:nvPr>
        </p:nvSpPr>
        <p:spPr>
          <a:xfrm>
            <a:off x="13163884" y="6629608"/>
            <a:ext cx="454827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199"/>
              <a:buNone/>
              <a:defRPr sz="3199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0" name="Google Shape;1510;p164"/>
          <p:cNvSpPr/>
          <p:nvPr/>
        </p:nvSpPr>
        <p:spPr>
          <a:xfrm>
            <a:off x="13817844" y="7378714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1" name="Google Shape;1511;p164"/>
          <p:cNvSpPr txBox="1">
            <a:spLocks noGrp="1"/>
          </p:cNvSpPr>
          <p:nvPr>
            <p:ph type="body" idx="16"/>
          </p:nvPr>
        </p:nvSpPr>
        <p:spPr>
          <a:xfrm>
            <a:off x="13163884" y="7581349"/>
            <a:ext cx="4548274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istory timeline">
  <p:cSld name="1_History timeline"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65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16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165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6" name="Google Shape;1516;p16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165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8" name="Google Shape;1518;p165"/>
          <p:cNvSpPr/>
          <p:nvPr/>
        </p:nvSpPr>
        <p:spPr>
          <a:xfrm rot="4617169">
            <a:off x="588796" y="5409184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9" name="Google Shape;1519;p165"/>
          <p:cNvSpPr/>
          <p:nvPr/>
        </p:nvSpPr>
        <p:spPr>
          <a:xfrm>
            <a:off x="0" y="5922290"/>
            <a:ext cx="6273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0" name="Google Shape;1520;p165"/>
          <p:cNvSpPr/>
          <p:nvPr/>
        </p:nvSpPr>
        <p:spPr>
          <a:xfrm rot="5400000">
            <a:off x="188523" y="4473914"/>
            <a:ext cx="190694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1" name="Google Shape;1521;p165"/>
          <p:cNvSpPr/>
          <p:nvPr/>
        </p:nvSpPr>
        <p:spPr>
          <a:xfrm>
            <a:off x="1014990" y="3416306"/>
            <a:ext cx="254000" cy="2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2" name="Google Shape;1522;p165"/>
          <p:cNvSpPr/>
          <p:nvPr/>
        </p:nvSpPr>
        <p:spPr>
          <a:xfrm rot="10800000" flipH="1">
            <a:off x="908574" y="5735601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3" name="Google Shape;1523;p165"/>
          <p:cNvSpPr/>
          <p:nvPr/>
        </p:nvSpPr>
        <p:spPr>
          <a:xfrm rot="10800000" flipH="1">
            <a:off x="1327673" y="5922290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4" name="Google Shape;1524;p165"/>
          <p:cNvSpPr/>
          <p:nvPr/>
        </p:nvSpPr>
        <p:spPr>
          <a:xfrm rot="6182831" flipH="1">
            <a:off x="3836819" y="5396262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5" name="Google Shape;1525;p165"/>
          <p:cNvSpPr/>
          <p:nvPr/>
        </p:nvSpPr>
        <p:spPr>
          <a:xfrm rot="5400000" flipH="1">
            <a:off x="3436547" y="7365353"/>
            <a:ext cx="190694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6" name="Google Shape;1526;p165"/>
          <p:cNvSpPr/>
          <p:nvPr/>
        </p:nvSpPr>
        <p:spPr>
          <a:xfrm rot="10800000" flipH="1">
            <a:off x="4263016" y="8214683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7" name="Google Shape;1527;p165"/>
          <p:cNvSpPr/>
          <p:nvPr/>
        </p:nvSpPr>
        <p:spPr>
          <a:xfrm>
            <a:off x="4161417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8" name="Google Shape;1528;p165"/>
          <p:cNvSpPr/>
          <p:nvPr/>
        </p:nvSpPr>
        <p:spPr>
          <a:xfrm>
            <a:off x="4580513" y="5921301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9" name="Google Shape;1529;p165"/>
          <p:cNvSpPr/>
          <p:nvPr/>
        </p:nvSpPr>
        <p:spPr>
          <a:xfrm rot="4617169">
            <a:off x="7089661" y="5413507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0" name="Google Shape;1530;p165"/>
          <p:cNvSpPr/>
          <p:nvPr/>
        </p:nvSpPr>
        <p:spPr>
          <a:xfrm rot="5400000">
            <a:off x="6689388" y="4478237"/>
            <a:ext cx="190694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1" name="Google Shape;1531;p165"/>
          <p:cNvSpPr/>
          <p:nvPr/>
        </p:nvSpPr>
        <p:spPr>
          <a:xfrm>
            <a:off x="7515857" y="3420627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2" name="Google Shape;1532;p165"/>
          <p:cNvSpPr/>
          <p:nvPr/>
        </p:nvSpPr>
        <p:spPr>
          <a:xfrm rot="10800000" flipH="1">
            <a:off x="7420582" y="5735601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3" name="Google Shape;1533;p165"/>
          <p:cNvSpPr/>
          <p:nvPr/>
        </p:nvSpPr>
        <p:spPr>
          <a:xfrm rot="10800000" flipH="1">
            <a:off x="7839679" y="5922290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4" name="Google Shape;1534;p165"/>
          <p:cNvSpPr/>
          <p:nvPr/>
        </p:nvSpPr>
        <p:spPr>
          <a:xfrm rot="6182831" flipH="1">
            <a:off x="10348827" y="5396262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5" name="Google Shape;1535;p165"/>
          <p:cNvSpPr/>
          <p:nvPr/>
        </p:nvSpPr>
        <p:spPr>
          <a:xfrm rot="5400000" flipH="1">
            <a:off x="9948554" y="7365353"/>
            <a:ext cx="19069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6" name="Google Shape;1536;p165"/>
          <p:cNvSpPr/>
          <p:nvPr/>
        </p:nvSpPr>
        <p:spPr>
          <a:xfrm rot="10800000" flipH="1">
            <a:off x="10775021" y="8214683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7" name="Google Shape;1537;p165"/>
          <p:cNvSpPr/>
          <p:nvPr/>
        </p:nvSpPr>
        <p:spPr>
          <a:xfrm>
            <a:off x="10673423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8" name="Google Shape;1538;p165"/>
          <p:cNvSpPr/>
          <p:nvPr/>
        </p:nvSpPr>
        <p:spPr>
          <a:xfrm>
            <a:off x="11092520" y="5921301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9" name="Google Shape;1539;p165"/>
          <p:cNvSpPr/>
          <p:nvPr/>
        </p:nvSpPr>
        <p:spPr>
          <a:xfrm rot="4617169">
            <a:off x="13601669" y="5413507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0" name="Google Shape;1540;p165"/>
          <p:cNvSpPr/>
          <p:nvPr/>
        </p:nvSpPr>
        <p:spPr>
          <a:xfrm rot="5400000">
            <a:off x="13201394" y="4478237"/>
            <a:ext cx="190694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1" name="Google Shape;1541;p165"/>
          <p:cNvSpPr/>
          <p:nvPr/>
        </p:nvSpPr>
        <p:spPr>
          <a:xfrm>
            <a:off x="14027863" y="3420627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2" name="Google Shape;1542;p165"/>
          <p:cNvSpPr/>
          <p:nvPr/>
        </p:nvSpPr>
        <p:spPr>
          <a:xfrm rot="10800000" flipH="1">
            <a:off x="13928052" y="5735601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3" name="Google Shape;1543;p165"/>
          <p:cNvSpPr txBox="1">
            <a:spLocks noGrp="1"/>
          </p:cNvSpPr>
          <p:nvPr>
            <p:ph type="body" idx="2"/>
          </p:nvPr>
        </p:nvSpPr>
        <p:spPr>
          <a:xfrm>
            <a:off x="1327672" y="3270350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4" name="Google Shape;1544;p165"/>
          <p:cNvSpPr txBox="1">
            <a:spLocks noGrp="1"/>
          </p:cNvSpPr>
          <p:nvPr>
            <p:ph type="body" idx="3"/>
          </p:nvPr>
        </p:nvSpPr>
        <p:spPr>
          <a:xfrm>
            <a:off x="1334402" y="4025993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5" name="Google Shape;1545;p165"/>
          <p:cNvSpPr/>
          <p:nvPr/>
        </p:nvSpPr>
        <p:spPr>
          <a:xfrm>
            <a:off x="1477607" y="3928586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6" name="Google Shape;1546;p165"/>
          <p:cNvSpPr txBox="1">
            <a:spLocks noGrp="1"/>
          </p:cNvSpPr>
          <p:nvPr>
            <p:ph type="body" idx="4"/>
          </p:nvPr>
        </p:nvSpPr>
        <p:spPr>
          <a:xfrm>
            <a:off x="291647" y="2688820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591A09"/>
              </a:buClr>
              <a:buSzPts val="3199"/>
              <a:buNone/>
              <a:defRPr sz="3199" i="1">
                <a:solidFill>
                  <a:srgbClr val="591A0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7" name="Google Shape;1547;p165"/>
          <p:cNvSpPr txBox="1">
            <a:spLocks noGrp="1"/>
          </p:cNvSpPr>
          <p:nvPr>
            <p:ph type="body" idx="5"/>
          </p:nvPr>
        </p:nvSpPr>
        <p:spPr>
          <a:xfrm>
            <a:off x="7814279" y="3270350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8" name="Google Shape;1548;p165"/>
          <p:cNvSpPr txBox="1">
            <a:spLocks noGrp="1"/>
          </p:cNvSpPr>
          <p:nvPr>
            <p:ph type="body" idx="6"/>
          </p:nvPr>
        </p:nvSpPr>
        <p:spPr>
          <a:xfrm>
            <a:off x="7821009" y="4025993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9" name="Google Shape;1549;p165"/>
          <p:cNvSpPr/>
          <p:nvPr/>
        </p:nvSpPr>
        <p:spPr>
          <a:xfrm>
            <a:off x="7964214" y="3928586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0" name="Google Shape;1550;p165"/>
          <p:cNvSpPr txBox="1">
            <a:spLocks noGrp="1"/>
          </p:cNvSpPr>
          <p:nvPr>
            <p:ph type="body" idx="7"/>
          </p:nvPr>
        </p:nvSpPr>
        <p:spPr>
          <a:xfrm>
            <a:off x="6778254" y="2688820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600000"/>
              </a:buClr>
              <a:buSzPts val="3199"/>
              <a:buNone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1" name="Google Shape;1551;p165"/>
          <p:cNvSpPr txBox="1">
            <a:spLocks noGrp="1"/>
          </p:cNvSpPr>
          <p:nvPr>
            <p:ph type="body" idx="8"/>
          </p:nvPr>
        </p:nvSpPr>
        <p:spPr>
          <a:xfrm>
            <a:off x="14324842" y="3270350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2" name="Google Shape;1552;p165"/>
          <p:cNvSpPr txBox="1">
            <a:spLocks noGrp="1"/>
          </p:cNvSpPr>
          <p:nvPr>
            <p:ph type="body" idx="9"/>
          </p:nvPr>
        </p:nvSpPr>
        <p:spPr>
          <a:xfrm>
            <a:off x="14331572" y="4025993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3" name="Google Shape;1553;p165"/>
          <p:cNvSpPr/>
          <p:nvPr/>
        </p:nvSpPr>
        <p:spPr>
          <a:xfrm>
            <a:off x="14474775" y="3928586"/>
            <a:ext cx="3240359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4" name="Google Shape;1554;p165"/>
          <p:cNvSpPr txBox="1">
            <a:spLocks noGrp="1"/>
          </p:cNvSpPr>
          <p:nvPr>
            <p:ph type="body" idx="13"/>
          </p:nvPr>
        </p:nvSpPr>
        <p:spPr>
          <a:xfrm>
            <a:off x="13288814" y="2688820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C0900"/>
              </a:buClr>
              <a:buSzPts val="3199"/>
              <a:buNone/>
              <a:defRPr sz="3199" i="1">
                <a:solidFill>
                  <a:srgbClr val="2C09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5" name="Google Shape;1555;p165"/>
          <p:cNvSpPr txBox="1">
            <a:spLocks noGrp="1"/>
          </p:cNvSpPr>
          <p:nvPr>
            <p:ph type="body" idx="14"/>
          </p:nvPr>
        </p:nvSpPr>
        <p:spPr>
          <a:xfrm>
            <a:off x="4580513" y="6632569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6" name="Google Shape;1556;p165"/>
          <p:cNvSpPr txBox="1">
            <a:spLocks noGrp="1"/>
          </p:cNvSpPr>
          <p:nvPr>
            <p:ph type="body" idx="15"/>
          </p:nvPr>
        </p:nvSpPr>
        <p:spPr>
          <a:xfrm>
            <a:off x="4587243" y="7388213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7" name="Google Shape;1557;p165"/>
          <p:cNvSpPr/>
          <p:nvPr/>
        </p:nvSpPr>
        <p:spPr>
          <a:xfrm>
            <a:off x="4730448" y="7290805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8" name="Google Shape;1558;p165"/>
          <p:cNvSpPr txBox="1">
            <a:spLocks noGrp="1"/>
          </p:cNvSpPr>
          <p:nvPr>
            <p:ph type="body" idx="16"/>
          </p:nvPr>
        </p:nvSpPr>
        <p:spPr>
          <a:xfrm>
            <a:off x="3519088" y="8462888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3199"/>
              <a:buNone/>
              <a:defRPr sz="3199" i="1">
                <a:solidFill>
                  <a:srgbClr val="420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9" name="Google Shape;1559;p165"/>
          <p:cNvSpPr txBox="1">
            <a:spLocks noGrp="1"/>
          </p:cNvSpPr>
          <p:nvPr>
            <p:ph type="body" idx="17"/>
          </p:nvPr>
        </p:nvSpPr>
        <p:spPr>
          <a:xfrm>
            <a:off x="11096243" y="6632569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0" name="Google Shape;1560;p165"/>
          <p:cNvSpPr txBox="1">
            <a:spLocks noGrp="1"/>
          </p:cNvSpPr>
          <p:nvPr>
            <p:ph type="body" idx="18"/>
          </p:nvPr>
        </p:nvSpPr>
        <p:spPr>
          <a:xfrm>
            <a:off x="11102973" y="7388213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1" name="Google Shape;1561;p165"/>
          <p:cNvSpPr/>
          <p:nvPr/>
        </p:nvSpPr>
        <p:spPr>
          <a:xfrm>
            <a:off x="11246176" y="7290805"/>
            <a:ext cx="3240359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2" name="Google Shape;1562;p165"/>
          <p:cNvSpPr txBox="1">
            <a:spLocks noGrp="1"/>
          </p:cNvSpPr>
          <p:nvPr>
            <p:ph type="body" idx="19"/>
          </p:nvPr>
        </p:nvSpPr>
        <p:spPr>
          <a:xfrm>
            <a:off x="10034816" y="8462888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92100"/>
              </a:buClr>
              <a:buSzPts val="3199"/>
              <a:buNone/>
              <a:defRPr sz="3199" i="1">
                <a:solidFill>
                  <a:srgbClr val="9921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3" name="Google Shape;1563;p165"/>
          <p:cNvSpPr/>
          <p:nvPr/>
        </p:nvSpPr>
        <p:spPr>
          <a:xfrm rot="10800000" flipH="1">
            <a:off x="14347148" y="5922287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1"/>
          <p:cNvSpPr txBox="1">
            <a:spLocks noGrp="1"/>
          </p:cNvSpPr>
          <p:nvPr>
            <p:ph type="title"/>
          </p:nvPr>
        </p:nvSpPr>
        <p:spPr>
          <a:xfrm>
            <a:off x="1259573" y="685800"/>
            <a:ext cx="5897844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1"/>
          <p:cNvSpPr>
            <a:spLocks noGrp="1"/>
          </p:cNvSpPr>
          <p:nvPr>
            <p:ph type="pic" idx="2"/>
          </p:nvPr>
        </p:nvSpPr>
        <p:spPr>
          <a:xfrm>
            <a:off x="7774107" y="1481138"/>
            <a:ext cx="9257497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1"/>
          <p:cNvSpPr txBox="1">
            <a:spLocks noGrp="1"/>
          </p:cNvSpPr>
          <p:nvPr>
            <p:ph type="body" idx="1"/>
          </p:nvPr>
        </p:nvSpPr>
        <p:spPr>
          <a:xfrm>
            <a:off x="1259573" y="3086100"/>
            <a:ext cx="5897844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9" name="Google Shape;69;p311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1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1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History timeline">
  <p:cSld name="1_History timeline 2"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66"/>
          <p:cNvSpPr/>
          <p:nvPr/>
        </p:nvSpPr>
        <p:spPr>
          <a:xfrm rot="4617169">
            <a:off x="3442964" y="5409183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6" name="Google Shape;1566;p166"/>
          <p:cNvSpPr/>
          <p:nvPr/>
        </p:nvSpPr>
        <p:spPr>
          <a:xfrm>
            <a:off x="2854170" y="5922289"/>
            <a:ext cx="6273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7" name="Google Shape;1567;p166"/>
          <p:cNvSpPr/>
          <p:nvPr/>
        </p:nvSpPr>
        <p:spPr>
          <a:xfrm rot="5400000">
            <a:off x="3447522" y="4867489"/>
            <a:ext cx="109728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8" name="Google Shape;1568;p166"/>
          <p:cNvSpPr/>
          <p:nvPr/>
        </p:nvSpPr>
        <p:spPr>
          <a:xfrm rot="10800000" flipH="1">
            <a:off x="3762744" y="5735601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9" name="Google Shape;1569;p166"/>
          <p:cNvSpPr/>
          <p:nvPr/>
        </p:nvSpPr>
        <p:spPr>
          <a:xfrm rot="10800000" flipH="1">
            <a:off x="4181842" y="5922289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0" name="Google Shape;1570;p166"/>
          <p:cNvSpPr/>
          <p:nvPr/>
        </p:nvSpPr>
        <p:spPr>
          <a:xfrm rot="6182831" flipH="1">
            <a:off x="6690988" y="5396260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1" name="Google Shape;1571;p166"/>
          <p:cNvSpPr/>
          <p:nvPr/>
        </p:nvSpPr>
        <p:spPr>
          <a:xfrm rot="5400000" flipH="1">
            <a:off x="6695545" y="6951320"/>
            <a:ext cx="109728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2" name="Google Shape;1572;p166"/>
          <p:cNvSpPr/>
          <p:nvPr/>
        </p:nvSpPr>
        <p:spPr>
          <a:xfrm>
            <a:off x="701558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3" name="Google Shape;1573;p166"/>
          <p:cNvSpPr/>
          <p:nvPr/>
        </p:nvSpPr>
        <p:spPr>
          <a:xfrm>
            <a:off x="7434683" y="5921300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4" name="Google Shape;1574;p166"/>
          <p:cNvSpPr/>
          <p:nvPr/>
        </p:nvSpPr>
        <p:spPr>
          <a:xfrm rot="4617169">
            <a:off x="9943829" y="5413506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5" name="Google Shape;1575;p166"/>
          <p:cNvSpPr/>
          <p:nvPr/>
        </p:nvSpPr>
        <p:spPr>
          <a:xfrm rot="5400000">
            <a:off x="9948387" y="4892285"/>
            <a:ext cx="109728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6" name="Google Shape;1576;p166"/>
          <p:cNvSpPr/>
          <p:nvPr/>
        </p:nvSpPr>
        <p:spPr>
          <a:xfrm rot="10800000" flipH="1">
            <a:off x="10274752" y="5735601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7" name="Google Shape;1577;p166"/>
          <p:cNvSpPr/>
          <p:nvPr/>
        </p:nvSpPr>
        <p:spPr>
          <a:xfrm rot="10800000" flipH="1">
            <a:off x="10693849" y="5922289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8" name="Google Shape;1578;p166"/>
          <p:cNvSpPr/>
          <p:nvPr/>
        </p:nvSpPr>
        <p:spPr>
          <a:xfrm rot="6182831" flipH="1">
            <a:off x="13202995" y="5396260"/>
            <a:ext cx="1060679" cy="1079542"/>
          </a:xfrm>
          <a:custGeom>
            <a:avLst/>
            <a:gdLst/>
            <a:ahLst/>
            <a:cxnLst/>
            <a:rect l="l" t="t" r="r" b="b"/>
            <a:pathLst>
              <a:path w="1060678" h="1079542" extrusionOk="0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9" name="Google Shape;1579;p166"/>
          <p:cNvSpPr/>
          <p:nvPr/>
        </p:nvSpPr>
        <p:spPr>
          <a:xfrm rot="5400000" flipH="1">
            <a:off x="13344714" y="6855100"/>
            <a:ext cx="8229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0" name="Google Shape;1580;p166"/>
          <p:cNvSpPr/>
          <p:nvPr/>
        </p:nvSpPr>
        <p:spPr>
          <a:xfrm>
            <a:off x="13527594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1" name="Google Shape;1581;p166"/>
          <p:cNvSpPr/>
          <p:nvPr/>
        </p:nvSpPr>
        <p:spPr>
          <a:xfrm>
            <a:off x="13946691" y="5921300"/>
            <a:ext cx="1291104" cy="685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2" name="Google Shape;1582;p166"/>
          <p:cNvSpPr txBox="1">
            <a:spLocks noGrp="1"/>
          </p:cNvSpPr>
          <p:nvPr>
            <p:ph type="body" idx="1"/>
          </p:nvPr>
        </p:nvSpPr>
        <p:spPr>
          <a:xfrm>
            <a:off x="2726533" y="3128615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3" name="Google Shape;1583;p166"/>
          <p:cNvSpPr txBox="1">
            <a:spLocks noGrp="1"/>
          </p:cNvSpPr>
          <p:nvPr>
            <p:ph type="body" idx="2"/>
          </p:nvPr>
        </p:nvSpPr>
        <p:spPr>
          <a:xfrm>
            <a:off x="4188572" y="402599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4" name="Google Shape;1584;p166"/>
          <p:cNvSpPr txBox="1">
            <a:spLocks noGrp="1"/>
          </p:cNvSpPr>
          <p:nvPr>
            <p:ph type="body" idx="3"/>
          </p:nvPr>
        </p:nvSpPr>
        <p:spPr>
          <a:xfrm>
            <a:off x="3145817" y="2688818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591A09"/>
              </a:buClr>
              <a:buSzPts val="3199"/>
              <a:buNone/>
              <a:defRPr sz="3199" i="1">
                <a:solidFill>
                  <a:srgbClr val="591A0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5" name="Google Shape;1585;p166"/>
          <p:cNvSpPr txBox="1">
            <a:spLocks noGrp="1"/>
          </p:cNvSpPr>
          <p:nvPr>
            <p:ph type="body" idx="4"/>
          </p:nvPr>
        </p:nvSpPr>
        <p:spPr>
          <a:xfrm>
            <a:off x="10668449" y="3270349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6" name="Google Shape;1586;p166"/>
          <p:cNvSpPr txBox="1">
            <a:spLocks noGrp="1"/>
          </p:cNvSpPr>
          <p:nvPr>
            <p:ph type="body" idx="5"/>
          </p:nvPr>
        </p:nvSpPr>
        <p:spPr>
          <a:xfrm>
            <a:off x="10675179" y="402599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7" name="Google Shape;1587;p166"/>
          <p:cNvSpPr txBox="1">
            <a:spLocks noGrp="1"/>
          </p:cNvSpPr>
          <p:nvPr>
            <p:ph type="body" idx="6"/>
          </p:nvPr>
        </p:nvSpPr>
        <p:spPr>
          <a:xfrm>
            <a:off x="9632424" y="2688818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600000"/>
              </a:buClr>
              <a:buSzPts val="3199"/>
              <a:buNone/>
              <a:defRPr sz="3199" i="1">
                <a:solidFill>
                  <a:srgbClr val="6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8" name="Google Shape;1588;p166"/>
          <p:cNvSpPr txBox="1">
            <a:spLocks noGrp="1"/>
          </p:cNvSpPr>
          <p:nvPr>
            <p:ph type="body" idx="7"/>
          </p:nvPr>
        </p:nvSpPr>
        <p:spPr>
          <a:xfrm>
            <a:off x="5595517" y="7483742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9" name="Google Shape;1589;p166"/>
          <p:cNvSpPr txBox="1">
            <a:spLocks noGrp="1"/>
          </p:cNvSpPr>
          <p:nvPr>
            <p:ph type="body" idx="8"/>
          </p:nvPr>
        </p:nvSpPr>
        <p:spPr>
          <a:xfrm>
            <a:off x="7441413" y="738821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0" name="Google Shape;1590;p166"/>
          <p:cNvSpPr txBox="1">
            <a:spLocks noGrp="1"/>
          </p:cNvSpPr>
          <p:nvPr>
            <p:ph type="body" idx="9"/>
          </p:nvPr>
        </p:nvSpPr>
        <p:spPr>
          <a:xfrm>
            <a:off x="6373258" y="8462887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20D00"/>
              </a:buClr>
              <a:buSzPts val="3199"/>
              <a:buNone/>
              <a:defRPr sz="3199" i="1">
                <a:solidFill>
                  <a:srgbClr val="420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1" name="Google Shape;1591;p166"/>
          <p:cNvSpPr txBox="1">
            <a:spLocks noGrp="1"/>
          </p:cNvSpPr>
          <p:nvPr>
            <p:ph type="body" idx="13"/>
          </p:nvPr>
        </p:nvSpPr>
        <p:spPr>
          <a:xfrm>
            <a:off x="13950413" y="6632567"/>
            <a:ext cx="367831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2" name="Google Shape;1592;p166"/>
          <p:cNvSpPr txBox="1">
            <a:spLocks noGrp="1"/>
          </p:cNvSpPr>
          <p:nvPr>
            <p:ph type="body" idx="14"/>
          </p:nvPr>
        </p:nvSpPr>
        <p:spPr>
          <a:xfrm>
            <a:off x="13957144" y="7388212"/>
            <a:ext cx="3678318" cy="123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3" name="Google Shape;1593;p166"/>
          <p:cNvSpPr txBox="1">
            <a:spLocks noGrp="1"/>
          </p:cNvSpPr>
          <p:nvPr>
            <p:ph type="body" idx="15"/>
          </p:nvPr>
        </p:nvSpPr>
        <p:spPr>
          <a:xfrm>
            <a:off x="12888986" y="8462887"/>
            <a:ext cx="1746409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92100"/>
              </a:buClr>
              <a:buSzPts val="3199"/>
              <a:buNone/>
              <a:defRPr sz="3199" i="1">
                <a:solidFill>
                  <a:srgbClr val="9921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keywords">
  <p:cSld name="5 keywords"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67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6" name="Google Shape;1596;p167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7" name="Google Shape;1597;p167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8" name="Google Shape;1598;p167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9" name="Google Shape;1599;p167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0" name="Google Shape;1600;p167"/>
          <p:cNvSpPr/>
          <p:nvPr/>
        </p:nvSpPr>
        <p:spPr>
          <a:xfrm>
            <a:off x="2" y="3775957"/>
            <a:ext cx="18286411" cy="194786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1" name="Google Shape;1601;p167"/>
          <p:cNvSpPr/>
          <p:nvPr/>
        </p:nvSpPr>
        <p:spPr>
          <a:xfrm>
            <a:off x="8043641" y="3307952"/>
            <a:ext cx="945093" cy="467072"/>
          </a:xfrm>
          <a:custGeom>
            <a:avLst/>
            <a:gdLst/>
            <a:ahLst/>
            <a:cxnLst/>
            <a:rect l="l" t="t" r="r" b="b"/>
            <a:pathLst>
              <a:path w="945094" h="467072" extrusionOk="0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2" name="Google Shape;1602;p167"/>
          <p:cNvSpPr/>
          <p:nvPr/>
        </p:nvSpPr>
        <p:spPr>
          <a:xfrm rot="10800000">
            <a:off x="3503786" y="5722886"/>
            <a:ext cx="951622" cy="468000"/>
          </a:xfrm>
          <a:custGeom>
            <a:avLst/>
            <a:gdLst/>
            <a:ahLst/>
            <a:cxnLst/>
            <a:rect l="l" t="t" r="r" b="b"/>
            <a:pathLst>
              <a:path w="951623" h="468000" extrusionOk="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rgbClr val="420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3" name="Google Shape;1603;p167"/>
          <p:cNvSpPr/>
          <p:nvPr/>
        </p:nvSpPr>
        <p:spPr>
          <a:xfrm>
            <a:off x="10853553" y="3307952"/>
            <a:ext cx="945093" cy="467072"/>
          </a:xfrm>
          <a:custGeom>
            <a:avLst/>
            <a:gdLst/>
            <a:ahLst/>
            <a:cxnLst/>
            <a:rect l="l" t="t" r="r" b="b"/>
            <a:pathLst>
              <a:path w="945094" h="467072" extrusionOk="0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rgbClr val="6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4" name="Google Shape;1604;p167"/>
          <p:cNvSpPr/>
          <p:nvPr/>
        </p:nvSpPr>
        <p:spPr>
          <a:xfrm rot="10800000">
            <a:off x="6313698" y="5722886"/>
            <a:ext cx="951622" cy="468000"/>
          </a:xfrm>
          <a:custGeom>
            <a:avLst/>
            <a:gdLst/>
            <a:ahLst/>
            <a:cxnLst/>
            <a:rect l="l" t="t" r="r" b="b"/>
            <a:pathLst>
              <a:path w="951623" h="468000" extrusionOk="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rgbClr val="6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5" name="Google Shape;1605;p167"/>
          <p:cNvSpPr/>
          <p:nvPr/>
        </p:nvSpPr>
        <p:spPr>
          <a:xfrm>
            <a:off x="13663466" y="3307952"/>
            <a:ext cx="945093" cy="467072"/>
          </a:xfrm>
          <a:custGeom>
            <a:avLst/>
            <a:gdLst/>
            <a:ahLst/>
            <a:cxnLst/>
            <a:rect l="l" t="t" r="r" b="b"/>
            <a:pathLst>
              <a:path w="945094" h="467072" extrusionOk="0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rgbClr val="992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6" name="Google Shape;1606;p167"/>
          <p:cNvSpPr/>
          <p:nvPr/>
        </p:nvSpPr>
        <p:spPr>
          <a:xfrm rot="10800000">
            <a:off x="9123609" y="5722886"/>
            <a:ext cx="951622" cy="468000"/>
          </a:xfrm>
          <a:custGeom>
            <a:avLst/>
            <a:gdLst/>
            <a:ahLst/>
            <a:cxnLst/>
            <a:rect l="l" t="t" r="r" b="b"/>
            <a:pathLst>
              <a:path w="951623" h="468000" extrusionOk="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rgbClr val="992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7" name="Google Shape;1607;p167"/>
          <p:cNvSpPr/>
          <p:nvPr/>
        </p:nvSpPr>
        <p:spPr>
          <a:xfrm>
            <a:off x="16473377" y="3307952"/>
            <a:ext cx="945093" cy="467072"/>
          </a:xfrm>
          <a:custGeom>
            <a:avLst/>
            <a:gdLst/>
            <a:ahLst/>
            <a:cxnLst/>
            <a:rect l="l" t="t" r="r" b="b"/>
            <a:pathLst>
              <a:path w="945094" h="467072" extrusionOk="0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rgbClr val="2C0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8" name="Google Shape;1608;p167"/>
          <p:cNvSpPr/>
          <p:nvPr/>
        </p:nvSpPr>
        <p:spPr>
          <a:xfrm rot="10800000">
            <a:off x="11933523" y="5722886"/>
            <a:ext cx="951622" cy="468000"/>
          </a:xfrm>
          <a:custGeom>
            <a:avLst/>
            <a:gdLst/>
            <a:ahLst/>
            <a:cxnLst/>
            <a:rect l="l" t="t" r="r" b="b"/>
            <a:pathLst>
              <a:path w="951623" h="468000" extrusionOk="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rgbClr val="2C0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9" name="Google Shape;1609;p167"/>
          <p:cNvSpPr/>
          <p:nvPr/>
        </p:nvSpPr>
        <p:spPr>
          <a:xfrm>
            <a:off x="5233729" y="3307952"/>
            <a:ext cx="945093" cy="467072"/>
          </a:xfrm>
          <a:custGeom>
            <a:avLst/>
            <a:gdLst/>
            <a:ahLst/>
            <a:cxnLst/>
            <a:rect l="l" t="t" r="r" b="b"/>
            <a:pathLst>
              <a:path w="945094" h="467072" extrusionOk="0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rgbClr val="591A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0" name="Google Shape;1610;p167"/>
          <p:cNvSpPr/>
          <p:nvPr/>
        </p:nvSpPr>
        <p:spPr>
          <a:xfrm rot="10800000">
            <a:off x="693874" y="5722886"/>
            <a:ext cx="951622" cy="468000"/>
          </a:xfrm>
          <a:custGeom>
            <a:avLst/>
            <a:gdLst/>
            <a:ahLst/>
            <a:cxnLst/>
            <a:rect l="l" t="t" r="r" b="b"/>
            <a:pathLst>
              <a:path w="951623" h="468000" extrusionOk="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rgbClr val="591A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1" name="Google Shape;1611;p167"/>
          <p:cNvSpPr txBox="1">
            <a:spLocks noGrp="1"/>
          </p:cNvSpPr>
          <p:nvPr>
            <p:ph type="body" idx="2"/>
          </p:nvPr>
        </p:nvSpPr>
        <p:spPr>
          <a:xfrm>
            <a:off x="1078310" y="7170290"/>
            <a:ext cx="16200314" cy="175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2" name="Google Shape;1612;p167"/>
          <p:cNvSpPr/>
          <p:nvPr/>
        </p:nvSpPr>
        <p:spPr>
          <a:xfrm>
            <a:off x="1222327" y="7026275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3" name="Google Shape;1613;p167"/>
          <p:cNvSpPr/>
          <p:nvPr/>
        </p:nvSpPr>
        <p:spPr>
          <a:xfrm rot="-2700000">
            <a:off x="3617979" y="4163866"/>
            <a:ext cx="5248575" cy="1170179"/>
          </a:xfrm>
          <a:custGeom>
            <a:avLst/>
            <a:gdLst/>
            <a:ahLst/>
            <a:cxnLst/>
            <a:rect l="l" t="t" r="r" b="b"/>
            <a:pathLst>
              <a:path w="5248576" h="1170179" extrusionOk="0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4" name="Google Shape;1614;p167"/>
          <p:cNvSpPr/>
          <p:nvPr/>
        </p:nvSpPr>
        <p:spPr>
          <a:xfrm rot="-2700000">
            <a:off x="6427890" y="4163866"/>
            <a:ext cx="5248575" cy="1170179"/>
          </a:xfrm>
          <a:custGeom>
            <a:avLst/>
            <a:gdLst/>
            <a:ahLst/>
            <a:cxnLst/>
            <a:rect l="l" t="t" r="r" b="b"/>
            <a:pathLst>
              <a:path w="5248576" h="1170179" extrusionOk="0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5" name="Google Shape;1615;p167"/>
          <p:cNvSpPr/>
          <p:nvPr/>
        </p:nvSpPr>
        <p:spPr>
          <a:xfrm rot="-2700000">
            <a:off x="9237802" y="4163866"/>
            <a:ext cx="5248575" cy="1170179"/>
          </a:xfrm>
          <a:custGeom>
            <a:avLst/>
            <a:gdLst/>
            <a:ahLst/>
            <a:cxnLst/>
            <a:rect l="l" t="t" r="r" b="b"/>
            <a:pathLst>
              <a:path w="5248576" h="1170179" extrusionOk="0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6" name="Google Shape;1616;p167"/>
          <p:cNvSpPr/>
          <p:nvPr/>
        </p:nvSpPr>
        <p:spPr>
          <a:xfrm rot="-2700000">
            <a:off x="12047715" y="4163866"/>
            <a:ext cx="5248575" cy="1170179"/>
          </a:xfrm>
          <a:custGeom>
            <a:avLst/>
            <a:gdLst/>
            <a:ahLst/>
            <a:cxnLst/>
            <a:rect l="l" t="t" r="r" b="b"/>
            <a:pathLst>
              <a:path w="5248576" h="1170179" extrusionOk="0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7" name="Google Shape;1617;p167"/>
          <p:cNvSpPr/>
          <p:nvPr/>
        </p:nvSpPr>
        <p:spPr>
          <a:xfrm rot="-2700000">
            <a:off x="808067" y="4163866"/>
            <a:ext cx="5248575" cy="1170179"/>
          </a:xfrm>
          <a:custGeom>
            <a:avLst/>
            <a:gdLst/>
            <a:ahLst/>
            <a:cxnLst/>
            <a:rect l="l" t="t" r="r" b="b"/>
            <a:pathLst>
              <a:path w="5248576" h="1170179" extrusionOk="0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8" name="Google Shape;1618;p167"/>
          <p:cNvSpPr txBox="1">
            <a:spLocks noGrp="1"/>
          </p:cNvSpPr>
          <p:nvPr>
            <p:ph type="body" idx="3"/>
          </p:nvPr>
        </p:nvSpPr>
        <p:spPr>
          <a:xfrm rot="-2700000">
            <a:off x="1674415" y="4278331"/>
            <a:ext cx="3572958" cy="87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9" name="Google Shape;1619;p167"/>
          <p:cNvSpPr txBox="1">
            <a:spLocks noGrp="1"/>
          </p:cNvSpPr>
          <p:nvPr>
            <p:ph type="body" idx="4"/>
          </p:nvPr>
        </p:nvSpPr>
        <p:spPr>
          <a:xfrm rot="-2700000">
            <a:off x="4490188" y="4278331"/>
            <a:ext cx="3572958" cy="87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0" name="Google Shape;1620;p167"/>
          <p:cNvSpPr txBox="1">
            <a:spLocks noGrp="1"/>
          </p:cNvSpPr>
          <p:nvPr>
            <p:ph type="body" idx="5"/>
          </p:nvPr>
        </p:nvSpPr>
        <p:spPr>
          <a:xfrm rot="-2700000">
            <a:off x="7305961" y="4278331"/>
            <a:ext cx="3572958" cy="87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1" name="Google Shape;1621;p167"/>
          <p:cNvSpPr txBox="1">
            <a:spLocks noGrp="1"/>
          </p:cNvSpPr>
          <p:nvPr>
            <p:ph type="body" idx="6"/>
          </p:nvPr>
        </p:nvSpPr>
        <p:spPr>
          <a:xfrm rot="-2700000">
            <a:off x="10121733" y="4278331"/>
            <a:ext cx="3572958" cy="87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2" name="Google Shape;1622;p167"/>
          <p:cNvSpPr txBox="1">
            <a:spLocks noGrp="1"/>
          </p:cNvSpPr>
          <p:nvPr>
            <p:ph type="body" idx="7"/>
          </p:nvPr>
        </p:nvSpPr>
        <p:spPr>
          <a:xfrm rot="-2700000">
            <a:off x="12937505" y="4278331"/>
            <a:ext cx="3572958" cy="87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Images">
  <p:cSld name="5 Images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68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5" name="Google Shape;1625;p168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168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7" name="Google Shape;1627;p168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8" name="Google Shape;1628;p168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9" name="Google Shape;1629;p168"/>
          <p:cNvSpPr>
            <a:spLocks noGrp="1"/>
          </p:cNvSpPr>
          <p:nvPr>
            <p:ph type="pic" idx="2"/>
          </p:nvPr>
        </p:nvSpPr>
        <p:spPr>
          <a:xfrm>
            <a:off x="145391" y="2368876"/>
            <a:ext cx="4388739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0" name="Google Shape;1630;p168"/>
          <p:cNvSpPr>
            <a:spLocks noGrp="1"/>
          </p:cNvSpPr>
          <p:nvPr>
            <p:ph type="pic" idx="3"/>
          </p:nvPr>
        </p:nvSpPr>
        <p:spPr>
          <a:xfrm>
            <a:off x="4729364" y="2411836"/>
            <a:ext cx="4388739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1" name="Google Shape;1631;p168"/>
          <p:cNvSpPr>
            <a:spLocks noGrp="1"/>
          </p:cNvSpPr>
          <p:nvPr>
            <p:ph type="pic" idx="4"/>
          </p:nvPr>
        </p:nvSpPr>
        <p:spPr>
          <a:xfrm>
            <a:off x="9333690" y="2368876"/>
            <a:ext cx="4388739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2" name="Google Shape;1632;p168"/>
          <p:cNvSpPr>
            <a:spLocks noGrp="1"/>
          </p:cNvSpPr>
          <p:nvPr>
            <p:ph type="pic" idx="5"/>
          </p:nvPr>
        </p:nvSpPr>
        <p:spPr>
          <a:xfrm>
            <a:off x="13830102" y="2368876"/>
            <a:ext cx="4388739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3" name="Google Shape;1633;p168"/>
          <p:cNvSpPr txBox="1">
            <a:spLocks noGrp="1"/>
          </p:cNvSpPr>
          <p:nvPr>
            <p:ph type="body" idx="6"/>
          </p:nvPr>
        </p:nvSpPr>
        <p:spPr>
          <a:xfrm>
            <a:off x="145391" y="6545042"/>
            <a:ext cx="4388739" cy="82607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4" name="Google Shape;1634;p168"/>
          <p:cNvSpPr txBox="1">
            <a:spLocks noGrp="1"/>
          </p:cNvSpPr>
          <p:nvPr>
            <p:ph type="body" idx="7"/>
          </p:nvPr>
        </p:nvSpPr>
        <p:spPr>
          <a:xfrm>
            <a:off x="4757047" y="6621240"/>
            <a:ext cx="4388739" cy="720822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5" name="Google Shape;1635;p168"/>
          <p:cNvSpPr txBox="1">
            <a:spLocks noGrp="1"/>
          </p:cNvSpPr>
          <p:nvPr>
            <p:ph type="body" idx="8"/>
          </p:nvPr>
        </p:nvSpPr>
        <p:spPr>
          <a:xfrm>
            <a:off x="13868366" y="6545040"/>
            <a:ext cx="4388739" cy="754062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6" name="Google Shape;1636;p168"/>
          <p:cNvSpPr txBox="1">
            <a:spLocks noGrp="1"/>
          </p:cNvSpPr>
          <p:nvPr>
            <p:ph type="body" idx="9"/>
          </p:nvPr>
        </p:nvSpPr>
        <p:spPr>
          <a:xfrm>
            <a:off x="9371935" y="6545040"/>
            <a:ext cx="4388739" cy="754062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7" name="Google Shape;1637;p168"/>
          <p:cNvSpPr txBox="1">
            <a:spLocks noGrp="1"/>
          </p:cNvSpPr>
          <p:nvPr>
            <p:ph type="body" idx="13"/>
          </p:nvPr>
        </p:nvSpPr>
        <p:spPr>
          <a:xfrm>
            <a:off x="1078310" y="7663781"/>
            <a:ext cx="16200314" cy="153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teps">
  <p:cSld name="4 Steps"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16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0" name="Google Shape;1640;p16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6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2" name="Google Shape;1642;p169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3" name="Google Shape;1643;p169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4" name="Google Shape;1644;p169"/>
          <p:cNvSpPr/>
          <p:nvPr/>
        </p:nvSpPr>
        <p:spPr>
          <a:xfrm>
            <a:off x="0" y="2767238"/>
            <a:ext cx="6377606" cy="1080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5" name="Google Shape;1645;p169"/>
          <p:cNvSpPr/>
          <p:nvPr/>
        </p:nvSpPr>
        <p:spPr>
          <a:xfrm>
            <a:off x="1800000" y="3847358"/>
            <a:ext cx="4767408" cy="552060"/>
          </a:xfrm>
          <a:prstGeom prst="parallelogram">
            <a:avLst>
              <a:gd name="adj" fmla="val 137052"/>
            </a:avLst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6" name="Google Shape;1646;p169"/>
          <p:cNvSpPr txBox="1">
            <a:spLocks noGrp="1"/>
          </p:cNvSpPr>
          <p:nvPr>
            <p:ph type="body" idx="2"/>
          </p:nvPr>
        </p:nvSpPr>
        <p:spPr>
          <a:xfrm>
            <a:off x="423430" y="2947257"/>
            <a:ext cx="5839709" cy="72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7" name="Google Shape;1647;p169"/>
          <p:cNvSpPr/>
          <p:nvPr/>
        </p:nvSpPr>
        <p:spPr>
          <a:xfrm>
            <a:off x="3600000" y="5479539"/>
            <a:ext cx="4767408" cy="552060"/>
          </a:xfrm>
          <a:prstGeom prst="parallelogram">
            <a:avLst>
              <a:gd name="adj" fmla="val 137052"/>
            </a:avLst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8" name="Google Shape;1648;p169"/>
          <p:cNvSpPr/>
          <p:nvPr/>
        </p:nvSpPr>
        <p:spPr>
          <a:xfrm>
            <a:off x="5398215" y="7111721"/>
            <a:ext cx="4767408" cy="552060"/>
          </a:xfrm>
          <a:prstGeom prst="parallelogram">
            <a:avLst>
              <a:gd name="adj" fmla="val 137052"/>
            </a:avLst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9" name="Google Shape;1649;p169"/>
          <p:cNvSpPr/>
          <p:nvPr/>
        </p:nvSpPr>
        <p:spPr>
          <a:xfrm>
            <a:off x="1800000" y="4399420"/>
            <a:ext cx="6377606" cy="10801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0" name="Google Shape;1650;p169"/>
          <p:cNvSpPr/>
          <p:nvPr/>
        </p:nvSpPr>
        <p:spPr>
          <a:xfrm>
            <a:off x="3600001" y="6031600"/>
            <a:ext cx="6377606" cy="10801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1" name="Google Shape;1651;p169"/>
          <p:cNvSpPr/>
          <p:nvPr/>
        </p:nvSpPr>
        <p:spPr>
          <a:xfrm>
            <a:off x="5398214" y="7663783"/>
            <a:ext cx="6377606" cy="10801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2" name="Google Shape;1652;p169"/>
          <p:cNvSpPr txBox="1">
            <a:spLocks noGrp="1"/>
          </p:cNvSpPr>
          <p:nvPr>
            <p:ph type="body" idx="3"/>
          </p:nvPr>
        </p:nvSpPr>
        <p:spPr>
          <a:xfrm>
            <a:off x="2222020" y="4579439"/>
            <a:ext cx="5839709" cy="72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3" name="Google Shape;1653;p169"/>
          <p:cNvSpPr txBox="1">
            <a:spLocks noGrp="1"/>
          </p:cNvSpPr>
          <p:nvPr>
            <p:ph type="body" idx="4"/>
          </p:nvPr>
        </p:nvSpPr>
        <p:spPr>
          <a:xfrm>
            <a:off x="4022220" y="6211620"/>
            <a:ext cx="5839709" cy="72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4" name="Google Shape;1654;p169"/>
          <p:cNvSpPr txBox="1">
            <a:spLocks noGrp="1"/>
          </p:cNvSpPr>
          <p:nvPr>
            <p:ph type="body" idx="5"/>
          </p:nvPr>
        </p:nvSpPr>
        <p:spPr>
          <a:xfrm>
            <a:off x="5824030" y="7843802"/>
            <a:ext cx="5839709" cy="72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5" name="Google Shape;1655;p169"/>
          <p:cNvSpPr txBox="1">
            <a:spLocks noGrp="1"/>
          </p:cNvSpPr>
          <p:nvPr>
            <p:ph type="body" idx="6"/>
          </p:nvPr>
        </p:nvSpPr>
        <p:spPr>
          <a:xfrm>
            <a:off x="7198991" y="2668428"/>
            <a:ext cx="4959959" cy="128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6" name="Google Shape;1656;p169"/>
          <p:cNvSpPr txBox="1">
            <a:spLocks noGrp="1"/>
          </p:cNvSpPr>
          <p:nvPr>
            <p:ph type="body" idx="7"/>
          </p:nvPr>
        </p:nvSpPr>
        <p:spPr>
          <a:xfrm>
            <a:off x="12599593" y="7570632"/>
            <a:ext cx="5544615" cy="12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7" name="Google Shape;1657;p169"/>
          <p:cNvSpPr txBox="1">
            <a:spLocks noGrp="1"/>
          </p:cNvSpPr>
          <p:nvPr>
            <p:ph type="body" idx="8"/>
          </p:nvPr>
        </p:nvSpPr>
        <p:spPr>
          <a:xfrm>
            <a:off x="8999192" y="4299866"/>
            <a:ext cx="4959959" cy="128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8" name="Google Shape;1658;p169"/>
          <p:cNvSpPr txBox="1">
            <a:spLocks noGrp="1"/>
          </p:cNvSpPr>
          <p:nvPr>
            <p:ph type="body" idx="9"/>
          </p:nvPr>
        </p:nvSpPr>
        <p:spPr>
          <a:xfrm>
            <a:off x="10846001" y="5932790"/>
            <a:ext cx="5544615" cy="12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Images">
  <p:cSld name="5 Images 2"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70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170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2" name="Google Shape;1662;p170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3" name="Google Shape;1663;p170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4" name="Google Shape;1664;p170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5" name="Google Shape;1665;p170"/>
          <p:cNvSpPr>
            <a:spLocks noGrp="1"/>
          </p:cNvSpPr>
          <p:nvPr>
            <p:ph type="pic" idx="2"/>
          </p:nvPr>
        </p:nvSpPr>
        <p:spPr>
          <a:xfrm>
            <a:off x="259681" y="2368874"/>
            <a:ext cx="3456285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66" name="Google Shape;1666;p170"/>
          <p:cNvSpPr>
            <a:spLocks noGrp="1"/>
          </p:cNvSpPr>
          <p:nvPr>
            <p:ph type="pic" idx="3"/>
          </p:nvPr>
        </p:nvSpPr>
        <p:spPr>
          <a:xfrm>
            <a:off x="3830738" y="2368874"/>
            <a:ext cx="3456285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67" name="Google Shape;1667;p170"/>
          <p:cNvSpPr>
            <a:spLocks noGrp="1"/>
          </p:cNvSpPr>
          <p:nvPr>
            <p:ph type="pic" idx="4"/>
          </p:nvPr>
        </p:nvSpPr>
        <p:spPr>
          <a:xfrm>
            <a:off x="7401813" y="2368874"/>
            <a:ext cx="3456285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68" name="Google Shape;1668;p170"/>
          <p:cNvSpPr>
            <a:spLocks noGrp="1"/>
          </p:cNvSpPr>
          <p:nvPr>
            <p:ph type="pic" idx="5"/>
          </p:nvPr>
        </p:nvSpPr>
        <p:spPr>
          <a:xfrm>
            <a:off x="10972850" y="2368874"/>
            <a:ext cx="3456285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69" name="Google Shape;1669;p170"/>
          <p:cNvSpPr>
            <a:spLocks noGrp="1"/>
          </p:cNvSpPr>
          <p:nvPr>
            <p:ph type="pic" idx="6"/>
          </p:nvPr>
        </p:nvSpPr>
        <p:spPr>
          <a:xfrm>
            <a:off x="14543905" y="2368874"/>
            <a:ext cx="3456285" cy="4930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70" name="Google Shape;1670;p170"/>
          <p:cNvSpPr txBox="1">
            <a:spLocks noGrp="1"/>
          </p:cNvSpPr>
          <p:nvPr>
            <p:ph type="body" idx="7"/>
          </p:nvPr>
        </p:nvSpPr>
        <p:spPr>
          <a:xfrm>
            <a:off x="260350" y="6545040"/>
            <a:ext cx="3455988" cy="7540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1" name="Google Shape;1671;p170"/>
          <p:cNvSpPr txBox="1">
            <a:spLocks noGrp="1"/>
          </p:cNvSpPr>
          <p:nvPr>
            <p:ph type="body" idx="8"/>
          </p:nvPr>
        </p:nvSpPr>
        <p:spPr>
          <a:xfrm>
            <a:off x="3831239" y="6545040"/>
            <a:ext cx="3455988" cy="754062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2" name="Google Shape;1672;p170"/>
          <p:cNvSpPr txBox="1">
            <a:spLocks noGrp="1"/>
          </p:cNvSpPr>
          <p:nvPr>
            <p:ph type="body" idx="9"/>
          </p:nvPr>
        </p:nvSpPr>
        <p:spPr>
          <a:xfrm>
            <a:off x="14543905" y="6545040"/>
            <a:ext cx="3455988" cy="754062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3" name="Google Shape;1673;p170"/>
          <p:cNvSpPr txBox="1">
            <a:spLocks noGrp="1"/>
          </p:cNvSpPr>
          <p:nvPr>
            <p:ph type="body" idx="13"/>
          </p:nvPr>
        </p:nvSpPr>
        <p:spPr>
          <a:xfrm>
            <a:off x="10973018" y="6545040"/>
            <a:ext cx="3455988" cy="754062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4" name="Google Shape;1674;p170"/>
          <p:cNvSpPr txBox="1">
            <a:spLocks noGrp="1"/>
          </p:cNvSpPr>
          <p:nvPr>
            <p:ph type="body" idx="14"/>
          </p:nvPr>
        </p:nvSpPr>
        <p:spPr>
          <a:xfrm>
            <a:off x="7401960" y="6545040"/>
            <a:ext cx="3455988" cy="754062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5" name="Google Shape;1675;p170"/>
          <p:cNvSpPr txBox="1">
            <a:spLocks noGrp="1"/>
          </p:cNvSpPr>
          <p:nvPr>
            <p:ph type="body" idx="15"/>
          </p:nvPr>
        </p:nvSpPr>
        <p:spPr>
          <a:xfrm>
            <a:off x="1078310" y="7663780"/>
            <a:ext cx="16200314" cy="153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6" name="Google Shape;1676;p170"/>
          <p:cNvSpPr/>
          <p:nvPr/>
        </p:nvSpPr>
        <p:spPr>
          <a:xfrm>
            <a:off x="1222327" y="7519765"/>
            <a:ext cx="3240359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teps">
  <p:cSld name="4 Steps 2"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71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9" name="Google Shape;1679;p171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171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1" name="Google Shape;1681;p171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2" name="Google Shape;1682;p171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3" name="Google Shape;1683;p171"/>
          <p:cNvSpPr/>
          <p:nvPr/>
        </p:nvSpPr>
        <p:spPr>
          <a:xfrm>
            <a:off x="0" y="2767236"/>
            <a:ext cx="7129367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4" name="Google Shape;1684;p171"/>
          <p:cNvSpPr/>
          <p:nvPr/>
        </p:nvSpPr>
        <p:spPr>
          <a:xfrm>
            <a:off x="1800000" y="3847357"/>
            <a:ext cx="5329367" cy="552062"/>
          </a:xfrm>
          <a:prstGeom prst="parallelogram">
            <a:avLst>
              <a:gd name="adj" fmla="val 137052"/>
            </a:avLst>
          </a:pr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5" name="Google Shape;1685;p171"/>
          <p:cNvSpPr txBox="1">
            <a:spLocks noGrp="1"/>
          </p:cNvSpPr>
          <p:nvPr>
            <p:ph type="body" idx="2"/>
          </p:nvPr>
        </p:nvSpPr>
        <p:spPr>
          <a:xfrm>
            <a:off x="423428" y="2947256"/>
            <a:ext cx="652806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6" name="Google Shape;1686;p171"/>
          <p:cNvSpPr/>
          <p:nvPr/>
        </p:nvSpPr>
        <p:spPr>
          <a:xfrm>
            <a:off x="3600000" y="5479538"/>
            <a:ext cx="5329367" cy="552062"/>
          </a:xfrm>
          <a:prstGeom prst="parallelogram">
            <a:avLst>
              <a:gd name="adj" fmla="val 137052"/>
            </a:avLst>
          </a:pr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7" name="Google Shape;1687;p171"/>
          <p:cNvSpPr/>
          <p:nvPr/>
        </p:nvSpPr>
        <p:spPr>
          <a:xfrm>
            <a:off x="5398215" y="7111720"/>
            <a:ext cx="5329367" cy="552062"/>
          </a:xfrm>
          <a:prstGeom prst="parallelogram">
            <a:avLst>
              <a:gd name="adj" fmla="val 137052"/>
            </a:avLst>
          </a:pr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8" name="Google Shape;1688;p171"/>
          <p:cNvSpPr/>
          <p:nvPr/>
        </p:nvSpPr>
        <p:spPr>
          <a:xfrm>
            <a:off x="1800000" y="4399418"/>
            <a:ext cx="7129367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9" name="Google Shape;1689;p171"/>
          <p:cNvSpPr/>
          <p:nvPr/>
        </p:nvSpPr>
        <p:spPr>
          <a:xfrm>
            <a:off x="3600001" y="6031598"/>
            <a:ext cx="7129367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0" name="Google Shape;1690;p171"/>
          <p:cNvSpPr/>
          <p:nvPr/>
        </p:nvSpPr>
        <p:spPr>
          <a:xfrm>
            <a:off x="5398215" y="7663781"/>
            <a:ext cx="7129367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1" name="Google Shape;1691;p171"/>
          <p:cNvSpPr txBox="1">
            <a:spLocks noGrp="1"/>
          </p:cNvSpPr>
          <p:nvPr>
            <p:ph type="body" idx="3"/>
          </p:nvPr>
        </p:nvSpPr>
        <p:spPr>
          <a:xfrm>
            <a:off x="2222018" y="4579438"/>
            <a:ext cx="652806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2" name="Google Shape;1692;p171"/>
          <p:cNvSpPr txBox="1">
            <a:spLocks noGrp="1"/>
          </p:cNvSpPr>
          <p:nvPr>
            <p:ph type="body" idx="4"/>
          </p:nvPr>
        </p:nvSpPr>
        <p:spPr>
          <a:xfrm>
            <a:off x="4022218" y="6211619"/>
            <a:ext cx="652806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3" name="Google Shape;1693;p171"/>
          <p:cNvSpPr txBox="1">
            <a:spLocks noGrp="1"/>
          </p:cNvSpPr>
          <p:nvPr>
            <p:ph type="body" idx="5"/>
          </p:nvPr>
        </p:nvSpPr>
        <p:spPr>
          <a:xfrm>
            <a:off x="5824028" y="7843801"/>
            <a:ext cx="652806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4" name="Google Shape;1694;p171"/>
          <p:cNvSpPr txBox="1">
            <a:spLocks noGrp="1"/>
          </p:cNvSpPr>
          <p:nvPr>
            <p:ph type="body" idx="6"/>
          </p:nvPr>
        </p:nvSpPr>
        <p:spPr>
          <a:xfrm>
            <a:off x="7198991" y="2668427"/>
            <a:ext cx="5544615" cy="12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5" name="Google Shape;1695;p171"/>
          <p:cNvSpPr txBox="1">
            <a:spLocks noGrp="1"/>
          </p:cNvSpPr>
          <p:nvPr>
            <p:ph type="body" idx="7"/>
          </p:nvPr>
        </p:nvSpPr>
        <p:spPr>
          <a:xfrm>
            <a:off x="12599591" y="7570632"/>
            <a:ext cx="5544615" cy="12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6" name="Google Shape;1696;p171"/>
          <p:cNvSpPr txBox="1">
            <a:spLocks noGrp="1"/>
          </p:cNvSpPr>
          <p:nvPr>
            <p:ph type="body" idx="8"/>
          </p:nvPr>
        </p:nvSpPr>
        <p:spPr>
          <a:xfrm>
            <a:off x="8999191" y="4299864"/>
            <a:ext cx="5544615" cy="12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7" name="Google Shape;1697;p171"/>
          <p:cNvSpPr txBox="1">
            <a:spLocks noGrp="1"/>
          </p:cNvSpPr>
          <p:nvPr>
            <p:ph type="body" idx="9"/>
          </p:nvPr>
        </p:nvSpPr>
        <p:spPr>
          <a:xfrm>
            <a:off x="10845999" y="5932790"/>
            <a:ext cx="5544615" cy="128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teps">
  <p:cSld name="3 Steps"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172"/>
          <p:cNvSpPr/>
          <p:nvPr/>
        </p:nvSpPr>
        <p:spPr>
          <a:xfrm>
            <a:off x="-29723" y="8477755"/>
            <a:ext cx="6677031" cy="72043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0" name="Google Shape;1700;p172"/>
          <p:cNvSpPr/>
          <p:nvPr/>
        </p:nvSpPr>
        <p:spPr>
          <a:xfrm rot="10800000">
            <a:off x="5926876" y="6645438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 extrusionOk="0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rgbClr val="8627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1" name="Google Shape;1701;p172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2" name="Google Shape;1702;p172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3" name="Google Shape;1703;p172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4" name="Google Shape;1704;p172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5" name="Google Shape;1705;p172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6" name="Google Shape;1706;p172"/>
          <p:cNvSpPr/>
          <p:nvPr/>
        </p:nvSpPr>
        <p:spPr>
          <a:xfrm rot="10800000">
            <a:off x="5926876" y="6645437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6" h="720434" extrusionOk="0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7" name="Google Shape;1707;p172"/>
          <p:cNvSpPr/>
          <p:nvPr/>
        </p:nvSpPr>
        <p:spPr>
          <a:xfrm rot="10800000">
            <a:off x="9806577" y="4813121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 extrusionOk="0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rgbClr val="631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8" name="Google Shape;1708;p172"/>
          <p:cNvSpPr/>
          <p:nvPr/>
        </p:nvSpPr>
        <p:spPr>
          <a:xfrm>
            <a:off x="9806576" y="4813120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6" h="720434" extrusionOk="0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9" name="Google Shape;1709;p172"/>
          <p:cNvSpPr/>
          <p:nvPr/>
        </p:nvSpPr>
        <p:spPr>
          <a:xfrm rot="10800000">
            <a:off x="13686279" y="2980805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 extrusionOk="0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rgbClr val="9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0" name="Google Shape;1710;p172"/>
          <p:cNvSpPr/>
          <p:nvPr/>
        </p:nvSpPr>
        <p:spPr>
          <a:xfrm>
            <a:off x="13686280" y="2980804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 extrusionOk="0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1" name="Google Shape;1711;p172"/>
          <p:cNvSpPr txBox="1"/>
          <p:nvPr/>
        </p:nvSpPr>
        <p:spPr>
          <a:xfrm>
            <a:off x="6886464" y="7365870"/>
            <a:ext cx="1842171" cy="193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9">
                <a:solidFill>
                  <a:srgbClr val="EF745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01</a:t>
            </a:r>
            <a:endParaRPr sz="11999">
              <a:solidFill>
                <a:srgbClr val="EF745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12" name="Google Shape;1712;p172"/>
          <p:cNvSpPr txBox="1"/>
          <p:nvPr/>
        </p:nvSpPr>
        <p:spPr>
          <a:xfrm>
            <a:off x="10766800" y="5533554"/>
            <a:ext cx="1842171" cy="193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9">
                <a:solidFill>
                  <a:srgbClr val="FF491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02</a:t>
            </a:r>
            <a:endParaRPr sz="11999">
              <a:solidFill>
                <a:srgbClr val="FF491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13" name="Google Shape;1713;p172"/>
          <p:cNvSpPr txBox="1"/>
          <p:nvPr/>
        </p:nvSpPr>
        <p:spPr>
          <a:xfrm>
            <a:off x="14647141" y="3701238"/>
            <a:ext cx="1842171" cy="193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999">
                <a:solidFill>
                  <a:srgbClr val="FF3F4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03</a:t>
            </a:r>
            <a:endParaRPr sz="11999">
              <a:solidFill>
                <a:srgbClr val="FF3F4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14" name="Google Shape;1714;p172"/>
          <p:cNvSpPr/>
          <p:nvPr/>
        </p:nvSpPr>
        <p:spPr>
          <a:xfrm>
            <a:off x="9121025" y="6645437"/>
            <a:ext cx="1404930" cy="720434"/>
          </a:xfrm>
          <a:custGeom>
            <a:avLst/>
            <a:gdLst/>
            <a:ahLst/>
            <a:cxnLst/>
            <a:rect l="l" t="t" r="r" b="b"/>
            <a:pathLst>
              <a:path w="1404929" h="720434" extrusionOk="0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dk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5" name="Google Shape;1715;p172"/>
          <p:cNvSpPr/>
          <p:nvPr/>
        </p:nvSpPr>
        <p:spPr>
          <a:xfrm>
            <a:off x="5224410" y="8477755"/>
            <a:ext cx="1404930" cy="720434"/>
          </a:xfrm>
          <a:custGeom>
            <a:avLst/>
            <a:gdLst/>
            <a:ahLst/>
            <a:cxnLst/>
            <a:rect l="l" t="t" r="r" b="b"/>
            <a:pathLst>
              <a:path w="1404929" h="720434" extrusionOk="0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6" name="Google Shape;1716;p172"/>
          <p:cNvSpPr/>
          <p:nvPr/>
        </p:nvSpPr>
        <p:spPr>
          <a:xfrm>
            <a:off x="13001595" y="4808554"/>
            <a:ext cx="1404930" cy="720434"/>
          </a:xfrm>
          <a:custGeom>
            <a:avLst/>
            <a:gdLst/>
            <a:ahLst/>
            <a:cxnLst/>
            <a:rect l="l" t="t" r="r" b="b"/>
            <a:pathLst>
              <a:path w="1404929" h="720434" extrusionOk="0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dk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7" name="Google Shape;1717;p172"/>
          <p:cNvSpPr txBox="1">
            <a:spLocks noGrp="1"/>
          </p:cNvSpPr>
          <p:nvPr>
            <p:ph type="body" idx="2"/>
          </p:nvPr>
        </p:nvSpPr>
        <p:spPr>
          <a:xfrm>
            <a:off x="773723" y="6494221"/>
            <a:ext cx="485124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8" name="Google Shape;1718;p172"/>
          <p:cNvSpPr txBox="1">
            <a:spLocks noGrp="1"/>
          </p:cNvSpPr>
          <p:nvPr>
            <p:ph type="body" idx="3"/>
          </p:nvPr>
        </p:nvSpPr>
        <p:spPr>
          <a:xfrm>
            <a:off x="759656" y="7249865"/>
            <a:ext cx="4872044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9" name="Google Shape;1719;p172"/>
          <p:cNvSpPr/>
          <p:nvPr/>
        </p:nvSpPr>
        <p:spPr>
          <a:xfrm>
            <a:off x="2251328" y="715245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0" name="Google Shape;1720;p172"/>
          <p:cNvSpPr txBox="1">
            <a:spLocks noGrp="1"/>
          </p:cNvSpPr>
          <p:nvPr>
            <p:ph type="body" idx="4"/>
          </p:nvPr>
        </p:nvSpPr>
        <p:spPr>
          <a:xfrm>
            <a:off x="4682198" y="4668505"/>
            <a:ext cx="485124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1" name="Google Shape;1721;p172"/>
          <p:cNvSpPr txBox="1">
            <a:spLocks noGrp="1"/>
          </p:cNvSpPr>
          <p:nvPr>
            <p:ph type="body" idx="5"/>
          </p:nvPr>
        </p:nvSpPr>
        <p:spPr>
          <a:xfrm>
            <a:off x="4668129" y="5424147"/>
            <a:ext cx="4872044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2" name="Google Shape;1722;p172"/>
          <p:cNvSpPr/>
          <p:nvPr/>
        </p:nvSpPr>
        <p:spPr>
          <a:xfrm>
            <a:off x="6159803" y="5326741"/>
            <a:ext cx="3240359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3" name="Google Shape;1723;p172"/>
          <p:cNvSpPr txBox="1">
            <a:spLocks noGrp="1"/>
          </p:cNvSpPr>
          <p:nvPr>
            <p:ph type="body" idx="6"/>
          </p:nvPr>
        </p:nvSpPr>
        <p:spPr>
          <a:xfrm>
            <a:off x="8564879" y="2829589"/>
            <a:ext cx="485124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b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4" name="Google Shape;1724;p172"/>
          <p:cNvSpPr txBox="1">
            <a:spLocks noGrp="1"/>
          </p:cNvSpPr>
          <p:nvPr>
            <p:ph type="body" idx="7"/>
          </p:nvPr>
        </p:nvSpPr>
        <p:spPr>
          <a:xfrm>
            <a:off x="8550811" y="3585231"/>
            <a:ext cx="4872044" cy="122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5" name="Google Shape;1725;p172"/>
          <p:cNvSpPr/>
          <p:nvPr/>
        </p:nvSpPr>
        <p:spPr>
          <a:xfrm>
            <a:off x="10042483" y="3487824"/>
            <a:ext cx="3240359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sions">
  <p:cSld name="Missions"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173"/>
          <p:cNvGrpSpPr/>
          <p:nvPr/>
        </p:nvGrpSpPr>
        <p:grpSpPr>
          <a:xfrm>
            <a:off x="6035725" y="3139079"/>
            <a:ext cx="6003425" cy="908106"/>
            <a:chOff x="1073297" y="6784950"/>
            <a:chExt cx="6003425" cy="908106"/>
          </a:xfrm>
        </p:grpSpPr>
        <p:sp>
          <p:nvSpPr>
            <p:cNvPr id="1728" name="Google Shape;1728;p173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rgbClr val="F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9" name="Google Shape;1729;p173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rgbClr val="F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0" name="Google Shape;1730;p173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rgbClr val="F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731" name="Google Shape;1731;p173"/>
          <p:cNvGrpSpPr/>
          <p:nvPr/>
        </p:nvGrpSpPr>
        <p:grpSpPr>
          <a:xfrm>
            <a:off x="3387887" y="5081591"/>
            <a:ext cx="6003425" cy="908106"/>
            <a:chOff x="1073297" y="6784950"/>
            <a:chExt cx="6003425" cy="908106"/>
          </a:xfrm>
        </p:grpSpPr>
        <p:sp>
          <p:nvSpPr>
            <p:cNvPr id="1732" name="Google Shape;1732;p173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rgbClr val="FFC1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3" name="Google Shape;1733;p173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rgbClr val="FFC1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4" name="Google Shape;1734;p173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rgbClr val="FFC1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735" name="Google Shape;1735;p173"/>
          <p:cNvSpPr txBox="1">
            <a:spLocks noGrp="1"/>
          </p:cNvSpPr>
          <p:nvPr>
            <p:ph type="body" idx="1"/>
          </p:nvPr>
        </p:nvSpPr>
        <p:spPr>
          <a:xfrm>
            <a:off x="3960508" y="5197633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6" name="Google Shape;1736;p173"/>
          <p:cNvSpPr txBox="1">
            <a:spLocks noGrp="1"/>
          </p:cNvSpPr>
          <p:nvPr>
            <p:ph type="body" idx="2"/>
          </p:nvPr>
        </p:nvSpPr>
        <p:spPr>
          <a:xfrm>
            <a:off x="9577554" y="5328330"/>
            <a:ext cx="4959524" cy="16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37" name="Google Shape;1737;p173"/>
          <p:cNvGrpSpPr/>
          <p:nvPr/>
        </p:nvGrpSpPr>
        <p:grpSpPr>
          <a:xfrm>
            <a:off x="763802" y="7024106"/>
            <a:ext cx="6003425" cy="908106"/>
            <a:chOff x="1073297" y="6784950"/>
            <a:chExt cx="6003425" cy="908106"/>
          </a:xfrm>
        </p:grpSpPr>
        <p:sp>
          <p:nvSpPr>
            <p:cNvPr id="1738" name="Google Shape;1738;p173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rgbClr val="F9CF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9" name="Google Shape;1739;p173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rgbClr val="F9CF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0" name="Google Shape;1740;p173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rgbClr val="F9CF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741" name="Google Shape;1741;p173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2" name="Google Shape;1742;p173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173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4" name="Google Shape;1744;p173"/>
          <p:cNvSpPr txBox="1">
            <a:spLocks noGrp="1"/>
          </p:cNvSpPr>
          <p:nvPr>
            <p:ph type="body" idx="3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5" name="Google Shape;1745;p173"/>
          <p:cNvSpPr/>
          <p:nvPr/>
        </p:nvSpPr>
        <p:spPr>
          <a:xfrm>
            <a:off x="3240002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46" name="Google Shape;1746;p173"/>
          <p:cNvGrpSpPr/>
          <p:nvPr/>
        </p:nvGrpSpPr>
        <p:grpSpPr>
          <a:xfrm rot="3180000">
            <a:off x="-2239640" y="12022007"/>
            <a:ext cx="1496309" cy="2535059"/>
            <a:chOff x="7305638" y="3002101"/>
            <a:chExt cx="2688353" cy="4554631"/>
          </a:xfrm>
        </p:grpSpPr>
        <p:grpSp>
          <p:nvGrpSpPr>
            <p:cNvPr id="1747" name="Google Shape;1747;p173"/>
            <p:cNvGrpSpPr/>
            <p:nvPr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1748" name="Google Shape;1748;p173"/>
              <p:cNvSpPr/>
              <p:nvPr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rgbClr val="FF77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49" name="Google Shape;1749;p173"/>
              <p:cNvSpPr/>
              <p:nvPr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750" name="Google Shape;1750;p173"/>
            <p:cNvSpPr/>
            <p:nvPr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 extrusionOk="0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751" name="Google Shape;1751;p173"/>
            <p:cNvGrpSpPr/>
            <p:nvPr/>
          </p:nvGrpSpPr>
          <p:grpSpPr>
            <a:xfrm flipH="1">
              <a:off x="8650043" y="5266273"/>
              <a:ext cx="1343948" cy="1366912"/>
              <a:chOff x="7305639" y="5547570"/>
              <a:chExt cx="1343948" cy="1366912"/>
            </a:xfrm>
          </p:grpSpPr>
          <p:sp>
            <p:nvSpPr>
              <p:cNvPr id="1752" name="Google Shape;1752;p173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3" name="Google Shape;1753;p173"/>
              <p:cNvSpPr/>
              <p:nvPr/>
            </p:nvSpPr>
            <p:spPr>
              <a:xfrm rot="-5400000">
                <a:off x="7305639" y="5547571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4" name="Google Shape;1754;p173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5" name="Google Shape;1755;p173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756" name="Google Shape;1756;p173"/>
            <p:cNvGrpSpPr/>
            <p:nvPr/>
          </p:nvGrpSpPr>
          <p:grpSpPr>
            <a:xfrm>
              <a:off x="7305638" y="5266273"/>
              <a:ext cx="1343948" cy="1366912"/>
              <a:chOff x="7305639" y="5547570"/>
              <a:chExt cx="1343948" cy="1366912"/>
            </a:xfrm>
          </p:grpSpPr>
          <p:sp>
            <p:nvSpPr>
              <p:cNvPr id="1757" name="Google Shape;1757;p173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8" name="Google Shape;1758;p173"/>
              <p:cNvSpPr/>
              <p:nvPr/>
            </p:nvSpPr>
            <p:spPr>
              <a:xfrm rot="-5400000">
                <a:off x="7305639" y="5547571"/>
                <a:ext cx="464234" cy="464234"/>
              </a:xfrm>
              <a:prstGeom prst="rtTriangle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59" name="Google Shape;1759;p173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0" name="Google Shape;1760;p173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761" name="Google Shape;1761;p173"/>
            <p:cNvGrpSpPr/>
            <p:nvPr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1762" name="Google Shape;1762;p173"/>
              <p:cNvSpPr/>
              <p:nvPr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 extrusionOk="0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3" name="Google Shape;1763;p173"/>
              <p:cNvSpPr/>
              <p:nvPr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 extrusionOk="0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764" name="Google Shape;1764;p173"/>
            <p:cNvGrpSpPr/>
            <p:nvPr/>
          </p:nvGrpSpPr>
          <p:grpSpPr>
            <a:xfrm>
              <a:off x="7830833" y="3002102"/>
              <a:ext cx="1639327" cy="1035326"/>
              <a:chOff x="7830833" y="3002102"/>
              <a:chExt cx="1639327" cy="1035326"/>
            </a:xfrm>
          </p:grpSpPr>
          <p:sp>
            <p:nvSpPr>
              <p:cNvPr id="1765" name="Google Shape;1765;p173"/>
              <p:cNvSpPr/>
              <p:nvPr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 extrusionOk="0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6" name="Google Shape;1766;p173"/>
              <p:cNvSpPr/>
              <p:nvPr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 extrusionOk="0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767" name="Google Shape;1767;p173"/>
            <p:cNvGrpSpPr/>
            <p:nvPr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1768" name="Google Shape;1768;p173"/>
              <p:cNvSpPr/>
              <p:nvPr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9" name="Google Shape;1769;p173"/>
              <p:cNvSpPr/>
              <p:nvPr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770" name="Google Shape;1770;p173"/>
            <p:cNvGrpSpPr/>
            <p:nvPr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771" name="Google Shape;1771;p173"/>
              <p:cNvSpPr/>
              <p:nvPr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 extrusionOk="0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rgbClr val="6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72" name="Google Shape;1772;p173"/>
              <p:cNvSpPr/>
              <p:nvPr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 extrusionOk="0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rgbClr val="9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cxnSp>
        <p:nvCxnSpPr>
          <p:cNvPr id="1773" name="Google Shape;1773;p173"/>
          <p:cNvCxnSpPr/>
          <p:nvPr/>
        </p:nvCxnSpPr>
        <p:spPr>
          <a:xfrm flipH="1">
            <a:off x="3174175" y="2465057"/>
            <a:ext cx="9872901" cy="731199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74" name="Google Shape;1774;p173"/>
          <p:cNvSpPr/>
          <p:nvPr/>
        </p:nvSpPr>
        <p:spPr>
          <a:xfrm>
            <a:off x="6108021" y="7273007"/>
            <a:ext cx="410307" cy="4103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5" name="Google Shape;1775;p173"/>
          <p:cNvSpPr/>
          <p:nvPr/>
        </p:nvSpPr>
        <p:spPr>
          <a:xfrm>
            <a:off x="11381060" y="3387977"/>
            <a:ext cx="410307" cy="4103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6" name="Google Shape;1776;p173"/>
          <p:cNvSpPr txBox="1">
            <a:spLocks noGrp="1"/>
          </p:cNvSpPr>
          <p:nvPr>
            <p:ph type="body" idx="4"/>
          </p:nvPr>
        </p:nvSpPr>
        <p:spPr>
          <a:xfrm>
            <a:off x="1336425" y="7140148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7" name="Google Shape;1777;p173"/>
          <p:cNvSpPr txBox="1">
            <a:spLocks noGrp="1"/>
          </p:cNvSpPr>
          <p:nvPr>
            <p:ph type="body" idx="5"/>
          </p:nvPr>
        </p:nvSpPr>
        <p:spPr>
          <a:xfrm>
            <a:off x="6953468" y="7270845"/>
            <a:ext cx="4959524" cy="16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8" name="Google Shape;1778;p173"/>
          <p:cNvSpPr/>
          <p:nvPr/>
        </p:nvSpPr>
        <p:spPr>
          <a:xfrm>
            <a:off x="8744540" y="5330492"/>
            <a:ext cx="410307" cy="4103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9" name="Google Shape;1779;p173"/>
          <p:cNvSpPr txBox="1">
            <a:spLocks noGrp="1"/>
          </p:cNvSpPr>
          <p:nvPr>
            <p:ph type="body" idx="6"/>
          </p:nvPr>
        </p:nvSpPr>
        <p:spPr>
          <a:xfrm>
            <a:off x="6608347" y="3255119"/>
            <a:ext cx="438912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0" name="Google Shape;1780;p173"/>
          <p:cNvSpPr txBox="1">
            <a:spLocks noGrp="1"/>
          </p:cNvSpPr>
          <p:nvPr>
            <p:ph type="body" idx="7"/>
          </p:nvPr>
        </p:nvSpPr>
        <p:spPr>
          <a:xfrm>
            <a:off x="12225391" y="3385817"/>
            <a:ext cx="4959524" cy="169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ic List - 4 Items">
  <p:cSld name="Numeric List - 4 Items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174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174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174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5" name="Google Shape;1785;p174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6" name="Google Shape;1786;p174"/>
          <p:cNvSpPr/>
          <p:nvPr/>
        </p:nvSpPr>
        <p:spPr>
          <a:xfrm>
            <a:off x="3238553" y="1399087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7" name="Google Shape;1787;p174"/>
          <p:cNvSpPr/>
          <p:nvPr/>
        </p:nvSpPr>
        <p:spPr>
          <a:xfrm>
            <a:off x="9122903" y="3410904"/>
            <a:ext cx="583232" cy="477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8" name="Google Shape;1788;p174"/>
          <p:cNvSpPr/>
          <p:nvPr/>
        </p:nvSpPr>
        <p:spPr>
          <a:xfrm>
            <a:off x="9122903" y="4771794"/>
            <a:ext cx="583232" cy="4771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9" name="Google Shape;1789;p174"/>
          <p:cNvSpPr/>
          <p:nvPr/>
        </p:nvSpPr>
        <p:spPr>
          <a:xfrm>
            <a:off x="9122903" y="6132684"/>
            <a:ext cx="583232" cy="4771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0" name="Google Shape;1790;p174"/>
          <p:cNvSpPr/>
          <p:nvPr/>
        </p:nvSpPr>
        <p:spPr>
          <a:xfrm>
            <a:off x="9122903" y="7493574"/>
            <a:ext cx="583232" cy="4771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1" name="Google Shape;1791;p174"/>
          <p:cNvSpPr txBox="1">
            <a:spLocks noGrp="1"/>
          </p:cNvSpPr>
          <p:nvPr>
            <p:ph type="body" idx="2"/>
          </p:nvPr>
        </p:nvSpPr>
        <p:spPr>
          <a:xfrm>
            <a:off x="9843546" y="3200756"/>
            <a:ext cx="7652589" cy="79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2" name="Google Shape;1792;p174"/>
          <p:cNvSpPr txBox="1">
            <a:spLocks noGrp="1"/>
          </p:cNvSpPr>
          <p:nvPr>
            <p:ph type="body" idx="3"/>
          </p:nvPr>
        </p:nvSpPr>
        <p:spPr>
          <a:xfrm>
            <a:off x="9843546" y="4563385"/>
            <a:ext cx="7652589" cy="79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3" name="Google Shape;1793;p174"/>
          <p:cNvSpPr txBox="1">
            <a:spLocks noGrp="1"/>
          </p:cNvSpPr>
          <p:nvPr>
            <p:ph type="body" idx="4"/>
          </p:nvPr>
        </p:nvSpPr>
        <p:spPr>
          <a:xfrm>
            <a:off x="9843546" y="5926013"/>
            <a:ext cx="7652589" cy="79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4" name="Google Shape;1794;p174"/>
          <p:cNvSpPr txBox="1">
            <a:spLocks noGrp="1"/>
          </p:cNvSpPr>
          <p:nvPr>
            <p:ph type="body" idx="5"/>
          </p:nvPr>
        </p:nvSpPr>
        <p:spPr>
          <a:xfrm>
            <a:off x="9843546" y="7288640"/>
            <a:ext cx="7652589" cy="79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ic List - 4 Items">
  <p:cSld name="Numeric List - 4 Items 2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75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7" name="Google Shape;1797;p175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8" name="Google Shape;1798;p175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9" name="Google Shape;1799;p175"/>
          <p:cNvSpPr txBox="1">
            <a:spLocks noGrp="1"/>
          </p:cNvSpPr>
          <p:nvPr>
            <p:ph type="body" idx="1"/>
          </p:nvPr>
        </p:nvSpPr>
        <p:spPr>
          <a:xfrm>
            <a:off x="3166542" y="1543101"/>
            <a:ext cx="1432959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0" name="Google Shape;1800;p175"/>
          <p:cNvSpPr/>
          <p:nvPr/>
        </p:nvSpPr>
        <p:spPr>
          <a:xfrm>
            <a:off x="3238551" y="1399085"/>
            <a:ext cx="3240359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1" name="Google Shape;1801;p175"/>
          <p:cNvSpPr/>
          <p:nvPr/>
        </p:nvSpPr>
        <p:spPr>
          <a:xfrm>
            <a:off x="8280235" y="3410903"/>
            <a:ext cx="648071" cy="648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2" name="Google Shape;1802;p175"/>
          <p:cNvSpPr/>
          <p:nvPr/>
        </p:nvSpPr>
        <p:spPr>
          <a:xfrm>
            <a:off x="8280235" y="4771793"/>
            <a:ext cx="648071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3" name="Google Shape;1803;p175"/>
          <p:cNvSpPr/>
          <p:nvPr/>
        </p:nvSpPr>
        <p:spPr>
          <a:xfrm>
            <a:off x="8280235" y="6132683"/>
            <a:ext cx="648071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4" name="Google Shape;1804;p175"/>
          <p:cNvSpPr/>
          <p:nvPr/>
        </p:nvSpPr>
        <p:spPr>
          <a:xfrm>
            <a:off x="8280235" y="7493573"/>
            <a:ext cx="648071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5" name="Google Shape;1805;p175"/>
          <p:cNvSpPr txBox="1">
            <a:spLocks noGrp="1"/>
          </p:cNvSpPr>
          <p:nvPr>
            <p:ph type="body" idx="2"/>
          </p:nvPr>
        </p:nvSpPr>
        <p:spPr>
          <a:xfrm>
            <a:off x="9000876" y="3200754"/>
            <a:ext cx="8503353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6" name="Google Shape;1806;p175"/>
          <p:cNvSpPr txBox="1">
            <a:spLocks noGrp="1"/>
          </p:cNvSpPr>
          <p:nvPr>
            <p:ph type="body" idx="3"/>
          </p:nvPr>
        </p:nvSpPr>
        <p:spPr>
          <a:xfrm>
            <a:off x="9000876" y="4563383"/>
            <a:ext cx="8503353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7" name="Google Shape;1807;p175"/>
          <p:cNvSpPr txBox="1">
            <a:spLocks noGrp="1"/>
          </p:cNvSpPr>
          <p:nvPr>
            <p:ph type="body" idx="4"/>
          </p:nvPr>
        </p:nvSpPr>
        <p:spPr>
          <a:xfrm>
            <a:off x="9000876" y="5926011"/>
            <a:ext cx="8503353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175"/>
          <p:cNvSpPr txBox="1">
            <a:spLocks noGrp="1"/>
          </p:cNvSpPr>
          <p:nvPr>
            <p:ph type="body" idx="5"/>
          </p:nvPr>
        </p:nvSpPr>
        <p:spPr>
          <a:xfrm>
            <a:off x="9000876" y="7288638"/>
            <a:ext cx="8503353" cy="107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99"/>
              <a:buNone/>
              <a:defRPr sz="1999" i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9" name="Google Shape;1809;p175"/>
          <p:cNvSpPr txBox="1">
            <a:spLocks noGrp="1"/>
          </p:cNvSpPr>
          <p:nvPr>
            <p:ph type="body" idx="6"/>
          </p:nvPr>
        </p:nvSpPr>
        <p:spPr>
          <a:xfrm>
            <a:off x="783772" y="3298733"/>
            <a:ext cx="6894287" cy="497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18" Type="http://schemas.openxmlformats.org/officeDocument/2006/relationships/image" Target="../media/image12.jpg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83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77.xml"/><Relationship Id="rId19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8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05.xml"/><Relationship Id="rId55" Type="http://schemas.openxmlformats.org/officeDocument/2006/relationships/slideLayout" Target="../slideLayouts/slideLayout110.xml"/><Relationship Id="rId63" Type="http://schemas.openxmlformats.org/officeDocument/2006/relationships/slideLayout" Target="../slideLayouts/slideLayout118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3" Type="http://schemas.openxmlformats.org/officeDocument/2006/relationships/slideLayout" Target="../slideLayouts/slideLayout108.xml"/><Relationship Id="rId58" Type="http://schemas.openxmlformats.org/officeDocument/2006/relationships/slideLayout" Target="../slideLayouts/slideLayout113.xml"/><Relationship Id="rId6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49" Type="http://schemas.openxmlformats.org/officeDocument/2006/relationships/slideLayout" Target="../slideLayouts/slideLayout104.xml"/><Relationship Id="rId57" Type="http://schemas.openxmlformats.org/officeDocument/2006/relationships/slideLayout" Target="../slideLayouts/slideLayout112.xml"/><Relationship Id="rId61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52" Type="http://schemas.openxmlformats.org/officeDocument/2006/relationships/slideLayout" Target="../slideLayouts/slideLayout107.xml"/><Relationship Id="rId60" Type="http://schemas.openxmlformats.org/officeDocument/2006/relationships/slideLayout" Target="../slideLayouts/slideLayout115.xml"/><Relationship Id="rId6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slideLayout" Target="../slideLayouts/slideLayout103.xml"/><Relationship Id="rId56" Type="http://schemas.openxmlformats.org/officeDocument/2006/relationships/slideLayout" Target="../slideLayouts/slideLayout111.xml"/><Relationship Id="rId64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63.xml"/><Relationship Id="rId51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59" Type="http://schemas.openxmlformats.org/officeDocument/2006/relationships/slideLayout" Target="../slideLayouts/slideLayout114.xml"/><Relationship Id="rId67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Relationship Id="rId54" Type="http://schemas.openxmlformats.org/officeDocument/2006/relationships/slideLayout" Target="../slideLayouts/slideLayout109.xml"/><Relationship Id="rId62" Type="http://schemas.openxmlformats.org/officeDocument/2006/relationships/slideLayout" Target="../slideLayouts/slideLayout1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slideLayout" Target="../slideLayouts/slideLayout230.xml"/><Relationship Id="rId26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233.xml"/><Relationship Id="rId34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5" Type="http://schemas.openxmlformats.org/officeDocument/2006/relationships/slideLayout" Target="../slideLayouts/slideLayout237.xml"/><Relationship Id="rId33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20" Type="http://schemas.openxmlformats.org/officeDocument/2006/relationships/slideLayout" Target="../slideLayouts/slideLayout232.xml"/><Relationship Id="rId29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24" Type="http://schemas.openxmlformats.org/officeDocument/2006/relationships/slideLayout" Target="../slideLayouts/slideLayout236.xml"/><Relationship Id="rId32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23" Type="http://schemas.openxmlformats.org/officeDocument/2006/relationships/slideLayout" Target="../slideLayouts/slideLayout235.xml"/><Relationship Id="rId28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1.xml"/><Relationship Id="rId31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Relationship Id="rId22" Type="http://schemas.openxmlformats.org/officeDocument/2006/relationships/slideLayout" Target="../slideLayouts/slideLayout234.xml"/><Relationship Id="rId27" Type="http://schemas.openxmlformats.org/officeDocument/2006/relationships/slideLayout" Target="../slideLayouts/slideLayout239.xml"/><Relationship Id="rId30" Type="http://schemas.openxmlformats.org/officeDocument/2006/relationships/slideLayout" Target="../slideLayouts/slideLayout242.xml"/><Relationship Id="rId35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1257191" y="2738438"/>
            <a:ext cx="15772031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3873" cy="10287000"/>
          </a:xfrm>
          <a:custGeom>
            <a:avLst/>
            <a:gdLst/>
            <a:ahLst/>
            <a:cxnLst/>
            <a:rect l="l" t="t" r="r" b="b"/>
            <a:pathLst>
              <a:path w="18285460" h="10287000">
                <a:moveTo>
                  <a:pt x="1828546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5460" y="10287000"/>
                </a:lnTo>
                <a:lnTo>
                  <a:pt x="1828546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13194" y="8175625"/>
            <a:ext cx="122600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8F8F8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28512" y="3514726"/>
            <a:ext cx="752219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252525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381" y="9566910"/>
            <a:ext cx="585165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321" y="9566910"/>
            <a:ext cx="42058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6218" y="9566910"/>
            <a:ext cx="42058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54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54">
        <a:defRPr>
          <a:latin typeface="+mn-lt"/>
          <a:ea typeface="+mn-ea"/>
          <a:cs typeface="+mn-cs"/>
        </a:defRPr>
      </a:lvl2pPr>
      <a:lvl3pPr marL="914309">
        <a:defRPr>
          <a:latin typeface="+mn-lt"/>
          <a:ea typeface="+mn-ea"/>
          <a:cs typeface="+mn-cs"/>
        </a:defRPr>
      </a:lvl3pPr>
      <a:lvl4pPr marL="1371463">
        <a:defRPr>
          <a:latin typeface="+mn-lt"/>
          <a:ea typeface="+mn-ea"/>
          <a:cs typeface="+mn-cs"/>
        </a:defRPr>
      </a:lvl4pPr>
      <a:lvl5pPr marL="1828617">
        <a:defRPr>
          <a:latin typeface="+mn-lt"/>
          <a:ea typeface="+mn-ea"/>
          <a:cs typeface="+mn-cs"/>
        </a:defRPr>
      </a:lvl5pPr>
      <a:lvl6pPr marL="2285771">
        <a:defRPr>
          <a:latin typeface="+mn-lt"/>
          <a:ea typeface="+mn-ea"/>
          <a:cs typeface="+mn-cs"/>
        </a:defRPr>
      </a:lvl6pPr>
      <a:lvl7pPr marL="2742926">
        <a:defRPr>
          <a:latin typeface="+mn-lt"/>
          <a:ea typeface="+mn-ea"/>
          <a:cs typeface="+mn-cs"/>
        </a:defRPr>
      </a:lvl7pPr>
      <a:lvl8pPr marL="3200080">
        <a:defRPr>
          <a:latin typeface="+mn-lt"/>
          <a:ea typeface="+mn-ea"/>
          <a:cs typeface="+mn-cs"/>
        </a:defRPr>
      </a:lvl8pPr>
      <a:lvl9pPr marL="365723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54">
        <a:defRPr>
          <a:latin typeface="+mn-lt"/>
          <a:ea typeface="+mn-ea"/>
          <a:cs typeface="+mn-cs"/>
        </a:defRPr>
      </a:lvl2pPr>
      <a:lvl3pPr marL="914309">
        <a:defRPr>
          <a:latin typeface="+mn-lt"/>
          <a:ea typeface="+mn-ea"/>
          <a:cs typeface="+mn-cs"/>
        </a:defRPr>
      </a:lvl3pPr>
      <a:lvl4pPr marL="1371463">
        <a:defRPr>
          <a:latin typeface="+mn-lt"/>
          <a:ea typeface="+mn-ea"/>
          <a:cs typeface="+mn-cs"/>
        </a:defRPr>
      </a:lvl4pPr>
      <a:lvl5pPr marL="1828617">
        <a:defRPr>
          <a:latin typeface="+mn-lt"/>
          <a:ea typeface="+mn-ea"/>
          <a:cs typeface="+mn-cs"/>
        </a:defRPr>
      </a:lvl5pPr>
      <a:lvl6pPr marL="2285771">
        <a:defRPr>
          <a:latin typeface="+mn-lt"/>
          <a:ea typeface="+mn-ea"/>
          <a:cs typeface="+mn-cs"/>
        </a:defRPr>
      </a:lvl6pPr>
      <a:lvl7pPr marL="2742926">
        <a:defRPr>
          <a:latin typeface="+mn-lt"/>
          <a:ea typeface="+mn-ea"/>
          <a:cs typeface="+mn-cs"/>
        </a:defRPr>
      </a:lvl7pPr>
      <a:lvl8pPr marL="3200080">
        <a:defRPr>
          <a:latin typeface="+mn-lt"/>
          <a:ea typeface="+mn-ea"/>
          <a:cs typeface="+mn-cs"/>
        </a:defRPr>
      </a:lvl8pPr>
      <a:lvl9pPr marL="3657234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321" y="411958"/>
            <a:ext cx="1645777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21" y="2400302"/>
            <a:ext cx="16457772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21" y="9534526"/>
            <a:ext cx="426683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7858" y="9534526"/>
            <a:ext cx="579069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5263" y="9534526"/>
            <a:ext cx="426683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 userDrawn="1"/>
        </p:nvSpPr>
        <p:spPr>
          <a:xfrm>
            <a:off x="-18297" y="10427495"/>
            <a:ext cx="16777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2762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</p:sldLayoutIdLst>
  <p:txStyles>
    <p:titleStyle>
      <a:lvl1pPr algn="ctr" defTabSz="1828617" rtl="0" eaLnBrk="1" latinLnBrk="0" hangingPunct="1">
        <a:spcBef>
          <a:spcPct val="0"/>
        </a:spcBef>
        <a:buNone/>
        <a:defRPr sz="8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31" indent="-685731" algn="l" defTabSz="1828617" rtl="0" eaLnBrk="1" latinLnBrk="0" hangingPunct="1">
        <a:spcBef>
          <a:spcPct val="20000"/>
        </a:spcBef>
        <a:buFont typeface="Arial" pitchFamily="34" charset="0"/>
        <a:buChar char="•"/>
        <a:defRPr sz="6399" kern="1200">
          <a:solidFill>
            <a:schemeClr val="tx1"/>
          </a:solidFill>
          <a:latin typeface="+mn-lt"/>
          <a:ea typeface="+mn-ea"/>
          <a:cs typeface="+mn-cs"/>
        </a:defRPr>
      </a:lvl1pPr>
      <a:lvl2pPr marL="1485751" indent="-571443" algn="l" defTabSz="1828617" rtl="0" eaLnBrk="1" latinLnBrk="0" hangingPunct="1">
        <a:spcBef>
          <a:spcPct val="20000"/>
        </a:spcBef>
        <a:buFont typeface="Arial" pitchFamily="34" charset="0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771" indent="-457154" algn="l" defTabSz="1828617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080" indent="-457154" algn="l" defTabSz="1828617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389" indent="-457154" algn="l" defTabSz="1828617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697" indent="-457154" algn="l" defTabSz="182861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6" indent="-457154" algn="l" defTabSz="182861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4" indent="-457154" algn="l" defTabSz="182861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4" algn="l" defTabSz="182861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9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7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6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4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1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59"/>
          <p:cNvSpPr/>
          <p:nvPr/>
        </p:nvSpPr>
        <p:spPr>
          <a:xfrm>
            <a:off x="1" y="1138428"/>
            <a:ext cx="5164937" cy="79964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59"/>
          <p:cNvSpPr txBox="1">
            <a:spLocks noGrp="1"/>
          </p:cNvSpPr>
          <p:nvPr>
            <p:ph type="title"/>
          </p:nvPr>
        </p:nvSpPr>
        <p:spPr>
          <a:xfrm>
            <a:off x="379346" y="1685756"/>
            <a:ext cx="4420839" cy="69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sz="36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6" name="Google Shape;1516;p59"/>
          <p:cNvSpPr/>
          <p:nvPr/>
        </p:nvSpPr>
        <p:spPr>
          <a:xfrm>
            <a:off x="17722258" y="1138428"/>
            <a:ext cx="576022" cy="7996428"/>
          </a:xfrm>
          <a:prstGeom prst="rect">
            <a:avLst/>
          </a:prstGeom>
          <a:solidFill>
            <a:srgbClr val="C8C8C8">
              <a:alpha val="48627"/>
            </a:srgbClr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59"/>
          <p:cNvSpPr txBox="1">
            <a:spLocks noGrp="1"/>
          </p:cNvSpPr>
          <p:nvPr>
            <p:ph type="body" idx="1"/>
          </p:nvPr>
        </p:nvSpPr>
        <p:spPr>
          <a:xfrm>
            <a:off x="5803398" y="1296162"/>
            <a:ext cx="10971848" cy="76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18" name="Google Shape;1518;p59"/>
          <p:cNvSpPr txBox="1">
            <a:spLocks noGrp="1"/>
          </p:cNvSpPr>
          <p:nvPr>
            <p:ph type="dt" idx="10"/>
          </p:nvPr>
        </p:nvSpPr>
        <p:spPr>
          <a:xfrm>
            <a:off x="393663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5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19" name="Google Shape;1519;p59"/>
          <p:cNvSpPr txBox="1">
            <a:spLocks noGrp="1"/>
          </p:cNvSpPr>
          <p:nvPr>
            <p:ph type="ftr" idx="11"/>
          </p:nvPr>
        </p:nvSpPr>
        <p:spPr>
          <a:xfrm>
            <a:off x="5803399" y="9534526"/>
            <a:ext cx="886650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5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20" name="Google Shape;1520;p59"/>
          <p:cNvSpPr txBox="1">
            <a:spLocks noGrp="1"/>
          </p:cNvSpPr>
          <p:nvPr>
            <p:ph type="sldNum" idx="12"/>
          </p:nvPr>
        </p:nvSpPr>
        <p:spPr>
          <a:xfrm>
            <a:off x="15949819" y="9534526"/>
            <a:ext cx="2296191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124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6413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FFCF9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4373" y="4025344"/>
            <a:ext cx="838508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98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9706" y="1815525"/>
            <a:ext cx="81361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381" y="9566911"/>
            <a:ext cx="585165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321" y="9566911"/>
            <a:ext cx="420587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6217" y="9566911"/>
            <a:ext cx="420587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8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4309">
        <a:defRPr>
          <a:latin typeface="+mn-lt"/>
          <a:ea typeface="+mn-ea"/>
          <a:cs typeface="+mn-cs"/>
        </a:defRPr>
      </a:lvl2pPr>
      <a:lvl3pPr marL="1828617">
        <a:defRPr>
          <a:latin typeface="+mn-lt"/>
          <a:ea typeface="+mn-ea"/>
          <a:cs typeface="+mn-cs"/>
        </a:defRPr>
      </a:lvl3pPr>
      <a:lvl4pPr marL="2742926">
        <a:defRPr>
          <a:latin typeface="+mn-lt"/>
          <a:ea typeface="+mn-ea"/>
          <a:cs typeface="+mn-cs"/>
        </a:defRPr>
      </a:lvl4pPr>
      <a:lvl5pPr marL="3657234">
        <a:defRPr>
          <a:latin typeface="+mn-lt"/>
          <a:ea typeface="+mn-ea"/>
          <a:cs typeface="+mn-cs"/>
        </a:defRPr>
      </a:lvl5pPr>
      <a:lvl6pPr marL="4571543">
        <a:defRPr>
          <a:latin typeface="+mn-lt"/>
          <a:ea typeface="+mn-ea"/>
          <a:cs typeface="+mn-cs"/>
        </a:defRPr>
      </a:lvl6pPr>
      <a:lvl7pPr marL="5485851">
        <a:defRPr>
          <a:latin typeface="+mn-lt"/>
          <a:ea typeface="+mn-ea"/>
          <a:cs typeface="+mn-cs"/>
        </a:defRPr>
      </a:lvl7pPr>
      <a:lvl8pPr marL="6400160">
        <a:defRPr>
          <a:latin typeface="+mn-lt"/>
          <a:ea typeface="+mn-ea"/>
          <a:cs typeface="+mn-cs"/>
        </a:defRPr>
      </a:lvl8pPr>
      <a:lvl9pPr marL="731446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4309">
        <a:defRPr>
          <a:latin typeface="+mn-lt"/>
          <a:ea typeface="+mn-ea"/>
          <a:cs typeface="+mn-cs"/>
        </a:defRPr>
      </a:lvl2pPr>
      <a:lvl3pPr marL="1828617">
        <a:defRPr>
          <a:latin typeface="+mn-lt"/>
          <a:ea typeface="+mn-ea"/>
          <a:cs typeface="+mn-cs"/>
        </a:defRPr>
      </a:lvl3pPr>
      <a:lvl4pPr marL="2742926">
        <a:defRPr>
          <a:latin typeface="+mn-lt"/>
          <a:ea typeface="+mn-ea"/>
          <a:cs typeface="+mn-cs"/>
        </a:defRPr>
      </a:lvl4pPr>
      <a:lvl5pPr marL="3657234">
        <a:defRPr>
          <a:latin typeface="+mn-lt"/>
          <a:ea typeface="+mn-ea"/>
          <a:cs typeface="+mn-cs"/>
        </a:defRPr>
      </a:lvl5pPr>
      <a:lvl6pPr marL="4571543">
        <a:defRPr>
          <a:latin typeface="+mn-lt"/>
          <a:ea typeface="+mn-ea"/>
          <a:cs typeface="+mn-cs"/>
        </a:defRPr>
      </a:lvl6pPr>
      <a:lvl7pPr marL="5485851">
        <a:defRPr>
          <a:latin typeface="+mn-lt"/>
          <a:ea typeface="+mn-ea"/>
          <a:cs typeface="+mn-cs"/>
        </a:defRPr>
      </a:lvl7pPr>
      <a:lvl8pPr marL="6400160">
        <a:defRPr>
          <a:latin typeface="+mn-lt"/>
          <a:ea typeface="+mn-ea"/>
          <a:cs typeface="+mn-cs"/>
        </a:defRPr>
      </a:lvl8pPr>
      <a:lvl9pPr marL="7314468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1439875" y="1080000"/>
            <a:ext cx="17039721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1439875" y="2494900"/>
            <a:ext cx="17039721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98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1439875" y="1080000"/>
            <a:ext cx="17039721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body" idx="1"/>
          </p:nvPr>
        </p:nvSpPr>
        <p:spPr>
          <a:xfrm>
            <a:off x="1439875" y="2494900"/>
            <a:ext cx="17039721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 sz="2800" b="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9"/>
          <p:cNvSpPr/>
          <p:nvPr/>
        </p:nvSpPr>
        <p:spPr>
          <a:xfrm>
            <a:off x="0" y="1"/>
            <a:ext cx="18286413" cy="1118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6" name="Google Shape;766;p29"/>
          <p:cNvSpPr txBox="1">
            <a:spLocks noGrp="1"/>
          </p:cNvSpPr>
          <p:nvPr>
            <p:ph type="title"/>
          </p:nvPr>
        </p:nvSpPr>
        <p:spPr>
          <a:xfrm>
            <a:off x="3072630" y="246958"/>
            <a:ext cx="14349566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Ultra"/>
              <a:buNone/>
              <a:defRPr sz="6000" b="0" i="0" u="none" strike="noStrike" cap="none">
                <a:solidFill>
                  <a:srgbClr val="3F3F3F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7" name="Google Shape;767;p29"/>
          <p:cNvSpPr txBox="1">
            <a:spLocks noGrp="1"/>
          </p:cNvSpPr>
          <p:nvPr>
            <p:ph type="body" idx="1"/>
          </p:nvPr>
        </p:nvSpPr>
        <p:spPr>
          <a:xfrm>
            <a:off x="914321" y="2400302"/>
            <a:ext cx="16457771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546163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8" name="Google Shape;768;p29"/>
          <p:cNvSpPr txBox="1">
            <a:spLocks noGrp="1"/>
          </p:cNvSpPr>
          <p:nvPr>
            <p:ph type="ftr" idx="11"/>
          </p:nvPr>
        </p:nvSpPr>
        <p:spPr>
          <a:xfrm>
            <a:off x="10507991" y="9463859"/>
            <a:ext cx="579069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>
                <a:solidFill>
                  <a:srgbClr val="888888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9" name="Google Shape;769;p29"/>
          <p:cNvSpPr/>
          <p:nvPr/>
        </p:nvSpPr>
        <p:spPr>
          <a:xfrm>
            <a:off x="2333099" y="1358472"/>
            <a:ext cx="576064" cy="576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p29"/>
          <p:cNvSpPr/>
          <p:nvPr/>
        </p:nvSpPr>
        <p:spPr>
          <a:xfrm>
            <a:off x="47390" y="0"/>
            <a:ext cx="1368151" cy="1021905"/>
          </a:xfrm>
          <a:custGeom>
            <a:avLst/>
            <a:gdLst/>
            <a:ahLst/>
            <a:cxnLst/>
            <a:rect l="l" t="t" r="r" b="b"/>
            <a:pathLst>
              <a:path w="1368152" h="1021905" extrusionOk="0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1" name="Google Shape;771;p29"/>
          <p:cNvSpPr/>
          <p:nvPr/>
        </p:nvSpPr>
        <p:spPr>
          <a:xfrm>
            <a:off x="1022872" y="1021907"/>
            <a:ext cx="792087" cy="7920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2" name="Google Shape;772;p29"/>
          <p:cNvSpPr/>
          <p:nvPr/>
        </p:nvSpPr>
        <p:spPr>
          <a:xfrm>
            <a:off x="1811587" y="223639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3" name="Google Shape;773;p29"/>
          <p:cNvSpPr/>
          <p:nvPr/>
        </p:nvSpPr>
        <p:spPr>
          <a:xfrm>
            <a:off x="16531655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4" name="Google Shape;774;p29"/>
          <p:cNvSpPr/>
          <p:nvPr/>
        </p:nvSpPr>
        <p:spPr>
          <a:xfrm>
            <a:off x="17151170" y="9166572"/>
            <a:ext cx="1080119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5" name="Google Shape;775;p29"/>
          <p:cNvSpPr/>
          <p:nvPr/>
        </p:nvSpPr>
        <p:spPr>
          <a:xfrm>
            <a:off x="16289466" y="9704243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 extrusionOk="0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6" name="Google Shape;776;p29"/>
          <p:cNvSpPr txBox="1">
            <a:spLocks noGrp="1"/>
          </p:cNvSpPr>
          <p:nvPr>
            <p:ph type="sldNum" idx="12"/>
          </p:nvPr>
        </p:nvSpPr>
        <p:spPr>
          <a:xfrm>
            <a:off x="17151170" y="9432790"/>
            <a:ext cx="1080119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  <p:sldLayoutId id="2147483764" r:id="rId50"/>
    <p:sldLayoutId id="2147483765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771" r:id="rId57"/>
    <p:sldLayoutId id="2147483772" r:id="rId58"/>
    <p:sldLayoutId id="2147483773" r:id="rId59"/>
    <p:sldLayoutId id="2147483774" r:id="rId60"/>
    <p:sldLayoutId id="2147483775" r:id="rId61"/>
    <p:sldLayoutId id="2147483776" r:id="rId62"/>
    <p:sldLayoutId id="2147483777" r:id="rId63"/>
    <p:sldLayoutId id="2147483778" r:id="rId64"/>
    <p:sldLayoutId id="2147483779" r:id="rId65"/>
    <p:sldLayoutId id="2147483780" r:id="rId66"/>
    <p:sldLayoutId id="2147483781" r:id="rId6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p49"/>
          <p:cNvSpPr txBox="1">
            <a:spLocks noGrp="1"/>
          </p:cNvSpPr>
          <p:nvPr>
            <p:ph type="title"/>
          </p:nvPr>
        </p:nvSpPr>
        <p:spPr>
          <a:xfrm>
            <a:off x="934295" y="246958"/>
            <a:ext cx="16437799" cy="120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Ultra"/>
              <a:buNone/>
              <a:defRPr sz="6000" b="0" i="0" u="none" strike="noStrike" cap="none">
                <a:solidFill>
                  <a:srgbClr val="3F3F3F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65" name="Google Shape;3965;p49"/>
          <p:cNvSpPr txBox="1">
            <a:spLocks noGrp="1"/>
          </p:cNvSpPr>
          <p:nvPr>
            <p:ph type="body" idx="1"/>
          </p:nvPr>
        </p:nvSpPr>
        <p:spPr>
          <a:xfrm>
            <a:off x="914321" y="2400302"/>
            <a:ext cx="16457771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546163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1"/>
              <a:buFont typeface="Arial"/>
              <a:buChar char="–"/>
              <a:defRPr sz="5001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»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" name="Google Shape;5417;p53"/>
          <p:cNvSpPr txBox="1">
            <a:spLocks noGrp="1"/>
          </p:cNvSpPr>
          <p:nvPr>
            <p:ph type="title"/>
          </p:nvPr>
        </p:nvSpPr>
        <p:spPr>
          <a:xfrm>
            <a:off x="1257191" y="547688"/>
            <a:ext cx="15772031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18" name="Google Shape;5418;p53"/>
          <p:cNvSpPr txBox="1">
            <a:spLocks noGrp="1"/>
          </p:cNvSpPr>
          <p:nvPr>
            <p:ph type="body" idx="1"/>
          </p:nvPr>
        </p:nvSpPr>
        <p:spPr>
          <a:xfrm>
            <a:off x="1257191" y="2738438"/>
            <a:ext cx="15772031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19" name="Google Shape;5419;p53"/>
          <p:cNvSpPr txBox="1">
            <a:spLocks noGrp="1"/>
          </p:cNvSpPr>
          <p:nvPr>
            <p:ph type="dt" idx="10"/>
          </p:nvPr>
        </p:nvSpPr>
        <p:spPr>
          <a:xfrm>
            <a:off x="1257191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0" name="Google Shape;5420;p53"/>
          <p:cNvSpPr txBox="1">
            <a:spLocks noGrp="1"/>
          </p:cNvSpPr>
          <p:nvPr>
            <p:ph type="ftr" idx="11"/>
          </p:nvPr>
        </p:nvSpPr>
        <p:spPr>
          <a:xfrm>
            <a:off x="6057375" y="9534526"/>
            <a:ext cx="6171664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1" name="Google Shape;5421;p53"/>
          <p:cNvSpPr txBox="1">
            <a:spLocks noGrp="1"/>
          </p:cNvSpPr>
          <p:nvPr>
            <p:ph type="sldNum" idx="12"/>
          </p:nvPr>
        </p:nvSpPr>
        <p:spPr>
          <a:xfrm>
            <a:off x="12914779" y="9534526"/>
            <a:ext cx="4114443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17039571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950">
                <a:solidFill>
                  <a:schemeClr val="dk2"/>
                </a:solidFill>
              </a:defRPr>
            </a:lvl1pPr>
            <a:lvl2pPr lvl="1" algn="r" rtl="0">
              <a:buNone/>
              <a:defRPr sz="1950">
                <a:solidFill>
                  <a:schemeClr val="dk2"/>
                </a:solidFill>
              </a:defRPr>
            </a:lvl2pPr>
            <a:lvl3pPr lvl="2" algn="r" rtl="0">
              <a:buNone/>
              <a:defRPr sz="1950">
                <a:solidFill>
                  <a:schemeClr val="dk2"/>
                </a:solidFill>
              </a:defRPr>
            </a:lvl3pPr>
            <a:lvl4pPr lvl="3" algn="r" rtl="0">
              <a:buNone/>
              <a:defRPr sz="1950">
                <a:solidFill>
                  <a:schemeClr val="dk2"/>
                </a:solidFill>
              </a:defRPr>
            </a:lvl4pPr>
            <a:lvl5pPr lvl="4" algn="r" rtl="0">
              <a:buNone/>
              <a:defRPr sz="1950">
                <a:solidFill>
                  <a:schemeClr val="dk2"/>
                </a:solidFill>
              </a:defRPr>
            </a:lvl5pPr>
            <a:lvl6pPr lvl="5" algn="r" rtl="0">
              <a:buNone/>
              <a:defRPr sz="1950">
                <a:solidFill>
                  <a:schemeClr val="dk2"/>
                </a:solidFill>
              </a:defRPr>
            </a:lvl6pPr>
            <a:lvl7pPr lvl="6" algn="r" rtl="0">
              <a:buNone/>
              <a:defRPr sz="1950">
                <a:solidFill>
                  <a:schemeClr val="dk2"/>
                </a:solidFill>
              </a:defRPr>
            </a:lvl7pPr>
            <a:lvl8pPr lvl="7" algn="r" rtl="0">
              <a:buNone/>
              <a:defRPr sz="1950">
                <a:solidFill>
                  <a:schemeClr val="dk2"/>
                </a:solidFill>
              </a:defRPr>
            </a:lvl8pPr>
            <a:lvl9pPr lvl="8" algn="r" rtl="0">
              <a:buNone/>
              <a:defRPr sz="19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7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  <p:sldLayoutId id="2147484010" r:id="rId29"/>
    <p:sldLayoutId id="2147484013" r:id="rId30"/>
    <p:sldLayoutId id="2147484014" r:id="rId31"/>
    <p:sldLayoutId id="2147484015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721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17039721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556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3" r:id="rId16"/>
    <p:sldLayoutId id="2147484034" r:id="rId17"/>
    <p:sldLayoutId id="2147484035" r:id="rId18"/>
    <p:sldLayoutId id="2147484036" r:id="rId19"/>
    <p:sldLayoutId id="2147484095" r:id="rId20"/>
    <p:sldLayoutId id="2147484096" r:id="rId21"/>
    <p:sldLayoutId id="2147484097" r:id="rId22"/>
    <p:sldLayoutId id="2147484098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3346" y="890051"/>
            <a:ext cx="17039571" cy="11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3346" y="2304950"/>
            <a:ext cx="17039571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6943444" y="9326433"/>
            <a:ext cx="1097455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950">
                <a:solidFill>
                  <a:schemeClr val="dk2"/>
                </a:solidFill>
              </a:defRPr>
            </a:lvl1pPr>
            <a:lvl2pPr lvl="1" algn="r" rtl="0">
              <a:buNone/>
              <a:defRPr sz="1950">
                <a:solidFill>
                  <a:schemeClr val="dk2"/>
                </a:solidFill>
              </a:defRPr>
            </a:lvl2pPr>
            <a:lvl3pPr lvl="2" algn="r" rtl="0">
              <a:buNone/>
              <a:defRPr sz="1950">
                <a:solidFill>
                  <a:schemeClr val="dk2"/>
                </a:solidFill>
              </a:defRPr>
            </a:lvl3pPr>
            <a:lvl4pPr lvl="3" algn="r" rtl="0">
              <a:buNone/>
              <a:defRPr sz="1950">
                <a:solidFill>
                  <a:schemeClr val="dk2"/>
                </a:solidFill>
              </a:defRPr>
            </a:lvl4pPr>
            <a:lvl5pPr lvl="4" algn="r" rtl="0">
              <a:buNone/>
              <a:defRPr sz="1950">
                <a:solidFill>
                  <a:schemeClr val="dk2"/>
                </a:solidFill>
              </a:defRPr>
            </a:lvl5pPr>
            <a:lvl6pPr lvl="5" algn="r" rtl="0">
              <a:buNone/>
              <a:defRPr sz="1950">
                <a:solidFill>
                  <a:schemeClr val="dk2"/>
                </a:solidFill>
              </a:defRPr>
            </a:lvl6pPr>
            <a:lvl7pPr lvl="6" algn="r" rtl="0">
              <a:buNone/>
              <a:defRPr sz="1950">
                <a:solidFill>
                  <a:schemeClr val="dk2"/>
                </a:solidFill>
              </a:defRPr>
            </a:lvl7pPr>
            <a:lvl8pPr lvl="7" algn="r" rtl="0">
              <a:buNone/>
              <a:defRPr sz="1950">
                <a:solidFill>
                  <a:schemeClr val="dk2"/>
                </a:solidFill>
              </a:defRPr>
            </a:lvl8pPr>
            <a:lvl9pPr lvl="8" algn="r" rtl="0">
              <a:buNone/>
              <a:defRPr sz="19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2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  <p:sldLayoutId id="2147484055" r:id="rId18"/>
    <p:sldLayoutId id="2147484056" r:id="rId19"/>
    <p:sldLayoutId id="2147484057" r:id="rId20"/>
    <p:sldLayoutId id="2147484058" r:id="rId21"/>
    <p:sldLayoutId id="2147484059" r:id="rId22"/>
    <p:sldLayoutId id="2147484060" r:id="rId23"/>
    <p:sldLayoutId id="2147484061" r:id="rId24"/>
    <p:sldLayoutId id="2147484062" r:id="rId25"/>
    <p:sldLayoutId id="2147484063" r:id="rId26"/>
    <p:sldLayoutId id="2147484064" r:id="rId27"/>
    <p:sldLayoutId id="2147484065" r:id="rId28"/>
    <p:sldLayoutId id="2147484066" r:id="rId29"/>
    <p:sldLayoutId id="2147484067" r:id="rId30"/>
    <p:sldLayoutId id="2147484068" r:id="rId31"/>
    <p:sldLayoutId id="2147484069" r:id="rId32"/>
    <p:sldLayoutId id="2147484070" r:id="rId33"/>
    <p:sldLayoutId id="214748407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58.jpeg"/><Relationship Id="rId5" Type="http://schemas.openxmlformats.org/officeDocument/2006/relationships/image" Target="../media/image44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Relationship Id="rId9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hungerindex.org/result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5" name="Google Shape;5505;p1"/>
          <p:cNvSpPr txBox="1"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99"/>
              <a:buFont typeface="Calibri"/>
              <a:buNone/>
            </a:pPr>
            <a:endParaRPr/>
          </a:p>
        </p:txBody>
      </p:sp>
      <p:sp>
        <p:nvSpPr>
          <p:cNvPr id="5506" name="Google Shape;5506;p1"/>
          <p:cNvSpPr txBox="1"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5507" name="Google Shape;5507;p1" descr="D:\FOOD BANK\Profil English\Kolase Foto FOI.jpg"/>
          <p:cNvPicPr preferRelativeResize="0"/>
          <p:nvPr/>
        </p:nvPicPr>
        <p:blipFill rotWithShape="1">
          <a:blip r:embed="rId3">
            <a:alphaModFix/>
          </a:blip>
          <a:srcRect b="14291"/>
          <a:stretch/>
        </p:blipFill>
        <p:spPr>
          <a:xfrm>
            <a:off x="-1" y="47766"/>
            <a:ext cx="18286413" cy="10286107"/>
          </a:xfrm>
          <a:prstGeom prst="rect">
            <a:avLst/>
          </a:prstGeom>
          <a:noFill/>
          <a:ln>
            <a:noFill/>
          </a:ln>
        </p:spPr>
      </p:pic>
      <p:sp>
        <p:nvSpPr>
          <p:cNvPr id="5508" name="Google Shape;5508;p1"/>
          <p:cNvSpPr/>
          <p:nvPr/>
        </p:nvSpPr>
        <p:spPr>
          <a:xfrm>
            <a:off x="-1" y="3642252"/>
            <a:ext cx="18286413" cy="2483427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spcFirstLastPara="1" wrap="square" lIns="126925" tIns="63450" rIns="126925" bIns="63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n-US" sz="2800" b="1" i="0" u="none" strike="noStrike" cap="none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FOODBANK OF INDONESIA</a:t>
            </a:r>
            <a:endParaRPr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1787525" lvl="0" indent="-457200" algn="ctr"/>
            <a:r>
              <a:rPr lang="en-US" sz="5400" b="1" i="0" u="none" strike="noStrike" cap="none" dirty="0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en-US" sz="5400" b="1" dirty="0" err="1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Komunikasi</a:t>
            </a:r>
            <a:r>
              <a:rPr lang="en-US" sz="5400" b="1" dirty="0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&amp; </a:t>
            </a:r>
            <a:r>
              <a:rPr lang="en-US" sz="5400" b="1" dirty="0" err="1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Kolaborasi</a:t>
            </a:r>
            <a:r>
              <a:rPr lang="en-US" sz="5400" b="1" dirty="0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:</a:t>
            </a:r>
          </a:p>
          <a:p>
            <a:pPr marL="1787525" lvl="0" indent="-457200" algn="ctr"/>
            <a:r>
              <a:rPr lang="en-US" sz="4800" b="1" i="0" u="none" strike="noStrike" cap="none" dirty="0" err="1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Kunci</a:t>
            </a:r>
            <a:r>
              <a:rPr lang="en-US" sz="4800" b="1" i="0" u="none" strike="noStrike" cap="none" dirty="0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Keberhasilan</a:t>
            </a:r>
            <a:r>
              <a:rPr lang="en-US" sz="4800" b="1" i="0" u="none" strike="noStrike" cap="none" dirty="0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Pemberdayaan</a:t>
            </a:r>
            <a:r>
              <a:rPr lang="en-US" sz="4800" b="1" i="0" u="none" strike="noStrike" cap="none" dirty="0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800" b="1" i="0" u="none" strike="noStrike" cap="none" dirty="0" err="1" smtClean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Masyarakat</a:t>
            </a:r>
            <a:endParaRPr sz="2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09" name="Google Shape;55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51" y="3795847"/>
            <a:ext cx="2257051" cy="2176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6A2FF7-7EA4-421D-A310-AAB69ECF9508}"/>
              </a:ext>
            </a:extLst>
          </p:cNvPr>
          <p:cNvSpPr/>
          <p:nvPr/>
        </p:nvSpPr>
        <p:spPr>
          <a:xfrm>
            <a:off x="0" y="447"/>
            <a:ext cx="8664084" cy="16734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4000" kern="1200" dirty="0">
                <a:solidFill>
                  <a:prstClr val="white"/>
                </a:solidFill>
                <a:latin typeface="Montserrat" panose="020B0604020202020204" charset="0"/>
              </a:rPr>
              <a:t>Hasil Survey </a:t>
            </a:r>
            <a:r>
              <a:rPr lang="en-US" sz="4000" kern="1200" dirty="0" err="1">
                <a:solidFill>
                  <a:prstClr val="white"/>
                </a:solidFill>
                <a:latin typeface="Montserrat" panose="020B0604020202020204" charset="0"/>
              </a:rPr>
              <a:t>Kebiasaan</a:t>
            </a:r>
            <a:r>
              <a:rPr lang="en-US" sz="4000" kern="1200" dirty="0">
                <a:solidFill>
                  <a:prstClr val="white"/>
                </a:solidFill>
                <a:latin typeface="Montserrat" panose="020B0604020202020204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Montserrat" panose="020B0604020202020204" charset="0"/>
              </a:rPr>
              <a:t>Sarapan</a:t>
            </a:r>
            <a:r>
              <a:rPr lang="en-US" sz="4000" kern="1200" dirty="0">
                <a:solidFill>
                  <a:prstClr val="white"/>
                </a:solidFill>
                <a:latin typeface="Montserrat" panose="020B0604020202020204" charset="0"/>
              </a:rPr>
              <a:t> dan </a:t>
            </a:r>
            <a:r>
              <a:rPr lang="en-US" sz="4000" kern="1200" dirty="0" err="1">
                <a:solidFill>
                  <a:prstClr val="white"/>
                </a:solidFill>
                <a:latin typeface="Montserrat" panose="020B0604020202020204" charset="0"/>
              </a:rPr>
              <a:t>Preferensi</a:t>
            </a:r>
            <a:r>
              <a:rPr lang="en-US" sz="4000" kern="1200" dirty="0">
                <a:solidFill>
                  <a:prstClr val="white"/>
                </a:solidFill>
                <a:latin typeface="Montserrat" panose="020B0604020202020204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Montserrat" panose="020B0604020202020204" charset="0"/>
              </a:rPr>
              <a:t>Jajanan</a:t>
            </a:r>
            <a:endParaRPr lang="en-ID" sz="4000" kern="1200" dirty="0">
              <a:solidFill>
                <a:prstClr val="white"/>
              </a:solidFill>
              <a:latin typeface="Montserra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63A44F-F77F-48C9-B0C2-149698C8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3" y="1868314"/>
            <a:ext cx="8867480" cy="4496722"/>
          </a:xfrm>
          <a:prstGeom prst="rect">
            <a:avLst/>
          </a:prstGeom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5AA5D506-5AA4-450F-BE10-AA30DFB29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000676"/>
              </p:ext>
            </p:extLst>
          </p:nvPr>
        </p:nvGraphicFramePr>
        <p:xfrm>
          <a:off x="10217540" y="-323511"/>
          <a:ext cx="7010989" cy="485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6C5FAC-98D0-414B-9DAC-666319F14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641" y="4838118"/>
            <a:ext cx="8867480" cy="51821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1A9823-4523-4261-97E6-688A07FEC1CA}"/>
              </a:ext>
            </a:extLst>
          </p:cNvPr>
          <p:cNvSpPr/>
          <p:nvPr/>
        </p:nvSpPr>
        <p:spPr>
          <a:xfrm>
            <a:off x="181293" y="6670423"/>
            <a:ext cx="9056348" cy="33498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617">
              <a:buClrTx/>
            </a:pP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Hasil survey yang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dilakukan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pada 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284 </a:t>
            </a:r>
            <a:r>
              <a:rPr lang="en-US" sz="2800" b="1" kern="1200" dirty="0" err="1">
                <a:solidFill>
                  <a:prstClr val="black"/>
                </a:solidFill>
                <a:latin typeface="Montserrat" panose="020B0604020202020204" charset="0"/>
              </a:rPr>
              <a:t>responden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di 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12 </a:t>
            </a:r>
            <a:r>
              <a:rPr lang="en-US" sz="2800" b="1" kern="1200" dirty="0" err="1">
                <a:solidFill>
                  <a:prstClr val="black"/>
                </a:solidFill>
                <a:latin typeface="Montserrat" panose="020B0604020202020204" charset="0"/>
              </a:rPr>
              <a:t>titik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 wilayah FOI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menunjukkan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:</a:t>
            </a:r>
          </a:p>
          <a:p>
            <a:pPr marL="571443" indent="-571443" defTabSz="1828617">
              <a:buClrTx/>
              <a:buFontTx/>
              <a:buChar char="-"/>
            </a:pP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Sebanyak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27%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anak-anak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berangkat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ke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sekolah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tidak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sarapan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.</a:t>
            </a:r>
          </a:p>
          <a:p>
            <a:pPr marL="571443" indent="-571443" defTabSz="1828617">
              <a:buClrTx/>
              <a:buFontTx/>
              <a:buChar char="-"/>
            </a:pP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Preferensi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jajanan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yang paling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banyak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dipilih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anak-anak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Montserrat" panose="020B0604020202020204" charset="0"/>
              </a:rPr>
              <a:t>adalah</a:t>
            </a:r>
            <a:r>
              <a:rPr lang="en-US" sz="24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Montserrat" panose="020B0604020202020204" charset="0"/>
              </a:rPr>
              <a:t>ciki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/snack </a:t>
            </a:r>
            <a:r>
              <a:rPr lang="en-US" sz="2800" b="1" kern="1200" dirty="0" err="1">
                <a:solidFill>
                  <a:prstClr val="black"/>
                </a:solidFill>
                <a:latin typeface="Montserrat" panose="020B0604020202020204" charset="0"/>
              </a:rPr>
              <a:t>ringan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, roti/brownies, dan </a:t>
            </a:r>
            <a:r>
              <a:rPr lang="en-US" sz="2800" b="1" kern="1200" dirty="0" err="1">
                <a:solidFill>
                  <a:prstClr val="black"/>
                </a:solidFill>
                <a:latin typeface="Montserrat" panose="020B0604020202020204" charset="0"/>
              </a:rPr>
              <a:t>cilok</a:t>
            </a:r>
            <a:r>
              <a:rPr lang="en-US" sz="2800" b="1" kern="1200" dirty="0">
                <a:solidFill>
                  <a:prstClr val="black"/>
                </a:solidFill>
                <a:latin typeface="Montserrat" panose="020B0604020202020204" charset="0"/>
              </a:rPr>
              <a:t>/</a:t>
            </a:r>
            <a:r>
              <a:rPr lang="en-US" sz="2800" b="1" kern="1200" dirty="0" err="1">
                <a:solidFill>
                  <a:prstClr val="black"/>
                </a:solidFill>
                <a:latin typeface="Montserrat" panose="020B0604020202020204" charset="0"/>
              </a:rPr>
              <a:t>cilor</a:t>
            </a:r>
            <a:endParaRPr lang="en-ID" sz="2400" b="1" kern="1200" dirty="0">
              <a:solidFill>
                <a:prstClr val="black"/>
              </a:solidFill>
              <a:latin typeface="Montserrat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6675B9-168B-4297-BFB0-A0CDE1F2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89" y="113909"/>
            <a:ext cx="1523046" cy="14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8"/>
          <p:cNvSpPr txBox="1"/>
          <p:nvPr/>
        </p:nvSpPr>
        <p:spPr>
          <a:xfrm>
            <a:off x="7667234" y="3989348"/>
            <a:ext cx="10619179" cy="248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t" anchorCtr="0">
            <a:noAutofit/>
          </a:bodyPr>
          <a:lstStyle/>
          <a:p>
            <a:pPr defTabSz="1371509">
              <a:buClr>
                <a:srgbClr val="FFFFFF"/>
              </a:buClr>
              <a:buSzPts val="4400"/>
            </a:pPr>
            <a:r>
              <a:rPr lang="en-US" sz="7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APA YANG DAPAT DILAKUKAN?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2" name="Google Shape;762;p58"/>
          <p:cNvPicPr preferRelativeResize="0"/>
          <p:nvPr/>
        </p:nvPicPr>
        <p:blipFill rotWithShape="1">
          <a:blip r:embed="rId3">
            <a:alphaModFix/>
          </a:blip>
          <a:srcRect t="9433" b="7523"/>
          <a:stretch/>
        </p:blipFill>
        <p:spPr>
          <a:xfrm>
            <a:off x="766247" y="3063779"/>
            <a:ext cx="6678320" cy="415943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3" name="Google Shape;763;p58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3"/>
          <p:cNvSpPr txBox="1">
            <a:spLocks noGrp="1"/>
          </p:cNvSpPr>
          <p:nvPr>
            <p:ph type="title"/>
          </p:nvPr>
        </p:nvSpPr>
        <p:spPr>
          <a:xfrm>
            <a:off x="3072633" y="447407"/>
            <a:ext cx="14851861" cy="12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ctr" anchorCtr="0">
            <a:normAutofit/>
          </a:bodyPr>
          <a:lstStyle/>
          <a:p>
            <a:pPr>
              <a:buSzPts val="4000"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43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8035553" y="6926733"/>
            <a:ext cx="9576969" cy="79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b" anchorCtr="0">
            <a:normAutofit fontScale="90000"/>
          </a:bodyPr>
          <a:lstStyle/>
          <a:p>
            <a:pPr algn="r">
              <a:buClr>
                <a:schemeClr val="dk2"/>
              </a:buClr>
              <a:buSzPct val="75524"/>
            </a:pPr>
            <a:r>
              <a:rPr lang="en-US" sz="4290" b="1">
                <a:latin typeface="Montserrat"/>
                <a:ea typeface="Montserrat"/>
                <a:cs typeface="Montserrat"/>
                <a:sym typeface="Montserrat"/>
              </a:rPr>
              <a:t>Foodbank of Indonesia (FOI)</a:t>
            </a:r>
            <a:endParaRPr sz="465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43"/>
          <p:cNvSpPr txBox="1">
            <a:spLocks noGrp="1"/>
          </p:cNvSpPr>
          <p:nvPr>
            <p:ph type="body" idx="4294967295"/>
          </p:nvPr>
        </p:nvSpPr>
        <p:spPr>
          <a:xfrm>
            <a:off x="8035541" y="7561058"/>
            <a:ext cx="9576969" cy="57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 algn="r">
              <a:lnSpc>
                <a:spcPct val="120000"/>
              </a:lnSpc>
              <a:spcAft>
                <a:spcPts val="2400"/>
              </a:spcAft>
              <a:buClr>
                <a:srgbClr val="86270D"/>
              </a:buClr>
              <a:buSzPct val="66666"/>
              <a:buNone/>
            </a:pPr>
            <a:r>
              <a:rPr lang="en-US" sz="1800" dirty="0" err="1">
                <a:latin typeface="Montserrat" panose="020B0604020202020204" charset="0"/>
              </a:rPr>
              <a:t>Jembatan</a:t>
            </a:r>
            <a:r>
              <a:rPr lang="en-US" sz="1800" dirty="0">
                <a:latin typeface="Montserrat" panose="020B0604020202020204" charset="0"/>
              </a:rPr>
              <a:t> </a:t>
            </a:r>
            <a:r>
              <a:rPr lang="en-US" sz="1800" dirty="0" err="1">
                <a:latin typeface="Montserrat" panose="020B0604020202020204" charset="0"/>
              </a:rPr>
              <a:t>kaum</a:t>
            </a:r>
            <a:r>
              <a:rPr lang="en-US" sz="1800" dirty="0">
                <a:latin typeface="Montserrat" panose="020B0604020202020204" charset="0"/>
              </a:rPr>
              <a:t> </a:t>
            </a:r>
            <a:r>
              <a:rPr lang="en-US" sz="1800" dirty="0" err="1">
                <a:latin typeface="Montserrat" panose="020B0604020202020204" charset="0"/>
              </a:rPr>
              <a:t>berkecukupan</a:t>
            </a:r>
            <a:r>
              <a:rPr lang="en-US" sz="1800" dirty="0">
                <a:latin typeface="Montserrat" panose="020B0604020202020204" charset="0"/>
              </a:rPr>
              <a:t> </a:t>
            </a:r>
            <a:r>
              <a:rPr lang="en-US" sz="1800" dirty="0" err="1">
                <a:latin typeface="Montserrat" panose="020B0604020202020204" charset="0"/>
              </a:rPr>
              <a:t>dengan</a:t>
            </a:r>
            <a:r>
              <a:rPr lang="en-US" sz="1800" dirty="0">
                <a:latin typeface="Montserrat" panose="020B0604020202020204" charset="0"/>
              </a:rPr>
              <a:t> </a:t>
            </a:r>
            <a:r>
              <a:rPr lang="en-US" sz="1800" dirty="0" err="1">
                <a:latin typeface="Montserrat" panose="020B0604020202020204" charset="0"/>
              </a:rPr>
              <a:t>kaum</a:t>
            </a:r>
            <a:r>
              <a:rPr lang="en-US" sz="1800" dirty="0">
                <a:latin typeface="Montserrat" panose="020B0604020202020204" charset="0"/>
              </a:rPr>
              <a:t> yang </a:t>
            </a:r>
            <a:r>
              <a:rPr lang="en-US" sz="1800" dirty="0" err="1">
                <a:latin typeface="Montserrat" panose="020B0604020202020204" charset="0"/>
              </a:rPr>
              <a:t>membutuhkan</a:t>
            </a: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437" name="Google Shape;437;p43"/>
          <p:cNvSpPr txBox="1">
            <a:spLocks noGrp="1"/>
          </p:cNvSpPr>
          <p:nvPr>
            <p:ph type="body" idx="4294967295"/>
          </p:nvPr>
        </p:nvSpPr>
        <p:spPr>
          <a:xfrm>
            <a:off x="6671441" y="8062270"/>
            <a:ext cx="11253036" cy="158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rmAutofit fontScale="92500" lnSpcReduction="10000"/>
          </a:bodyPr>
          <a:lstStyle/>
          <a:p>
            <a:pPr marL="0" indent="0" algn="r">
              <a:lnSpc>
                <a:spcPct val="120000"/>
              </a:lnSpc>
              <a:spcAft>
                <a:spcPts val="2400"/>
              </a:spcAft>
              <a:buSzPts val="1300"/>
              <a:buNone/>
            </a:pPr>
            <a:r>
              <a:rPr lang="en-US" sz="2149" dirty="0" err="1">
                <a:latin typeface="Montserrat"/>
                <a:ea typeface="Montserrat"/>
                <a:cs typeface="Montserrat"/>
                <a:sym typeface="Montserrat"/>
              </a:rPr>
              <a:t>Didirikan</a:t>
            </a:r>
            <a:r>
              <a:rPr lang="en-US" sz="2149" dirty="0">
                <a:latin typeface="Montserrat"/>
                <a:ea typeface="Montserrat"/>
                <a:cs typeface="Montserrat"/>
                <a:sym typeface="Montserrat"/>
              </a:rPr>
              <a:t> pada 21 Mei 2015, Foodbank of Indonesia (FOI) </a:t>
            </a:r>
            <a:r>
              <a:rPr lang="en-US" sz="2149" dirty="0" err="1">
                <a:latin typeface="Montserrat"/>
                <a:ea typeface="Montserrat"/>
                <a:cs typeface="Montserrat"/>
                <a:sym typeface="Montserrat"/>
              </a:rPr>
              <a:t>adalah</a:t>
            </a:r>
            <a:r>
              <a:rPr lang="en-US" sz="2149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dirty="0" err="1">
                <a:latin typeface="Montserrat"/>
                <a:ea typeface="Montserrat"/>
                <a:cs typeface="Montserrat"/>
                <a:sym typeface="Montserrat"/>
              </a:rPr>
              <a:t>organisasi</a:t>
            </a:r>
            <a:r>
              <a:rPr lang="en-US" sz="2149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dirty="0" err="1">
                <a:latin typeface="Montserrat"/>
                <a:ea typeface="Montserrat"/>
                <a:cs typeface="Montserrat"/>
                <a:sym typeface="Montserrat"/>
              </a:rPr>
              <a:t>sosial</a:t>
            </a:r>
            <a:r>
              <a:rPr lang="en-US" sz="2149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dirty="0" err="1">
                <a:latin typeface="Montserrat"/>
                <a:ea typeface="Montserrat"/>
                <a:cs typeface="Montserrat"/>
                <a:sym typeface="Montserrat"/>
              </a:rPr>
              <a:t>nirlaba</a:t>
            </a:r>
            <a:r>
              <a:rPr lang="en-US" sz="2149" dirty="0"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misinya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memerangi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kelaparan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miskin dan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memerangi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kekurangan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gizi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terutama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bagi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149" b="1" dirty="0"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2149" b="1" dirty="0" err="1">
                <a:latin typeface="Montserrat"/>
                <a:ea typeface="Montserrat"/>
                <a:cs typeface="Montserrat"/>
                <a:sym typeface="Montserrat"/>
              </a:rPr>
              <a:t>anak</a:t>
            </a:r>
            <a:endParaRPr lang="en-US" sz="2149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r">
              <a:lnSpc>
                <a:spcPct val="120000"/>
              </a:lnSpc>
              <a:spcAft>
                <a:spcPts val="2400"/>
              </a:spcAft>
              <a:buSzPts val="1300"/>
              <a:buNone/>
            </a:pPr>
            <a:endParaRPr sz="2149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8" name="Google Shape;438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200" r="20841"/>
          <a:stretch/>
        </p:blipFill>
        <p:spPr>
          <a:xfrm>
            <a:off x="11319188" y="1729586"/>
            <a:ext cx="5014365" cy="501436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39" name="Google Shape;439;p43" descr="HOW FOI copy.png"/>
          <p:cNvPicPr preferRelativeResize="0"/>
          <p:nvPr/>
        </p:nvPicPr>
        <p:blipFill rotWithShape="1">
          <a:blip r:embed="rId4">
            <a:alphaModFix/>
          </a:blip>
          <a:srcRect l="12544" t="6565" r="12023" b="4954"/>
          <a:stretch/>
        </p:blipFill>
        <p:spPr>
          <a:xfrm>
            <a:off x="673890" y="2151817"/>
            <a:ext cx="6839519" cy="694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"/>
          <p:cNvSpPr txBox="1">
            <a:spLocks noGrp="1"/>
          </p:cNvSpPr>
          <p:nvPr>
            <p:ph type="title"/>
          </p:nvPr>
        </p:nvSpPr>
        <p:spPr>
          <a:xfrm>
            <a:off x="1132471" y="285967"/>
            <a:ext cx="14349566" cy="120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ctr" anchorCtr="0">
            <a:normAutofit/>
          </a:bodyPr>
          <a:lstStyle/>
          <a:p>
            <a:pPr>
              <a:buSzPts val="4000"/>
            </a:pPr>
            <a:r>
              <a:rPr lang="en-US" sz="5400" b="1" dirty="0" err="1">
                <a:latin typeface="Montserrat"/>
                <a:ea typeface="Montserrat"/>
                <a:cs typeface="Montserrat"/>
                <a:sym typeface="Montserrat"/>
              </a:rPr>
              <a:t>Upaya</a:t>
            </a:r>
            <a:r>
              <a:rPr lang="en-US" sz="54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latin typeface="Montserrat"/>
                <a:ea typeface="Montserrat"/>
                <a:cs typeface="Montserrat"/>
                <a:sym typeface="Montserrat"/>
              </a:rPr>
              <a:t>Membuka</a:t>
            </a:r>
            <a:r>
              <a:rPr lang="en-US" sz="54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latin typeface="Montserrat"/>
                <a:ea typeface="Montserrat"/>
                <a:cs typeface="Montserrat"/>
                <a:sym typeface="Montserrat"/>
              </a:rPr>
              <a:t>Akses</a:t>
            </a:r>
            <a:r>
              <a:rPr lang="en-US" sz="54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latin typeface="Montserrat"/>
                <a:ea typeface="Montserrat"/>
                <a:cs typeface="Montserrat"/>
                <a:sym typeface="Montserrat"/>
              </a:rPr>
              <a:t>Pangan</a:t>
            </a:r>
            <a:endParaRPr sz="5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42"/>
          <p:cNvSpPr txBox="1">
            <a:spLocks noGrp="1"/>
          </p:cNvSpPr>
          <p:nvPr>
            <p:ph type="body" idx="1"/>
          </p:nvPr>
        </p:nvSpPr>
        <p:spPr>
          <a:xfrm>
            <a:off x="1132471" y="1543415"/>
            <a:ext cx="16363662" cy="6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buSzPts val="520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Foodbank of Indonesia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berupaya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meningkatkan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akses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42"/>
          <p:cNvSpPr txBox="1">
            <a:spLocks noGrp="1"/>
          </p:cNvSpPr>
          <p:nvPr>
            <p:ph type="body" idx="2"/>
          </p:nvPr>
        </p:nvSpPr>
        <p:spPr>
          <a:xfrm>
            <a:off x="2636882" y="2356476"/>
            <a:ext cx="11196378" cy="184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b" anchorCtr="0"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ts val="3200"/>
              <a:buNone/>
            </a:pP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Menyediakan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bantuan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kepada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kelompok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rentan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redistribusi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makanan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berlebih</a:t>
            </a:r>
            <a:endParaRPr sz="2700" b="1" dirty="0">
              <a:solidFill>
                <a:srgbClr val="6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42"/>
          <p:cNvSpPr txBox="1">
            <a:spLocks noGrp="1"/>
          </p:cNvSpPr>
          <p:nvPr>
            <p:ph type="body" idx="4"/>
          </p:nvPr>
        </p:nvSpPr>
        <p:spPr>
          <a:xfrm>
            <a:off x="2636882" y="4400763"/>
            <a:ext cx="8243734" cy="215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b" anchorCtr="0">
            <a:normAutofit fontScale="85000" lnSpcReduction="10000"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ts val="3200"/>
              <a:buNone/>
            </a:pPr>
            <a:r>
              <a:rPr lang="en-US" sz="39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Memberikan</a:t>
            </a:r>
            <a:r>
              <a:rPr lang="en-US" sz="39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edukasi</a:t>
            </a:r>
            <a:r>
              <a:rPr lang="en-US" sz="39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kepada</a:t>
            </a:r>
            <a:r>
              <a:rPr lang="en-US" sz="39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keluarga</a:t>
            </a:r>
            <a:r>
              <a:rPr lang="en-US" sz="39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rentan</a:t>
            </a:r>
            <a:r>
              <a:rPr lang="en-US" sz="39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dan juga </a:t>
            </a:r>
            <a:r>
              <a:rPr lang="en-US" sz="39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komunitas</a:t>
            </a:r>
            <a:endParaRPr lang="en-US" sz="3900" dirty="0">
              <a:solidFill>
                <a:srgbClr val="6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42"/>
          <p:cNvSpPr txBox="1">
            <a:spLocks noGrp="1"/>
          </p:cNvSpPr>
          <p:nvPr>
            <p:ph type="body" idx="4"/>
          </p:nvPr>
        </p:nvSpPr>
        <p:spPr>
          <a:xfrm>
            <a:off x="2636882" y="6465265"/>
            <a:ext cx="8587606" cy="298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b" anchorCtr="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ts val="3200"/>
              <a:buNone/>
            </a:pP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Mendorong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pemanfaatan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lokal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keluarga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4200" b="1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rentan</a:t>
            </a:r>
            <a:r>
              <a:rPr lang="en-US" sz="4200" b="1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pemberdayaan</a:t>
            </a:r>
            <a:r>
              <a:rPr lang="en-US" sz="4200" dirty="0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200" dirty="0" err="1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</a:rPr>
              <a:t>perempuan</a:t>
            </a:r>
            <a:endParaRPr sz="4200" dirty="0">
              <a:solidFill>
                <a:srgbClr val="7F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7" name="Google Shape;42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4489" y="4197535"/>
            <a:ext cx="6524285" cy="39070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28" name="Google Shape;428;p42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272" t="14281" r="13057" b="13917"/>
          <a:stretch/>
        </p:blipFill>
        <p:spPr>
          <a:xfrm>
            <a:off x="-191353" y="0"/>
            <a:ext cx="1928291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54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15629" y="387826"/>
            <a:ext cx="14914220" cy="7574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4800" b="1" spc="-35" dirty="0">
                <a:solidFill>
                  <a:srgbClr val="000000"/>
                </a:solidFill>
                <a:latin typeface="Carlito"/>
                <a:cs typeface="Carlito"/>
              </a:rPr>
              <a:t>Upaya </a:t>
            </a:r>
            <a:r>
              <a:rPr sz="4800" b="1" spc="-20" dirty="0">
                <a:solidFill>
                  <a:srgbClr val="000000"/>
                </a:solidFill>
                <a:latin typeface="Carlito"/>
                <a:cs typeface="Carlito"/>
              </a:rPr>
              <a:t>FOI </a:t>
            </a:r>
            <a:r>
              <a:rPr sz="4800" b="1" spc="-15" dirty="0">
                <a:solidFill>
                  <a:srgbClr val="000000"/>
                </a:solidFill>
                <a:latin typeface="Carlito"/>
                <a:cs typeface="Carlito"/>
              </a:rPr>
              <a:t>Membuka Akses </a:t>
            </a:r>
            <a:r>
              <a:rPr sz="4800" b="1" spc="-30" dirty="0">
                <a:solidFill>
                  <a:srgbClr val="000000"/>
                </a:solidFill>
                <a:latin typeface="Carlito"/>
                <a:cs typeface="Carlito"/>
              </a:rPr>
              <a:t>Pangan </a:t>
            </a:r>
            <a:r>
              <a:rPr sz="4800" b="1" dirty="0">
                <a:solidFill>
                  <a:srgbClr val="000000"/>
                </a:solidFill>
                <a:latin typeface="Carlito"/>
                <a:cs typeface="Carlito"/>
              </a:rPr>
              <a:t>pada </a:t>
            </a:r>
            <a:r>
              <a:rPr sz="4800" b="1" spc="-15" dirty="0">
                <a:solidFill>
                  <a:srgbClr val="000000"/>
                </a:solidFill>
                <a:latin typeface="Carlito"/>
                <a:cs typeface="Carlito"/>
              </a:rPr>
              <a:t>Kelompok</a:t>
            </a:r>
            <a:r>
              <a:rPr sz="4800" b="1" spc="10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4800" b="1" spc="-30" dirty="0">
                <a:solidFill>
                  <a:srgbClr val="000000"/>
                </a:solidFill>
                <a:latin typeface="Carlito"/>
                <a:cs typeface="Carlito"/>
              </a:rPr>
              <a:t>Rentan</a:t>
            </a:r>
            <a:endParaRPr sz="4800">
              <a:latin typeface="Carlito"/>
              <a:cs typeface="Carlito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F1713B8-5216-44FC-BF8D-6CFE869042A6}"/>
              </a:ext>
            </a:extLst>
          </p:cNvPr>
          <p:cNvGrpSpPr/>
          <p:nvPr/>
        </p:nvGrpSpPr>
        <p:grpSpPr>
          <a:xfrm>
            <a:off x="190483" y="2093225"/>
            <a:ext cx="17974019" cy="6758353"/>
            <a:chOff x="190483" y="2093225"/>
            <a:chExt cx="17974019" cy="6758353"/>
          </a:xfrm>
        </p:grpSpPr>
        <p:sp>
          <p:nvSpPr>
            <p:cNvPr id="2" name="object 2"/>
            <p:cNvSpPr/>
            <p:nvPr/>
          </p:nvSpPr>
          <p:spPr>
            <a:xfrm>
              <a:off x="14019583" y="2093225"/>
              <a:ext cx="4144919" cy="6707558"/>
            </a:xfrm>
            <a:custGeom>
              <a:avLst/>
              <a:gdLst/>
              <a:ahLst/>
              <a:cxnLst/>
              <a:rect l="l" t="t" r="r" b="b"/>
              <a:pathLst>
                <a:path w="4145280" h="6708140">
                  <a:moveTo>
                    <a:pt x="3841496" y="0"/>
                  </a:moveTo>
                  <a:lnTo>
                    <a:pt x="303784" y="0"/>
                  </a:lnTo>
                  <a:lnTo>
                    <a:pt x="254510" y="3976"/>
                  </a:lnTo>
                  <a:lnTo>
                    <a:pt x="207767" y="15487"/>
                  </a:lnTo>
                  <a:lnTo>
                    <a:pt x="164181" y="33909"/>
                  </a:lnTo>
                  <a:lnTo>
                    <a:pt x="124376" y="58615"/>
                  </a:lnTo>
                  <a:lnTo>
                    <a:pt x="88979" y="88979"/>
                  </a:lnTo>
                  <a:lnTo>
                    <a:pt x="58615" y="124376"/>
                  </a:lnTo>
                  <a:lnTo>
                    <a:pt x="33909" y="164181"/>
                  </a:lnTo>
                  <a:lnTo>
                    <a:pt x="15487" y="207767"/>
                  </a:lnTo>
                  <a:lnTo>
                    <a:pt x="3976" y="254510"/>
                  </a:lnTo>
                  <a:lnTo>
                    <a:pt x="0" y="303784"/>
                  </a:lnTo>
                  <a:lnTo>
                    <a:pt x="0" y="6404356"/>
                  </a:lnTo>
                  <a:lnTo>
                    <a:pt x="3976" y="6453629"/>
                  </a:lnTo>
                  <a:lnTo>
                    <a:pt x="15487" y="6500372"/>
                  </a:lnTo>
                  <a:lnTo>
                    <a:pt x="33909" y="6543958"/>
                  </a:lnTo>
                  <a:lnTo>
                    <a:pt x="58615" y="6583763"/>
                  </a:lnTo>
                  <a:lnTo>
                    <a:pt x="88979" y="6619160"/>
                  </a:lnTo>
                  <a:lnTo>
                    <a:pt x="124376" y="6649524"/>
                  </a:lnTo>
                  <a:lnTo>
                    <a:pt x="164181" y="6674230"/>
                  </a:lnTo>
                  <a:lnTo>
                    <a:pt x="207767" y="6692652"/>
                  </a:lnTo>
                  <a:lnTo>
                    <a:pt x="254510" y="6704163"/>
                  </a:lnTo>
                  <a:lnTo>
                    <a:pt x="303784" y="6708140"/>
                  </a:lnTo>
                  <a:lnTo>
                    <a:pt x="3841496" y="6708140"/>
                  </a:lnTo>
                  <a:lnTo>
                    <a:pt x="3890769" y="6704163"/>
                  </a:lnTo>
                  <a:lnTo>
                    <a:pt x="3937512" y="6692652"/>
                  </a:lnTo>
                  <a:lnTo>
                    <a:pt x="3981098" y="6674230"/>
                  </a:lnTo>
                  <a:lnTo>
                    <a:pt x="4020903" y="6649524"/>
                  </a:lnTo>
                  <a:lnTo>
                    <a:pt x="4056300" y="6619160"/>
                  </a:lnTo>
                  <a:lnTo>
                    <a:pt x="4086664" y="6583763"/>
                  </a:lnTo>
                  <a:lnTo>
                    <a:pt x="4111370" y="6543958"/>
                  </a:lnTo>
                  <a:lnTo>
                    <a:pt x="4129792" y="6500372"/>
                  </a:lnTo>
                  <a:lnTo>
                    <a:pt x="4141303" y="6453629"/>
                  </a:lnTo>
                  <a:lnTo>
                    <a:pt x="4145280" y="6404356"/>
                  </a:lnTo>
                  <a:lnTo>
                    <a:pt x="4145280" y="303784"/>
                  </a:lnTo>
                  <a:lnTo>
                    <a:pt x="4141303" y="254510"/>
                  </a:lnTo>
                  <a:lnTo>
                    <a:pt x="4129792" y="207767"/>
                  </a:lnTo>
                  <a:lnTo>
                    <a:pt x="4111370" y="164181"/>
                  </a:lnTo>
                  <a:lnTo>
                    <a:pt x="4086664" y="124376"/>
                  </a:lnTo>
                  <a:lnTo>
                    <a:pt x="4056300" y="88979"/>
                  </a:lnTo>
                  <a:lnTo>
                    <a:pt x="4020903" y="58615"/>
                  </a:lnTo>
                  <a:lnTo>
                    <a:pt x="3981098" y="33909"/>
                  </a:lnTo>
                  <a:lnTo>
                    <a:pt x="3937512" y="15487"/>
                  </a:lnTo>
                  <a:lnTo>
                    <a:pt x="3890769" y="3976"/>
                  </a:lnTo>
                  <a:lnTo>
                    <a:pt x="38414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9630843" y="2144020"/>
              <a:ext cx="4266830" cy="6707558"/>
            </a:xfrm>
            <a:custGeom>
              <a:avLst/>
              <a:gdLst/>
              <a:ahLst/>
              <a:cxnLst/>
              <a:rect l="l" t="t" r="r" b="b"/>
              <a:pathLst>
                <a:path w="4267200" h="6708140">
                  <a:moveTo>
                    <a:pt x="3954399" y="0"/>
                  </a:moveTo>
                  <a:lnTo>
                    <a:pt x="312800" y="0"/>
                  </a:lnTo>
                  <a:lnTo>
                    <a:pt x="266585" y="3392"/>
                  </a:lnTo>
                  <a:lnTo>
                    <a:pt x="222472" y="13246"/>
                  </a:lnTo>
                  <a:lnTo>
                    <a:pt x="180947" y="29078"/>
                  </a:lnTo>
                  <a:lnTo>
                    <a:pt x="142493" y="50403"/>
                  </a:lnTo>
                  <a:lnTo>
                    <a:pt x="107594" y="76736"/>
                  </a:lnTo>
                  <a:lnTo>
                    <a:pt x="76736" y="107594"/>
                  </a:lnTo>
                  <a:lnTo>
                    <a:pt x="50403" y="142493"/>
                  </a:lnTo>
                  <a:lnTo>
                    <a:pt x="29078" y="180947"/>
                  </a:lnTo>
                  <a:lnTo>
                    <a:pt x="13246" y="222472"/>
                  </a:lnTo>
                  <a:lnTo>
                    <a:pt x="3392" y="266585"/>
                  </a:lnTo>
                  <a:lnTo>
                    <a:pt x="0" y="312800"/>
                  </a:lnTo>
                  <a:lnTo>
                    <a:pt x="0" y="6395339"/>
                  </a:lnTo>
                  <a:lnTo>
                    <a:pt x="3392" y="6441554"/>
                  </a:lnTo>
                  <a:lnTo>
                    <a:pt x="13246" y="6485667"/>
                  </a:lnTo>
                  <a:lnTo>
                    <a:pt x="29078" y="6527192"/>
                  </a:lnTo>
                  <a:lnTo>
                    <a:pt x="50403" y="6565646"/>
                  </a:lnTo>
                  <a:lnTo>
                    <a:pt x="76736" y="6600545"/>
                  </a:lnTo>
                  <a:lnTo>
                    <a:pt x="107594" y="6631403"/>
                  </a:lnTo>
                  <a:lnTo>
                    <a:pt x="142493" y="6657736"/>
                  </a:lnTo>
                  <a:lnTo>
                    <a:pt x="180947" y="6679061"/>
                  </a:lnTo>
                  <a:lnTo>
                    <a:pt x="222472" y="6694893"/>
                  </a:lnTo>
                  <a:lnTo>
                    <a:pt x="266585" y="6704747"/>
                  </a:lnTo>
                  <a:lnTo>
                    <a:pt x="312800" y="6708140"/>
                  </a:lnTo>
                  <a:lnTo>
                    <a:pt x="3954399" y="6708140"/>
                  </a:lnTo>
                  <a:lnTo>
                    <a:pt x="4000614" y="6704747"/>
                  </a:lnTo>
                  <a:lnTo>
                    <a:pt x="4044727" y="6694893"/>
                  </a:lnTo>
                  <a:lnTo>
                    <a:pt x="4086252" y="6679061"/>
                  </a:lnTo>
                  <a:lnTo>
                    <a:pt x="4124706" y="6657736"/>
                  </a:lnTo>
                  <a:lnTo>
                    <a:pt x="4159605" y="6631403"/>
                  </a:lnTo>
                  <a:lnTo>
                    <a:pt x="4190463" y="6600545"/>
                  </a:lnTo>
                  <a:lnTo>
                    <a:pt x="4216796" y="6565646"/>
                  </a:lnTo>
                  <a:lnTo>
                    <a:pt x="4238121" y="6527192"/>
                  </a:lnTo>
                  <a:lnTo>
                    <a:pt x="4253953" y="6485667"/>
                  </a:lnTo>
                  <a:lnTo>
                    <a:pt x="4263807" y="6441554"/>
                  </a:lnTo>
                  <a:lnTo>
                    <a:pt x="4267200" y="6395339"/>
                  </a:lnTo>
                  <a:lnTo>
                    <a:pt x="4267200" y="312800"/>
                  </a:lnTo>
                  <a:lnTo>
                    <a:pt x="4263807" y="266585"/>
                  </a:lnTo>
                  <a:lnTo>
                    <a:pt x="4253953" y="222472"/>
                  </a:lnTo>
                  <a:lnTo>
                    <a:pt x="4238121" y="180947"/>
                  </a:lnTo>
                  <a:lnTo>
                    <a:pt x="4216796" y="142493"/>
                  </a:lnTo>
                  <a:lnTo>
                    <a:pt x="4190463" y="107594"/>
                  </a:lnTo>
                  <a:lnTo>
                    <a:pt x="4159605" y="76736"/>
                  </a:lnTo>
                  <a:lnTo>
                    <a:pt x="4124706" y="50403"/>
                  </a:lnTo>
                  <a:lnTo>
                    <a:pt x="4086252" y="29078"/>
                  </a:lnTo>
                  <a:lnTo>
                    <a:pt x="4044727" y="13246"/>
                  </a:lnTo>
                  <a:lnTo>
                    <a:pt x="4000614" y="3392"/>
                  </a:lnTo>
                  <a:lnTo>
                    <a:pt x="3954399" y="0"/>
                  </a:lnTo>
                  <a:close/>
                </a:path>
              </a:pathLst>
            </a:custGeom>
            <a:solidFill>
              <a:srgbClr val="F4A38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944949" y="2197356"/>
              <a:ext cx="4520808" cy="6600886"/>
            </a:xfrm>
            <a:custGeom>
              <a:avLst/>
              <a:gdLst/>
              <a:ahLst/>
              <a:cxnLst/>
              <a:rect l="l" t="t" r="r" b="b"/>
              <a:pathLst>
                <a:path w="4521200" h="6601459">
                  <a:moveTo>
                    <a:pt x="4189856" y="0"/>
                  </a:moveTo>
                  <a:lnTo>
                    <a:pt x="331343" y="0"/>
                  </a:lnTo>
                  <a:lnTo>
                    <a:pt x="282377" y="3592"/>
                  </a:lnTo>
                  <a:lnTo>
                    <a:pt x="235642" y="14027"/>
                  </a:lnTo>
                  <a:lnTo>
                    <a:pt x="191652" y="30794"/>
                  </a:lnTo>
                  <a:lnTo>
                    <a:pt x="150918" y="53378"/>
                  </a:lnTo>
                  <a:lnTo>
                    <a:pt x="113953" y="81269"/>
                  </a:lnTo>
                  <a:lnTo>
                    <a:pt x="81269" y="113953"/>
                  </a:lnTo>
                  <a:lnTo>
                    <a:pt x="53378" y="150918"/>
                  </a:lnTo>
                  <a:lnTo>
                    <a:pt x="30794" y="191652"/>
                  </a:lnTo>
                  <a:lnTo>
                    <a:pt x="14027" y="235642"/>
                  </a:lnTo>
                  <a:lnTo>
                    <a:pt x="3592" y="282377"/>
                  </a:lnTo>
                  <a:lnTo>
                    <a:pt x="0" y="331343"/>
                  </a:lnTo>
                  <a:lnTo>
                    <a:pt x="0" y="6270117"/>
                  </a:lnTo>
                  <a:lnTo>
                    <a:pt x="3592" y="6319082"/>
                  </a:lnTo>
                  <a:lnTo>
                    <a:pt x="14027" y="6365817"/>
                  </a:lnTo>
                  <a:lnTo>
                    <a:pt x="30794" y="6409807"/>
                  </a:lnTo>
                  <a:lnTo>
                    <a:pt x="53378" y="6450541"/>
                  </a:lnTo>
                  <a:lnTo>
                    <a:pt x="81269" y="6487506"/>
                  </a:lnTo>
                  <a:lnTo>
                    <a:pt x="113953" y="6520190"/>
                  </a:lnTo>
                  <a:lnTo>
                    <a:pt x="150918" y="6548081"/>
                  </a:lnTo>
                  <a:lnTo>
                    <a:pt x="191652" y="6570665"/>
                  </a:lnTo>
                  <a:lnTo>
                    <a:pt x="235642" y="6587432"/>
                  </a:lnTo>
                  <a:lnTo>
                    <a:pt x="282377" y="6597867"/>
                  </a:lnTo>
                  <a:lnTo>
                    <a:pt x="331343" y="6601459"/>
                  </a:lnTo>
                  <a:lnTo>
                    <a:pt x="4189856" y="6601459"/>
                  </a:lnTo>
                  <a:lnTo>
                    <a:pt x="4238822" y="6597867"/>
                  </a:lnTo>
                  <a:lnTo>
                    <a:pt x="4285557" y="6587432"/>
                  </a:lnTo>
                  <a:lnTo>
                    <a:pt x="4329547" y="6570665"/>
                  </a:lnTo>
                  <a:lnTo>
                    <a:pt x="4370281" y="6548081"/>
                  </a:lnTo>
                  <a:lnTo>
                    <a:pt x="4407246" y="6520190"/>
                  </a:lnTo>
                  <a:lnTo>
                    <a:pt x="4439930" y="6487506"/>
                  </a:lnTo>
                  <a:lnTo>
                    <a:pt x="4467821" y="6450541"/>
                  </a:lnTo>
                  <a:lnTo>
                    <a:pt x="4490405" y="6409807"/>
                  </a:lnTo>
                  <a:lnTo>
                    <a:pt x="4507172" y="6365817"/>
                  </a:lnTo>
                  <a:lnTo>
                    <a:pt x="4517607" y="6319082"/>
                  </a:lnTo>
                  <a:lnTo>
                    <a:pt x="4521200" y="6270117"/>
                  </a:lnTo>
                  <a:lnTo>
                    <a:pt x="4521200" y="331343"/>
                  </a:lnTo>
                  <a:lnTo>
                    <a:pt x="4517607" y="282377"/>
                  </a:lnTo>
                  <a:lnTo>
                    <a:pt x="4507172" y="235642"/>
                  </a:lnTo>
                  <a:lnTo>
                    <a:pt x="4490405" y="191652"/>
                  </a:lnTo>
                  <a:lnTo>
                    <a:pt x="4467821" y="150918"/>
                  </a:lnTo>
                  <a:lnTo>
                    <a:pt x="4439930" y="113953"/>
                  </a:lnTo>
                  <a:lnTo>
                    <a:pt x="4407246" y="81269"/>
                  </a:lnTo>
                  <a:lnTo>
                    <a:pt x="4370281" y="53378"/>
                  </a:lnTo>
                  <a:lnTo>
                    <a:pt x="4329547" y="30794"/>
                  </a:lnTo>
                  <a:lnTo>
                    <a:pt x="4285557" y="14027"/>
                  </a:lnTo>
                  <a:lnTo>
                    <a:pt x="4238822" y="3592"/>
                  </a:lnTo>
                  <a:lnTo>
                    <a:pt x="4189856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grpSp>
          <p:nvGrpSpPr>
            <p:cNvPr id="5" name="object 5"/>
            <p:cNvGrpSpPr/>
            <p:nvPr/>
          </p:nvGrpSpPr>
          <p:grpSpPr>
            <a:xfrm>
              <a:off x="190483" y="2227833"/>
              <a:ext cx="4589382" cy="6600886"/>
              <a:chOff x="190500" y="2227579"/>
              <a:chExt cx="4589780" cy="6601459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190500" y="2227579"/>
                <a:ext cx="4589780" cy="6601459"/>
              </a:xfrm>
              <a:custGeom>
                <a:avLst/>
                <a:gdLst/>
                <a:ahLst/>
                <a:cxnLst/>
                <a:rect l="l" t="t" r="r" b="b"/>
                <a:pathLst>
                  <a:path w="4589780" h="6601459">
                    <a:moveTo>
                      <a:pt x="4253357" y="0"/>
                    </a:moveTo>
                    <a:lnTo>
                      <a:pt x="336384" y="0"/>
                    </a:lnTo>
                    <a:lnTo>
                      <a:pt x="290740" y="3071"/>
                    </a:lnTo>
                    <a:lnTo>
                      <a:pt x="246962" y="12017"/>
                    </a:lnTo>
                    <a:lnTo>
                      <a:pt x="205450" y="26437"/>
                    </a:lnTo>
                    <a:lnTo>
                      <a:pt x="166607" y="45931"/>
                    </a:lnTo>
                    <a:lnTo>
                      <a:pt x="130832" y="70098"/>
                    </a:lnTo>
                    <a:lnTo>
                      <a:pt x="98526" y="98536"/>
                    </a:lnTo>
                    <a:lnTo>
                      <a:pt x="70091" y="130845"/>
                    </a:lnTo>
                    <a:lnTo>
                      <a:pt x="45927" y="166624"/>
                    </a:lnTo>
                    <a:lnTo>
                      <a:pt x="26435" y="205472"/>
                    </a:lnTo>
                    <a:lnTo>
                      <a:pt x="12016" y="246988"/>
                    </a:lnTo>
                    <a:lnTo>
                      <a:pt x="3070" y="290772"/>
                    </a:lnTo>
                    <a:lnTo>
                      <a:pt x="0" y="336423"/>
                    </a:lnTo>
                    <a:lnTo>
                      <a:pt x="0" y="6265037"/>
                    </a:lnTo>
                    <a:lnTo>
                      <a:pt x="3070" y="6310687"/>
                    </a:lnTo>
                    <a:lnTo>
                      <a:pt x="12016" y="6354471"/>
                    </a:lnTo>
                    <a:lnTo>
                      <a:pt x="26435" y="6395987"/>
                    </a:lnTo>
                    <a:lnTo>
                      <a:pt x="45927" y="6434836"/>
                    </a:lnTo>
                    <a:lnTo>
                      <a:pt x="70091" y="6470614"/>
                    </a:lnTo>
                    <a:lnTo>
                      <a:pt x="98526" y="6502923"/>
                    </a:lnTo>
                    <a:lnTo>
                      <a:pt x="130832" y="6531361"/>
                    </a:lnTo>
                    <a:lnTo>
                      <a:pt x="166607" y="6555528"/>
                    </a:lnTo>
                    <a:lnTo>
                      <a:pt x="205450" y="6575022"/>
                    </a:lnTo>
                    <a:lnTo>
                      <a:pt x="246962" y="6589442"/>
                    </a:lnTo>
                    <a:lnTo>
                      <a:pt x="290740" y="6598388"/>
                    </a:lnTo>
                    <a:lnTo>
                      <a:pt x="336384" y="6601460"/>
                    </a:lnTo>
                    <a:lnTo>
                      <a:pt x="4253357" y="6601460"/>
                    </a:lnTo>
                    <a:lnTo>
                      <a:pt x="4299007" y="6598388"/>
                    </a:lnTo>
                    <a:lnTo>
                      <a:pt x="4342791" y="6589442"/>
                    </a:lnTo>
                    <a:lnTo>
                      <a:pt x="4384307" y="6575022"/>
                    </a:lnTo>
                    <a:lnTo>
                      <a:pt x="4423156" y="6555528"/>
                    </a:lnTo>
                    <a:lnTo>
                      <a:pt x="4458934" y="6531361"/>
                    </a:lnTo>
                    <a:lnTo>
                      <a:pt x="4491243" y="6502923"/>
                    </a:lnTo>
                    <a:lnTo>
                      <a:pt x="4519681" y="6470614"/>
                    </a:lnTo>
                    <a:lnTo>
                      <a:pt x="4543848" y="6434836"/>
                    </a:lnTo>
                    <a:lnTo>
                      <a:pt x="4563342" y="6395987"/>
                    </a:lnTo>
                    <a:lnTo>
                      <a:pt x="4577762" y="6354471"/>
                    </a:lnTo>
                    <a:lnTo>
                      <a:pt x="4586708" y="6310687"/>
                    </a:lnTo>
                    <a:lnTo>
                      <a:pt x="4589780" y="6265037"/>
                    </a:lnTo>
                    <a:lnTo>
                      <a:pt x="4589780" y="336423"/>
                    </a:lnTo>
                    <a:lnTo>
                      <a:pt x="4586708" y="290772"/>
                    </a:lnTo>
                    <a:lnTo>
                      <a:pt x="4577762" y="246988"/>
                    </a:lnTo>
                    <a:lnTo>
                      <a:pt x="4563342" y="205472"/>
                    </a:lnTo>
                    <a:lnTo>
                      <a:pt x="4543848" y="166624"/>
                    </a:lnTo>
                    <a:lnTo>
                      <a:pt x="4519681" y="130845"/>
                    </a:lnTo>
                    <a:lnTo>
                      <a:pt x="4491243" y="98536"/>
                    </a:lnTo>
                    <a:lnTo>
                      <a:pt x="4458934" y="70098"/>
                    </a:lnTo>
                    <a:lnTo>
                      <a:pt x="4423156" y="45931"/>
                    </a:lnTo>
                    <a:lnTo>
                      <a:pt x="4384307" y="26437"/>
                    </a:lnTo>
                    <a:lnTo>
                      <a:pt x="4342791" y="12017"/>
                    </a:lnTo>
                    <a:lnTo>
                      <a:pt x="4299007" y="3071"/>
                    </a:lnTo>
                    <a:lnTo>
                      <a:pt x="4253357" y="0"/>
                    </a:lnTo>
                    <a:close/>
                  </a:path>
                </a:pathLst>
              </a:custGeom>
              <a:solidFill>
                <a:srgbClr val="FFBEBE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+mn-cs"/>
                </a:endParaRPr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590039" y="2514599"/>
                <a:ext cx="1508760" cy="135636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700026" y="4132922"/>
              <a:ext cx="3469339" cy="443710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Mentari</a:t>
              </a:r>
              <a:r>
                <a:rPr kumimoji="0" sz="2800" b="1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28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Bangsaku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84785F95-412E-4875-99A2-C4A14707AE9A}"/>
                </a:ext>
              </a:extLst>
            </p:cNvPr>
            <p:cNvGrpSpPr/>
            <p:nvPr/>
          </p:nvGrpSpPr>
          <p:grpSpPr>
            <a:xfrm>
              <a:off x="267946" y="4996129"/>
              <a:ext cx="4336674" cy="1964639"/>
              <a:chOff x="267946" y="4996129"/>
              <a:chExt cx="4336674" cy="1964639"/>
            </a:xfrm>
          </p:grpSpPr>
          <p:sp>
            <p:nvSpPr>
              <p:cNvPr id="10" name="object 10"/>
              <p:cNvSpPr txBox="1"/>
              <p:nvPr/>
            </p:nvSpPr>
            <p:spPr>
              <a:xfrm>
                <a:off x="267946" y="4996129"/>
                <a:ext cx="4336674" cy="1964639"/>
              </a:xfrm>
              <a:prstGeom prst="rect">
                <a:avLst/>
              </a:prstGeom>
            </p:spPr>
            <p:txBody>
              <a:bodyPr vert="horz" wrap="square" lIns="0" tIns="12699" rIns="0" bIns="0" rtlCol="0">
                <a:spAutoFit/>
              </a:bodyPr>
              <a:lstStyle/>
              <a:p>
                <a:pPr marL="11113" marR="0" lvl="0" algn="just" defTabSz="914309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384162" algn="l"/>
                    <a:tab pos="2438156" algn="l"/>
                    <a:tab pos="3161984" algn="l"/>
                  </a:tabLst>
                  <a:defRPr/>
                </a:pPr>
                <a:r>
                  <a:rPr kumimoji="0" sz="1800" b="0" i="0" u="none" strike="noStrike" kern="1200" cap="none" spc="-1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I</a:t>
                </a:r>
                <a:r>
                  <a:rPr kumimoji="0" sz="1800" b="0" i="0" u="none" strike="noStrike" kern="1200" cap="none" spc="-2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nt</a:t>
                </a:r>
                <a:r>
                  <a:rPr kumimoji="0" sz="1800" b="0" i="0" u="none" strike="noStrike" kern="1200" cap="none" spc="-2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e</a:t>
                </a:r>
                <a:r>
                  <a:rPr kumimoji="0" sz="1800" b="0" i="0" u="none" strike="noStrike" kern="1200" cap="none" spc="2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r</a:t>
                </a:r>
                <a:r>
                  <a:rPr kumimoji="0" sz="1800" b="0" i="0" u="none" strike="noStrike" kern="1200" cap="none" spc="-3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v</a:t>
                </a: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en</a:t>
                </a:r>
                <a:r>
                  <a:rPr kumimoji="0" sz="1800" b="0" i="0" u="none" strike="noStrike" kern="1200" cap="none" spc="-2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s</a:t>
                </a: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i	</a:t>
                </a: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p</a:t>
                </a:r>
                <a:r>
                  <a:rPr kumimoji="0" sz="1800" b="0" i="0" u="none" strike="noStrike" kern="1200" cap="none" spc="-1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kumimoji="0" sz="1800" b="0" i="0" u="none" strike="noStrike" kern="1200" cap="none" spc="-5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g</a:t>
                </a:r>
                <a:r>
                  <a:rPr kumimoji="0" sz="1800" b="0" i="0" u="none" strike="noStrike" kern="1200" cap="none" spc="-1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	</a:t>
                </a:r>
                <a:r>
                  <a:rPr kumimoji="0" sz="1800" b="0" i="0" u="none" strike="noStrike" kern="1200" cap="none" spc="-7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y</a:t>
                </a:r>
                <a:r>
                  <a:rPr kumimoji="0" sz="1800" b="0" i="0" u="none" strike="noStrike" kern="1200" cap="none" spc="-1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g	</a:t>
                </a:r>
                <a:r>
                  <a:rPr kumimoji="0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d</a:t>
                </a:r>
                <a:r>
                  <a:rPr kumimoji="0" sz="1800" b="0" i="0" u="none" strike="noStrike" kern="1200" cap="none" spc="-2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i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tuj</a:t>
                </a:r>
                <a:r>
                  <a:rPr kumimoji="0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u</a:t>
                </a:r>
                <a:r>
                  <a:rPr kumimoji="0" sz="1800" b="0" i="0" u="none" strike="noStrike" kern="1200" cap="none" spc="-3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k</a:t>
                </a:r>
                <a:r>
                  <a:rPr kumimoji="0" sz="1800" b="0" i="0" u="none" strike="noStrike" kern="1200" cap="none" spc="-1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endParaRPr>
              </a:p>
              <a:p>
                <a:pPr marL="11113" marR="0" lvl="0" algn="just" defTabSz="914309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384162" algn="l"/>
                    <a:tab pos="2438156" algn="l"/>
                    <a:tab pos="3161984" algn="l"/>
                  </a:tabLst>
                  <a:defRPr/>
                </a:pPr>
                <a:r>
                  <a:rPr kumimoji="0" lang="en-US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u</a:t>
                </a:r>
                <a:r>
                  <a:rPr kumimoji="0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t</a:t>
                </a:r>
                <a:r>
                  <a:rPr kumimoji="0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u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m</a:t>
                </a:r>
                <a:r>
                  <a:rPr kumimoji="0" sz="1800" b="0" i="0" u="none" strike="noStrike" kern="1200" cap="none" spc="-1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e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mba</a:t>
                </a:r>
                <a:r>
                  <a:rPr kumimoji="0" sz="1800" b="0" i="0" u="none" strike="noStrike" kern="1200" cap="none" spc="-3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tu</a:t>
                </a:r>
                <a:r>
                  <a:rPr lang="en-US" sz="1800" kern="1200" dirty="0">
                    <a:solidFill>
                      <a:prstClr val="black"/>
                    </a:solidFill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sz="1800" b="0" i="0" u="none" strike="noStrike" kern="1200" cap="none" spc="-1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kumimoji="0" sz="1800" b="0" i="0" u="none" strike="noStrike" kern="1200" cap="none" spc="-1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1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k</a:t>
                </a:r>
                <a:r>
                  <a:rPr kumimoji="0" sz="1800" b="0" i="0" u="none" strike="noStrike" kern="1200" cap="none" spc="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-</a:t>
                </a:r>
                <a:r>
                  <a:rPr kumimoji="0" sz="1800" b="0" i="0" u="none" strike="noStrike" kern="1200" cap="none" spc="-1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kumimoji="0" sz="1800" b="0" i="0" u="none" strike="noStrike" kern="1200" cap="none" spc="-3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k</a:t>
                </a:r>
                <a:r>
                  <a:rPr lang="en-US" sz="1800" kern="1200" dirty="0">
                    <a:solidFill>
                      <a:prstClr val="black"/>
                    </a:solidFill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d</a:t>
                </a:r>
                <a:r>
                  <a:rPr kumimoji="0" sz="1800" b="0" i="0" u="none" strike="noStrike" kern="1200" cap="none" spc="-1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sz="1800" b="0" i="0" u="none" strike="noStrike" kern="1200" cap="none" spc="-2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r</a:t>
                </a:r>
                <a:r>
                  <a:rPr kumimoji="0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lang="en-US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se</a:t>
                </a:r>
                <a:r>
                  <a:rPr kumimoji="0" lang="en-US" sz="1800" b="0" i="0" u="none" strike="noStrike" kern="1200" cap="none" spc="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m</a:t>
                </a:r>
                <a:r>
                  <a:rPr kumimoji="0" lang="en-US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u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lang="en-US" sz="1800" kern="1200" dirty="0">
                    <a:solidFill>
                      <a:prstClr val="black"/>
                    </a:solidFill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lang="en-US" sz="1800" b="0" i="0" u="none" strike="noStrike" kern="1200" cap="none" spc="-3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g</a:t>
                </a:r>
                <a:r>
                  <a:rPr kumimoji="0" lang="en-US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o</a:t>
                </a:r>
                <a:r>
                  <a:rPr kumimoji="0" lang="en-US" sz="1800" b="0" i="0" u="none" strike="noStrike" kern="1200" cap="none" spc="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l</a:t>
                </a:r>
                <a:r>
                  <a:rPr kumimoji="0" lang="en-US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on</a:t>
                </a:r>
                <a:r>
                  <a:rPr kumimoji="0" lang="en-US" sz="1800" b="0" i="0" u="none" strike="noStrike" kern="1200" cap="none" spc="-6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g</a:t>
                </a:r>
                <a:r>
                  <a:rPr kumimoji="0" lang="en-US" sz="1800" b="0" i="0" u="none" strike="noStrike" kern="1200" cap="none" spc="-1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</a:t>
                </a:r>
                <a:r>
                  <a:rPr lang="en-US" sz="1800" kern="1200" dirty="0">
                    <a:solidFill>
                      <a:prstClr val="black"/>
                    </a:solidFill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lang="en-US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u</a:t>
                </a:r>
                <a:r>
                  <a:rPr kumimoji="0" lang="en-US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nt</a:t>
                </a:r>
                <a:r>
                  <a:rPr kumimoji="0" lang="en-US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u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k</a:t>
                </a:r>
                <a:r>
                  <a:rPr lang="en-US" sz="1800" kern="1200" dirty="0">
                    <a:solidFill>
                      <a:prstClr val="black"/>
                    </a:solidFill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lang="en-US" sz="1800" b="0" i="0" u="none" strike="noStrike" kern="1200" cap="none" spc="-2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b</a:t>
                </a:r>
                <a:r>
                  <a:rPr kumimoji="0" lang="en-US" sz="1800" b="0" i="0" u="none" strike="noStrike" kern="1200" cap="none" spc="-1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i</a:t>
                </a:r>
                <a:r>
                  <a:rPr kumimoji="0" lang="en-US" sz="1800" b="0" i="0" u="none" strike="noStrike" kern="1200" cap="none" spc="-5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sa</a:t>
                </a:r>
                <a:r>
                  <a:rPr kumimoji="0" lang="en-US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lang="fi-FI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menjadi </a:t>
                </a:r>
                <a:r>
                  <a:rPr kumimoji="0" lang="fi-FI" sz="1800" b="0" i="0" u="none" strike="noStrike" kern="1200" cap="none" spc="-1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Mentari </a:t>
                </a:r>
                <a:r>
                  <a:rPr kumimoji="0" lang="fi-FI" sz="1800" b="0" i="0" u="none" strike="noStrike" kern="1200" cap="none" spc="-1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Bangsa melalui </a:t>
                </a:r>
                <a:r>
                  <a:rPr kumimoji="0" lang="fi-FI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pemberian </a:t>
                </a:r>
                <a:r>
                  <a:rPr kumimoji="0" lang="fi-FI" sz="1800" b="0" i="0" u="none" strike="noStrike" kern="1200" cap="none" spc="-1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makananan</a:t>
                </a:r>
                <a:r>
                  <a:rPr kumimoji="0" lang="fi-FI" sz="1800" b="0" i="0" u="none" strike="noStrike" kern="1200" cap="none" spc="-8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 </a:t>
                </a:r>
                <a:r>
                  <a:rPr kumimoji="0" lang="fi-FI" sz="1800" b="0" i="0" u="none" strike="noStrike" kern="1200" cap="none" spc="-1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20B0604020202020204" charset="0"/>
                    <a:ea typeface="+mn-ea"/>
                    <a:cs typeface="Carlito"/>
                  </a:rPr>
                  <a:t>tambahan.</a:t>
                </a:r>
                <a:endPara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endParaRPr>
              </a:p>
              <a:p>
                <a:pPr marL="12699" defTabSz="914309">
                  <a:spcBef>
                    <a:spcPts val="5"/>
                  </a:spcBef>
                  <a:buClrTx/>
                  <a:tabLst>
                    <a:tab pos="888911" algn="l"/>
                    <a:tab pos="2410219" algn="l"/>
                    <a:tab pos="3842636" algn="l"/>
                  </a:tabLst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endParaRPr>
              </a:p>
              <a:p>
                <a:pPr marL="12699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88911" algn="l"/>
                    <a:tab pos="2410219" algn="l"/>
                    <a:tab pos="3842636" algn="l"/>
                  </a:tabLst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endParaRPr>
              </a:p>
            </p:txBody>
          </p:sp>
          <p:sp>
            <p:nvSpPr>
              <p:cNvPr id="11" name="object 11"/>
              <p:cNvSpPr txBox="1"/>
              <p:nvPr/>
            </p:nvSpPr>
            <p:spPr>
              <a:xfrm>
                <a:off x="267947" y="5728283"/>
                <a:ext cx="4334769" cy="289822"/>
              </a:xfrm>
              <a:prstGeom prst="rect">
                <a:avLst/>
              </a:prstGeom>
            </p:spPr>
            <p:txBody>
              <a:bodyPr vert="horz" wrap="square" lIns="0" tIns="12699" rIns="0" bIns="0" rtlCol="0">
                <a:spAutoFit/>
              </a:bodyPr>
              <a:lstStyle/>
              <a:p>
                <a:pPr marL="12699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16538" algn="l"/>
                    <a:tab pos="2730227" algn="l"/>
                    <a:tab pos="3829937" algn="l"/>
                  </a:tabLst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endParaRP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267946" y="6093695"/>
                <a:ext cx="4334134" cy="289822"/>
              </a:xfrm>
              <a:prstGeom prst="rect">
                <a:avLst/>
              </a:prstGeom>
            </p:spPr>
            <p:txBody>
              <a:bodyPr vert="horz" wrap="square" lIns="0" tIns="12699" rIns="0" bIns="0" rtlCol="0">
                <a:spAutoFit/>
              </a:bodyPr>
              <a:lstStyle/>
              <a:p>
                <a:pPr marL="12699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193681" algn="l"/>
                    <a:tab pos="2359424" algn="l"/>
                    <a:tab pos="3413419" algn="l"/>
                  </a:tabLst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endParaRPr>
              </a:p>
            </p:txBody>
          </p:sp>
        </p:grpSp>
        <p:sp>
          <p:nvSpPr>
            <p:cNvPr id="14" name="object 14"/>
            <p:cNvSpPr txBox="1"/>
            <p:nvPr/>
          </p:nvSpPr>
          <p:spPr>
            <a:xfrm>
              <a:off x="6482152" y="4118052"/>
              <a:ext cx="1446404" cy="443710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S</a:t>
              </a: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sz="2800" b="1" i="0" u="none" strike="noStrike" kern="1200" cap="none" spc="-9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</a:t>
              </a: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ARI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5244390" y="5052131"/>
              <a:ext cx="3817289" cy="1687640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algn="just" defTabSz="914309">
                <a:spcBef>
                  <a:spcPts val="100"/>
                </a:spcBef>
                <a:buClrTx/>
                <a:tabLst>
                  <a:tab pos="1053995" algn="l"/>
                  <a:tab pos="1864174" algn="l"/>
                  <a:tab pos="2585461" algn="l"/>
                </a:tabLst>
              </a:pPr>
              <a:r>
                <a:rPr kumimoji="0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S</a:t>
              </a:r>
              <a:r>
                <a:rPr kumimoji="0" sz="1800" b="0" i="0" u="none" strike="noStrike" kern="1200" cap="none" spc="-5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sz="1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y</a:t>
              </a:r>
              <a:r>
                <a:rPr kumimoji="0" sz="1800" b="0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1800" b="0" i="0" u="none" strike="noStrike" kern="1200" cap="none" spc="1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</a:t>
              </a:r>
              <a:r>
                <a:rPr kumimoji="0" sz="1800" b="0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ri</a:t>
              </a:r>
              <a:r>
                <a:rPr lang="en-US" sz="1800" kern="1200" dirty="0">
                  <a:solidFill>
                    <a:prstClr val="black"/>
                  </a:solidFill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Ibu</a:t>
              </a:r>
              <a:r>
                <a:rPr lang="en-US" sz="1800" kern="1200" dirty="0">
                  <a:solidFill>
                    <a:prstClr val="black"/>
                  </a:solidFill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bertuju</a:t>
              </a:r>
              <a:r>
                <a:rPr kumimoji="0" sz="1800" b="0" i="0" u="none" strike="noStrike" kern="1200" cap="none" spc="-1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u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n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tuk</a:t>
              </a:r>
              <a:r>
                <a:rPr lang="en-US" sz="1800" kern="1200" dirty="0">
                  <a:solidFill>
                    <a:prstClr val="black"/>
                  </a:solidFill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</a:t>
              </a:r>
              <a:r>
                <a:rPr kumimoji="0" lang="en-US" sz="1800" b="0" i="0" u="none" strike="noStrike" kern="1200" cap="none" spc="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e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ndu</a:t>
              </a:r>
              <a:r>
                <a:rPr kumimoji="0" lang="en-US" sz="1800" b="0" i="0" u="none" strike="noStrike" kern="1200" cap="none" spc="-3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k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un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g</a:t>
              </a:r>
              <a:r>
                <a:rPr lang="en-US" sz="1800" kern="1200" dirty="0">
                  <a:solidFill>
                    <a:prstClr val="black"/>
                  </a:solidFill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1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i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u</a:t>
              </a:r>
              <a:r>
                <a:rPr lang="en-US" sz="1800" kern="1200" dirty="0">
                  <a:solidFill>
                    <a:prstClr val="black"/>
                  </a:solidFill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</a:t>
              </a:r>
              <a:r>
                <a:rPr kumimoji="0" lang="en-US" sz="1800" b="0" i="0" u="none" strike="noStrike" kern="1200" cap="none" spc="-1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lang="en-US" sz="1800" b="0" i="0" u="none" strike="noStrike" kern="1200" cap="none" spc="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l</a:t>
              </a:r>
              <a:r>
                <a:rPr kumimoji="0" lang="en-US" sz="1800" b="0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memberikan</a:t>
              </a:r>
              <a:r>
                <a:rPr kumimoji="0" lang="en-US" sz="18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sayap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bagi</a:t>
              </a:r>
              <a:r>
                <a:rPr kumimoji="0" lang="en-US" sz="18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 </a:t>
              </a:r>
              <a:r>
                <a:rPr kumimoji="0" lang="en-US" sz="1800" b="0" i="0" u="none" strike="noStrike" kern="1200" cap="none" spc="-2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anaknya</a:t>
              </a:r>
              <a:r>
                <a:rPr kumimoji="0" lang="en-US" sz="18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melalui</a:t>
              </a:r>
              <a:r>
                <a:rPr lang="en-US" sz="1800" kern="1200" dirty="0">
                  <a:solidFill>
                    <a:prstClr val="black"/>
                  </a:solidFill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intervensi</a:t>
              </a:r>
              <a:r>
                <a:rPr kumimoji="0" lang="en-US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 </a:t>
              </a:r>
              <a:r>
                <a:rPr kumimoji="0" lang="en-US" sz="1800" b="0" i="0" u="none" strike="noStrike" kern="1200" cap="none" spc="-1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pangan</a:t>
              </a:r>
              <a:r>
                <a:rPr kumimoji="0" lang="en-US" sz="1800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dan</a:t>
              </a:r>
              <a:r>
                <a:rPr kumimoji="0" lang="en-US" sz="1800" b="0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edukasi</a:t>
              </a:r>
              <a:r>
                <a:rPr kumimoji="0" lang="en-US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53995" algn="l"/>
                  <a:tab pos="1864174" algn="l"/>
                  <a:tab pos="2585461" algn="l"/>
                </a:tabLst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5244391" y="5418430"/>
              <a:ext cx="3819828" cy="289822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80656" algn="l"/>
                  <a:tab pos="2504190" algn="l"/>
                  <a:tab pos="3042616" algn="l"/>
                </a:tabLst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5244391" y="5784160"/>
              <a:ext cx="3821097" cy="289822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 algn="just" defTabSz="914309">
                <a:spcBef>
                  <a:spcPts val="100"/>
                </a:spcBef>
                <a:buClrTx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0839778" y="2204975"/>
              <a:ext cx="1856578" cy="17372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0250295" y="3976154"/>
              <a:ext cx="3028687" cy="38215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-5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Dapur </a:t>
              </a:r>
              <a:r>
                <a:rPr kumimoji="0" sz="2400" b="1" i="0" u="none" strike="noStrike" kern="1200" cap="none" spc="-2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Pangan</a:t>
              </a:r>
              <a:r>
                <a:rPr kumimoji="0" sz="2400" b="1" i="0" u="none" strike="noStrike" kern="1200" cap="none" spc="-20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2400" b="1" i="0" u="none" strike="noStrike" kern="1200" cap="none" spc="-15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FOI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9889647" y="5009343"/>
              <a:ext cx="3752524" cy="1397818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 lvl="0" indent="0" algn="just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Dapur </a:t>
              </a:r>
              <a:r>
                <a:rPr kumimoji="0" sz="18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Pangan </a:t>
              </a:r>
              <a:r>
                <a:rPr kumimoji="0" sz="1800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FOI </a:t>
              </a:r>
              <a:r>
                <a:rPr kumimoji="0" sz="18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merupakan  </a:t>
              </a:r>
              <a:r>
                <a:rPr kumimoji="0" sz="18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program </a:t>
              </a:r>
              <a:r>
                <a:rPr kumimoji="0" sz="18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berbasis</a:t>
              </a:r>
              <a:r>
                <a:rPr kumimoji="0" sz="1800" b="0" i="0" u="none" strike="noStrike" kern="1200" cap="none" spc="2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masyarakat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yang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ditujukan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untuk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menyediakan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makanan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bagi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masyarakat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sekitar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yang </a:t>
              </a:r>
              <a:r>
                <a:rPr kumimoji="0" lang="en-US" sz="1800" b="0" i="0" u="none" strike="noStrike" kern="1200" cap="none" spc="-2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rentan</a:t>
              </a:r>
              <a:r>
                <a:rPr kumimoji="0" lang="en-US" sz="1800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889648" y="6054646"/>
              <a:ext cx="3017893" cy="289822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876872" algn="l"/>
                </a:tabLst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9889647" y="6420374"/>
              <a:ext cx="3752524" cy="289822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3531" algn="l"/>
                  <a:tab pos="3159444" algn="l"/>
                </a:tabLst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4352040" y="3899706"/>
              <a:ext cx="3589342" cy="628376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542871" marR="5079" lvl="0" indent="-530807" algn="l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Response </a:t>
              </a:r>
              <a:r>
                <a: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on</a:t>
              </a:r>
              <a:r>
                <a:rPr kumimoji="0" sz="2000" b="1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2000" b="1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Emergency  </a:t>
              </a:r>
              <a:r>
                <a:rPr kumimoji="0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and </a:t>
              </a:r>
              <a:r>
                <a:rPr kumimoji="0" sz="2000" b="1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Disaster </a:t>
              </a:r>
              <a:r>
                <a:rPr kumimoji="0" sz="20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(RED)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14181495" y="5188224"/>
              <a:ext cx="3836971" cy="843820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79" lvl="0" indent="0" algn="just" defTabSz="914309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Program </a:t>
              </a:r>
              <a:r>
                <a:rPr kumimoji="0" sz="18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bantuan bagi </a:t>
              </a:r>
              <a:r>
                <a:rPr kumimoji="0" sz="18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mereka  yang terkena </a:t>
              </a:r>
              <a:r>
                <a:rPr kumimoji="0" sz="18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bencana untuk 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pulih </a:t>
              </a:r>
              <a:r>
                <a:rPr kumimoji="0" sz="18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dan </a:t>
              </a:r>
              <a:r>
                <a:rPr kumimoji="0" sz="1800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kembali</a:t>
              </a:r>
              <a:r>
                <a:rPr kumimoji="0" sz="1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 </a:t>
              </a:r>
              <a:r>
                <a:rPr kumimoji="0" sz="1800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B0604020202020204" charset="0"/>
                  <a:ea typeface="+mn-ea"/>
                  <a:cs typeface="Carlito"/>
                </a:rPr>
                <a:t>tersenyum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Carlito"/>
              </a:endParaRPr>
            </a:p>
          </p:txBody>
        </p:sp>
        <p:pic>
          <p:nvPicPr>
            <p:cNvPr id="30" name="Google Shape;740;p56">
              <a:extLst>
                <a:ext uri="{FF2B5EF4-FFF2-40B4-BE49-F238E27FC236}">
                  <a16:creationId xmlns:a16="http://schemas.microsoft.com/office/drawing/2014/main" xmlns="" id="{CF4CBC48-36E3-4828-98FC-EB5400739ED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466998" y="2339061"/>
              <a:ext cx="1359425" cy="135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507;p48" descr="F:\Folder FOI\Dokumen Fahmi\Logo SADARI-04.png">
              <a:extLst>
                <a:ext uri="{FF2B5EF4-FFF2-40B4-BE49-F238E27FC236}">
                  <a16:creationId xmlns:a16="http://schemas.microsoft.com/office/drawing/2014/main" xmlns="" id="{33C74F14-46F2-4382-AB54-C6225C6BF1E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27280" y="2700036"/>
              <a:ext cx="1620241" cy="998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51" t="14571" r="22046" b="9556"/>
          <a:stretch/>
        </p:blipFill>
        <p:spPr>
          <a:xfrm>
            <a:off x="0" y="0"/>
            <a:ext cx="1828641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0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E383A7-EC0E-449D-83E1-00F38890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" b="52969"/>
          <a:stretch/>
        </p:blipFill>
        <p:spPr>
          <a:xfrm>
            <a:off x="149014" y="3190525"/>
            <a:ext cx="3359218" cy="440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667;g9972c59bc1_0_1095">
            <a:extLst>
              <a:ext uri="{FF2B5EF4-FFF2-40B4-BE49-F238E27FC236}">
                <a16:creationId xmlns:a16="http://schemas.microsoft.com/office/drawing/2014/main" xmlns="" id="{19634FBB-28CC-43CC-9DF9-21D9D9839E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24" t="3274" r="65673" b="53578"/>
          <a:stretch/>
        </p:blipFill>
        <p:spPr>
          <a:xfrm>
            <a:off x="3508232" y="3190528"/>
            <a:ext cx="2879344" cy="440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oogle Shape;723;g9972c59bc1_0_1146">
            <a:extLst>
              <a:ext uri="{FF2B5EF4-FFF2-40B4-BE49-F238E27FC236}">
                <a16:creationId xmlns:a16="http://schemas.microsoft.com/office/drawing/2014/main" xmlns="" id="{47C94B51-9CEF-4C08-BFC9-A156FCB7C8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0682" y="2230866"/>
            <a:ext cx="5301650" cy="5825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A255160-42CB-4936-A28A-B9787D306A05}"/>
              </a:ext>
            </a:extLst>
          </p:cNvPr>
          <p:cNvSpPr/>
          <p:nvPr/>
        </p:nvSpPr>
        <p:spPr>
          <a:xfrm>
            <a:off x="4255690" y="650798"/>
            <a:ext cx="9775031" cy="9901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5400" b="1" kern="1200" dirty="0" err="1">
                <a:solidFill>
                  <a:prstClr val="white"/>
                </a:solidFill>
                <a:latin typeface="Montserrat" panose="020B0604020202020204" charset="0"/>
              </a:rPr>
              <a:t>Rangkaian</a:t>
            </a:r>
            <a:r>
              <a:rPr lang="en-US" sz="5400" b="1" kern="1200" dirty="0">
                <a:solidFill>
                  <a:prstClr val="white"/>
                </a:solidFill>
                <a:latin typeface="Montserrat" panose="020B0604020202020204" charset="0"/>
              </a:rPr>
              <a:t> Kegiatan</a:t>
            </a:r>
            <a:endParaRPr lang="en-ID" sz="5400" b="1" kern="1200" dirty="0">
              <a:solidFill>
                <a:prstClr val="white"/>
              </a:solidFill>
              <a:latin typeface="Montserrat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A19BF27-BF12-408B-8A7A-4C9EA369E289}"/>
              </a:ext>
            </a:extLst>
          </p:cNvPr>
          <p:cNvSpPr/>
          <p:nvPr/>
        </p:nvSpPr>
        <p:spPr>
          <a:xfrm>
            <a:off x="1555347" y="8414232"/>
            <a:ext cx="3905769" cy="1221534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/>
              </a:rPr>
              <a:t>Intervensi</a:t>
            </a:r>
            <a:r>
              <a:rPr lang="en-US" sz="36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/>
              </a:rPr>
              <a:t>Pangan</a:t>
            </a:r>
            <a:endParaRPr lang="en-ID" sz="36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51DA4E4-702E-44D4-8B5B-DFDBCA9E26A8}"/>
              </a:ext>
            </a:extLst>
          </p:cNvPr>
          <p:cNvSpPr/>
          <p:nvPr/>
        </p:nvSpPr>
        <p:spPr>
          <a:xfrm>
            <a:off x="7238255" y="8111033"/>
            <a:ext cx="3905769" cy="1221534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/>
              </a:rPr>
              <a:t>Seri </a:t>
            </a:r>
            <a:r>
              <a:rPr lang="en-US" sz="3600" b="1" kern="1200" dirty="0" err="1">
                <a:solidFill>
                  <a:prstClr val="black"/>
                </a:solidFill>
                <a:latin typeface="Calibri"/>
              </a:rPr>
              <a:t>Edukasi</a:t>
            </a:r>
            <a:endParaRPr lang="en-ID" sz="36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91AE287-C5A7-4FF8-B98E-11F6682735F3}"/>
              </a:ext>
            </a:extLst>
          </p:cNvPr>
          <p:cNvSpPr/>
          <p:nvPr/>
        </p:nvSpPr>
        <p:spPr>
          <a:xfrm>
            <a:off x="13693857" y="7694224"/>
            <a:ext cx="3905769" cy="1941542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/>
              </a:rPr>
              <a:t>Mendekatkan</a:t>
            </a:r>
            <a:r>
              <a:rPr lang="en-US" sz="36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1200" err="1">
                <a:solidFill>
                  <a:prstClr val="black"/>
                </a:solidFill>
                <a:latin typeface="Calibri"/>
              </a:rPr>
              <a:t>Akses</a:t>
            </a:r>
            <a:r>
              <a:rPr lang="en-US" sz="3600" b="1" kern="12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1200" smtClean="0">
                <a:solidFill>
                  <a:prstClr val="black"/>
                </a:solidFill>
                <a:latin typeface="Calibri"/>
              </a:rPr>
              <a:t>Pangan (Bank Protein)</a:t>
            </a:r>
            <a:endParaRPr lang="en-ID" sz="36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370F2B4-90C5-4EF9-9E64-5FB824D1C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89" y="113909"/>
            <a:ext cx="1523046" cy="1468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137A7D-2EB5-49D9-B3C3-5565A035CF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20"/>
          <a:stretch/>
        </p:blipFill>
        <p:spPr>
          <a:xfrm>
            <a:off x="12499960" y="3190525"/>
            <a:ext cx="5637439" cy="4503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916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8"/>
          <p:cNvSpPr txBox="1"/>
          <p:nvPr/>
        </p:nvSpPr>
        <p:spPr>
          <a:xfrm>
            <a:off x="7667234" y="4408448"/>
            <a:ext cx="10619179" cy="248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t" anchorCtr="0">
            <a:noAutofit/>
          </a:bodyPr>
          <a:lstStyle/>
          <a:p>
            <a:pPr defTabSz="1371509">
              <a:buClr>
                <a:srgbClr val="FFFFFF"/>
              </a:buClr>
              <a:buSzPts val="4400"/>
            </a:pPr>
            <a:r>
              <a:rPr lang="en-US" sz="7200" b="1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Kampanye</a:t>
            </a:r>
            <a:r>
              <a:rPr lang="en-US" sz="72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</a:t>
            </a:r>
            <a:r>
              <a:rPr lang="en-US" sz="72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Aksi</a:t>
            </a:r>
            <a:r>
              <a:rPr lang="en-US" sz="72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 Tengah </a:t>
            </a:r>
            <a:r>
              <a:rPr lang="en-US" sz="72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Pandemi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2" name="Google Shape;762;p58"/>
          <p:cNvPicPr preferRelativeResize="0"/>
          <p:nvPr/>
        </p:nvPicPr>
        <p:blipFill rotWithShape="1">
          <a:blip r:embed="rId3">
            <a:alphaModFix/>
          </a:blip>
          <a:srcRect t="9433" b="7523"/>
          <a:stretch/>
        </p:blipFill>
        <p:spPr>
          <a:xfrm>
            <a:off x="766247" y="3063779"/>
            <a:ext cx="6678320" cy="415943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3" name="Google Shape;763;p58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290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9"/>
          <p:cNvSpPr txBox="1">
            <a:spLocks noGrp="1"/>
          </p:cNvSpPr>
          <p:nvPr>
            <p:ph type="ctrTitle"/>
          </p:nvPr>
        </p:nvSpPr>
        <p:spPr>
          <a:xfrm>
            <a:off x="3102480" y="606694"/>
            <a:ext cx="12463828" cy="1232893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82834" tIns="91380" rIns="182834" bIns="91380" anchor="ctr" anchorCtr="0">
            <a:normAutofit/>
          </a:bodyPr>
          <a:lstStyle/>
          <a:p>
            <a:pPr>
              <a:buClr>
                <a:schemeClr val="lt1"/>
              </a:buClr>
              <a:buSzPts val="2800"/>
            </a:pPr>
            <a:r>
              <a:rPr lang="en-US" sz="4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KAMPANYE GERAKAN MEREKA BUTUH KITA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9" name="Google Shape;769;p59"/>
          <p:cNvSpPr txBox="1">
            <a:spLocks noGrp="1"/>
          </p:cNvSpPr>
          <p:nvPr>
            <p:ph type="subTitle" idx="1"/>
          </p:nvPr>
        </p:nvSpPr>
        <p:spPr>
          <a:xfrm>
            <a:off x="1247290" y="1964435"/>
            <a:ext cx="15791829" cy="504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80" rIns="182834" bIns="91380" anchor="t" anchorCtr="0">
            <a:normAutofit/>
          </a:bodyPr>
          <a:lstStyle/>
          <a:p>
            <a:pPr marL="0" indent="1066729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Foodbank of Indonesia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(FOI)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menginisiasi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kolaborasi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antar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sektor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bergerak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bersama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"Gerakan </a:t>
            </a:r>
            <a:r>
              <a:rPr lang="en-US" sz="30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Mereka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Butuh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Kita"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dilaksanakan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pada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Maret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Agustus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2020.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Kampanye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bertujuan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memperkuat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ketahanan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rentan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menghadapi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pandemic 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COVID-19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pendistribusian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bantuan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kepada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kalangan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rentan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khususnya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lansia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PLH, 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hingga</a:t>
            </a:r>
            <a:r>
              <a:rPr lang="en-US" sz="3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nakes</a:t>
            </a:r>
            <a:endParaRPr sz="30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p59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pic>
        <p:nvPicPr>
          <p:cNvPr id="1026" name="Picture 2" descr="Hasil gambar untuk GERAKAN MEREKA BUTUH KITA">
            <a:extLst>
              <a:ext uri="{FF2B5EF4-FFF2-40B4-BE49-F238E27FC236}">
                <a16:creationId xmlns:a16="http://schemas.microsoft.com/office/drawing/2014/main" xmlns="" id="{3C7A8E00-D1BD-4E0E-8ABF-24F6F730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6"/>
          <a:stretch/>
        </p:blipFill>
        <p:spPr bwMode="auto">
          <a:xfrm>
            <a:off x="853213" y="4759767"/>
            <a:ext cx="7808772" cy="4849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1D3CEA-400B-41D5-8ECE-E291597E7F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11866" b="8244"/>
          <a:stretch/>
        </p:blipFill>
        <p:spPr>
          <a:xfrm>
            <a:off x="9387073" y="4786470"/>
            <a:ext cx="7808772" cy="4869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48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3"/>
          <p:cNvSpPr txBox="1">
            <a:spLocks noGrp="1"/>
          </p:cNvSpPr>
          <p:nvPr>
            <p:ph type="title"/>
          </p:nvPr>
        </p:nvSpPr>
        <p:spPr>
          <a:xfrm>
            <a:off x="1245190" y="542899"/>
            <a:ext cx="15796029" cy="12028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326522" tIns="163236" rIns="326522" bIns="163236" anchor="ctr" anchorCtr="0">
            <a:noAutofit/>
          </a:bodyPr>
          <a:lstStyle/>
          <a:p>
            <a:pPr algn="ctr">
              <a:buClr>
                <a:schemeClr val="dk1"/>
              </a:buClr>
              <a:buSzPts val="2700"/>
            </a:pPr>
            <a:r>
              <a:rPr lang="en-US" sz="5599" dirty="0" err="1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Wida</a:t>
            </a:r>
            <a:r>
              <a:rPr lang="en-US" sz="5599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599" dirty="0" err="1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Septarina</a:t>
            </a:r>
            <a:r>
              <a:rPr lang="en-US" sz="5599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599" dirty="0" err="1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Wijayanti</a:t>
            </a:r>
            <a:r>
              <a:rPr lang="en-US" sz="5599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, SS, </a:t>
            </a:r>
            <a:r>
              <a:rPr lang="en-US" sz="5599" dirty="0" err="1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MSi</a:t>
            </a:r>
            <a:endParaRPr sz="5599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9" name="Google Shape;1529;p3"/>
          <p:cNvSpPr txBox="1">
            <a:spLocks noGrp="1"/>
          </p:cNvSpPr>
          <p:nvPr>
            <p:ph type="sldNum" idx="12"/>
          </p:nvPr>
        </p:nvSpPr>
        <p:spPr>
          <a:xfrm>
            <a:off x="17151170" y="9432418"/>
            <a:ext cx="1080120" cy="5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22" tIns="163236" rIns="326522" bIns="163236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/>
              <a:t>2</a:t>
            </a:fld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2" name="Google Shape;1532;p3"/>
          <p:cNvSpPr/>
          <p:nvPr/>
        </p:nvSpPr>
        <p:spPr>
          <a:xfrm>
            <a:off x="222657" y="5240118"/>
            <a:ext cx="6814808" cy="33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92" rIns="182834" bIns="91392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2600" b="1" dirty="0">
              <a:solidFill>
                <a:srgbClr val="C00000"/>
              </a:solidFill>
              <a:latin typeface="Montserrat" panose="020B060402020202020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F0B782-02A2-4BC2-A93C-438FBF8E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381" y="2456333"/>
            <a:ext cx="4576958" cy="634570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A798E278-22AD-44F7-92C2-58F70E2AD4B5}"/>
              </a:ext>
            </a:extLst>
          </p:cNvPr>
          <p:cNvSpPr txBox="1">
            <a:spLocks/>
          </p:cNvSpPr>
          <p:nvPr/>
        </p:nvSpPr>
        <p:spPr>
          <a:xfrm>
            <a:off x="7270598" y="1990712"/>
            <a:ext cx="9250325" cy="2568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FOUNDER and CEO  LOTUS Marketing &amp; Public Relations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Co- Founder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Foodbank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of Indonesia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Ketua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Yayasan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Lumbung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Pangan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Indonesia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Dosen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Hubungan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Masyarakat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Vokasi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Universitas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Indonesia (2009-sekarang)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Ketua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I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Bidang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Marketing &amp;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Komunikasi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Asosiasi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Perusahaan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Sahabat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Anak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 Light" panose="020B0502040204020203" pitchFamily="34" charset="0"/>
              </a:rPr>
              <a:t> (APSAI)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0598" y="6262884"/>
            <a:ext cx="8918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 err="1" smtClean="0">
                <a:solidFill>
                  <a:schemeClr val="tx1"/>
                </a:solidFill>
                <a:latin typeface="Bahnschrift Light" panose="020B0502040204020203" pitchFamily="34" charset="0"/>
              </a:rPr>
              <a:t>Pendidikan</a:t>
            </a:r>
            <a:endParaRPr lang="en-US" sz="3200" b="1" kern="1200" dirty="0" smtClean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3200" b="1" kern="1200" dirty="0" err="1" smtClean="0">
                <a:solidFill>
                  <a:schemeClr val="tx1"/>
                </a:solidFill>
                <a:latin typeface="Bahnschrift Light" panose="020B0502040204020203" pitchFamily="34" charset="0"/>
              </a:rPr>
              <a:t>Fakultas</a:t>
            </a:r>
            <a:r>
              <a:rPr lang="en-US" sz="3200" b="1" kern="1200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Sastra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Program </a:t>
            </a: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Studi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Rusia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Universitas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Indonesia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en-US" sz="3200" b="1" kern="12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Pascasarjana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Manajemen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Komunikasi</a:t>
            </a:r>
            <a:endParaRPr lang="en-US" sz="3200" b="1" kern="12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3200" b="1" kern="12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Universitas</a:t>
            </a:r>
            <a:r>
              <a:rPr lang="en-US" sz="3200" b="1" kern="1200" dirty="0">
                <a:solidFill>
                  <a:schemeClr val="tx1"/>
                </a:solidFill>
                <a:latin typeface="Bahnschrift Light" panose="020B0502040204020203" pitchFamily="34" charset="0"/>
              </a:rPr>
              <a:t> Indonesia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1381" y="8802041"/>
            <a:ext cx="4375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hnschrift Light" panose="020B0502040204020203" pitchFamily="34" charset="0"/>
              </a:rPr>
              <a:t>IG : @</a:t>
            </a:r>
            <a:r>
              <a:rPr lang="en-US" sz="2000" dirty="0" err="1" smtClean="0">
                <a:latin typeface="Bahnschrift Light" panose="020B0502040204020203" pitchFamily="34" charset="0"/>
              </a:rPr>
              <a:t>widaseptarina</a:t>
            </a:r>
            <a:endParaRPr lang="en-US" sz="2000" dirty="0" smtClean="0">
              <a:latin typeface="Bahnschrift Light" panose="020B0502040204020203" pitchFamily="34" charset="0"/>
            </a:endParaRPr>
          </a:p>
          <a:p>
            <a:r>
              <a:rPr lang="en-US" sz="2000" dirty="0" smtClean="0">
                <a:latin typeface="Bahnschrift Light" panose="020B0502040204020203" pitchFamily="34" charset="0"/>
              </a:rPr>
              <a:t>Twitter : @</a:t>
            </a:r>
            <a:r>
              <a:rPr lang="en-US" sz="2000" dirty="0" err="1" smtClean="0">
                <a:latin typeface="Bahnschrift Light" panose="020B0502040204020203" pitchFamily="34" charset="0"/>
              </a:rPr>
              <a:t>WidaSeptarina</a:t>
            </a:r>
            <a:endParaRPr lang="en-US" sz="2000" dirty="0" smtClean="0">
              <a:latin typeface="Bahnschrift Light" panose="020B0502040204020203" pitchFamily="34" charset="0"/>
            </a:endParaRPr>
          </a:p>
          <a:p>
            <a:r>
              <a:rPr lang="en-US" sz="2000" dirty="0" smtClean="0">
                <a:latin typeface="Bahnschrift Light" panose="020B0502040204020203" pitchFamily="34" charset="0"/>
              </a:rPr>
              <a:t>LinkedIn : </a:t>
            </a:r>
            <a:r>
              <a:rPr lang="en-US" sz="2000" dirty="0" err="1" smtClean="0">
                <a:latin typeface="Bahnschrift Light" panose="020B0502040204020203" pitchFamily="34" charset="0"/>
              </a:rPr>
              <a:t>Wida</a:t>
            </a:r>
            <a:r>
              <a:rPr lang="en-US" sz="2000" dirty="0" smtClean="0">
                <a:latin typeface="Bahnschrift Light" panose="020B0502040204020203" pitchFamily="34" charset="0"/>
              </a:rPr>
              <a:t> </a:t>
            </a:r>
            <a:r>
              <a:rPr lang="en-US" sz="2000" dirty="0" err="1" smtClean="0">
                <a:latin typeface="Bahnschrift Light" panose="020B0502040204020203" pitchFamily="34" charset="0"/>
              </a:rPr>
              <a:t>Septarina</a:t>
            </a:r>
            <a:endParaRPr lang="en-US" sz="2000" dirty="0" smtClean="0">
              <a:latin typeface="Bahnschrift Light" panose="020B0502040204020203" pitchFamily="34" charset="0"/>
            </a:endParaRPr>
          </a:p>
          <a:p>
            <a:r>
              <a:rPr lang="en-US" sz="2000" dirty="0" smtClean="0">
                <a:latin typeface="Bahnschrift Light" panose="020B0502040204020203" pitchFamily="34" charset="0"/>
              </a:rPr>
              <a:t>Mobile : 0811 143654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9"/>
          <p:cNvSpPr txBox="1">
            <a:spLocks noGrp="1"/>
          </p:cNvSpPr>
          <p:nvPr>
            <p:ph type="ctrTitle"/>
          </p:nvPr>
        </p:nvSpPr>
        <p:spPr>
          <a:xfrm>
            <a:off x="3102481" y="606694"/>
            <a:ext cx="12081451" cy="1232893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82834" tIns="91380" rIns="182834" bIns="91380" anchor="ctr" anchorCtr="0">
            <a:normAutofit/>
          </a:bodyPr>
          <a:lstStyle/>
          <a:p>
            <a:pPr>
              <a:buClr>
                <a:schemeClr val="lt1"/>
              </a:buClr>
              <a:buSzPts val="2800"/>
            </a:pPr>
            <a:r>
              <a:rPr lang="en-US" sz="4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KAMPANYE AKSI 1000 BUNDA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9" name="Google Shape;769;p59"/>
          <p:cNvSpPr txBox="1">
            <a:spLocks noGrp="1"/>
          </p:cNvSpPr>
          <p:nvPr>
            <p:ph type="subTitle" idx="1"/>
          </p:nvPr>
        </p:nvSpPr>
        <p:spPr>
          <a:xfrm>
            <a:off x="1246428" y="2286464"/>
            <a:ext cx="15791829" cy="266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80" rIns="182834" bIns="91380" anchor="t" anchorCtr="0">
            <a:normAutofit/>
          </a:bodyPr>
          <a:lstStyle/>
          <a:p>
            <a:pPr marL="0" indent="1066729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Foodbank of Indonesia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(FOI)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mengajak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bergerak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bersama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30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Aksi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1000 </a:t>
            </a:r>
            <a:r>
              <a:rPr lang="en-US" sz="30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Bunda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0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Indonesia"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berjalan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Agustus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hingga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2021.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Kampanye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bertujuan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memerangi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kelaparan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pada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membuka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akses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bagi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semua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Aksi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dapat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terlaksana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kolaborasi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digerakkan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oleh para Ibu di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kembaga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seperti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PAUD,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Posyandu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Taman Baca Masyarakat, TPA di 25 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kabupaten</a:t>
            </a:r>
            <a:r>
              <a:rPr lang="en-US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30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kota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p59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pic>
        <p:nvPicPr>
          <p:cNvPr id="771" name="Google Shape;771;p59"/>
          <p:cNvPicPr preferRelativeResize="0"/>
          <p:nvPr/>
        </p:nvPicPr>
        <p:blipFill rotWithShape="1">
          <a:blip r:embed="rId3">
            <a:alphaModFix/>
          </a:blip>
          <a:srcRect t="13606" r="734" b="12923"/>
          <a:stretch/>
        </p:blipFill>
        <p:spPr>
          <a:xfrm>
            <a:off x="7890628" y="5158012"/>
            <a:ext cx="10004568" cy="41596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72" name="Google Shape;772;p59"/>
          <p:cNvPicPr preferRelativeResize="0"/>
          <p:nvPr/>
        </p:nvPicPr>
        <p:blipFill rotWithShape="1">
          <a:blip r:embed="rId4">
            <a:alphaModFix/>
          </a:blip>
          <a:srcRect l="27675" t="18366" r="11938" b="8195"/>
          <a:stretch/>
        </p:blipFill>
        <p:spPr>
          <a:xfrm>
            <a:off x="1359332" y="5158011"/>
            <a:ext cx="6080895" cy="4159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80365" y="6494028"/>
            <a:ext cx="2054682" cy="101906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defTabSz="1828617">
              <a:lnSpc>
                <a:spcPts val="4078"/>
              </a:lnSpc>
              <a:spcBef>
                <a:spcPts val="20"/>
              </a:spcBef>
              <a:buClrTx/>
            </a:pPr>
            <a:r>
              <a:rPr sz="3400" b="1" kern="1200" spc="228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Program </a:t>
            </a:r>
            <a:r>
              <a:rPr sz="3400" b="1" kern="1200" spc="-93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34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o</a:t>
            </a:r>
            <a:r>
              <a:rPr sz="3400" b="1" kern="1200" spc="7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v</a:t>
            </a:r>
            <a:r>
              <a:rPr sz="3400" b="1" kern="1200" spc="228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</a:t>
            </a:r>
            <a:r>
              <a:rPr sz="3400" b="1" kern="1200" spc="15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r</a:t>
            </a:r>
            <a:r>
              <a:rPr sz="3400" b="1" kern="1200" spc="8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vi</a:t>
            </a:r>
            <a:r>
              <a:rPr sz="3400" b="1" kern="1200" spc="9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</a:t>
            </a:r>
            <a:r>
              <a:rPr sz="3400" b="1" kern="1200" spc="458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w</a:t>
            </a:r>
            <a:endParaRPr sz="3400" kern="120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5257" y="2352539"/>
            <a:ext cx="10936291" cy="7473301"/>
            <a:chOff x="247650" y="1176148"/>
            <a:chExt cx="5468620" cy="3736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650" y="1176150"/>
              <a:ext cx="2734824" cy="18606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214250"/>
              <a:ext cx="2620524" cy="1746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650" y="3051973"/>
              <a:ext cx="2734824" cy="18606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090073"/>
              <a:ext cx="2620524" cy="17463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1002" y="1176148"/>
              <a:ext cx="2734824" cy="18606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8152" y="1214248"/>
              <a:ext cx="2620524" cy="17463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1000" y="3051975"/>
              <a:ext cx="2734815" cy="1860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8150" y="3090075"/>
              <a:ext cx="2620515" cy="1746325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41999" y="6108769"/>
            <a:ext cx="5041396" cy="3492343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1427709" y="2352538"/>
            <a:ext cx="5990070" cy="3479498"/>
            <a:chOff x="5714350" y="1176148"/>
            <a:chExt cx="2995295" cy="173990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4350" y="1176148"/>
              <a:ext cx="2994799" cy="17397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1499" y="1214248"/>
              <a:ext cx="2880499" cy="162545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6213" y="635935"/>
            <a:ext cx="8156096" cy="1322346"/>
          </a:xfrm>
          <a:prstGeom prst="round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25398" rIns="0" bIns="0" rtlCol="0">
            <a:spAutoFit/>
          </a:bodyPr>
          <a:lstStyle/>
          <a:p>
            <a:pPr marL="25397">
              <a:spcBef>
                <a:spcPts val="200"/>
              </a:spcBef>
            </a:pPr>
            <a:r>
              <a:rPr lang="en-US" sz="3800" b="1" spc="380" dirty="0" err="1">
                <a:solidFill>
                  <a:schemeClr val="bg1"/>
                </a:solidFill>
                <a:latin typeface="Montserrat" panose="020B0604020202020204" charset="0"/>
                <a:cs typeface="Arial"/>
              </a:rPr>
              <a:t>Pelaksanaan</a:t>
            </a:r>
            <a:r>
              <a:rPr lang="en-US" sz="3800" b="1" spc="380" dirty="0">
                <a:solidFill>
                  <a:schemeClr val="bg1"/>
                </a:solidFill>
                <a:latin typeface="Montserrat" panose="020B0604020202020204" charset="0"/>
                <a:cs typeface="Arial"/>
              </a:rPr>
              <a:t> Program dan </a:t>
            </a:r>
            <a:r>
              <a:rPr lang="en-US" sz="3800" b="1" spc="380" dirty="0" err="1">
                <a:solidFill>
                  <a:schemeClr val="bg1"/>
                </a:solidFill>
                <a:latin typeface="Montserrat" panose="020B0604020202020204" charset="0"/>
                <a:cs typeface="Arial"/>
              </a:rPr>
              <a:t>Kampanye</a:t>
            </a:r>
            <a:r>
              <a:rPr lang="en-US" sz="3800" b="1" spc="380" dirty="0">
                <a:solidFill>
                  <a:schemeClr val="bg1"/>
                </a:solidFill>
                <a:latin typeface="Montserrat" panose="020B0604020202020204" charset="0"/>
                <a:cs typeface="Arial"/>
              </a:rPr>
              <a:t> </a:t>
            </a:r>
            <a:endParaRPr sz="3800" dirty="0">
              <a:solidFill>
                <a:schemeClr val="bg1"/>
              </a:solidFill>
              <a:latin typeface="Montserrat" panose="020B0604020202020204" charset="0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27988" y="1926979"/>
            <a:ext cx="5366554" cy="4167778"/>
            <a:chOff x="6114525" y="963350"/>
            <a:chExt cx="2683510" cy="2084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4525" y="963350"/>
              <a:ext cx="2682994" cy="20835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675" y="1001450"/>
              <a:ext cx="2568694" cy="196927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14239" y="1926979"/>
            <a:ext cx="15732664" cy="8208567"/>
            <a:chOff x="57124" y="963350"/>
            <a:chExt cx="7867015" cy="41046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8850" y="3027120"/>
              <a:ext cx="3005173" cy="20408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6000" y="3065220"/>
              <a:ext cx="2890873" cy="192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75" y="3065225"/>
              <a:ext cx="2734399" cy="1926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1996" y="3065225"/>
              <a:ext cx="1900673" cy="1926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24" y="963350"/>
              <a:ext cx="3069375" cy="20835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274" y="1001450"/>
              <a:ext cx="2955075" cy="19692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5825" y="963352"/>
              <a:ext cx="3069375" cy="20835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42975" y="1001452"/>
              <a:ext cx="2955075" cy="1969293"/>
            </a:xfrm>
            <a:prstGeom prst="rect">
              <a:avLst/>
            </a:prstGeom>
          </p:spPr>
        </p:pic>
      </p:grpSp>
      <p:sp>
        <p:nvSpPr>
          <p:cNvPr id="19" name="object 16">
            <a:extLst>
              <a:ext uri="{FF2B5EF4-FFF2-40B4-BE49-F238E27FC236}">
                <a16:creationId xmlns:a16="http://schemas.microsoft.com/office/drawing/2014/main" xmlns="" id="{03670639-43AD-4E65-9669-FD3C66F16864}"/>
              </a:ext>
            </a:extLst>
          </p:cNvPr>
          <p:cNvSpPr txBox="1">
            <a:spLocks/>
          </p:cNvSpPr>
          <p:nvPr/>
        </p:nvSpPr>
        <p:spPr>
          <a:xfrm>
            <a:off x="636213" y="458894"/>
            <a:ext cx="8156096" cy="1322346"/>
          </a:xfrm>
          <a:prstGeom prst="round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25398" rIns="0" bIns="0" rtlCol="0">
            <a:spAutoFit/>
          </a:bodyPr>
          <a:lstStyle>
            <a:lvl1pPr>
              <a:defRPr sz="11999" b="0" i="0">
                <a:solidFill>
                  <a:srgbClr val="98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25397">
              <a:spcBef>
                <a:spcPts val="200"/>
              </a:spcBef>
              <a:buClrTx/>
              <a:buFontTx/>
            </a:pPr>
            <a:r>
              <a:rPr lang="en-US" sz="3800" b="1" spc="380">
                <a:solidFill>
                  <a:schemeClr val="bg1"/>
                </a:solidFill>
                <a:latin typeface="Montserrat" panose="020B0604020202020204" charset="0"/>
                <a:cs typeface="Arial"/>
              </a:rPr>
              <a:t>Pelaksanaan Program dan Kampanye </a:t>
            </a:r>
            <a:endParaRPr lang="en-US" sz="3800" dirty="0">
              <a:solidFill>
                <a:schemeClr val="bg1"/>
              </a:solidFill>
              <a:latin typeface="Montserrat" panose="020B0604020202020204" charset="0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title"/>
          </p:nvPr>
        </p:nvSpPr>
        <p:spPr>
          <a:xfrm>
            <a:off x="3072630" y="247382"/>
            <a:ext cx="14349704" cy="12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ctr" anchorCtr="0">
            <a:normAutofit/>
          </a:bodyPr>
          <a:lstStyle/>
          <a:p>
            <a:pPr>
              <a:buSzPts val="4000"/>
            </a:pPr>
            <a:r>
              <a:rPr lang="en-US" sz="5400" b="1" dirty="0" err="1">
                <a:latin typeface="Montserrat"/>
                <a:ea typeface="Montserrat"/>
                <a:cs typeface="Montserrat"/>
                <a:sym typeface="Montserrat"/>
              </a:rPr>
              <a:t>Jangkauan</a:t>
            </a:r>
            <a:r>
              <a:rPr lang="en-US" sz="5400" b="1" dirty="0">
                <a:latin typeface="Montserrat"/>
                <a:ea typeface="Montserrat"/>
                <a:cs typeface="Montserrat"/>
                <a:sym typeface="Montserrat"/>
              </a:rPr>
              <a:t> Foodbank of Indonesia</a:t>
            </a:r>
            <a:endParaRPr sz="5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8" name="Google Shape;778;p60"/>
          <p:cNvSpPr/>
          <p:nvPr/>
        </p:nvSpPr>
        <p:spPr>
          <a:xfrm>
            <a:off x="10845408" y="4415517"/>
            <a:ext cx="4554505" cy="2022574"/>
          </a:xfrm>
          <a:prstGeom prst="roundRect">
            <a:avLst>
              <a:gd name="adj" fmla="val 16667"/>
            </a:avLst>
          </a:prstGeom>
          <a:solidFill>
            <a:srgbClr val="98000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defTabSz="1371509"/>
            <a:r>
              <a:rPr lang="en-US" sz="57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4.454 </a:t>
            </a:r>
            <a:r>
              <a:rPr lang="en-US" sz="57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relawan</a:t>
            </a:r>
            <a:endParaRPr sz="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60"/>
          <p:cNvSpPr txBox="1"/>
          <p:nvPr/>
        </p:nvSpPr>
        <p:spPr>
          <a:xfrm>
            <a:off x="10455817" y="3089351"/>
            <a:ext cx="7640337" cy="97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ctr" anchorCtr="0">
            <a:noAutofit/>
          </a:bodyPr>
          <a:lstStyle/>
          <a:p>
            <a:pPr defTabSz="1371509">
              <a:lnSpc>
                <a:spcPct val="90000"/>
              </a:lnSpc>
              <a:buClr>
                <a:srgbClr val="3F3F3F"/>
              </a:buClr>
              <a:buSzPts val="3400"/>
            </a:pPr>
            <a:r>
              <a:rPr lang="en-US" sz="5100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FOI </a:t>
            </a:r>
            <a:r>
              <a:rPr lang="en-US" sz="5100" dirty="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berkolaborasi</a:t>
            </a:r>
            <a:r>
              <a:rPr lang="en-US" sz="5100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00" dirty="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endParaRPr sz="2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p60"/>
          <p:cNvSpPr txBox="1"/>
          <p:nvPr/>
        </p:nvSpPr>
        <p:spPr>
          <a:xfrm>
            <a:off x="9936207" y="8280740"/>
            <a:ext cx="7640337" cy="97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ctr" anchorCtr="0">
            <a:noAutofit/>
          </a:bodyPr>
          <a:lstStyle/>
          <a:p>
            <a:pPr defTabSz="1371509">
              <a:lnSpc>
                <a:spcPct val="90000"/>
              </a:lnSpc>
              <a:buClr>
                <a:srgbClr val="3F3F3F"/>
              </a:buClr>
              <a:buSzPts val="3400"/>
            </a:pPr>
            <a:endParaRPr sz="5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1" name="Google Shape;78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" y="2309254"/>
            <a:ext cx="9479045" cy="6790148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0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sp>
        <p:nvSpPr>
          <p:cNvPr id="785" name="Google Shape;785;p60"/>
          <p:cNvSpPr/>
          <p:nvPr/>
        </p:nvSpPr>
        <p:spPr>
          <a:xfrm>
            <a:off x="10894391" y="6921507"/>
            <a:ext cx="3025087" cy="1203196"/>
          </a:xfrm>
          <a:prstGeom prst="roundRect">
            <a:avLst>
              <a:gd name="adj" fmla="val 16667"/>
            </a:avLst>
          </a:prstGeom>
          <a:solidFill>
            <a:srgbClr val="98000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defTabSz="1371509"/>
            <a:r>
              <a:rPr lang="en-US" sz="27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&gt;80% WANITA</a:t>
            </a:r>
            <a:endParaRPr sz="15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6"/>
          <p:cNvPicPr preferRelativeResize="0"/>
          <p:nvPr/>
        </p:nvPicPr>
        <p:blipFill rotWithShape="1">
          <a:blip r:embed="rId3">
            <a:alphaModFix/>
          </a:blip>
          <a:srcRect t="3792" b="24389"/>
          <a:stretch/>
        </p:blipFill>
        <p:spPr>
          <a:xfrm>
            <a:off x="673741" y="1343017"/>
            <a:ext cx="17100990" cy="828670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65" name="Google Shape;46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985" y="3994497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312" y="3248717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4373" y="5411592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0367" y="5494446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2533" y="5577063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1742" y="7047377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222" y="5403907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312" y="4563831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4371" y="3994497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2517" y="5403907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8117" y="4658126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0163" y="5336532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419" y="1439139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8928" y="2592293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7329" y="5204173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1819" y="5731751"/>
            <a:ext cx="823826" cy="74577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6"/>
          <p:cNvSpPr/>
          <p:nvPr/>
        </p:nvSpPr>
        <p:spPr>
          <a:xfrm>
            <a:off x="788031" y="6310886"/>
            <a:ext cx="6447613" cy="3350409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Pandeglang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	9. Semarang</a:t>
            </a: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Tangerang	10. Solo</a:t>
            </a: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DKI Jakarta	11. Jogjakarta</a:t>
            </a:r>
            <a:endParaRPr sz="22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Bekasi	12. Malang</a:t>
            </a:r>
            <a:endParaRPr sz="22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Depok	13. Surabaya</a:t>
            </a:r>
            <a:endParaRPr sz="22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Bogor	14. Lombok</a:t>
            </a:r>
            <a:endParaRPr sz="22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Bandung 	15. Palembang</a:t>
            </a:r>
            <a:endParaRPr sz="22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676230" defTabSz="1371509">
              <a:buSzPts val="1500"/>
              <a:buFont typeface="Montserrat"/>
              <a:buAutoNum type="arabicPeriod"/>
            </a:pP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Tegal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	16. Lampung</a:t>
            </a:r>
          </a:p>
          <a:p>
            <a:pPr marL="9524" defTabSz="1371509">
              <a:buSzPts val="1500"/>
            </a:pP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		17.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Sukabumi</a:t>
            </a:r>
            <a:endParaRPr sz="22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2" name="Google Shape;48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02924" y="7047134"/>
            <a:ext cx="823826" cy="74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96045" y="231278"/>
            <a:ext cx="1929398" cy="173881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6"/>
          <p:cNvSpPr/>
          <p:nvPr/>
        </p:nvSpPr>
        <p:spPr>
          <a:xfrm>
            <a:off x="3172787" y="705235"/>
            <a:ext cx="8596054" cy="1189697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 defTabSz="1371509">
              <a:buSzPts val="4000"/>
            </a:pPr>
            <a:r>
              <a:rPr lang="en-US" sz="4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Jangkauan</a:t>
            </a:r>
            <a:r>
              <a:rPr lang="en-US" sz="4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Mentari </a:t>
            </a:r>
            <a:r>
              <a:rPr lang="en-US" sz="4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Bangsaku</a:t>
            </a: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46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sp>
        <p:nvSpPr>
          <p:cNvPr id="486" name="Google Shape;486;p46"/>
          <p:cNvSpPr/>
          <p:nvPr/>
        </p:nvSpPr>
        <p:spPr>
          <a:xfrm>
            <a:off x="10023480" y="2262307"/>
            <a:ext cx="7511648" cy="247793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 algn="ctr" defTabSz="1371509"/>
            <a:r>
              <a:rPr lang="en-US" sz="6300" b="1" dirty="0">
                <a:latin typeface="Montserrat"/>
                <a:ea typeface="Montserrat"/>
                <a:cs typeface="Montserrat"/>
                <a:sym typeface="Montserrat"/>
              </a:rPr>
              <a:t>39.574 Anak</a:t>
            </a:r>
            <a:endParaRPr sz="195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1371509"/>
            <a:r>
              <a:rPr lang="en-US" sz="6300" b="1" dirty="0">
                <a:latin typeface="Montserrat"/>
                <a:ea typeface="Montserrat"/>
                <a:cs typeface="Montserrat"/>
                <a:sym typeface="Montserrat"/>
              </a:rPr>
              <a:t>1.045 Lembaga</a:t>
            </a:r>
            <a:endParaRPr sz="63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354" y="18422"/>
            <a:ext cx="1353313" cy="1280158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9"/>
          <p:cNvSpPr/>
          <p:nvPr/>
        </p:nvSpPr>
        <p:spPr>
          <a:xfrm>
            <a:off x="5264379" y="408685"/>
            <a:ext cx="8065550" cy="1189697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>
              <a:buSzPts val="4000"/>
            </a:pPr>
            <a:r>
              <a:rPr lang="en-US" sz="45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Jangkauan</a:t>
            </a:r>
            <a:r>
              <a:rPr lang="en-US" sz="4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Sayap</a:t>
            </a:r>
            <a:r>
              <a:rPr lang="en-US" sz="4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4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Ibu</a:t>
            </a:r>
            <a:endParaRPr sz="21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49"/>
          <p:cNvSpPr/>
          <p:nvPr/>
        </p:nvSpPr>
        <p:spPr>
          <a:xfrm>
            <a:off x="11535955" y="4508351"/>
            <a:ext cx="570672" cy="418426"/>
          </a:xfrm>
          <a:custGeom>
            <a:avLst/>
            <a:gdLst/>
            <a:ahLst/>
            <a:cxnLst/>
            <a:rect l="l" t="t" r="r" b="b"/>
            <a:pathLst>
              <a:path w="1040" h="724" extrusionOk="0">
                <a:moveTo>
                  <a:pt x="1040" y="64"/>
                </a:moveTo>
                <a:lnTo>
                  <a:pt x="926" y="372"/>
                </a:lnTo>
                <a:lnTo>
                  <a:pt x="776" y="475"/>
                </a:lnTo>
                <a:lnTo>
                  <a:pt x="668" y="675"/>
                </a:lnTo>
                <a:lnTo>
                  <a:pt x="389" y="714"/>
                </a:lnTo>
                <a:lnTo>
                  <a:pt x="257" y="703"/>
                </a:lnTo>
                <a:lnTo>
                  <a:pt x="170" y="724"/>
                </a:lnTo>
                <a:lnTo>
                  <a:pt x="141" y="687"/>
                </a:lnTo>
                <a:lnTo>
                  <a:pt x="102" y="657"/>
                </a:lnTo>
                <a:lnTo>
                  <a:pt x="66" y="612"/>
                </a:lnTo>
                <a:lnTo>
                  <a:pt x="42" y="562"/>
                </a:lnTo>
                <a:lnTo>
                  <a:pt x="50" y="525"/>
                </a:lnTo>
                <a:lnTo>
                  <a:pt x="11" y="483"/>
                </a:lnTo>
                <a:lnTo>
                  <a:pt x="0" y="439"/>
                </a:lnTo>
                <a:lnTo>
                  <a:pt x="36" y="402"/>
                </a:lnTo>
                <a:lnTo>
                  <a:pt x="149" y="420"/>
                </a:lnTo>
                <a:lnTo>
                  <a:pt x="374" y="444"/>
                </a:lnTo>
                <a:lnTo>
                  <a:pt x="528" y="405"/>
                </a:lnTo>
                <a:lnTo>
                  <a:pt x="645" y="301"/>
                </a:lnTo>
                <a:lnTo>
                  <a:pt x="804" y="268"/>
                </a:lnTo>
                <a:lnTo>
                  <a:pt x="771" y="150"/>
                </a:lnTo>
                <a:lnTo>
                  <a:pt x="873" y="130"/>
                </a:lnTo>
                <a:lnTo>
                  <a:pt x="948" y="0"/>
                </a:lnTo>
                <a:lnTo>
                  <a:pt x="1040" y="6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/>
          <p:nvPr/>
        </p:nvSpPr>
        <p:spPr>
          <a:xfrm>
            <a:off x="3719357" y="3371384"/>
            <a:ext cx="831318" cy="1012883"/>
          </a:xfrm>
          <a:custGeom>
            <a:avLst/>
            <a:gdLst/>
            <a:ahLst/>
            <a:cxnLst/>
            <a:rect l="l" t="t" r="r" b="b"/>
            <a:pathLst>
              <a:path w="303" h="351" extrusionOk="0">
                <a:moveTo>
                  <a:pt x="262" y="342"/>
                </a:moveTo>
                <a:lnTo>
                  <a:pt x="246" y="324"/>
                </a:lnTo>
                <a:lnTo>
                  <a:pt x="244" y="271"/>
                </a:lnTo>
                <a:lnTo>
                  <a:pt x="217" y="267"/>
                </a:lnTo>
                <a:lnTo>
                  <a:pt x="211" y="247"/>
                </a:lnTo>
                <a:lnTo>
                  <a:pt x="174" y="196"/>
                </a:lnTo>
                <a:lnTo>
                  <a:pt x="153" y="184"/>
                </a:lnTo>
                <a:lnTo>
                  <a:pt x="135" y="189"/>
                </a:lnTo>
                <a:lnTo>
                  <a:pt x="105" y="159"/>
                </a:lnTo>
                <a:lnTo>
                  <a:pt x="72" y="139"/>
                </a:lnTo>
                <a:lnTo>
                  <a:pt x="21" y="75"/>
                </a:lnTo>
                <a:lnTo>
                  <a:pt x="3" y="48"/>
                </a:lnTo>
                <a:lnTo>
                  <a:pt x="0" y="1"/>
                </a:lnTo>
                <a:lnTo>
                  <a:pt x="33" y="0"/>
                </a:lnTo>
                <a:lnTo>
                  <a:pt x="108" y="44"/>
                </a:lnTo>
                <a:lnTo>
                  <a:pt x="160" y="37"/>
                </a:lnTo>
                <a:lnTo>
                  <a:pt x="199" y="44"/>
                </a:lnTo>
                <a:lnTo>
                  <a:pt x="238" y="49"/>
                </a:lnTo>
                <a:lnTo>
                  <a:pt x="297" y="118"/>
                </a:lnTo>
                <a:lnTo>
                  <a:pt x="285" y="147"/>
                </a:lnTo>
                <a:lnTo>
                  <a:pt x="259" y="181"/>
                </a:lnTo>
                <a:lnTo>
                  <a:pt x="280" y="232"/>
                </a:lnTo>
                <a:lnTo>
                  <a:pt x="277" y="271"/>
                </a:lnTo>
                <a:lnTo>
                  <a:pt x="294" y="286"/>
                </a:lnTo>
                <a:lnTo>
                  <a:pt x="289" y="313"/>
                </a:lnTo>
                <a:lnTo>
                  <a:pt x="303" y="334"/>
                </a:lnTo>
                <a:lnTo>
                  <a:pt x="301" y="351"/>
                </a:lnTo>
                <a:lnTo>
                  <a:pt x="279" y="340"/>
                </a:lnTo>
                <a:lnTo>
                  <a:pt x="262" y="342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>
            <a:off x="4429955" y="3795583"/>
            <a:ext cx="724314" cy="1142743"/>
          </a:xfrm>
          <a:custGeom>
            <a:avLst/>
            <a:gdLst/>
            <a:ahLst/>
            <a:cxnLst/>
            <a:rect l="l" t="t" r="r" b="b"/>
            <a:pathLst>
              <a:path w="1321" h="1979" extrusionOk="0">
                <a:moveTo>
                  <a:pt x="129" y="0"/>
                </a:moveTo>
                <a:lnTo>
                  <a:pt x="535" y="239"/>
                </a:lnTo>
                <a:lnTo>
                  <a:pt x="776" y="329"/>
                </a:lnTo>
                <a:lnTo>
                  <a:pt x="926" y="479"/>
                </a:lnTo>
                <a:lnTo>
                  <a:pt x="1126" y="589"/>
                </a:lnTo>
                <a:lnTo>
                  <a:pt x="1091" y="704"/>
                </a:lnTo>
                <a:lnTo>
                  <a:pt x="1121" y="794"/>
                </a:lnTo>
                <a:lnTo>
                  <a:pt x="1211" y="839"/>
                </a:lnTo>
                <a:lnTo>
                  <a:pt x="1271" y="769"/>
                </a:lnTo>
                <a:lnTo>
                  <a:pt x="1321" y="974"/>
                </a:lnTo>
                <a:lnTo>
                  <a:pt x="1291" y="1069"/>
                </a:lnTo>
                <a:lnTo>
                  <a:pt x="1271" y="1204"/>
                </a:lnTo>
                <a:lnTo>
                  <a:pt x="1316" y="1319"/>
                </a:lnTo>
                <a:lnTo>
                  <a:pt x="1226" y="1414"/>
                </a:lnTo>
                <a:lnTo>
                  <a:pt x="1121" y="1369"/>
                </a:lnTo>
                <a:lnTo>
                  <a:pt x="1231" y="1529"/>
                </a:lnTo>
                <a:lnTo>
                  <a:pt x="1156" y="1634"/>
                </a:lnTo>
                <a:lnTo>
                  <a:pt x="1196" y="1759"/>
                </a:lnTo>
                <a:lnTo>
                  <a:pt x="901" y="1829"/>
                </a:lnTo>
                <a:lnTo>
                  <a:pt x="731" y="1979"/>
                </a:lnTo>
                <a:lnTo>
                  <a:pt x="676" y="1804"/>
                </a:lnTo>
                <a:lnTo>
                  <a:pt x="505" y="1364"/>
                </a:lnTo>
                <a:lnTo>
                  <a:pt x="495" y="1199"/>
                </a:lnTo>
                <a:lnTo>
                  <a:pt x="380" y="1069"/>
                </a:lnTo>
                <a:lnTo>
                  <a:pt x="210" y="1019"/>
                </a:lnTo>
                <a:lnTo>
                  <a:pt x="220" y="934"/>
                </a:lnTo>
                <a:lnTo>
                  <a:pt x="149" y="831"/>
                </a:lnTo>
                <a:lnTo>
                  <a:pt x="174" y="695"/>
                </a:lnTo>
                <a:lnTo>
                  <a:pt x="90" y="617"/>
                </a:lnTo>
                <a:lnTo>
                  <a:pt x="105" y="422"/>
                </a:lnTo>
                <a:lnTo>
                  <a:pt x="0" y="169"/>
                </a:lnTo>
                <a:lnTo>
                  <a:pt x="129" y="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/>
          <p:nvPr/>
        </p:nvSpPr>
        <p:spPr>
          <a:xfrm>
            <a:off x="4830527" y="4820007"/>
            <a:ext cx="768212" cy="908995"/>
          </a:xfrm>
          <a:custGeom>
            <a:avLst/>
            <a:gdLst/>
            <a:ahLst/>
            <a:cxnLst/>
            <a:rect l="l" t="t" r="r" b="b"/>
            <a:pathLst>
              <a:path w="1402" h="1572" extrusionOk="0">
                <a:moveTo>
                  <a:pt x="0" y="204"/>
                </a:moveTo>
                <a:lnTo>
                  <a:pt x="157" y="253"/>
                </a:lnTo>
                <a:lnTo>
                  <a:pt x="277" y="338"/>
                </a:lnTo>
                <a:lnTo>
                  <a:pt x="322" y="493"/>
                </a:lnTo>
                <a:lnTo>
                  <a:pt x="562" y="733"/>
                </a:lnTo>
                <a:lnTo>
                  <a:pt x="632" y="944"/>
                </a:lnTo>
                <a:lnTo>
                  <a:pt x="752" y="1109"/>
                </a:lnTo>
                <a:lnTo>
                  <a:pt x="827" y="1229"/>
                </a:lnTo>
                <a:lnTo>
                  <a:pt x="817" y="1404"/>
                </a:lnTo>
                <a:lnTo>
                  <a:pt x="947" y="1572"/>
                </a:lnTo>
                <a:lnTo>
                  <a:pt x="1088" y="1452"/>
                </a:lnTo>
                <a:lnTo>
                  <a:pt x="993" y="1328"/>
                </a:lnTo>
                <a:lnTo>
                  <a:pt x="1041" y="1212"/>
                </a:lnTo>
                <a:lnTo>
                  <a:pt x="1218" y="1118"/>
                </a:lnTo>
                <a:lnTo>
                  <a:pt x="1402" y="789"/>
                </a:lnTo>
                <a:lnTo>
                  <a:pt x="1217" y="733"/>
                </a:lnTo>
                <a:lnTo>
                  <a:pt x="862" y="538"/>
                </a:lnTo>
                <a:lnTo>
                  <a:pt x="812" y="384"/>
                </a:lnTo>
                <a:lnTo>
                  <a:pt x="885" y="11"/>
                </a:lnTo>
                <a:lnTo>
                  <a:pt x="543" y="128"/>
                </a:lnTo>
                <a:lnTo>
                  <a:pt x="396" y="0"/>
                </a:lnTo>
                <a:lnTo>
                  <a:pt x="174" y="51"/>
                </a:lnTo>
                <a:lnTo>
                  <a:pt x="0" y="20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9"/>
          <p:cNvSpPr/>
          <p:nvPr/>
        </p:nvSpPr>
        <p:spPr>
          <a:xfrm>
            <a:off x="5047274" y="4340981"/>
            <a:ext cx="1075500" cy="1015773"/>
          </a:xfrm>
          <a:custGeom>
            <a:avLst/>
            <a:gdLst/>
            <a:ahLst/>
            <a:cxnLst/>
            <a:rect l="l" t="t" r="r" b="b"/>
            <a:pathLst>
              <a:path w="1962" h="1761" extrusionOk="0">
                <a:moveTo>
                  <a:pt x="1962" y="1131"/>
                </a:moveTo>
                <a:lnTo>
                  <a:pt x="1847" y="1176"/>
                </a:lnTo>
                <a:lnTo>
                  <a:pt x="1737" y="1266"/>
                </a:lnTo>
                <a:lnTo>
                  <a:pt x="1817" y="1396"/>
                </a:lnTo>
                <a:lnTo>
                  <a:pt x="1757" y="1486"/>
                </a:lnTo>
                <a:lnTo>
                  <a:pt x="1782" y="1591"/>
                </a:lnTo>
                <a:lnTo>
                  <a:pt x="1547" y="1581"/>
                </a:lnTo>
                <a:lnTo>
                  <a:pt x="1352" y="1761"/>
                </a:lnTo>
                <a:lnTo>
                  <a:pt x="1182" y="1671"/>
                </a:lnTo>
                <a:lnTo>
                  <a:pt x="1022" y="1626"/>
                </a:lnTo>
                <a:lnTo>
                  <a:pt x="823" y="1566"/>
                </a:lnTo>
                <a:lnTo>
                  <a:pt x="468" y="1372"/>
                </a:lnTo>
                <a:lnTo>
                  <a:pt x="417" y="1216"/>
                </a:lnTo>
                <a:lnTo>
                  <a:pt x="492" y="840"/>
                </a:lnTo>
                <a:lnTo>
                  <a:pt x="147" y="961"/>
                </a:lnTo>
                <a:lnTo>
                  <a:pt x="1" y="834"/>
                </a:lnTo>
                <a:lnTo>
                  <a:pt x="73" y="813"/>
                </a:lnTo>
                <a:lnTo>
                  <a:pt x="33" y="690"/>
                </a:lnTo>
                <a:lnTo>
                  <a:pt x="108" y="585"/>
                </a:lnTo>
                <a:lnTo>
                  <a:pt x="0" y="427"/>
                </a:lnTo>
                <a:lnTo>
                  <a:pt x="100" y="471"/>
                </a:lnTo>
                <a:lnTo>
                  <a:pt x="192" y="375"/>
                </a:lnTo>
                <a:lnTo>
                  <a:pt x="147" y="255"/>
                </a:lnTo>
                <a:lnTo>
                  <a:pt x="168" y="126"/>
                </a:lnTo>
                <a:lnTo>
                  <a:pt x="196" y="28"/>
                </a:lnTo>
                <a:lnTo>
                  <a:pt x="317" y="110"/>
                </a:lnTo>
                <a:lnTo>
                  <a:pt x="402" y="125"/>
                </a:lnTo>
                <a:lnTo>
                  <a:pt x="462" y="270"/>
                </a:lnTo>
                <a:lnTo>
                  <a:pt x="522" y="215"/>
                </a:lnTo>
                <a:lnTo>
                  <a:pt x="447" y="80"/>
                </a:lnTo>
                <a:lnTo>
                  <a:pt x="477" y="0"/>
                </a:lnTo>
                <a:lnTo>
                  <a:pt x="662" y="120"/>
                </a:lnTo>
                <a:lnTo>
                  <a:pt x="702" y="230"/>
                </a:lnTo>
                <a:lnTo>
                  <a:pt x="807" y="360"/>
                </a:lnTo>
                <a:lnTo>
                  <a:pt x="972" y="365"/>
                </a:lnTo>
                <a:lnTo>
                  <a:pt x="1092" y="500"/>
                </a:lnTo>
                <a:lnTo>
                  <a:pt x="1137" y="650"/>
                </a:lnTo>
                <a:lnTo>
                  <a:pt x="1202" y="750"/>
                </a:lnTo>
                <a:lnTo>
                  <a:pt x="1302" y="800"/>
                </a:lnTo>
                <a:lnTo>
                  <a:pt x="1467" y="825"/>
                </a:lnTo>
                <a:lnTo>
                  <a:pt x="1557" y="916"/>
                </a:lnTo>
                <a:lnTo>
                  <a:pt x="1362" y="1041"/>
                </a:lnTo>
                <a:lnTo>
                  <a:pt x="1247" y="1041"/>
                </a:lnTo>
                <a:lnTo>
                  <a:pt x="1332" y="1111"/>
                </a:lnTo>
                <a:lnTo>
                  <a:pt x="1557" y="1021"/>
                </a:lnTo>
                <a:lnTo>
                  <a:pt x="1722" y="916"/>
                </a:lnTo>
                <a:lnTo>
                  <a:pt x="1892" y="1011"/>
                </a:lnTo>
                <a:lnTo>
                  <a:pt x="1962" y="1131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9"/>
          <p:cNvSpPr/>
          <p:nvPr/>
        </p:nvSpPr>
        <p:spPr>
          <a:xfrm>
            <a:off x="5373764" y="5252861"/>
            <a:ext cx="924599" cy="545399"/>
          </a:xfrm>
          <a:custGeom>
            <a:avLst/>
            <a:gdLst/>
            <a:ahLst/>
            <a:cxnLst/>
            <a:rect l="l" t="t" r="r" b="b"/>
            <a:pathLst>
              <a:path w="1685" h="946" extrusionOk="0">
                <a:moveTo>
                  <a:pt x="465" y="946"/>
                </a:moveTo>
                <a:lnTo>
                  <a:pt x="315" y="911"/>
                </a:lnTo>
                <a:lnTo>
                  <a:pt x="270" y="811"/>
                </a:lnTo>
                <a:lnTo>
                  <a:pt x="154" y="797"/>
                </a:lnTo>
                <a:lnTo>
                  <a:pt x="97" y="706"/>
                </a:lnTo>
                <a:lnTo>
                  <a:pt x="0" y="581"/>
                </a:lnTo>
                <a:lnTo>
                  <a:pt x="50" y="465"/>
                </a:lnTo>
                <a:lnTo>
                  <a:pt x="225" y="370"/>
                </a:lnTo>
                <a:lnTo>
                  <a:pt x="410" y="40"/>
                </a:lnTo>
                <a:lnTo>
                  <a:pt x="586" y="91"/>
                </a:lnTo>
                <a:lnTo>
                  <a:pt x="756" y="181"/>
                </a:lnTo>
                <a:lnTo>
                  <a:pt x="950" y="0"/>
                </a:lnTo>
                <a:lnTo>
                  <a:pt x="1185" y="10"/>
                </a:lnTo>
                <a:lnTo>
                  <a:pt x="1355" y="115"/>
                </a:lnTo>
                <a:lnTo>
                  <a:pt x="1610" y="135"/>
                </a:lnTo>
                <a:lnTo>
                  <a:pt x="1665" y="235"/>
                </a:lnTo>
                <a:lnTo>
                  <a:pt x="1685" y="390"/>
                </a:lnTo>
                <a:lnTo>
                  <a:pt x="1590" y="445"/>
                </a:lnTo>
                <a:lnTo>
                  <a:pt x="1190" y="506"/>
                </a:lnTo>
                <a:lnTo>
                  <a:pt x="1190" y="626"/>
                </a:lnTo>
                <a:lnTo>
                  <a:pt x="1115" y="731"/>
                </a:lnTo>
                <a:lnTo>
                  <a:pt x="1055" y="631"/>
                </a:lnTo>
                <a:lnTo>
                  <a:pt x="990" y="716"/>
                </a:lnTo>
                <a:lnTo>
                  <a:pt x="840" y="761"/>
                </a:lnTo>
                <a:lnTo>
                  <a:pt x="800" y="866"/>
                </a:lnTo>
                <a:lnTo>
                  <a:pt x="720" y="916"/>
                </a:lnTo>
                <a:lnTo>
                  <a:pt x="570" y="911"/>
                </a:lnTo>
                <a:lnTo>
                  <a:pt x="465" y="94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9"/>
          <p:cNvSpPr/>
          <p:nvPr/>
        </p:nvSpPr>
        <p:spPr>
          <a:xfrm>
            <a:off x="5349073" y="5659746"/>
            <a:ext cx="751751" cy="787792"/>
          </a:xfrm>
          <a:custGeom>
            <a:avLst/>
            <a:gdLst/>
            <a:ahLst/>
            <a:cxnLst/>
            <a:rect l="l" t="t" r="r" b="b"/>
            <a:pathLst>
              <a:path w="1370" h="1368" extrusionOk="0">
                <a:moveTo>
                  <a:pt x="0" y="123"/>
                </a:moveTo>
                <a:lnTo>
                  <a:pt x="155" y="303"/>
                </a:lnTo>
                <a:lnTo>
                  <a:pt x="260" y="483"/>
                </a:lnTo>
                <a:lnTo>
                  <a:pt x="390" y="603"/>
                </a:lnTo>
                <a:lnTo>
                  <a:pt x="615" y="738"/>
                </a:lnTo>
                <a:lnTo>
                  <a:pt x="650" y="903"/>
                </a:lnTo>
                <a:lnTo>
                  <a:pt x="815" y="1033"/>
                </a:lnTo>
                <a:lnTo>
                  <a:pt x="1035" y="1198"/>
                </a:lnTo>
                <a:lnTo>
                  <a:pt x="1265" y="1368"/>
                </a:lnTo>
                <a:lnTo>
                  <a:pt x="1370" y="1303"/>
                </a:lnTo>
                <a:lnTo>
                  <a:pt x="1085" y="993"/>
                </a:lnTo>
                <a:lnTo>
                  <a:pt x="965" y="948"/>
                </a:lnTo>
                <a:lnTo>
                  <a:pt x="795" y="783"/>
                </a:lnTo>
                <a:lnTo>
                  <a:pt x="950" y="753"/>
                </a:lnTo>
                <a:lnTo>
                  <a:pt x="990" y="643"/>
                </a:lnTo>
                <a:lnTo>
                  <a:pt x="745" y="568"/>
                </a:lnTo>
                <a:lnTo>
                  <a:pt x="510" y="243"/>
                </a:lnTo>
                <a:lnTo>
                  <a:pt x="360" y="208"/>
                </a:lnTo>
                <a:lnTo>
                  <a:pt x="315" y="108"/>
                </a:lnTo>
                <a:lnTo>
                  <a:pt x="200" y="93"/>
                </a:lnTo>
                <a:lnTo>
                  <a:pt x="141" y="0"/>
                </a:lnTo>
                <a:lnTo>
                  <a:pt x="0" y="123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9"/>
          <p:cNvSpPr/>
          <p:nvPr/>
        </p:nvSpPr>
        <p:spPr>
          <a:xfrm>
            <a:off x="5628924" y="5509690"/>
            <a:ext cx="1122140" cy="934959"/>
          </a:xfrm>
          <a:custGeom>
            <a:avLst/>
            <a:gdLst/>
            <a:ahLst/>
            <a:cxnLst/>
            <a:rect l="l" t="t" r="r" b="b"/>
            <a:pathLst>
              <a:path w="2045" h="1620" extrusionOk="0">
                <a:moveTo>
                  <a:pt x="1858" y="1229"/>
                </a:moveTo>
                <a:lnTo>
                  <a:pt x="1715" y="1055"/>
                </a:lnTo>
                <a:lnTo>
                  <a:pt x="1605" y="1055"/>
                </a:lnTo>
                <a:lnTo>
                  <a:pt x="1411" y="1293"/>
                </a:lnTo>
                <a:lnTo>
                  <a:pt x="1215" y="1335"/>
                </a:lnTo>
                <a:lnTo>
                  <a:pt x="1080" y="1485"/>
                </a:lnTo>
                <a:lnTo>
                  <a:pt x="1080" y="1620"/>
                </a:lnTo>
                <a:lnTo>
                  <a:pt x="860" y="1560"/>
                </a:lnTo>
                <a:lnTo>
                  <a:pt x="577" y="1251"/>
                </a:lnTo>
                <a:lnTo>
                  <a:pt x="456" y="1205"/>
                </a:lnTo>
                <a:lnTo>
                  <a:pt x="286" y="1041"/>
                </a:lnTo>
                <a:lnTo>
                  <a:pt x="440" y="1010"/>
                </a:lnTo>
                <a:lnTo>
                  <a:pt x="480" y="900"/>
                </a:lnTo>
                <a:lnTo>
                  <a:pt x="235" y="827"/>
                </a:lnTo>
                <a:lnTo>
                  <a:pt x="0" y="501"/>
                </a:lnTo>
                <a:lnTo>
                  <a:pt x="108" y="464"/>
                </a:lnTo>
                <a:lnTo>
                  <a:pt x="255" y="471"/>
                </a:lnTo>
                <a:lnTo>
                  <a:pt x="336" y="422"/>
                </a:lnTo>
                <a:lnTo>
                  <a:pt x="373" y="314"/>
                </a:lnTo>
                <a:lnTo>
                  <a:pt x="525" y="270"/>
                </a:lnTo>
                <a:lnTo>
                  <a:pt x="591" y="188"/>
                </a:lnTo>
                <a:lnTo>
                  <a:pt x="651" y="287"/>
                </a:lnTo>
                <a:lnTo>
                  <a:pt x="727" y="177"/>
                </a:lnTo>
                <a:lnTo>
                  <a:pt x="724" y="59"/>
                </a:lnTo>
                <a:lnTo>
                  <a:pt x="1130" y="0"/>
                </a:lnTo>
                <a:lnTo>
                  <a:pt x="1250" y="140"/>
                </a:lnTo>
                <a:lnTo>
                  <a:pt x="1395" y="195"/>
                </a:lnTo>
                <a:lnTo>
                  <a:pt x="1460" y="345"/>
                </a:lnTo>
                <a:lnTo>
                  <a:pt x="1825" y="370"/>
                </a:lnTo>
                <a:lnTo>
                  <a:pt x="1875" y="555"/>
                </a:lnTo>
                <a:lnTo>
                  <a:pt x="2045" y="815"/>
                </a:lnTo>
                <a:lnTo>
                  <a:pt x="1935" y="860"/>
                </a:lnTo>
                <a:lnTo>
                  <a:pt x="1920" y="975"/>
                </a:lnTo>
                <a:lnTo>
                  <a:pt x="1980" y="1095"/>
                </a:lnTo>
                <a:lnTo>
                  <a:pt x="1954" y="1178"/>
                </a:lnTo>
                <a:lnTo>
                  <a:pt x="1858" y="122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9"/>
          <p:cNvSpPr/>
          <p:nvPr/>
        </p:nvSpPr>
        <p:spPr>
          <a:xfrm>
            <a:off x="6043212" y="6118572"/>
            <a:ext cx="658477" cy="637734"/>
          </a:xfrm>
          <a:custGeom>
            <a:avLst/>
            <a:gdLst/>
            <a:ahLst/>
            <a:cxnLst/>
            <a:rect l="l" t="t" r="r" b="b"/>
            <a:pathLst>
              <a:path w="1199" h="1105" extrusionOk="0">
                <a:moveTo>
                  <a:pt x="1169" y="1045"/>
                </a:moveTo>
                <a:lnTo>
                  <a:pt x="1059" y="1045"/>
                </a:lnTo>
                <a:lnTo>
                  <a:pt x="884" y="840"/>
                </a:lnTo>
                <a:lnTo>
                  <a:pt x="834" y="925"/>
                </a:lnTo>
                <a:lnTo>
                  <a:pt x="854" y="1020"/>
                </a:lnTo>
                <a:lnTo>
                  <a:pt x="744" y="975"/>
                </a:lnTo>
                <a:lnTo>
                  <a:pt x="579" y="865"/>
                </a:lnTo>
                <a:lnTo>
                  <a:pt x="504" y="915"/>
                </a:lnTo>
                <a:lnTo>
                  <a:pt x="594" y="1050"/>
                </a:lnTo>
                <a:lnTo>
                  <a:pt x="584" y="1105"/>
                </a:lnTo>
                <a:lnTo>
                  <a:pt x="329" y="870"/>
                </a:lnTo>
                <a:lnTo>
                  <a:pt x="224" y="700"/>
                </a:lnTo>
                <a:lnTo>
                  <a:pt x="0" y="570"/>
                </a:lnTo>
                <a:lnTo>
                  <a:pt x="105" y="505"/>
                </a:lnTo>
                <a:lnTo>
                  <a:pt x="324" y="565"/>
                </a:lnTo>
                <a:lnTo>
                  <a:pt x="324" y="432"/>
                </a:lnTo>
                <a:lnTo>
                  <a:pt x="459" y="280"/>
                </a:lnTo>
                <a:lnTo>
                  <a:pt x="654" y="238"/>
                </a:lnTo>
                <a:lnTo>
                  <a:pt x="849" y="0"/>
                </a:lnTo>
                <a:lnTo>
                  <a:pt x="959" y="0"/>
                </a:lnTo>
                <a:lnTo>
                  <a:pt x="1104" y="175"/>
                </a:lnTo>
                <a:lnTo>
                  <a:pt x="1199" y="120"/>
                </a:lnTo>
                <a:lnTo>
                  <a:pt x="1164" y="265"/>
                </a:lnTo>
                <a:lnTo>
                  <a:pt x="1199" y="340"/>
                </a:lnTo>
                <a:lnTo>
                  <a:pt x="1169" y="104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9"/>
          <p:cNvSpPr/>
          <p:nvPr/>
        </p:nvSpPr>
        <p:spPr>
          <a:xfrm>
            <a:off x="6487677" y="5460631"/>
            <a:ext cx="452697" cy="432856"/>
          </a:xfrm>
          <a:custGeom>
            <a:avLst/>
            <a:gdLst/>
            <a:ahLst/>
            <a:cxnLst/>
            <a:rect l="l" t="t" r="r" b="b"/>
            <a:pathLst>
              <a:path w="165" h="150" extrusionOk="0">
                <a:moveTo>
                  <a:pt x="146" y="150"/>
                </a:moveTo>
                <a:lnTo>
                  <a:pt x="122" y="137"/>
                </a:lnTo>
                <a:lnTo>
                  <a:pt x="97" y="136"/>
                </a:lnTo>
                <a:lnTo>
                  <a:pt x="84" y="117"/>
                </a:lnTo>
                <a:lnTo>
                  <a:pt x="84" y="95"/>
                </a:lnTo>
                <a:lnTo>
                  <a:pt x="68" y="57"/>
                </a:lnTo>
                <a:lnTo>
                  <a:pt x="33" y="56"/>
                </a:lnTo>
                <a:lnTo>
                  <a:pt x="0" y="48"/>
                </a:lnTo>
                <a:lnTo>
                  <a:pt x="23" y="30"/>
                </a:lnTo>
                <a:lnTo>
                  <a:pt x="36" y="9"/>
                </a:lnTo>
                <a:lnTo>
                  <a:pt x="52" y="0"/>
                </a:lnTo>
                <a:lnTo>
                  <a:pt x="59" y="29"/>
                </a:lnTo>
                <a:lnTo>
                  <a:pt x="80" y="2"/>
                </a:lnTo>
                <a:lnTo>
                  <a:pt x="97" y="0"/>
                </a:lnTo>
                <a:lnTo>
                  <a:pt x="99" y="29"/>
                </a:lnTo>
                <a:lnTo>
                  <a:pt x="111" y="69"/>
                </a:lnTo>
                <a:lnTo>
                  <a:pt x="108" y="77"/>
                </a:lnTo>
                <a:lnTo>
                  <a:pt x="128" y="99"/>
                </a:lnTo>
                <a:lnTo>
                  <a:pt x="165" y="104"/>
                </a:lnTo>
                <a:lnTo>
                  <a:pt x="150" y="129"/>
                </a:lnTo>
                <a:lnTo>
                  <a:pt x="146" y="15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9"/>
          <p:cNvSpPr/>
          <p:nvPr/>
        </p:nvSpPr>
        <p:spPr>
          <a:xfrm>
            <a:off x="7192792" y="5769403"/>
            <a:ext cx="183823" cy="173142"/>
          </a:xfrm>
          <a:custGeom>
            <a:avLst/>
            <a:gdLst/>
            <a:ahLst/>
            <a:cxnLst/>
            <a:rect l="l" t="t" r="r" b="b"/>
            <a:pathLst>
              <a:path w="67" h="60" extrusionOk="0">
                <a:moveTo>
                  <a:pt x="3" y="60"/>
                </a:moveTo>
                <a:lnTo>
                  <a:pt x="43" y="51"/>
                </a:lnTo>
                <a:lnTo>
                  <a:pt x="67" y="29"/>
                </a:lnTo>
                <a:lnTo>
                  <a:pt x="58" y="12"/>
                </a:lnTo>
                <a:lnTo>
                  <a:pt x="34" y="1"/>
                </a:lnTo>
                <a:lnTo>
                  <a:pt x="1" y="0"/>
                </a:lnTo>
                <a:lnTo>
                  <a:pt x="0" y="28"/>
                </a:lnTo>
                <a:lnTo>
                  <a:pt x="3" y="6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49"/>
          <p:cNvSpPr/>
          <p:nvPr/>
        </p:nvSpPr>
        <p:spPr>
          <a:xfrm>
            <a:off x="6858068" y="6756312"/>
            <a:ext cx="642004" cy="545393"/>
          </a:xfrm>
          <a:custGeom>
            <a:avLst/>
            <a:gdLst/>
            <a:ahLst/>
            <a:cxnLst/>
            <a:rect l="l" t="t" r="r" b="b"/>
            <a:pathLst>
              <a:path w="1168" h="945" extrusionOk="0">
                <a:moveTo>
                  <a:pt x="9" y="392"/>
                </a:moveTo>
                <a:lnTo>
                  <a:pt x="43" y="515"/>
                </a:lnTo>
                <a:lnTo>
                  <a:pt x="38" y="705"/>
                </a:lnTo>
                <a:lnTo>
                  <a:pt x="473" y="780"/>
                </a:lnTo>
                <a:lnTo>
                  <a:pt x="788" y="915"/>
                </a:lnTo>
                <a:lnTo>
                  <a:pt x="968" y="945"/>
                </a:lnTo>
                <a:lnTo>
                  <a:pt x="1163" y="845"/>
                </a:lnTo>
                <a:lnTo>
                  <a:pt x="1148" y="665"/>
                </a:lnTo>
                <a:lnTo>
                  <a:pt x="1168" y="480"/>
                </a:lnTo>
                <a:lnTo>
                  <a:pt x="1058" y="315"/>
                </a:lnTo>
                <a:lnTo>
                  <a:pt x="958" y="200"/>
                </a:lnTo>
                <a:lnTo>
                  <a:pt x="808" y="225"/>
                </a:lnTo>
                <a:lnTo>
                  <a:pt x="713" y="135"/>
                </a:lnTo>
                <a:lnTo>
                  <a:pt x="643" y="185"/>
                </a:lnTo>
                <a:lnTo>
                  <a:pt x="488" y="25"/>
                </a:lnTo>
                <a:lnTo>
                  <a:pt x="313" y="0"/>
                </a:lnTo>
                <a:lnTo>
                  <a:pt x="294" y="125"/>
                </a:lnTo>
                <a:lnTo>
                  <a:pt x="256" y="140"/>
                </a:lnTo>
                <a:lnTo>
                  <a:pt x="203" y="135"/>
                </a:lnTo>
                <a:lnTo>
                  <a:pt x="122" y="186"/>
                </a:lnTo>
                <a:lnTo>
                  <a:pt x="21" y="188"/>
                </a:lnTo>
                <a:lnTo>
                  <a:pt x="0" y="300"/>
                </a:lnTo>
                <a:lnTo>
                  <a:pt x="9" y="392"/>
                </a:lnTo>
                <a:close/>
              </a:path>
            </a:pathLst>
          </a:custGeom>
          <a:solidFill>
            <a:srgbClr val="FF00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 b="1"/>
          </a:p>
        </p:txBody>
      </p:sp>
      <p:sp>
        <p:nvSpPr>
          <p:cNvPr id="527" name="Google Shape;527;p49"/>
          <p:cNvSpPr/>
          <p:nvPr/>
        </p:nvSpPr>
        <p:spPr>
          <a:xfrm>
            <a:off x="7489101" y="6900598"/>
            <a:ext cx="891676" cy="522307"/>
          </a:xfrm>
          <a:custGeom>
            <a:avLst/>
            <a:gdLst/>
            <a:ahLst/>
            <a:cxnLst/>
            <a:rect l="l" t="t" r="r" b="b"/>
            <a:pathLst>
              <a:path w="1625" h="905" extrusionOk="0">
                <a:moveTo>
                  <a:pt x="16" y="596"/>
                </a:moveTo>
                <a:lnTo>
                  <a:pt x="185" y="670"/>
                </a:lnTo>
                <a:lnTo>
                  <a:pt x="285" y="640"/>
                </a:lnTo>
                <a:lnTo>
                  <a:pt x="560" y="740"/>
                </a:lnTo>
                <a:lnTo>
                  <a:pt x="690" y="740"/>
                </a:lnTo>
                <a:lnTo>
                  <a:pt x="770" y="655"/>
                </a:lnTo>
                <a:lnTo>
                  <a:pt x="860" y="590"/>
                </a:lnTo>
                <a:lnTo>
                  <a:pt x="1050" y="725"/>
                </a:lnTo>
                <a:lnTo>
                  <a:pt x="1080" y="880"/>
                </a:lnTo>
                <a:lnTo>
                  <a:pt x="1145" y="905"/>
                </a:lnTo>
                <a:lnTo>
                  <a:pt x="1220" y="800"/>
                </a:lnTo>
                <a:lnTo>
                  <a:pt x="1335" y="740"/>
                </a:lnTo>
                <a:lnTo>
                  <a:pt x="1290" y="595"/>
                </a:lnTo>
                <a:lnTo>
                  <a:pt x="1245" y="485"/>
                </a:lnTo>
                <a:lnTo>
                  <a:pt x="1305" y="425"/>
                </a:lnTo>
                <a:lnTo>
                  <a:pt x="1440" y="410"/>
                </a:lnTo>
                <a:lnTo>
                  <a:pt x="1515" y="335"/>
                </a:lnTo>
                <a:lnTo>
                  <a:pt x="1485" y="245"/>
                </a:lnTo>
                <a:lnTo>
                  <a:pt x="1625" y="230"/>
                </a:lnTo>
                <a:lnTo>
                  <a:pt x="1440" y="140"/>
                </a:lnTo>
                <a:lnTo>
                  <a:pt x="1230" y="140"/>
                </a:lnTo>
                <a:lnTo>
                  <a:pt x="1170" y="0"/>
                </a:lnTo>
                <a:lnTo>
                  <a:pt x="1040" y="55"/>
                </a:lnTo>
                <a:lnTo>
                  <a:pt x="950" y="290"/>
                </a:lnTo>
                <a:lnTo>
                  <a:pt x="660" y="265"/>
                </a:lnTo>
                <a:lnTo>
                  <a:pt x="490" y="230"/>
                </a:lnTo>
                <a:lnTo>
                  <a:pt x="215" y="205"/>
                </a:lnTo>
                <a:lnTo>
                  <a:pt x="21" y="233"/>
                </a:lnTo>
                <a:lnTo>
                  <a:pt x="0" y="425"/>
                </a:lnTo>
                <a:lnTo>
                  <a:pt x="16" y="59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 b="1"/>
          </a:p>
        </p:txBody>
      </p:sp>
      <p:sp>
        <p:nvSpPr>
          <p:cNvPr id="528" name="Google Shape;528;p49"/>
          <p:cNvSpPr/>
          <p:nvPr/>
        </p:nvSpPr>
        <p:spPr>
          <a:xfrm>
            <a:off x="7538488" y="4444864"/>
            <a:ext cx="1484297" cy="1457275"/>
          </a:xfrm>
          <a:custGeom>
            <a:avLst/>
            <a:gdLst/>
            <a:ahLst/>
            <a:cxnLst/>
            <a:rect l="l" t="t" r="r" b="b"/>
            <a:pathLst>
              <a:path w="2704" h="2526" extrusionOk="0">
                <a:moveTo>
                  <a:pt x="705" y="2521"/>
                </a:moveTo>
                <a:lnTo>
                  <a:pt x="840" y="2441"/>
                </a:lnTo>
                <a:lnTo>
                  <a:pt x="935" y="2526"/>
                </a:lnTo>
                <a:lnTo>
                  <a:pt x="1140" y="2361"/>
                </a:lnTo>
                <a:lnTo>
                  <a:pt x="1115" y="2146"/>
                </a:lnTo>
                <a:lnTo>
                  <a:pt x="1140" y="1996"/>
                </a:lnTo>
                <a:lnTo>
                  <a:pt x="1065" y="1761"/>
                </a:lnTo>
                <a:lnTo>
                  <a:pt x="1295" y="1656"/>
                </a:lnTo>
                <a:lnTo>
                  <a:pt x="1426" y="1501"/>
                </a:lnTo>
                <a:lnTo>
                  <a:pt x="1746" y="1311"/>
                </a:lnTo>
                <a:lnTo>
                  <a:pt x="1956" y="1321"/>
                </a:lnTo>
                <a:lnTo>
                  <a:pt x="2233" y="1216"/>
                </a:lnTo>
                <a:lnTo>
                  <a:pt x="2331" y="1063"/>
                </a:lnTo>
                <a:lnTo>
                  <a:pt x="2286" y="885"/>
                </a:lnTo>
                <a:lnTo>
                  <a:pt x="2424" y="808"/>
                </a:lnTo>
                <a:lnTo>
                  <a:pt x="2514" y="691"/>
                </a:lnTo>
                <a:lnTo>
                  <a:pt x="2580" y="558"/>
                </a:lnTo>
                <a:lnTo>
                  <a:pt x="2521" y="465"/>
                </a:lnTo>
                <a:lnTo>
                  <a:pt x="2671" y="391"/>
                </a:lnTo>
                <a:lnTo>
                  <a:pt x="2704" y="235"/>
                </a:lnTo>
                <a:lnTo>
                  <a:pt x="2581" y="230"/>
                </a:lnTo>
                <a:lnTo>
                  <a:pt x="2476" y="343"/>
                </a:lnTo>
                <a:lnTo>
                  <a:pt x="2316" y="351"/>
                </a:lnTo>
                <a:lnTo>
                  <a:pt x="2115" y="201"/>
                </a:lnTo>
                <a:lnTo>
                  <a:pt x="1980" y="153"/>
                </a:lnTo>
                <a:lnTo>
                  <a:pt x="1783" y="177"/>
                </a:lnTo>
                <a:lnTo>
                  <a:pt x="1696" y="375"/>
                </a:lnTo>
                <a:lnTo>
                  <a:pt x="1564" y="465"/>
                </a:lnTo>
                <a:lnTo>
                  <a:pt x="1188" y="441"/>
                </a:lnTo>
                <a:lnTo>
                  <a:pt x="903" y="499"/>
                </a:lnTo>
                <a:lnTo>
                  <a:pt x="696" y="420"/>
                </a:lnTo>
                <a:lnTo>
                  <a:pt x="535" y="195"/>
                </a:lnTo>
                <a:lnTo>
                  <a:pt x="324" y="0"/>
                </a:lnTo>
                <a:lnTo>
                  <a:pt x="240" y="120"/>
                </a:lnTo>
                <a:lnTo>
                  <a:pt x="105" y="185"/>
                </a:lnTo>
                <a:lnTo>
                  <a:pt x="80" y="405"/>
                </a:lnTo>
                <a:lnTo>
                  <a:pt x="0" y="555"/>
                </a:lnTo>
                <a:lnTo>
                  <a:pt x="45" y="830"/>
                </a:lnTo>
                <a:lnTo>
                  <a:pt x="155" y="890"/>
                </a:lnTo>
                <a:lnTo>
                  <a:pt x="185" y="1040"/>
                </a:lnTo>
                <a:lnTo>
                  <a:pt x="80" y="1125"/>
                </a:lnTo>
                <a:lnTo>
                  <a:pt x="165" y="1296"/>
                </a:lnTo>
                <a:lnTo>
                  <a:pt x="290" y="1260"/>
                </a:lnTo>
                <a:lnTo>
                  <a:pt x="395" y="1441"/>
                </a:lnTo>
                <a:lnTo>
                  <a:pt x="545" y="1551"/>
                </a:lnTo>
                <a:lnTo>
                  <a:pt x="665" y="1761"/>
                </a:lnTo>
                <a:lnTo>
                  <a:pt x="575" y="1911"/>
                </a:lnTo>
                <a:lnTo>
                  <a:pt x="650" y="2001"/>
                </a:lnTo>
                <a:lnTo>
                  <a:pt x="660" y="2181"/>
                </a:lnTo>
                <a:lnTo>
                  <a:pt x="705" y="2521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9"/>
          <p:cNvSpPr/>
          <p:nvPr/>
        </p:nvSpPr>
        <p:spPr>
          <a:xfrm>
            <a:off x="8918535" y="3720555"/>
            <a:ext cx="1476074" cy="1962262"/>
          </a:xfrm>
          <a:custGeom>
            <a:avLst/>
            <a:gdLst/>
            <a:ahLst/>
            <a:cxnLst/>
            <a:rect l="l" t="t" r="r" b="b"/>
            <a:pathLst>
              <a:path w="2692" h="3401" extrusionOk="0">
                <a:moveTo>
                  <a:pt x="1287" y="3401"/>
                </a:moveTo>
                <a:lnTo>
                  <a:pt x="1072" y="3251"/>
                </a:lnTo>
                <a:lnTo>
                  <a:pt x="942" y="2956"/>
                </a:lnTo>
                <a:lnTo>
                  <a:pt x="1032" y="2861"/>
                </a:lnTo>
                <a:lnTo>
                  <a:pt x="982" y="2771"/>
                </a:lnTo>
                <a:lnTo>
                  <a:pt x="837" y="2671"/>
                </a:lnTo>
                <a:lnTo>
                  <a:pt x="732" y="2381"/>
                </a:lnTo>
                <a:lnTo>
                  <a:pt x="787" y="2276"/>
                </a:lnTo>
                <a:lnTo>
                  <a:pt x="717" y="2251"/>
                </a:lnTo>
                <a:lnTo>
                  <a:pt x="592" y="2336"/>
                </a:lnTo>
                <a:lnTo>
                  <a:pt x="537" y="2231"/>
                </a:lnTo>
                <a:lnTo>
                  <a:pt x="567" y="2126"/>
                </a:lnTo>
                <a:lnTo>
                  <a:pt x="687" y="2021"/>
                </a:lnTo>
                <a:lnTo>
                  <a:pt x="577" y="1846"/>
                </a:lnTo>
                <a:lnTo>
                  <a:pt x="412" y="1961"/>
                </a:lnTo>
                <a:lnTo>
                  <a:pt x="147" y="1931"/>
                </a:lnTo>
                <a:lnTo>
                  <a:pt x="0" y="1948"/>
                </a:lnTo>
                <a:lnTo>
                  <a:pt x="67" y="1811"/>
                </a:lnTo>
                <a:lnTo>
                  <a:pt x="7" y="1721"/>
                </a:lnTo>
                <a:lnTo>
                  <a:pt x="157" y="1645"/>
                </a:lnTo>
                <a:lnTo>
                  <a:pt x="192" y="1489"/>
                </a:lnTo>
                <a:lnTo>
                  <a:pt x="417" y="1493"/>
                </a:lnTo>
                <a:lnTo>
                  <a:pt x="462" y="1365"/>
                </a:lnTo>
                <a:lnTo>
                  <a:pt x="567" y="1270"/>
                </a:lnTo>
                <a:lnTo>
                  <a:pt x="522" y="1110"/>
                </a:lnTo>
                <a:lnTo>
                  <a:pt x="732" y="1000"/>
                </a:lnTo>
                <a:lnTo>
                  <a:pt x="667" y="880"/>
                </a:lnTo>
                <a:lnTo>
                  <a:pt x="712" y="705"/>
                </a:lnTo>
                <a:lnTo>
                  <a:pt x="862" y="715"/>
                </a:lnTo>
                <a:lnTo>
                  <a:pt x="937" y="465"/>
                </a:lnTo>
                <a:lnTo>
                  <a:pt x="967" y="70"/>
                </a:lnTo>
                <a:lnTo>
                  <a:pt x="1152" y="10"/>
                </a:lnTo>
                <a:lnTo>
                  <a:pt x="1482" y="75"/>
                </a:lnTo>
                <a:lnTo>
                  <a:pt x="1677" y="0"/>
                </a:lnTo>
                <a:lnTo>
                  <a:pt x="1857" y="30"/>
                </a:lnTo>
                <a:lnTo>
                  <a:pt x="1992" y="70"/>
                </a:lnTo>
                <a:lnTo>
                  <a:pt x="1882" y="130"/>
                </a:lnTo>
                <a:lnTo>
                  <a:pt x="1927" y="265"/>
                </a:lnTo>
                <a:lnTo>
                  <a:pt x="2017" y="340"/>
                </a:lnTo>
                <a:lnTo>
                  <a:pt x="1947" y="375"/>
                </a:lnTo>
                <a:lnTo>
                  <a:pt x="1662" y="400"/>
                </a:lnTo>
                <a:lnTo>
                  <a:pt x="1842" y="550"/>
                </a:lnTo>
                <a:lnTo>
                  <a:pt x="1807" y="625"/>
                </a:lnTo>
                <a:lnTo>
                  <a:pt x="1957" y="750"/>
                </a:lnTo>
                <a:lnTo>
                  <a:pt x="2037" y="925"/>
                </a:lnTo>
                <a:lnTo>
                  <a:pt x="2212" y="1080"/>
                </a:lnTo>
                <a:lnTo>
                  <a:pt x="2107" y="1185"/>
                </a:lnTo>
                <a:lnTo>
                  <a:pt x="2142" y="1320"/>
                </a:lnTo>
                <a:lnTo>
                  <a:pt x="2347" y="1525"/>
                </a:lnTo>
                <a:lnTo>
                  <a:pt x="2517" y="1605"/>
                </a:lnTo>
                <a:lnTo>
                  <a:pt x="2692" y="1741"/>
                </a:lnTo>
                <a:lnTo>
                  <a:pt x="2587" y="1831"/>
                </a:lnTo>
                <a:lnTo>
                  <a:pt x="2292" y="1801"/>
                </a:lnTo>
                <a:lnTo>
                  <a:pt x="2167" y="1706"/>
                </a:lnTo>
                <a:lnTo>
                  <a:pt x="2092" y="1680"/>
                </a:lnTo>
                <a:lnTo>
                  <a:pt x="2127" y="1801"/>
                </a:lnTo>
                <a:lnTo>
                  <a:pt x="2022" y="1831"/>
                </a:lnTo>
                <a:lnTo>
                  <a:pt x="1987" y="1966"/>
                </a:lnTo>
                <a:lnTo>
                  <a:pt x="1902" y="2141"/>
                </a:lnTo>
                <a:lnTo>
                  <a:pt x="1887" y="2386"/>
                </a:lnTo>
                <a:lnTo>
                  <a:pt x="1942" y="2516"/>
                </a:lnTo>
                <a:lnTo>
                  <a:pt x="1992" y="2611"/>
                </a:lnTo>
                <a:lnTo>
                  <a:pt x="1902" y="2681"/>
                </a:lnTo>
                <a:lnTo>
                  <a:pt x="1777" y="2666"/>
                </a:lnTo>
                <a:lnTo>
                  <a:pt x="1612" y="2861"/>
                </a:lnTo>
                <a:lnTo>
                  <a:pt x="1417" y="3011"/>
                </a:lnTo>
                <a:lnTo>
                  <a:pt x="1242" y="3121"/>
                </a:lnTo>
                <a:lnTo>
                  <a:pt x="1252" y="3176"/>
                </a:lnTo>
                <a:lnTo>
                  <a:pt x="1347" y="3191"/>
                </a:lnTo>
                <a:lnTo>
                  <a:pt x="1372" y="3271"/>
                </a:lnTo>
                <a:lnTo>
                  <a:pt x="1287" y="3401"/>
                </a:lnTo>
                <a:close/>
              </a:path>
            </a:pathLst>
          </a:custGeom>
          <a:solidFill>
            <a:srgbClr val="C000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9"/>
          <p:cNvSpPr/>
          <p:nvPr/>
        </p:nvSpPr>
        <p:spPr>
          <a:xfrm>
            <a:off x="8051546" y="4785378"/>
            <a:ext cx="1432179" cy="1289911"/>
          </a:xfrm>
          <a:custGeom>
            <a:avLst/>
            <a:gdLst/>
            <a:ahLst/>
            <a:cxnLst/>
            <a:rect l="l" t="t" r="r" b="b"/>
            <a:pathLst>
              <a:path w="2611" h="2237" extrusionOk="0">
                <a:moveTo>
                  <a:pt x="585" y="2237"/>
                </a:moveTo>
                <a:lnTo>
                  <a:pt x="585" y="1852"/>
                </a:lnTo>
                <a:lnTo>
                  <a:pt x="340" y="1887"/>
                </a:lnTo>
                <a:lnTo>
                  <a:pt x="175" y="1967"/>
                </a:lnTo>
                <a:lnTo>
                  <a:pt x="0" y="1937"/>
                </a:lnTo>
                <a:lnTo>
                  <a:pt x="206" y="1773"/>
                </a:lnTo>
                <a:lnTo>
                  <a:pt x="180" y="1557"/>
                </a:lnTo>
                <a:lnTo>
                  <a:pt x="206" y="1407"/>
                </a:lnTo>
                <a:lnTo>
                  <a:pt x="130" y="1172"/>
                </a:lnTo>
                <a:lnTo>
                  <a:pt x="358" y="1068"/>
                </a:lnTo>
                <a:lnTo>
                  <a:pt x="490" y="911"/>
                </a:lnTo>
                <a:lnTo>
                  <a:pt x="811" y="722"/>
                </a:lnTo>
                <a:lnTo>
                  <a:pt x="1024" y="732"/>
                </a:lnTo>
                <a:lnTo>
                  <a:pt x="1300" y="626"/>
                </a:lnTo>
                <a:lnTo>
                  <a:pt x="1396" y="476"/>
                </a:lnTo>
                <a:lnTo>
                  <a:pt x="1351" y="296"/>
                </a:lnTo>
                <a:lnTo>
                  <a:pt x="1486" y="221"/>
                </a:lnTo>
                <a:lnTo>
                  <a:pt x="1576" y="106"/>
                </a:lnTo>
                <a:lnTo>
                  <a:pt x="1726" y="87"/>
                </a:lnTo>
                <a:lnTo>
                  <a:pt x="1990" y="116"/>
                </a:lnTo>
                <a:lnTo>
                  <a:pt x="2156" y="0"/>
                </a:lnTo>
                <a:lnTo>
                  <a:pt x="2266" y="176"/>
                </a:lnTo>
                <a:lnTo>
                  <a:pt x="2146" y="279"/>
                </a:lnTo>
                <a:lnTo>
                  <a:pt x="2116" y="387"/>
                </a:lnTo>
                <a:lnTo>
                  <a:pt x="2171" y="491"/>
                </a:lnTo>
                <a:lnTo>
                  <a:pt x="2297" y="407"/>
                </a:lnTo>
                <a:lnTo>
                  <a:pt x="2365" y="431"/>
                </a:lnTo>
                <a:lnTo>
                  <a:pt x="2312" y="539"/>
                </a:lnTo>
                <a:lnTo>
                  <a:pt x="2416" y="826"/>
                </a:lnTo>
                <a:lnTo>
                  <a:pt x="2561" y="927"/>
                </a:lnTo>
                <a:lnTo>
                  <a:pt x="2611" y="1017"/>
                </a:lnTo>
                <a:lnTo>
                  <a:pt x="2522" y="1113"/>
                </a:lnTo>
                <a:lnTo>
                  <a:pt x="2426" y="1187"/>
                </a:lnTo>
                <a:lnTo>
                  <a:pt x="2366" y="1382"/>
                </a:lnTo>
                <a:lnTo>
                  <a:pt x="2201" y="1622"/>
                </a:lnTo>
                <a:lnTo>
                  <a:pt x="2096" y="1872"/>
                </a:lnTo>
                <a:lnTo>
                  <a:pt x="1961" y="1962"/>
                </a:lnTo>
                <a:lnTo>
                  <a:pt x="1916" y="2147"/>
                </a:lnTo>
                <a:lnTo>
                  <a:pt x="1736" y="2097"/>
                </a:lnTo>
                <a:lnTo>
                  <a:pt x="1591" y="2177"/>
                </a:lnTo>
                <a:lnTo>
                  <a:pt x="1501" y="2132"/>
                </a:lnTo>
                <a:lnTo>
                  <a:pt x="1516" y="2027"/>
                </a:lnTo>
                <a:lnTo>
                  <a:pt x="1451" y="1992"/>
                </a:lnTo>
                <a:lnTo>
                  <a:pt x="1346" y="2042"/>
                </a:lnTo>
                <a:lnTo>
                  <a:pt x="1225" y="1907"/>
                </a:lnTo>
                <a:lnTo>
                  <a:pt x="1155" y="1962"/>
                </a:lnTo>
                <a:lnTo>
                  <a:pt x="1135" y="2037"/>
                </a:lnTo>
                <a:lnTo>
                  <a:pt x="975" y="2142"/>
                </a:lnTo>
                <a:lnTo>
                  <a:pt x="795" y="2067"/>
                </a:lnTo>
                <a:lnTo>
                  <a:pt x="585" y="2237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9"/>
          <p:cNvSpPr/>
          <p:nvPr/>
        </p:nvSpPr>
        <p:spPr>
          <a:xfrm>
            <a:off x="9102358" y="5426002"/>
            <a:ext cx="600851" cy="822418"/>
          </a:xfrm>
          <a:custGeom>
            <a:avLst/>
            <a:gdLst/>
            <a:ahLst/>
            <a:cxnLst/>
            <a:rect l="l" t="t" r="r" b="b"/>
            <a:pathLst>
              <a:path w="1096" h="1425" extrusionOk="0">
                <a:moveTo>
                  <a:pt x="96" y="1425"/>
                </a:moveTo>
                <a:lnTo>
                  <a:pt x="391" y="1245"/>
                </a:lnTo>
                <a:lnTo>
                  <a:pt x="681" y="1185"/>
                </a:lnTo>
                <a:lnTo>
                  <a:pt x="781" y="1110"/>
                </a:lnTo>
                <a:lnTo>
                  <a:pt x="816" y="1195"/>
                </a:lnTo>
                <a:lnTo>
                  <a:pt x="876" y="1350"/>
                </a:lnTo>
                <a:lnTo>
                  <a:pt x="951" y="1185"/>
                </a:lnTo>
                <a:lnTo>
                  <a:pt x="891" y="930"/>
                </a:lnTo>
                <a:lnTo>
                  <a:pt x="846" y="775"/>
                </a:lnTo>
                <a:lnTo>
                  <a:pt x="886" y="685"/>
                </a:lnTo>
                <a:lnTo>
                  <a:pt x="931" y="775"/>
                </a:lnTo>
                <a:lnTo>
                  <a:pt x="991" y="760"/>
                </a:lnTo>
                <a:lnTo>
                  <a:pt x="991" y="670"/>
                </a:lnTo>
                <a:lnTo>
                  <a:pt x="946" y="565"/>
                </a:lnTo>
                <a:lnTo>
                  <a:pt x="1096" y="570"/>
                </a:lnTo>
                <a:lnTo>
                  <a:pt x="1081" y="420"/>
                </a:lnTo>
                <a:lnTo>
                  <a:pt x="961" y="450"/>
                </a:lnTo>
                <a:lnTo>
                  <a:pt x="736" y="295"/>
                </a:lnTo>
                <a:lnTo>
                  <a:pt x="606" y="0"/>
                </a:lnTo>
                <a:lnTo>
                  <a:pt x="511" y="75"/>
                </a:lnTo>
                <a:lnTo>
                  <a:pt x="451" y="268"/>
                </a:lnTo>
                <a:lnTo>
                  <a:pt x="286" y="511"/>
                </a:lnTo>
                <a:lnTo>
                  <a:pt x="181" y="762"/>
                </a:lnTo>
                <a:lnTo>
                  <a:pt x="45" y="850"/>
                </a:lnTo>
                <a:lnTo>
                  <a:pt x="0" y="1033"/>
                </a:lnTo>
                <a:lnTo>
                  <a:pt x="111" y="1180"/>
                </a:lnTo>
                <a:lnTo>
                  <a:pt x="96" y="142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9"/>
          <p:cNvSpPr/>
          <p:nvPr/>
        </p:nvSpPr>
        <p:spPr>
          <a:xfrm>
            <a:off x="10929616" y="4713236"/>
            <a:ext cx="702367" cy="225082"/>
          </a:xfrm>
          <a:custGeom>
            <a:avLst/>
            <a:gdLst/>
            <a:ahLst/>
            <a:cxnLst/>
            <a:rect l="l" t="t" r="r" b="b"/>
            <a:pathLst>
              <a:path w="1278" h="390" extrusionOk="0">
                <a:moveTo>
                  <a:pt x="110" y="290"/>
                </a:moveTo>
                <a:lnTo>
                  <a:pt x="260" y="270"/>
                </a:lnTo>
                <a:lnTo>
                  <a:pt x="365" y="215"/>
                </a:lnTo>
                <a:lnTo>
                  <a:pt x="465" y="300"/>
                </a:lnTo>
                <a:lnTo>
                  <a:pt x="590" y="255"/>
                </a:lnTo>
                <a:lnTo>
                  <a:pt x="1095" y="255"/>
                </a:lnTo>
                <a:lnTo>
                  <a:pt x="1205" y="390"/>
                </a:lnTo>
                <a:lnTo>
                  <a:pt x="1278" y="370"/>
                </a:lnTo>
                <a:lnTo>
                  <a:pt x="1248" y="331"/>
                </a:lnTo>
                <a:lnTo>
                  <a:pt x="1208" y="303"/>
                </a:lnTo>
                <a:lnTo>
                  <a:pt x="1170" y="256"/>
                </a:lnTo>
                <a:lnTo>
                  <a:pt x="1149" y="207"/>
                </a:lnTo>
                <a:lnTo>
                  <a:pt x="1157" y="171"/>
                </a:lnTo>
                <a:lnTo>
                  <a:pt x="1118" y="127"/>
                </a:lnTo>
                <a:lnTo>
                  <a:pt x="1107" y="87"/>
                </a:lnTo>
                <a:lnTo>
                  <a:pt x="1143" y="48"/>
                </a:lnTo>
                <a:lnTo>
                  <a:pt x="1065" y="35"/>
                </a:lnTo>
                <a:lnTo>
                  <a:pt x="980" y="125"/>
                </a:lnTo>
                <a:lnTo>
                  <a:pt x="800" y="0"/>
                </a:lnTo>
                <a:lnTo>
                  <a:pt x="605" y="15"/>
                </a:lnTo>
                <a:lnTo>
                  <a:pt x="525" y="60"/>
                </a:lnTo>
                <a:lnTo>
                  <a:pt x="345" y="45"/>
                </a:lnTo>
                <a:lnTo>
                  <a:pt x="60" y="0"/>
                </a:lnTo>
                <a:lnTo>
                  <a:pt x="0" y="80"/>
                </a:lnTo>
                <a:lnTo>
                  <a:pt x="110" y="29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9"/>
          <p:cNvSpPr/>
          <p:nvPr/>
        </p:nvSpPr>
        <p:spPr>
          <a:xfrm>
            <a:off x="10512582" y="4618007"/>
            <a:ext cx="1133114" cy="1315881"/>
          </a:xfrm>
          <a:custGeom>
            <a:avLst/>
            <a:gdLst/>
            <a:ahLst/>
            <a:cxnLst/>
            <a:rect l="l" t="t" r="r" b="b"/>
            <a:pathLst>
              <a:path w="2065" h="2281" extrusionOk="0">
                <a:moveTo>
                  <a:pt x="1995" y="1236"/>
                </a:moveTo>
                <a:lnTo>
                  <a:pt x="1900" y="1141"/>
                </a:lnTo>
                <a:lnTo>
                  <a:pt x="1755" y="1125"/>
                </a:lnTo>
                <a:lnTo>
                  <a:pt x="1575" y="1381"/>
                </a:lnTo>
                <a:lnTo>
                  <a:pt x="1360" y="1506"/>
                </a:lnTo>
                <a:lnTo>
                  <a:pt x="1230" y="1506"/>
                </a:lnTo>
                <a:lnTo>
                  <a:pt x="1110" y="1666"/>
                </a:lnTo>
                <a:lnTo>
                  <a:pt x="960" y="1576"/>
                </a:lnTo>
                <a:lnTo>
                  <a:pt x="930" y="1651"/>
                </a:lnTo>
                <a:lnTo>
                  <a:pt x="1000" y="1716"/>
                </a:lnTo>
                <a:lnTo>
                  <a:pt x="1075" y="1776"/>
                </a:lnTo>
                <a:lnTo>
                  <a:pt x="1165" y="1806"/>
                </a:lnTo>
                <a:lnTo>
                  <a:pt x="1240" y="1951"/>
                </a:lnTo>
                <a:lnTo>
                  <a:pt x="1290" y="2061"/>
                </a:lnTo>
                <a:lnTo>
                  <a:pt x="1470" y="2191"/>
                </a:lnTo>
                <a:lnTo>
                  <a:pt x="1410" y="2281"/>
                </a:lnTo>
                <a:lnTo>
                  <a:pt x="1285" y="2181"/>
                </a:lnTo>
                <a:lnTo>
                  <a:pt x="1125" y="2151"/>
                </a:lnTo>
                <a:lnTo>
                  <a:pt x="1155" y="2046"/>
                </a:lnTo>
                <a:lnTo>
                  <a:pt x="975" y="1906"/>
                </a:lnTo>
                <a:lnTo>
                  <a:pt x="865" y="1891"/>
                </a:lnTo>
                <a:lnTo>
                  <a:pt x="630" y="1771"/>
                </a:lnTo>
                <a:lnTo>
                  <a:pt x="480" y="1651"/>
                </a:lnTo>
                <a:lnTo>
                  <a:pt x="300" y="1656"/>
                </a:lnTo>
                <a:lnTo>
                  <a:pt x="220" y="1711"/>
                </a:lnTo>
                <a:lnTo>
                  <a:pt x="190" y="1596"/>
                </a:lnTo>
                <a:lnTo>
                  <a:pt x="130" y="1461"/>
                </a:lnTo>
                <a:lnTo>
                  <a:pt x="0" y="1401"/>
                </a:lnTo>
                <a:lnTo>
                  <a:pt x="25" y="1281"/>
                </a:lnTo>
                <a:lnTo>
                  <a:pt x="40" y="1171"/>
                </a:lnTo>
                <a:lnTo>
                  <a:pt x="120" y="1055"/>
                </a:lnTo>
                <a:lnTo>
                  <a:pt x="180" y="1146"/>
                </a:lnTo>
                <a:lnTo>
                  <a:pt x="225" y="1080"/>
                </a:lnTo>
                <a:lnTo>
                  <a:pt x="160" y="945"/>
                </a:lnTo>
                <a:lnTo>
                  <a:pt x="180" y="780"/>
                </a:lnTo>
                <a:lnTo>
                  <a:pt x="210" y="650"/>
                </a:lnTo>
                <a:lnTo>
                  <a:pt x="180" y="545"/>
                </a:lnTo>
                <a:lnTo>
                  <a:pt x="295" y="425"/>
                </a:lnTo>
                <a:lnTo>
                  <a:pt x="325" y="335"/>
                </a:lnTo>
                <a:lnTo>
                  <a:pt x="435" y="230"/>
                </a:lnTo>
                <a:lnTo>
                  <a:pt x="495" y="305"/>
                </a:lnTo>
                <a:lnTo>
                  <a:pt x="595" y="300"/>
                </a:lnTo>
                <a:lnTo>
                  <a:pt x="670" y="155"/>
                </a:lnTo>
                <a:lnTo>
                  <a:pt x="705" y="20"/>
                </a:lnTo>
                <a:lnTo>
                  <a:pt x="820" y="0"/>
                </a:lnTo>
                <a:lnTo>
                  <a:pt x="900" y="65"/>
                </a:lnTo>
                <a:lnTo>
                  <a:pt x="1000" y="65"/>
                </a:lnTo>
                <a:lnTo>
                  <a:pt x="1060" y="170"/>
                </a:lnTo>
                <a:lnTo>
                  <a:pt x="1260" y="105"/>
                </a:lnTo>
                <a:lnTo>
                  <a:pt x="1285" y="223"/>
                </a:lnTo>
                <a:lnTo>
                  <a:pt x="1104" y="210"/>
                </a:lnTo>
                <a:lnTo>
                  <a:pt x="820" y="165"/>
                </a:lnTo>
                <a:lnTo>
                  <a:pt x="760" y="245"/>
                </a:lnTo>
                <a:lnTo>
                  <a:pt x="870" y="454"/>
                </a:lnTo>
                <a:lnTo>
                  <a:pt x="765" y="465"/>
                </a:lnTo>
                <a:lnTo>
                  <a:pt x="585" y="390"/>
                </a:lnTo>
                <a:lnTo>
                  <a:pt x="445" y="455"/>
                </a:lnTo>
                <a:lnTo>
                  <a:pt x="360" y="560"/>
                </a:lnTo>
                <a:lnTo>
                  <a:pt x="310" y="680"/>
                </a:lnTo>
                <a:lnTo>
                  <a:pt x="285" y="830"/>
                </a:lnTo>
                <a:lnTo>
                  <a:pt x="330" y="1020"/>
                </a:lnTo>
                <a:lnTo>
                  <a:pt x="420" y="1171"/>
                </a:lnTo>
                <a:lnTo>
                  <a:pt x="495" y="1171"/>
                </a:lnTo>
                <a:lnTo>
                  <a:pt x="570" y="1221"/>
                </a:lnTo>
                <a:lnTo>
                  <a:pt x="600" y="1386"/>
                </a:lnTo>
                <a:lnTo>
                  <a:pt x="730" y="1416"/>
                </a:lnTo>
                <a:lnTo>
                  <a:pt x="840" y="1401"/>
                </a:lnTo>
                <a:lnTo>
                  <a:pt x="940" y="1236"/>
                </a:lnTo>
                <a:lnTo>
                  <a:pt x="1060" y="1110"/>
                </a:lnTo>
                <a:lnTo>
                  <a:pt x="1150" y="1171"/>
                </a:lnTo>
                <a:lnTo>
                  <a:pt x="1255" y="1191"/>
                </a:lnTo>
                <a:lnTo>
                  <a:pt x="1365" y="1176"/>
                </a:lnTo>
                <a:lnTo>
                  <a:pt x="1405" y="1085"/>
                </a:lnTo>
                <a:lnTo>
                  <a:pt x="1770" y="1055"/>
                </a:lnTo>
                <a:lnTo>
                  <a:pt x="1875" y="975"/>
                </a:lnTo>
                <a:lnTo>
                  <a:pt x="1975" y="990"/>
                </a:lnTo>
                <a:lnTo>
                  <a:pt x="2065" y="1055"/>
                </a:lnTo>
                <a:lnTo>
                  <a:pt x="1995" y="123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9"/>
          <p:cNvSpPr/>
          <p:nvPr/>
        </p:nvSpPr>
        <p:spPr>
          <a:xfrm>
            <a:off x="10929616" y="5858859"/>
            <a:ext cx="554209" cy="580031"/>
          </a:xfrm>
          <a:custGeom>
            <a:avLst/>
            <a:gdLst/>
            <a:ahLst/>
            <a:cxnLst/>
            <a:rect l="l" t="t" r="r" b="b"/>
            <a:pathLst>
              <a:path w="1011" h="1004" extrusionOk="0">
                <a:moveTo>
                  <a:pt x="561" y="989"/>
                </a:moveTo>
                <a:lnTo>
                  <a:pt x="456" y="1004"/>
                </a:lnTo>
                <a:lnTo>
                  <a:pt x="301" y="939"/>
                </a:lnTo>
                <a:lnTo>
                  <a:pt x="271" y="789"/>
                </a:lnTo>
                <a:lnTo>
                  <a:pt x="366" y="624"/>
                </a:lnTo>
                <a:lnTo>
                  <a:pt x="231" y="549"/>
                </a:lnTo>
                <a:lnTo>
                  <a:pt x="0" y="326"/>
                </a:lnTo>
                <a:lnTo>
                  <a:pt x="366" y="0"/>
                </a:lnTo>
                <a:lnTo>
                  <a:pt x="528" y="30"/>
                </a:lnTo>
                <a:lnTo>
                  <a:pt x="654" y="131"/>
                </a:lnTo>
                <a:lnTo>
                  <a:pt x="681" y="264"/>
                </a:lnTo>
                <a:lnTo>
                  <a:pt x="661" y="389"/>
                </a:lnTo>
                <a:lnTo>
                  <a:pt x="816" y="509"/>
                </a:lnTo>
                <a:lnTo>
                  <a:pt x="901" y="624"/>
                </a:lnTo>
                <a:lnTo>
                  <a:pt x="1011" y="699"/>
                </a:lnTo>
                <a:lnTo>
                  <a:pt x="961" y="779"/>
                </a:lnTo>
                <a:lnTo>
                  <a:pt x="841" y="774"/>
                </a:lnTo>
                <a:lnTo>
                  <a:pt x="621" y="809"/>
                </a:lnTo>
                <a:lnTo>
                  <a:pt x="561" y="899"/>
                </a:lnTo>
                <a:lnTo>
                  <a:pt x="561" y="98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49"/>
          <p:cNvSpPr/>
          <p:nvPr/>
        </p:nvSpPr>
        <p:spPr>
          <a:xfrm>
            <a:off x="8117393" y="7033340"/>
            <a:ext cx="1034345" cy="522307"/>
          </a:xfrm>
          <a:custGeom>
            <a:avLst/>
            <a:gdLst/>
            <a:ahLst/>
            <a:cxnLst/>
            <a:rect l="l" t="t" r="r" b="b"/>
            <a:pathLst>
              <a:path w="1887" h="905" extrusionOk="0">
                <a:moveTo>
                  <a:pt x="1772" y="815"/>
                </a:moveTo>
                <a:lnTo>
                  <a:pt x="1887" y="765"/>
                </a:lnTo>
                <a:lnTo>
                  <a:pt x="1802" y="650"/>
                </a:lnTo>
                <a:lnTo>
                  <a:pt x="1812" y="515"/>
                </a:lnTo>
                <a:lnTo>
                  <a:pt x="1617" y="425"/>
                </a:lnTo>
                <a:lnTo>
                  <a:pt x="1161" y="450"/>
                </a:lnTo>
                <a:lnTo>
                  <a:pt x="1021" y="365"/>
                </a:lnTo>
                <a:lnTo>
                  <a:pt x="871" y="155"/>
                </a:lnTo>
                <a:lnTo>
                  <a:pt x="856" y="45"/>
                </a:lnTo>
                <a:lnTo>
                  <a:pt x="676" y="30"/>
                </a:lnTo>
                <a:lnTo>
                  <a:pt x="481" y="0"/>
                </a:lnTo>
                <a:lnTo>
                  <a:pt x="341" y="14"/>
                </a:lnTo>
                <a:lnTo>
                  <a:pt x="371" y="104"/>
                </a:lnTo>
                <a:lnTo>
                  <a:pt x="294" y="182"/>
                </a:lnTo>
                <a:lnTo>
                  <a:pt x="158" y="195"/>
                </a:lnTo>
                <a:lnTo>
                  <a:pt x="101" y="255"/>
                </a:lnTo>
                <a:lnTo>
                  <a:pt x="151" y="375"/>
                </a:lnTo>
                <a:lnTo>
                  <a:pt x="191" y="510"/>
                </a:lnTo>
                <a:lnTo>
                  <a:pt x="76" y="570"/>
                </a:lnTo>
                <a:lnTo>
                  <a:pt x="0" y="675"/>
                </a:lnTo>
                <a:lnTo>
                  <a:pt x="556" y="720"/>
                </a:lnTo>
                <a:lnTo>
                  <a:pt x="1001" y="815"/>
                </a:lnTo>
                <a:lnTo>
                  <a:pt x="1106" y="725"/>
                </a:lnTo>
                <a:lnTo>
                  <a:pt x="1307" y="735"/>
                </a:lnTo>
                <a:lnTo>
                  <a:pt x="1467" y="870"/>
                </a:lnTo>
                <a:lnTo>
                  <a:pt x="1772" y="905"/>
                </a:lnTo>
                <a:lnTo>
                  <a:pt x="1772" y="815"/>
                </a:lnTo>
                <a:close/>
              </a:path>
            </a:pathLst>
          </a:custGeom>
          <a:solidFill>
            <a:srgbClr val="4F81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 b="1"/>
          </a:p>
        </p:txBody>
      </p:sp>
      <p:sp>
        <p:nvSpPr>
          <p:cNvPr id="536" name="Google Shape;536;p49"/>
          <p:cNvSpPr/>
          <p:nvPr/>
        </p:nvSpPr>
        <p:spPr>
          <a:xfrm>
            <a:off x="10364428" y="7754765"/>
            <a:ext cx="540495" cy="285685"/>
          </a:xfrm>
          <a:custGeom>
            <a:avLst/>
            <a:gdLst/>
            <a:ahLst/>
            <a:cxnLst/>
            <a:rect l="l" t="t" r="r" b="b"/>
            <a:pathLst>
              <a:path w="197" h="99" extrusionOk="0">
                <a:moveTo>
                  <a:pt x="126" y="95"/>
                </a:moveTo>
                <a:lnTo>
                  <a:pt x="107" y="69"/>
                </a:lnTo>
                <a:lnTo>
                  <a:pt x="65" y="47"/>
                </a:lnTo>
                <a:lnTo>
                  <a:pt x="20" y="47"/>
                </a:lnTo>
                <a:lnTo>
                  <a:pt x="0" y="22"/>
                </a:lnTo>
                <a:lnTo>
                  <a:pt x="41" y="8"/>
                </a:lnTo>
                <a:lnTo>
                  <a:pt x="83" y="9"/>
                </a:lnTo>
                <a:lnTo>
                  <a:pt x="107" y="0"/>
                </a:lnTo>
                <a:lnTo>
                  <a:pt x="119" y="12"/>
                </a:lnTo>
                <a:lnTo>
                  <a:pt x="134" y="27"/>
                </a:lnTo>
                <a:lnTo>
                  <a:pt x="156" y="36"/>
                </a:lnTo>
                <a:lnTo>
                  <a:pt x="197" y="80"/>
                </a:lnTo>
                <a:lnTo>
                  <a:pt x="165" y="99"/>
                </a:lnTo>
                <a:lnTo>
                  <a:pt x="126" y="9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49"/>
          <p:cNvSpPr/>
          <p:nvPr/>
        </p:nvSpPr>
        <p:spPr>
          <a:xfrm>
            <a:off x="9513900" y="7425796"/>
            <a:ext cx="222233" cy="216428"/>
          </a:xfrm>
          <a:custGeom>
            <a:avLst/>
            <a:gdLst/>
            <a:ahLst/>
            <a:cxnLst/>
            <a:rect l="l" t="t" r="r" b="b"/>
            <a:pathLst>
              <a:path w="81" h="75" extrusionOk="0">
                <a:moveTo>
                  <a:pt x="0" y="66"/>
                </a:moveTo>
                <a:lnTo>
                  <a:pt x="19" y="47"/>
                </a:lnTo>
                <a:lnTo>
                  <a:pt x="21" y="24"/>
                </a:lnTo>
                <a:lnTo>
                  <a:pt x="37" y="0"/>
                </a:lnTo>
                <a:lnTo>
                  <a:pt x="64" y="0"/>
                </a:lnTo>
                <a:lnTo>
                  <a:pt x="81" y="17"/>
                </a:lnTo>
                <a:lnTo>
                  <a:pt x="63" y="59"/>
                </a:lnTo>
                <a:lnTo>
                  <a:pt x="49" y="75"/>
                </a:lnTo>
                <a:lnTo>
                  <a:pt x="28" y="75"/>
                </a:lnTo>
                <a:lnTo>
                  <a:pt x="0" y="6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9"/>
          <p:cNvSpPr/>
          <p:nvPr/>
        </p:nvSpPr>
        <p:spPr>
          <a:xfrm>
            <a:off x="9747110" y="7469080"/>
            <a:ext cx="436236" cy="216428"/>
          </a:xfrm>
          <a:custGeom>
            <a:avLst/>
            <a:gdLst/>
            <a:ahLst/>
            <a:cxnLst/>
            <a:rect l="l" t="t" r="r" b="b"/>
            <a:pathLst>
              <a:path w="159" h="75" extrusionOk="0">
                <a:moveTo>
                  <a:pt x="0" y="63"/>
                </a:moveTo>
                <a:lnTo>
                  <a:pt x="9" y="26"/>
                </a:lnTo>
                <a:lnTo>
                  <a:pt x="33" y="15"/>
                </a:lnTo>
                <a:lnTo>
                  <a:pt x="45" y="0"/>
                </a:lnTo>
                <a:lnTo>
                  <a:pt x="62" y="11"/>
                </a:lnTo>
                <a:lnTo>
                  <a:pt x="86" y="12"/>
                </a:lnTo>
                <a:lnTo>
                  <a:pt x="102" y="33"/>
                </a:lnTo>
                <a:lnTo>
                  <a:pt x="128" y="41"/>
                </a:lnTo>
                <a:lnTo>
                  <a:pt x="158" y="32"/>
                </a:lnTo>
                <a:lnTo>
                  <a:pt x="159" y="50"/>
                </a:lnTo>
                <a:lnTo>
                  <a:pt x="126" y="59"/>
                </a:lnTo>
                <a:lnTo>
                  <a:pt x="101" y="57"/>
                </a:lnTo>
                <a:lnTo>
                  <a:pt x="78" y="68"/>
                </a:lnTo>
                <a:lnTo>
                  <a:pt x="43" y="75"/>
                </a:lnTo>
                <a:lnTo>
                  <a:pt x="0" y="63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9"/>
          <p:cNvSpPr/>
          <p:nvPr/>
        </p:nvSpPr>
        <p:spPr>
          <a:xfrm>
            <a:off x="9991292" y="7382509"/>
            <a:ext cx="428006" cy="225085"/>
          </a:xfrm>
          <a:custGeom>
            <a:avLst/>
            <a:gdLst/>
            <a:ahLst/>
            <a:cxnLst/>
            <a:rect l="l" t="t" r="r" b="b"/>
            <a:pathLst>
              <a:path w="156" h="78" extrusionOk="0">
                <a:moveTo>
                  <a:pt x="91" y="78"/>
                </a:moveTo>
                <a:lnTo>
                  <a:pt x="88" y="57"/>
                </a:lnTo>
                <a:lnTo>
                  <a:pt x="43" y="39"/>
                </a:lnTo>
                <a:lnTo>
                  <a:pt x="0" y="15"/>
                </a:lnTo>
                <a:lnTo>
                  <a:pt x="21" y="9"/>
                </a:lnTo>
                <a:lnTo>
                  <a:pt x="45" y="0"/>
                </a:lnTo>
                <a:lnTo>
                  <a:pt x="72" y="33"/>
                </a:lnTo>
                <a:lnTo>
                  <a:pt x="87" y="26"/>
                </a:lnTo>
                <a:lnTo>
                  <a:pt x="103" y="26"/>
                </a:lnTo>
                <a:lnTo>
                  <a:pt x="111" y="54"/>
                </a:lnTo>
                <a:lnTo>
                  <a:pt x="124" y="32"/>
                </a:lnTo>
                <a:lnTo>
                  <a:pt x="144" y="26"/>
                </a:lnTo>
                <a:lnTo>
                  <a:pt x="148" y="50"/>
                </a:lnTo>
                <a:lnTo>
                  <a:pt x="156" y="65"/>
                </a:lnTo>
                <a:lnTo>
                  <a:pt x="121" y="69"/>
                </a:lnTo>
                <a:lnTo>
                  <a:pt x="91" y="78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9"/>
          <p:cNvSpPr/>
          <p:nvPr/>
        </p:nvSpPr>
        <p:spPr>
          <a:xfrm>
            <a:off x="10611353" y="7443109"/>
            <a:ext cx="847779" cy="196228"/>
          </a:xfrm>
          <a:custGeom>
            <a:avLst/>
            <a:gdLst/>
            <a:ahLst/>
            <a:cxnLst/>
            <a:rect l="l" t="t" r="r" b="b"/>
            <a:pathLst>
              <a:path w="309" h="68" extrusionOk="0">
                <a:moveTo>
                  <a:pt x="0" y="39"/>
                </a:moveTo>
                <a:lnTo>
                  <a:pt x="9" y="56"/>
                </a:lnTo>
                <a:lnTo>
                  <a:pt x="57" y="59"/>
                </a:lnTo>
                <a:lnTo>
                  <a:pt x="83" y="56"/>
                </a:lnTo>
                <a:lnTo>
                  <a:pt x="122" y="68"/>
                </a:lnTo>
                <a:lnTo>
                  <a:pt x="150" y="66"/>
                </a:lnTo>
                <a:lnTo>
                  <a:pt x="167" y="54"/>
                </a:lnTo>
                <a:lnTo>
                  <a:pt x="200" y="60"/>
                </a:lnTo>
                <a:lnTo>
                  <a:pt x="252" y="48"/>
                </a:lnTo>
                <a:lnTo>
                  <a:pt x="309" y="36"/>
                </a:lnTo>
                <a:lnTo>
                  <a:pt x="303" y="14"/>
                </a:lnTo>
                <a:lnTo>
                  <a:pt x="276" y="17"/>
                </a:lnTo>
                <a:lnTo>
                  <a:pt x="275" y="36"/>
                </a:lnTo>
                <a:lnTo>
                  <a:pt x="245" y="38"/>
                </a:lnTo>
                <a:lnTo>
                  <a:pt x="225" y="21"/>
                </a:lnTo>
                <a:lnTo>
                  <a:pt x="189" y="24"/>
                </a:lnTo>
                <a:lnTo>
                  <a:pt x="170" y="36"/>
                </a:lnTo>
                <a:lnTo>
                  <a:pt x="155" y="27"/>
                </a:lnTo>
                <a:lnTo>
                  <a:pt x="92" y="0"/>
                </a:lnTo>
                <a:lnTo>
                  <a:pt x="44" y="2"/>
                </a:lnTo>
                <a:lnTo>
                  <a:pt x="27" y="18"/>
                </a:lnTo>
                <a:lnTo>
                  <a:pt x="0" y="3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49"/>
          <p:cNvSpPr/>
          <p:nvPr/>
        </p:nvSpPr>
        <p:spPr>
          <a:xfrm>
            <a:off x="11393289" y="6323458"/>
            <a:ext cx="172846" cy="380913"/>
          </a:xfrm>
          <a:custGeom>
            <a:avLst/>
            <a:gdLst/>
            <a:ahLst/>
            <a:cxnLst/>
            <a:rect l="l" t="t" r="r" b="b"/>
            <a:pathLst>
              <a:path w="63" h="132" extrusionOk="0">
                <a:moveTo>
                  <a:pt x="17" y="132"/>
                </a:moveTo>
                <a:lnTo>
                  <a:pt x="0" y="112"/>
                </a:lnTo>
                <a:lnTo>
                  <a:pt x="29" y="70"/>
                </a:lnTo>
                <a:lnTo>
                  <a:pt x="35" y="1"/>
                </a:lnTo>
                <a:lnTo>
                  <a:pt x="56" y="0"/>
                </a:lnTo>
                <a:lnTo>
                  <a:pt x="63" y="24"/>
                </a:lnTo>
                <a:lnTo>
                  <a:pt x="42" y="40"/>
                </a:lnTo>
                <a:lnTo>
                  <a:pt x="45" y="67"/>
                </a:lnTo>
                <a:lnTo>
                  <a:pt x="59" y="96"/>
                </a:lnTo>
                <a:lnTo>
                  <a:pt x="38" y="96"/>
                </a:lnTo>
                <a:lnTo>
                  <a:pt x="24" y="105"/>
                </a:lnTo>
                <a:lnTo>
                  <a:pt x="30" y="117"/>
                </a:lnTo>
                <a:lnTo>
                  <a:pt x="17" y="132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9"/>
          <p:cNvSpPr/>
          <p:nvPr/>
        </p:nvSpPr>
        <p:spPr>
          <a:xfrm>
            <a:off x="11310978" y="6375399"/>
            <a:ext cx="131695" cy="207771"/>
          </a:xfrm>
          <a:custGeom>
            <a:avLst/>
            <a:gdLst/>
            <a:ahLst/>
            <a:cxnLst/>
            <a:rect l="l" t="t" r="r" b="b"/>
            <a:pathLst>
              <a:path w="48" h="72" extrusionOk="0">
                <a:moveTo>
                  <a:pt x="0" y="70"/>
                </a:moveTo>
                <a:lnTo>
                  <a:pt x="14" y="39"/>
                </a:lnTo>
                <a:lnTo>
                  <a:pt x="2" y="22"/>
                </a:lnTo>
                <a:lnTo>
                  <a:pt x="20" y="10"/>
                </a:lnTo>
                <a:lnTo>
                  <a:pt x="38" y="0"/>
                </a:lnTo>
                <a:lnTo>
                  <a:pt x="48" y="30"/>
                </a:lnTo>
                <a:lnTo>
                  <a:pt x="30" y="51"/>
                </a:lnTo>
                <a:lnTo>
                  <a:pt x="30" y="72"/>
                </a:lnTo>
                <a:lnTo>
                  <a:pt x="0" y="7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49"/>
          <p:cNvSpPr/>
          <p:nvPr/>
        </p:nvSpPr>
        <p:spPr>
          <a:xfrm>
            <a:off x="11179284" y="6508142"/>
            <a:ext cx="71334" cy="126970"/>
          </a:xfrm>
          <a:custGeom>
            <a:avLst/>
            <a:gdLst/>
            <a:ahLst/>
            <a:cxnLst/>
            <a:rect l="l" t="t" r="r" b="b"/>
            <a:pathLst>
              <a:path w="26" h="44" extrusionOk="0">
                <a:moveTo>
                  <a:pt x="17" y="44"/>
                </a:moveTo>
                <a:lnTo>
                  <a:pt x="26" y="27"/>
                </a:lnTo>
                <a:lnTo>
                  <a:pt x="20" y="0"/>
                </a:lnTo>
                <a:lnTo>
                  <a:pt x="0" y="6"/>
                </a:lnTo>
                <a:lnTo>
                  <a:pt x="6" y="26"/>
                </a:lnTo>
                <a:lnTo>
                  <a:pt x="17" y="4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9"/>
          <p:cNvSpPr/>
          <p:nvPr/>
        </p:nvSpPr>
        <p:spPr>
          <a:xfrm>
            <a:off x="12353558" y="5910801"/>
            <a:ext cx="356671" cy="230855"/>
          </a:xfrm>
          <a:custGeom>
            <a:avLst/>
            <a:gdLst/>
            <a:ahLst/>
            <a:cxnLst/>
            <a:rect l="l" t="t" r="r" b="b"/>
            <a:pathLst>
              <a:path w="130" h="80" extrusionOk="0">
                <a:moveTo>
                  <a:pt x="0" y="26"/>
                </a:moveTo>
                <a:lnTo>
                  <a:pt x="13" y="50"/>
                </a:lnTo>
                <a:lnTo>
                  <a:pt x="46" y="71"/>
                </a:lnTo>
                <a:lnTo>
                  <a:pt x="90" y="80"/>
                </a:lnTo>
                <a:lnTo>
                  <a:pt x="108" y="62"/>
                </a:lnTo>
                <a:lnTo>
                  <a:pt x="130" y="51"/>
                </a:lnTo>
                <a:lnTo>
                  <a:pt x="111" y="30"/>
                </a:lnTo>
                <a:lnTo>
                  <a:pt x="108" y="11"/>
                </a:lnTo>
                <a:lnTo>
                  <a:pt x="69" y="0"/>
                </a:lnTo>
                <a:lnTo>
                  <a:pt x="30" y="8"/>
                </a:lnTo>
                <a:lnTo>
                  <a:pt x="1" y="9"/>
                </a:lnTo>
                <a:lnTo>
                  <a:pt x="0" y="2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9"/>
          <p:cNvSpPr/>
          <p:nvPr/>
        </p:nvSpPr>
        <p:spPr>
          <a:xfrm>
            <a:off x="12855643" y="5830001"/>
            <a:ext cx="864241" cy="314544"/>
          </a:xfrm>
          <a:custGeom>
            <a:avLst/>
            <a:gdLst/>
            <a:ahLst/>
            <a:cxnLst/>
            <a:rect l="l" t="t" r="r" b="b"/>
            <a:pathLst>
              <a:path w="315" h="109" extrusionOk="0">
                <a:moveTo>
                  <a:pt x="0" y="46"/>
                </a:moveTo>
                <a:lnTo>
                  <a:pt x="21" y="57"/>
                </a:lnTo>
                <a:lnTo>
                  <a:pt x="37" y="33"/>
                </a:lnTo>
                <a:lnTo>
                  <a:pt x="67" y="76"/>
                </a:lnTo>
                <a:lnTo>
                  <a:pt x="90" y="61"/>
                </a:lnTo>
                <a:lnTo>
                  <a:pt x="109" y="46"/>
                </a:lnTo>
                <a:lnTo>
                  <a:pt x="135" y="61"/>
                </a:lnTo>
                <a:lnTo>
                  <a:pt x="177" y="70"/>
                </a:lnTo>
                <a:lnTo>
                  <a:pt x="177" y="52"/>
                </a:lnTo>
                <a:lnTo>
                  <a:pt x="201" y="57"/>
                </a:lnTo>
                <a:lnTo>
                  <a:pt x="231" y="70"/>
                </a:lnTo>
                <a:lnTo>
                  <a:pt x="261" y="85"/>
                </a:lnTo>
                <a:lnTo>
                  <a:pt x="307" y="109"/>
                </a:lnTo>
                <a:lnTo>
                  <a:pt x="315" y="73"/>
                </a:lnTo>
                <a:lnTo>
                  <a:pt x="292" y="70"/>
                </a:lnTo>
                <a:lnTo>
                  <a:pt x="283" y="40"/>
                </a:lnTo>
                <a:lnTo>
                  <a:pt x="258" y="26"/>
                </a:lnTo>
                <a:lnTo>
                  <a:pt x="225" y="32"/>
                </a:lnTo>
                <a:lnTo>
                  <a:pt x="201" y="14"/>
                </a:lnTo>
                <a:lnTo>
                  <a:pt x="174" y="0"/>
                </a:lnTo>
                <a:lnTo>
                  <a:pt x="144" y="16"/>
                </a:lnTo>
                <a:lnTo>
                  <a:pt x="118" y="14"/>
                </a:lnTo>
                <a:lnTo>
                  <a:pt x="82" y="6"/>
                </a:lnTo>
                <a:lnTo>
                  <a:pt x="37" y="14"/>
                </a:lnTo>
                <a:lnTo>
                  <a:pt x="0" y="4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9"/>
          <p:cNvSpPr/>
          <p:nvPr/>
        </p:nvSpPr>
        <p:spPr>
          <a:xfrm>
            <a:off x="12743153" y="4378495"/>
            <a:ext cx="378621" cy="862826"/>
          </a:xfrm>
          <a:custGeom>
            <a:avLst/>
            <a:gdLst/>
            <a:ahLst/>
            <a:cxnLst/>
            <a:rect l="l" t="t" r="r" b="b"/>
            <a:pathLst>
              <a:path w="138" h="299" extrusionOk="0">
                <a:moveTo>
                  <a:pt x="77" y="299"/>
                </a:moveTo>
                <a:lnTo>
                  <a:pt x="48" y="266"/>
                </a:lnTo>
                <a:lnTo>
                  <a:pt x="27" y="240"/>
                </a:lnTo>
                <a:lnTo>
                  <a:pt x="33" y="213"/>
                </a:lnTo>
                <a:lnTo>
                  <a:pt x="29" y="185"/>
                </a:lnTo>
                <a:lnTo>
                  <a:pt x="17" y="176"/>
                </a:lnTo>
                <a:lnTo>
                  <a:pt x="15" y="158"/>
                </a:lnTo>
                <a:lnTo>
                  <a:pt x="27" y="138"/>
                </a:lnTo>
                <a:lnTo>
                  <a:pt x="8" y="114"/>
                </a:lnTo>
                <a:lnTo>
                  <a:pt x="0" y="95"/>
                </a:lnTo>
                <a:lnTo>
                  <a:pt x="14" y="59"/>
                </a:lnTo>
                <a:lnTo>
                  <a:pt x="38" y="21"/>
                </a:lnTo>
                <a:lnTo>
                  <a:pt x="54" y="0"/>
                </a:lnTo>
                <a:lnTo>
                  <a:pt x="60" y="11"/>
                </a:lnTo>
                <a:lnTo>
                  <a:pt x="45" y="32"/>
                </a:lnTo>
                <a:lnTo>
                  <a:pt x="63" y="50"/>
                </a:lnTo>
                <a:lnTo>
                  <a:pt x="56" y="89"/>
                </a:lnTo>
                <a:lnTo>
                  <a:pt x="27" y="117"/>
                </a:lnTo>
                <a:lnTo>
                  <a:pt x="38" y="141"/>
                </a:lnTo>
                <a:lnTo>
                  <a:pt x="51" y="135"/>
                </a:lnTo>
                <a:lnTo>
                  <a:pt x="60" y="113"/>
                </a:lnTo>
                <a:lnTo>
                  <a:pt x="86" y="105"/>
                </a:lnTo>
                <a:lnTo>
                  <a:pt x="83" y="83"/>
                </a:lnTo>
                <a:lnTo>
                  <a:pt x="104" y="65"/>
                </a:lnTo>
                <a:lnTo>
                  <a:pt x="131" y="58"/>
                </a:lnTo>
                <a:lnTo>
                  <a:pt x="131" y="113"/>
                </a:lnTo>
                <a:lnTo>
                  <a:pt x="89" y="132"/>
                </a:lnTo>
                <a:lnTo>
                  <a:pt x="85" y="149"/>
                </a:lnTo>
                <a:lnTo>
                  <a:pt x="138" y="168"/>
                </a:lnTo>
                <a:lnTo>
                  <a:pt x="123" y="183"/>
                </a:lnTo>
                <a:lnTo>
                  <a:pt x="89" y="179"/>
                </a:lnTo>
                <a:lnTo>
                  <a:pt x="60" y="165"/>
                </a:lnTo>
                <a:lnTo>
                  <a:pt x="45" y="182"/>
                </a:lnTo>
                <a:lnTo>
                  <a:pt x="54" y="198"/>
                </a:lnTo>
                <a:lnTo>
                  <a:pt x="50" y="222"/>
                </a:lnTo>
                <a:lnTo>
                  <a:pt x="65" y="257"/>
                </a:lnTo>
                <a:lnTo>
                  <a:pt x="81" y="281"/>
                </a:lnTo>
                <a:lnTo>
                  <a:pt x="77" y="29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9"/>
          <p:cNvSpPr/>
          <p:nvPr/>
        </p:nvSpPr>
        <p:spPr>
          <a:xfrm>
            <a:off x="12970873" y="4248638"/>
            <a:ext cx="131695" cy="170258"/>
          </a:xfrm>
          <a:custGeom>
            <a:avLst/>
            <a:gdLst/>
            <a:ahLst/>
            <a:cxnLst/>
            <a:rect l="l" t="t" r="r" b="b"/>
            <a:pathLst>
              <a:path w="48" h="59" extrusionOk="0">
                <a:moveTo>
                  <a:pt x="2" y="57"/>
                </a:moveTo>
                <a:lnTo>
                  <a:pt x="0" y="27"/>
                </a:lnTo>
                <a:lnTo>
                  <a:pt x="25" y="0"/>
                </a:lnTo>
                <a:lnTo>
                  <a:pt x="48" y="12"/>
                </a:lnTo>
                <a:lnTo>
                  <a:pt x="48" y="30"/>
                </a:lnTo>
                <a:lnTo>
                  <a:pt x="30" y="59"/>
                </a:lnTo>
                <a:lnTo>
                  <a:pt x="2" y="57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9"/>
          <p:cNvSpPr/>
          <p:nvPr/>
        </p:nvSpPr>
        <p:spPr>
          <a:xfrm>
            <a:off x="12743154" y="5397148"/>
            <a:ext cx="219489" cy="138514"/>
          </a:xfrm>
          <a:custGeom>
            <a:avLst/>
            <a:gdLst/>
            <a:ahLst/>
            <a:cxnLst/>
            <a:rect l="l" t="t" r="r" b="b"/>
            <a:pathLst>
              <a:path w="80" h="48" extrusionOk="0">
                <a:moveTo>
                  <a:pt x="0" y="31"/>
                </a:moveTo>
                <a:lnTo>
                  <a:pt x="2" y="13"/>
                </a:lnTo>
                <a:lnTo>
                  <a:pt x="24" y="0"/>
                </a:lnTo>
                <a:lnTo>
                  <a:pt x="80" y="27"/>
                </a:lnTo>
                <a:lnTo>
                  <a:pt x="71" y="43"/>
                </a:lnTo>
                <a:lnTo>
                  <a:pt x="36" y="36"/>
                </a:lnTo>
                <a:lnTo>
                  <a:pt x="20" y="48"/>
                </a:lnTo>
                <a:lnTo>
                  <a:pt x="0" y="31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49"/>
          <p:cNvSpPr/>
          <p:nvPr/>
        </p:nvSpPr>
        <p:spPr>
          <a:xfrm>
            <a:off x="13426317" y="5503919"/>
            <a:ext cx="170105" cy="101001"/>
          </a:xfrm>
          <a:custGeom>
            <a:avLst/>
            <a:gdLst/>
            <a:ahLst/>
            <a:cxnLst/>
            <a:rect l="l" t="t" r="r" b="b"/>
            <a:pathLst>
              <a:path w="62" h="35" extrusionOk="0">
                <a:moveTo>
                  <a:pt x="0" y="29"/>
                </a:moveTo>
                <a:lnTo>
                  <a:pt x="3" y="12"/>
                </a:lnTo>
                <a:lnTo>
                  <a:pt x="24" y="9"/>
                </a:lnTo>
                <a:lnTo>
                  <a:pt x="53" y="0"/>
                </a:lnTo>
                <a:lnTo>
                  <a:pt x="62" y="33"/>
                </a:lnTo>
                <a:lnTo>
                  <a:pt x="36" y="34"/>
                </a:lnTo>
                <a:lnTo>
                  <a:pt x="18" y="35"/>
                </a:lnTo>
                <a:lnTo>
                  <a:pt x="0" y="2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49"/>
          <p:cNvSpPr/>
          <p:nvPr/>
        </p:nvSpPr>
        <p:spPr>
          <a:xfrm>
            <a:off x="11884397" y="5498146"/>
            <a:ext cx="263389" cy="101001"/>
          </a:xfrm>
          <a:custGeom>
            <a:avLst/>
            <a:gdLst/>
            <a:ahLst/>
            <a:cxnLst/>
            <a:rect l="l" t="t" r="r" b="b"/>
            <a:pathLst>
              <a:path w="96" h="35" extrusionOk="0">
                <a:moveTo>
                  <a:pt x="0" y="29"/>
                </a:moveTo>
                <a:lnTo>
                  <a:pt x="3" y="0"/>
                </a:lnTo>
                <a:lnTo>
                  <a:pt x="24" y="2"/>
                </a:lnTo>
                <a:lnTo>
                  <a:pt x="69" y="1"/>
                </a:lnTo>
                <a:lnTo>
                  <a:pt x="91" y="8"/>
                </a:lnTo>
                <a:lnTo>
                  <a:pt x="96" y="16"/>
                </a:lnTo>
                <a:lnTo>
                  <a:pt x="72" y="25"/>
                </a:lnTo>
                <a:lnTo>
                  <a:pt x="37" y="23"/>
                </a:lnTo>
                <a:lnTo>
                  <a:pt x="21" y="35"/>
                </a:lnTo>
                <a:lnTo>
                  <a:pt x="0" y="2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9"/>
          <p:cNvSpPr/>
          <p:nvPr/>
        </p:nvSpPr>
        <p:spPr>
          <a:xfrm>
            <a:off x="13604653" y="5024891"/>
            <a:ext cx="241440" cy="112543"/>
          </a:xfrm>
          <a:custGeom>
            <a:avLst/>
            <a:gdLst/>
            <a:ahLst/>
            <a:cxnLst/>
            <a:rect l="l" t="t" r="r" b="b"/>
            <a:pathLst>
              <a:path w="88" h="39" extrusionOk="0">
                <a:moveTo>
                  <a:pt x="12" y="25"/>
                </a:moveTo>
                <a:lnTo>
                  <a:pt x="0" y="7"/>
                </a:lnTo>
                <a:lnTo>
                  <a:pt x="29" y="10"/>
                </a:lnTo>
                <a:lnTo>
                  <a:pt x="30" y="21"/>
                </a:lnTo>
                <a:lnTo>
                  <a:pt x="52" y="0"/>
                </a:lnTo>
                <a:lnTo>
                  <a:pt x="76" y="6"/>
                </a:lnTo>
                <a:lnTo>
                  <a:pt x="88" y="31"/>
                </a:lnTo>
                <a:lnTo>
                  <a:pt x="62" y="32"/>
                </a:lnTo>
                <a:lnTo>
                  <a:pt x="33" y="39"/>
                </a:lnTo>
                <a:lnTo>
                  <a:pt x="12" y="2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49"/>
          <p:cNvSpPr/>
          <p:nvPr/>
        </p:nvSpPr>
        <p:spPr>
          <a:xfrm>
            <a:off x="8633195" y="7033339"/>
            <a:ext cx="362159" cy="80801"/>
          </a:xfrm>
          <a:custGeom>
            <a:avLst/>
            <a:gdLst/>
            <a:ahLst/>
            <a:cxnLst/>
            <a:rect l="l" t="t" r="r" b="b"/>
            <a:pathLst>
              <a:path w="132" h="28" extrusionOk="0">
                <a:moveTo>
                  <a:pt x="18" y="3"/>
                </a:moveTo>
                <a:lnTo>
                  <a:pt x="0" y="27"/>
                </a:lnTo>
                <a:lnTo>
                  <a:pt x="55" y="28"/>
                </a:lnTo>
                <a:lnTo>
                  <a:pt x="99" y="24"/>
                </a:lnTo>
                <a:lnTo>
                  <a:pt x="132" y="0"/>
                </a:lnTo>
                <a:lnTo>
                  <a:pt x="78" y="0"/>
                </a:lnTo>
                <a:lnTo>
                  <a:pt x="18" y="3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49"/>
          <p:cNvSpPr/>
          <p:nvPr/>
        </p:nvSpPr>
        <p:spPr>
          <a:xfrm>
            <a:off x="11664908" y="7665306"/>
            <a:ext cx="458185" cy="415542"/>
          </a:xfrm>
          <a:custGeom>
            <a:avLst/>
            <a:gdLst/>
            <a:ahLst/>
            <a:cxnLst/>
            <a:rect l="l" t="t" r="r" b="b"/>
            <a:pathLst>
              <a:path w="167" h="144" extrusionOk="0">
                <a:moveTo>
                  <a:pt x="25" y="144"/>
                </a:moveTo>
                <a:lnTo>
                  <a:pt x="0" y="133"/>
                </a:lnTo>
                <a:lnTo>
                  <a:pt x="15" y="109"/>
                </a:lnTo>
                <a:lnTo>
                  <a:pt x="3" y="96"/>
                </a:lnTo>
                <a:lnTo>
                  <a:pt x="18" y="60"/>
                </a:lnTo>
                <a:lnTo>
                  <a:pt x="45" y="31"/>
                </a:lnTo>
                <a:lnTo>
                  <a:pt x="93" y="25"/>
                </a:lnTo>
                <a:lnTo>
                  <a:pt x="135" y="0"/>
                </a:lnTo>
                <a:lnTo>
                  <a:pt x="167" y="34"/>
                </a:lnTo>
                <a:lnTo>
                  <a:pt x="152" y="52"/>
                </a:lnTo>
                <a:lnTo>
                  <a:pt x="141" y="69"/>
                </a:lnTo>
                <a:lnTo>
                  <a:pt x="110" y="90"/>
                </a:lnTo>
                <a:lnTo>
                  <a:pt x="89" y="118"/>
                </a:lnTo>
                <a:lnTo>
                  <a:pt x="56" y="124"/>
                </a:lnTo>
                <a:lnTo>
                  <a:pt x="25" y="14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49"/>
          <p:cNvSpPr/>
          <p:nvPr/>
        </p:nvSpPr>
        <p:spPr>
          <a:xfrm>
            <a:off x="12295941" y="7249768"/>
            <a:ext cx="257903" cy="103885"/>
          </a:xfrm>
          <a:custGeom>
            <a:avLst/>
            <a:gdLst/>
            <a:ahLst/>
            <a:cxnLst/>
            <a:rect l="l" t="t" r="r" b="b"/>
            <a:pathLst>
              <a:path w="94" h="36" extrusionOk="0">
                <a:moveTo>
                  <a:pt x="4" y="36"/>
                </a:moveTo>
                <a:lnTo>
                  <a:pt x="0" y="25"/>
                </a:lnTo>
                <a:lnTo>
                  <a:pt x="21" y="4"/>
                </a:lnTo>
                <a:lnTo>
                  <a:pt x="45" y="9"/>
                </a:lnTo>
                <a:lnTo>
                  <a:pt x="74" y="0"/>
                </a:lnTo>
                <a:lnTo>
                  <a:pt x="94" y="13"/>
                </a:lnTo>
                <a:lnTo>
                  <a:pt x="57" y="34"/>
                </a:lnTo>
                <a:lnTo>
                  <a:pt x="25" y="27"/>
                </a:lnTo>
                <a:lnTo>
                  <a:pt x="4" y="3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49"/>
          <p:cNvSpPr/>
          <p:nvPr/>
        </p:nvSpPr>
        <p:spPr>
          <a:xfrm>
            <a:off x="11859704" y="7399824"/>
            <a:ext cx="260644" cy="103885"/>
          </a:xfrm>
          <a:custGeom>
            <a:avLst/>
            <a:gdLst/>
            <a:ahLst/>
            <a:cxnLst/>
            <a:rect l="l" t="t" r="r" b="b"/>
            <a:pathLst>
              <a:path w="95" h="36" extrusionOk="0">
                <a:moveTo>
                  <a:pt x="5" y="36"/>
                </a:moveTo>
                <a:lnTo>
                  <a:pt x="0" y="24"/>
                </a:lnTo>
                <a:lnTo>
                  <a:pt x="15" y="18"/>
                </a:lnTo>
                <a:lnTo>
                  <a:pt x="22" y="4"/>
                </a:lnTo>
                <a:lnTo>
                  <a:pt x="46" y="9"/>
                </a:lnTo>
                <a:lnTo>
                  <a:pt x="75" y="0"/>
                </a:lnTo>
                <a:lnTo>
                  <a:pt x="95" y="13"/>
                </a:lnTo>
                <a:lnTo>
                  <a:pt x="61" y="30"/>
                </a:lnTo>
                <a:lnTo>
                  <a:pt x="26" y="27"/>
                </a:lnTo>
                <a:lnTo>
                  <a:pt x="5" y="3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49"/>
          <p:cNvSpPr/>
          <p:nvPr/>
        </p:nvSpPr>
        <p:spPr>
          <a:xfrm>
            <a:off x="13772015" y="7085283"/>
            <a:ext cx="178336" cy="320314"/>
          </a:xfrm>
          <a:custGeom>
            <a:avLst/>
            <a:gdLst/>
            <a:ahLst/>
            <a:cxnLst/>
            <a:rect l="l" t="t" r="r" b="b"/>
            <a:pathLst>
              <a:path w="65" h="111" extrusionOk="0">
                <a:moveTo>
                  <a:pt x="24" y="100"/>
                </a:moveTo>
                <a:lnTo>
                  <a:pt x="41" y="73"/>
                </a:lnTo>
                <a:lnTo>
                  <a:pt x="65" y="54"/>
                </a:lnTo>
                <a:lnTo>
                  <a:pt x="62" y="28"/>
                </a:lnTo>
                <a:lnTo>
                  <a:pt x="60" y="0"/>
                </a:lnTo>
                <a:lnTo>
                  <a:pt x="47" y="27"/>
                </a:lnTo>
                <a:lnTo>
                  <a:pt x="23" y="39"/>
                </a:lnTo>
                <a:lnTo>
                  <a:pt x="6" y="91"/>
                </a:lnTo>
                <a:lnTo>
                  <a:pt x="0" y="111"/>
                </a:lnTo>
                <a:lnTo>
                  <a:pt x="24" y="10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49"/>
          <p:cNvSpPr/>
          <p:nvPr/>
        </p:nvSpPr>
        <p:spPr>
          <a:xfrm>
            <a:off x="14617054" y="6834225"/>
            <a:ext cx="107002" cy="210657"/>
          </a:xfrm>
          <a:custGeom>
            <a:avLst/>
            <a:gdLst/>
            <a:ahLst/>
            <a:cxnLst/>
            <a:rect l="l" t="t" r="r" b="b"/>
            <a:pathLst>
              <a:path w="39" h="73" extrusionOk="0">
                <a:moveTo>
                  <a:pt x="0" y="54"/>
                </a:moveTo>
                <a:lnTo>
                  <a:pt x="1" y="30"/>
                </a:lnTo>
                <a:lnTo>
                  <a:pt x="9" y="0"/>
                </a:lnTo>
                <a:lnTo>
                  <a:pt x="39" y="30"/>
                </a:lnTo>
                <a:lnTo>
                  <a:pt x="28" y="58"/>
                </a:lnTo>
                <a:lnTo>
                  <a:pt x="12" y="73"/>
                </a:lnTo>
                <a:lnTo>
                  <a:pt x="0" y="5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9"/>
          <p:cNvSpPr/>
          <p:nvPr/>
        </p:nvSpPr>
        <p:spPr>
          <a:xfrm>
            <a:off x="14693874" y="6609141"/>
            <a:ext cx="107002" cy="164485"/>
          </a:xfrm>
          <a:custGeom>
            <a:avLst/>
            <a:gdLst/>
            <a:ahLst/>
            <a:cxnLst/>
            <a:rect l="l" t="t" r="r" b="b"/>
            <a:pathLst>
              <a:path w="39" h="57" extrusionOk="0">
                <a:moveTo>
                  <a:pt x="0" y="45"/>
                </a:moveTo>
                <a:lnTo>
                  <a:pt x="1" y="21"/>
                </a:lnTo>
                <a:lnTo>
                  <a:pt x="20" y="0"/>
                </a:lnTo>
                <a:lnTo>
                  <a:pt x="39" y="21"/>
                </a:lnTo>
                <a:lnTo>
                  <a:pt x="28" y="49"/>
                </a:lnTo>
                <a:lnTo>
                  <a:pt x="8" y="57"/>
                </a:lnTo>
                <a:lnTo>
                  <a:pt x="0" y="4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49"/>
          <p:cNvSpPr/>
          <p:nvPr/>
        </p:nvSpPr>
        <p:spPr>
          <a:xfrm>
            <a:off x="14702105" y="6770740"/>
            <a:ext cx="104257" cy="109655"/>
          </a:xfrm>
          <a:custGeom>
            <a:avLst/>
            <a:gdLst/>
            <a:ahLst/>
            <a:cxnLst/>
            <a:rect l="l" t="t" r="r" b="b"/>
            <a:pathLst>
              <a:path w="38" h="38" extrusionOk="0">
                <a:moveTo>
                  <a:pt x="12" y="35"/>
                </a:moveTo>
                <a:lnTo>
                  <a:pt x="0" y="13"/>
                </a:lnTo>
                <a:lnTo>
                  <a:pt x="33" y="0"/>
                </a:lnTo>
                <a:lnTo>
                  <a:pt x="38" y="25"/>
                </a:lnTo>
                <a:lnTo>
                  <a:pt x="30" y="38"/>
                </a:lnTo>
                <a:lnTo>
                  <a:pt x="12" y="3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49"/>
          <p:cNvSpPr/>
          <p:nvPr/>
        </p:nvSpPr>
        <p:spPr>
          <a:xfrm>
            <a:off x="4248878" y="4586264"/>
            <a:ext cx="208516" cy="225085"/>
          </a:xfrm>
          <a:custGeom>
            <a:avLst/>
            <a:gdLst/>
            <a:ahLst/>
            <a:cxnLst/>
            <a:rect l="l" t="t" r="r" b="b"/>
            <a:pathLst>
              <a:path w="76" h="78" extrusionOk="0">
                <a:moveTo>
                  <a:pt x="51" y="77"/>
                </a:moveTo>
                <a:lnTo>
                  <a:pt x="44" y="60"/>
                </a:lnTo>
                <a:lnTo>
                  <a:pt x="14" y="34"/>
                </a:lnTo>
                <a:lnTo>
                  <a:pt x="0" y="4"/>
                </a:lnTo>
                <a:lnTo>
                  <a:pt x="26" y="0"/>
                </a:lnTo>
                <a:lnTo>
                  <a:pt x="76" y="44"/>
                </a:lnTo>
                <a:lnTo>
                  <a:pt x="74" y="78"/>
                </a:lnTo>
                <a:lnTo>
                  <a:pt x="51" y="77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49"/>
          <p:cNvSpPr/>
          <p:nvPr/>
        </p:nvSpPr>
        <p:spPr>
          <a:xfrm>
            <a:off x="4638473" y="5278834"/>
            <a:ext cx="219489" cy="282799"/>
          </a:xfrm>
          <a:custGeom>
            <a:avLst/>
            <a:gdLst/>
            <a:ahLst/>
            <a:cxnLst/>
            <a:rect l="l" t="t" r="r" b="b"/>
            <a:pathLst>
              <a:path w="80" h="98" extrusionOk="0">
                <a:moveTo>
                  <a:pt x="56" y="98"/>
                </a:moveTo>
                <a:lnTo>
                  <a:pt x="32" y="70"/>
                </a:lnTo>
                <a:lnTo>
                  <a:pt x="0" y="26"/>
                </a:lnTo>
                <a:lnTo>
                  <a:pt x="22" y="6"/>
                </a:lnTo>
                <a:lnTo>
                  <a:pt x="42" y="0"/>
                </a:lnTo>
                <a:lnTo>
                  <a:pt x="56" y="50"/>
                </a:lnTo>
                <a:lnTo>
                  <a:pt x="80" y="92"/>
                </a:lnTo>
                <a:lnTo>
                  <a:pt x="56" y="98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49"/>
          <p:cNvSpPr/>
          <p:nvPr/>
        </p:nvSpPr>
        <p:spPr>
          <a:xfrm>
            <a:off x="15094443" y="5241319"/>
            <a:ext cx="175593" cy="129857"/>
          </a:xfrm>
          <a:custGeom>
            <a:avLst/>
            <a:gdLst/>
            <a:ahLst/>
            <a:cxnLst/>
            <a:rect l="l" t="t" r="r" b="b"/>
            <a:pathLst>
              <a:path w="64" h="45" extrusionOk="0">
                <a:moveTo>
                  <a:pt x="1" y="27"/>
                </a:moveTo>
                <a:lnTo>
                  <a:pt x="0" y="7"/>
                </a:lnTo>
                <a:lnTo>
                  <a:pt x="13" y="0"/>
                </a:lnTo>
                <a:lnTo>
                  <a:pt x="28" y="15"/>
                </a:lnTo>
                <a:lnTo>
                  <a:pt x="46" y="25"/>
                </a:lnTo>
                <a:lnTo>
                  <a:pt x="64" y="34"/>
                </a:lnTo>
                <a:lnTo>
                  <a:pt x="51" y="45"/>
                </a:lnTo>
                <a:lnTo>
                  <a:pt x="27" y="35"/>
                </a:lnTo>
                <a:lnTo>
                  <a:pt x="7" y="43"/>
                </a:lnTo>
                <a:lnTo>
                  <a:pt x="1" y="27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9"/>
          <p:cNvSpPr/>
          <p:nvPr/>
        </p:nvSpPr>
        <p:spPr>
          <a:xfrm>
            <a:off x="15097186" y="5492376"/>
            <a:ext cx="293568" cy="80801"/>
          </a:xfrm>
          <a:custGeom>
            <a:avLst/>
            <a:gdLst/>
            <a:ahLst/>
            <a:cxnLst/>
            <a:rect l="l" t="t" r="r" b="b"/>
            <a:pathLst>
              <a:path w="107" h="28" extrusionOk="0">
                <a:moveTo>
                  <a:pt x="66" y="28"/>
                </a:moveTo>
                <a:lnTo>
                  <a:pt x="26" y="16"/>
                </a:lnTo>
                <a:lnTo>
                  <a:pt x="0" y="9"/>
                </a:lnTo>
                <a:lnTo>
                  <a:pt x="20" y="0"/>
                </a:lnTo>
                <a:lnTo>
                  <a:pt x="60" y="10"/>
                </a:lnTo>
                <a:lnTo>
                  <a:pt x="107" y="10"/>
                </a:lnTo>
                <a:lnTo>
                  <a:pt x="96" y="22"/>
                </a:lnTo>
                <a:lnTo>
                  <a:pt x="66" y="28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9"/>
          <p:cNvSpPr/>
          <p:nvPr/>
        </p:nvSpPr>
        <p:spPr>
          <a:xfrm>
            <a:off x="9105100" y="7396939"/>
            <a:ext cx="384108" cy="170258"/>
          </a:xfrm>
          <a:custGeom>
            <a:avLst/>
            <a:gdLst/>
            <a:ahLst/>
            <a:cxnLst/>
            <a:rect l="l" t="t" r="r" b="b"/>
            <a:pathLst>
              <a:path w="699" h="298" extrusionOk="0">
                <a:moveTo>
                  <a:pt x="699" y="139"/>
                </a:moveTo>
                <a:lnTo>
                  <a:pt x="559" y="39"/>
                </a:lnTo>
                <a:lnTo>
                  <a:pt x="430" y="0"/>
                </a:lnTo>
                <a:lnTo>
                  <a:pt x="232" y="19"/>
                </a:lnTo>
                <a:lnTo>
                  <a:pt x="0" y="22"/>
                </a:lnTo>
                <a:lnTo>
                  <a:pt x="85" y="135"/>
                </a:lnTo>
                <a:lnTo>
                  <a:pt x="430" y="298"/>
                </a:lnTo>
                <a:lnTo>
                  <a:pt x="532" y="232"/>
                </a:lnTo>
                <a:lnTo>
                  <a:pt x="699" y="139"/>
                </a:lnTo>
                <a:close/>
              </a:path>
            </a:pathLst>
          </a:custGeom>
          <a:solidFill>
            <a:srgbClr val="9800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49"/>
          <p:cNvSpPr/>
          <p:nvPr/>
        </p:nvSpPr>
        <p:spPr>
          <a:xfrm>
            <a:off x="7870467" y="7241110"/>
            <a:ext cx="211260" cy="170259"/>
          </a:xfrm>
          <a:custGeom>
            <a:avLst/>
            <a:gdLst/>
            <a:ahLst/>
            <a:cxnLst/>
            <a:rect l="l" t="t" r="r" b="b"/>
            <a:pathLst>
              <a:path w="389" h="293" extrusionOk="0">
                <a:moveTo>
                  <a:pt x="389" y="290"/>
                </a:moveTo>
                <a:lnTo>
                  <a:pt x="270" y="293"/>
                </a:lnTo>
                <a:lnTo>
                  <a:pt x="109" y="248"/>
                </a:lnTo>
                <a:lnTo>
                  <a:pt x="0" y="149"/>
                </a:lnTo>
                <a:lnTo>
                  <a:pt x="75" y="66"/>
                </a:lnTo>
                <a:lnTo>
                  <a:pt x="166" y="0"/>
                </a:lnTo>
                <a:lnTo>
                  <a:pt x="355" y="134"/>
                </a:lnTo>
                <a:lnTo>
                  <a:pt x="389" y="290"/>
                </a:lnTo>
                <a:close/>
              </a:path>
            </a:pathLst>
          </a:custGeom>
          <a:solidFill>
            <a:srgbClr val="00B05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49"/>
          <p:cNvSpPr/>
          <p:nvPr/>
        </p:nvSpPr>
        <p:spPr>
          <a:xfrm>
            <a:off x="6959583" y="6747654"/>
            <a:ext cx="71334" cy="89458"/>
          </a:xfrm>
          <a:custGeom>
            <a:avLst/>
            <a:gdLst/>
            <a:ahLst/>
            <a:cxnLst/>
            <a:rect l="l" t="t" r="r" b="b"/>
            <a:pathLst>
              <a:path w="128" h="154" extrusionOk="0">
                <a:moveTo>
                  <a:pt x="0" y="10"/>
                </a:moveTo>
                <a:lnTo>
                  <a:pt x="18" y="150"/>
                </a:lnTo>
                <a:lnTo>
                  <a:pt x="68" y="154"/>
                </a:lnTo>
                <a:lnTo>
                  <a:pt x="110" y="140"/>
                </a:lnTo>
                <a:lnTo>
                  <a:pt x="128" y="12"/>
                </a:lnTo>
                <a:lnTo>
                  <a:pt x="70" y="0"/>
                </a:lnTo>
                <a:lnTo>
                  <a:pt x="0" y="10"/>
                </a:lnTo>
                <a:close/>
              </a:path>
            </a:pathLst>
          </a:custGeom>
          <a:solidFill>
            <a:srgbClr val="C000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9"/>
          <p:cNvSpPr/>
          <p:nvPr/>
        </p:nvSpPr>
        <p:spPr>
          <a:xfrm>
            <a:off x="6594681" y="6741885"/>
            <a:ext cx="375876" cy="326085"/>
          </a:xfrm>
          <a:custGeom>
            <a:avLst/>
            <a:gdLst/>
            <a:ahLst/>
            <a:cxnLst/>
            <a:rect l="l" t="t" r="r" b="b"/>
            <a:pathLst>
              <a:path w="685" h="564" extrusionOk="0">
                <a:moveTo>
                  <a:pt x="664" y="21"/>
                </a:moveTo>
                <a:lnTo>
                  <a:pt x="463" y="68"/>
                </a:lnTo>
                <a:lnTo>
                  <a:pt x="283" y="0"/>
                </a:lnTo>
                <a:lnTo>
                  <a:pt x="190" y="105"/>
                </a:lnTo>
                <a:lnTo>
                  <a:pt x="163" y="279"/>
                </a:lnTo>
                <a:lnTo>
                  <a:pt x="63" y="276"/>
                </a:lnTo>
                <a:lnTo>
                  <a:pt x="0" y="494"/>
                </a:lnTo>
                <a:lnTo>
                  <a:pt x="255" y="489"/>
                </a:lnTo>
                <a:lnTo>
                  <a:pt x="429" y="564"/>
                </a:lnTo>
                <a:lnTo>
                  <a:pt x="522" y="540"/>
                </a:lnTo>
                <a:lnTo>
                  <a:pt x="489" y="410"/>
                </a:lnTo>
                <a:lnTo>
                  <a:pt x="481" y="326"/>
                </a:lnTo>
                <a:lnTo>
                  <a:pt x="501" y="210"/>
                </a:lnTo>
                <a:lnTo>
                  <a:pt x="601" y="210"/>
                </a:lnTo>
                <a:lnTo>
                  <a:pt x="685" y="158"/>
                </a:lnTo>
                <a:lnTo>
                  <a:pt x="664" y="21"/>
                </a:lnTo>
                <a:close/>
              </a:path>
            </a:pathLst>
          </a:custGeom>
          <a:solidFill>
            <a:srgbClr val="9FC5E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49"/>
          <p:cNvSpPr/>
          <p:nvPr/>
        </p:nvSpPr>
        <p:spPr>
          <a:xfrm>
            <a:off x="13656784" y="5105692"/>
            <a:ext cx="1223654" cy="1113880"/>
          </a:xfrm>
          <a:custGeom>
            <a:avLst/>
            <a:gdLst/>
            <a:ahLst/>
            <a:cxnLst/>
            <a:rect l="l" t="t" r="r" b="b"/>
            <a:pathLst>
              <a:path w="2230" h="1932" extrusionOk="0">
                <a:moveTo>
                  <a:pt x="1087" y="1750"/>
                </a:moveTo>
                <a:lnTo>
                  <a:pt x="1138" y="1662"/>
                </a:lnTo>
                <a:lnTo>
                  <a:pt x="1120" y="1585"/>
                </a:lnTo>
                <a:lnTo>
                  <a:pt x="1020" y="1530"/>
                </a:lnTo>
                <a:lnTo>
                  <a:pt x="957" y="1423"/>
                </a:lnTo>
                <a:lnTo>
                  <a:pt x="873" y="1363"/>
                </a:lnTo>
                <a:lnTo>
                  <a:pt x="741" y="1345"/>
                </a:lnTo>
                <a:lnTo>
                  <a:pt x="673" y="1240"/>
                </a:lnTo>
                <a:lnTo>
                  <a:pt x="897" y="1183"/>
                </a:lnTo>
                <a:lnTo>
                  <a:pt x="1057" y="1275"/>
                </a:lnTo>
                <a:lnTo>
                  <a:pt x="1240" y="1090"/>
                </a:lnTo>
                <a:lnTo>
                  <a:pt x="1474" y="1158"/>
                </a:lnTo>
                <a:lnTo>
                  <a:pt x="1569" y="1198"/>
                </a:lnTo>
                <a:lnTo>
                  <a:pt x="1663" y="1102"/>
                </a:lnTo>
                <a:lnTo>
                  <a:pt x="1692" y="910"/>
                </a:lnTo>
                <a:lnTo>
                  <a:pt x="1546" y="961"/>
                </a:lnTo>
                <a:lnTo>
                  <a:pt x="1348" y="955"/>
                </a:lnTo>
                <a:lnTo>
                  <a:pt x="1152" y="990"/>
                </a:lnTo>
                <a:lnTo>
                  <a:pt x="970" y="939"/>
                </a:lnTo>
                <a:lnTo>
                  <a:pt x="831" y="1005"/>
                </a:lnTo>
                <a:lnTo>
                  <a:pt x="673" y="840"/>
                </a:lnTo>
                <a:lnTo>
                  <a:pt x="697" y="684"/>
                </a:lnTo>
                <a:lnTo>
                  <a:pt x="342" y="534"/>
                </a:lnTo>
                <a:lnTo>
                  <a:pt x="280" y="610"/>
                </a:lnTo>
                <a:lnTo>
                  <a:pt x="132" y="520"/>
                </a:lnTo>
                <a:lnTo>
                  <a:pt x="0" y="369"/>
                </a:lnTo>
                <a:lnTo>
                  <a:pt x="88" y="283"/>
                </a:lnTo>
                <a:lnTo>
                  <a:pt x="178" y="310"/>
                </a:lnTo>
                <a:lnTo>
                  <a:pt x="187" y="489"/>
                </a:lnTo>
                <a:lnTo>
                  <a:pt x="283" y="444"/>
                </a:lnTo>
                <a:lnTo>
                  <a:pt x="324" y="241"/>
                </a:lnTo>
                <a:lnTo>
                  <a:pt x="598" y="205"/>
                </a:lnTo>
                <a:lnTo>
                  <a:pt x="733" y="90"/>
                </a:lnTo>
                <a:lnTo>
                  <a:pt x="870" y="0"/>
                </a:lnTo>
                <a:lnTo>
                  <a:pt x="1057" y="39"/>
                </a:lnTo>
                <a:lnTo>
                  <a:pt x="1329" y="160"/>
                </a:lnTo>
                <a:lnTo>
                  <a:pt x="1456" y="234"/>
                </a:lnTo>
                <a:lnTo>
                  <a:pt x="1642" y="187"/>
                </a:lnTo>
                <a:lnTo>
                  <a:pt x="1752" y="387"/>
                </a:lnTo>
                <a:lnTo>
                  <a:pt x="1852" y="553"/>
                </a:lnTo>
                <a:lnTo>
                  <a:pt x="1752" y="675"/>
                </a:lnTo>
                <a:lnTo>
                  <a:pt x="1809" y="1068"/>
                </a:lnTo>
                <a:lnTo>
                  <a:pt x="1929" y="1314"/>
                </a:lnTo>
                <a:lnTo>
                  <a:pt x="1993" y="1224"/>
                </a:lnTo>
                <a:lnTo>
                  <a:pt x="1980" y="1141"/>
                </a:lnTo>
                <a:lnTo>
                  <a:pt x="2034" y="1140"/>
                </a:lnTo>
                <a:lnTo>
                  <a:pt x="2065" y="1314"/>
                </a:lnTo>
                <a:lnTo>
                  <a:pt x="2062" y="1398"/>
                </a:lnTo>
                <a:lnTo>
                  <a:pt x="2068" y="1455"/>
                </a:lnTo>
                <a:lnTo>
                  <a:pt x="2076" y="1545"/>
                </a:lnTo>
                <a:lnTo>
                  <a:pt x="2085" y="1608"/>
                </a:lnTo>
                <a:lnTo>
                  <a:pt x="2098" y="1666"/>
                </a:lnTo>
                <a:lnTo>
                  <a:pt x="2112" y="1722"/>
                </a:lnTo>
                <a:lnTo>
                  <a:pt x="2146" y="1762"/>
                </a:lnTo>
                <a:lnTo>
                  <a:pt x="2184" y="1789"/>
                </a:lnTo>
                <a:lnTo>
                  <a:pt x="2230" y="1815"/>
                </a:lnTo>
                <a:lnTo>
                  <a:pt x="2080" y="1810"/>
                </a:lnTo>
                <a:lnTo>
                  <a:pt x="2002" y="1869"/>
                </a:lnTo>
                <a:lnTo>
                  <a:pt x="1926" y="1825"/>
                </a:lnTo>
                <a:lnTo>
                  <a:pt x="1855" y="1860"/>
                </a:lnTo>
                <a:lnTo>
                  <a:pt x="1809" y="1770"/>
                </a:lnTo>
                <a:lnTo>
                  <a:pt x="1705" y="1747"/>
                </a:lnTo>
                <a:lnTo>
                  <a:pt x="1630" y="1678"/>
                </a:lnTo>
                <a:lnTo>
                  <a:pt x="1485" y="1635"/>
                </a:lnTo>
                <a:lnTo>
                  <a:pt x="1402" y="1725"/>
                </a:lnTo>
                <a:lnTo>
                  <a:pt x="1425" y="1798"/>
                </a:lnTo>
                <a:lnTo>
                  <a:pt x="1372" y="1875"/>
                </a:lnTo>
                <a:lnTo>
                  <a:pt x="1135" y="1932"/>
                </a:lnTo>
                <a:lnTo>
                  <a:pt x="1087" y="175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9"/>
          <p:cNvSpPr/>
          <p:nvPr/>
        </p:nvSpPr>
        <p:spPr>
          <a:xfrm>
            <a:off x="14789901" y="5440432"/>
            <a:ext cx="1777868" cy="2276826"/>
          </a:xfrm>
          <a:custGeom>
            <a:avLst/>
            <a:gdLst/>
            <a:ahLst/>
            <a:cxnLst/>
            <a:rect l="l" t="t" r="r" b="b"/>
            <a:pathLst>
              <a:path w="3242" h="3946" extrusionOk="0">
                <a:moveTo>
                  <a:pt x="3227" y="3946"/>
                </a:moveTo>
                <a:lnTo>
                  <a:pt x="3242" y="606"/>
                </a:lnTo>
                <a:lnTo>
                  <a:pt x="2796" y="436"/>
                </a:lnTo>
                <a:lnTo>
                  <a:pt x="2633" y="484"/>
                </a:lnTo>
                <a:lnTo>
                  <a:pt x="2090" y="232"/>
                </a:lnTo>
                <a:lnTo>
                  <a:pt x="1602" y="0"/>
                </a:lnTo>
                <a:lnTo>
                  <a:pt x="1277" y="150"/>
                </a:lnTo>
                <a:lnTo>
                  <a:pt x="1305" y="330"/>
                </a:lnTo>
                <a:lnTo>
                  <a:pt x="1050" y="393"/>
                </a:lnTo>
                <a:lnTo>
                  <a:pt x="861" y="382"/>
                </a:lnTo>
                <a:lnTo>
                  <a:pt x="848" y="541"/>
                </a:lnTo>
                <a:lnTo>
                  <a:pt x="660" y="634"/>
                </a:lnTo>
                <a:lnTo>
                  <a:pt x="600" y="787"/>
                </a:lnTo>
                <a:lnTo>
                  <a:pt x="396" y="975"/>
                </a:lnTo>
                <a:lnTo>
                  <a:pt x="200" y="975"/>
                </a:lnTo>
                <a:lnTo>
                  <a:pt x="60" y="876"/>
                </a:lnTo>
                <a:lnTo>
                  <a:pt x="93" y="754"/>
                </a:lnTo>
                <a:lnTo>
                  <a:pt x="3" y="735"/>
                </a:lnTo>
                <a:lnTo>
                  <a:pt x="0" y="816"/>
                </a:lnTo>
                <a:lnTo>
                  <a:pt x="20" y="1018"/>
                </a:lnTo>
                <a:lnTo>
                  <a:pt x="50" y="1144"/>
                </a:lnTo>
                <a:lnTo>
                  <a:pt x="89" y="1188"/>
                </a:lnTo>
                <a:lnTo>
                  <a:pt x="167" y="1236"/>
                </a:lnTo>
                <a:lnTo>
                  <a:pt x="5" y="1324"/>
                </a:lnTo>
                <a:lnTo>
                  <a:pt x="14" y="1393"/>
                </a:lnTo>
                <a:lnTo>
                  <a:pt x="123" y="1470"/>
                </a:lnTo>
                <a:lnTo>
                  <a:pt x="278" y="1519"/>
                </a:lnTo>
                <a:lnTo>
                  <a:pt x="621" y="1521"/>
                </a:lnTo>
                <a:lnTo>
                  <a:pt x="855" y="1669"/>
                </a:lnTo>
                <a:lnTo>
                  <a:pt x="1349" y="1821"/>
                </a:lnTo>
                <a:lnTo>
                  <a:pt x="1689" y="2026"/>
                </a:lnTo>
                <a:lnTo>
                  <a:pt x="1728" y="2184"/>
                </a:lnTo>
                <a:lnTo>
                  <a:pt x="1866" y="2271"/>
                </a:lnTo>
                <a:lnTo>
                  <a:pt x="1943" y="2521"/>
                </a:lnTo>
                <a:lnTo>
                  <a:pt x="2063" y="2626"/>
                </a:lnTo>
                <a:lnTo>
                  <a:pt x="2063" y="2991"/>
                </a:lnTo>
                <a:lnTo>
                  <a:pt x="1820" y="3078"/>
                </a:lnTo>
                <a:lnTo>
                  <a:pt x="1673" y="3171"/>
                </a:lnTo>
                <a:lnTo>
                  <a:pt x="1547" y="3384"/>
                </a:lnTo>
                <a:lnTo>
                  <a:pt x="1518" y="3561"/>
                </a:lnTo>
                <a:lnTo>
                  <a:pt x="1695" y="3532"/>
                </a:lnTo>
                <a:lnTo>
                  <a:pt x="1917" y="3531"/>
                </a:lnTo>
                <a:lnTo>
                  <a:pt x="2124" y="3543"/>
                </a:lnTo>
                <a:lnTo>
                  <a:pt x="2160" y="3472"/>
                </a:lnTo>
                <a:lnTo>
                  <a:pt x="2280" y="3366"/>
                </a:lnTo>
                <a:lnTo>
                  <a:pt x="2370" y="3454"/>
                </a:lnTo>
                <a:lnTo>
                  <a:pt x="2688" y="3421"/>
                </a:lnTo>
                <a:lnTo>
                  <a:pt x="2936" y="3652"/>
                </a:lnTo>
                <a:lnTo>
                  <a:pt x="3227" y="394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9"/>
          <p:cNvSpPr/>
          <p:nvPr/>
        </p:nvSpPr>
        <p:spPr>
          <a:xfrm>
            <a:off x="12655359" y="5085492"/>
            <a:ext cx="222231" cy="164483"/>
          </a:xfrm>
          <a:custGeom>
            <a:avLst/>
            <a:gdLst/>
            <a:ahLst/>
            <a:cxnLst/>
            <a:rect l="l" t="t" r="r" b="b"/>
            <a:pathLst>
              <a:path w="402" h="285" extrusionOk="0">
                <a:moveTo>
                  <a:pt x="266" y="59"/>
                </a:moveTo>
                <a:lnTo>
                  <a:pt x="186" y="60"/>
                </a:lnTo>
                <a:lnTo>
                  <a:pt x="102" y="90"/>
                </a:lnTo>
                <a:lnTo>
                  <a:pt x="6" y="0"/>
                </a:lnTo>
                <a:lnTo>
                  <a:pt x="0" y="126"/>
                </a:lnTo>
                <a:lnTo>
                  <a:pt x="84" y="138"/>
                </a:lnTo>
                <a:lnTo>
                  <a:pt x="144" y="144"/>
                </a:lnTo>
                <a:lnTo>
                  <a:pt x="150" y="192"/>
                </a:lnTo>
                <a:lnTo>
                  <a:pt x="210" y="252"/>
                </a:lnTo>
                <a:lnTo>
                  <a:pt x="276" y="270"/>
                </a:lnTo>
                <a:lnTo>
                  <a:pt x="357" y="285"/>
                </a:lnTo>
                <a:lnTo>
                  <a:pt x="402" y="234"/>
                </a:lnTo>
                <a:lnTo>
                  <a:pt x="348" y="240"/>
                </a:lnTo>
                <a:lnTo>
                  <a:pt x="300" y="240"/>
                </a:lnTo>
                <a:lnTo>
                  <a:pt x="270" y="192"/>
                </a:lnTo>
                <a:lnTo>
                  <a:pt x="264" y="126"/>
                </a:lnTo>
                <a:lnTo>
                  <a:pt x="266" y="59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49"/>
          <p:cNvSpPr/>
          <p:nvPr/>
        </p:nvSpPr>
        <p:spPr>
          <a:xfrm>
            <a:off x="3831844" y="4150522"/>
            <a:ext cx="235952" cy="178912"/>
          </a:xfrm>
          <a:custGeom>
            <a:avLst/>
            <a:gdLst/>
            <a:ahLst/>
            <a:cxnLst/>
            <a:rect l="l" t="t" r="r" b="b"/>
            <a:pathLst>
              <a:path w="427" h="312" extrusionOk="0">
                <a:moveTo>
                  <a:pt x="64" y="0"/>
                </a:moveTo>
                <a:lnTo>
                  <a:pt x="0" y="96"/>
                </a:lnTo>
                <a:lnTo>
                  <a:pt x="64" y="136"/>
                </a:lnTo>
                <a:lnTo>
                  <a:pt x="144" y="176"/>
                </a:lnTo>
                <a:lnTo>
                  <a:pt x="232" y="208"/>
                </a:lnTo>
                <a:lnTo>
                  <a:pt x="360" y="312"/>
                </a:lnTo>
                <a:lnTo>
                  <a:pt x="427" y="227"/>
                </a:lnTo>
                <a:lnTo>
                  <a:pt x="360" y="208"/>
                </a:lnTo>
                <a:lnTo>
                  <a:pt x="280" y="152"/>
                </a:lnTo>
                <a:lnTo>
                  <a:pt x="152" y="88"/>
                </a:lnTo>
                <a:lnTo>
                  <a:pt x="64" y="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9"/>
          <p:cNvSpPr/>
          <p:nvPr/>
        </p:nvSpPr>
        <p:spPr>
          <a:xfrm>
            <a:off x="6257213" y="4672836"/>
            <a:ext cx="98771" cy="80801"/>
          </a:xfrm>
          <a:custGeom>
            <a:avLst/>
            <a:gdLst/>
            <a:ahLst/>
            <a:cxnLst/>
            <a:rect l="l" t="t" r="r" b="b"/>
            <a:pathLst>
              <a:path w="181" h="140" extrusionOk="0">
                <a:moveTo>
                  <a:pt x="157" y="140"/>
                </a:moveTo>
                <a:lnTo>
                  <a:pt x="181" y="45"/>
                </a:lnTo>
                <a:lnTo>
                  <a:pt x="91" y="0"/>
                </a:lnTo>
                <a:lnTo>
                  <a:pt x="0" y="45"/>
                </a:lnTo>
                <a:lnTo>
                  <a:pt x="69" y="84"/>
                </a:lnTo>
                <a:lnTo>
                  <a:pt x="157" y="14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49"/>
          <p:cNvSpPr/>
          <p:nvPr/>
        </p:nvSpPr>
        <p:spPr>
          <a:xfrm>
            <a:off x="5447844" y="4390038"/>
            <a:ext cx="87795" cy="109655"/>
          </a:xfrm>
          <a:custGeom>
            <a:avLst/>
            <a:gdLst/>
            <a:ahLst/>
            <a:cxnLst/>
            <a:rect l="l" t="t" r="r" b="b"/>
            <a:pathLst>
              <a:path w="159" h="192" extrusionOk="0">
                <a:moveTo>
                  <a:pt x="159" y="38"/>
                </a:moveTo>
                <a:lnTo>
                  <a:pt x="80" y="0"/>
                </a:lnTo>
                <a:lnTo>
                  <a:pt x="23" y="38"/>
                </a:lnTo>
                <a:lnTo>
                  <a:pt x="0" y="120"/>
                </a:lnTo>
                <a:lnTo>
                  <a:pt x="23" y="174"/>
                </a:lnTo>
                <a:lnTo>
                  <a:pt x="88" y="192"/>
                </a:lnTo>
                <a:lnTo>
                  <a:pt x="144" y="160"/>
                </a:lnTo>
                <a:lnTo>
                  <a:pt x="159" y="38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9"/>
          <p:cNvSpPr/>
          <p:nvPr/>
        </p:nvSpPr>
        <p:spPr>
          <a:xfrm>
            <a:off x="5681051" y="4594921"/>
            <a:ext cx="52128" cy="126970"/>
          </a:xfrm>
          <a:custGeom>
            <a:avLst/>
            <a:gdLst/>
            <a:ahLst/>
            <a:cxnLst/>
            <a:rect l="l" t="t" r="r" b="b"/>
            <a:pathLst>
              <a:path w="96" h="221" extrusionOk="0">
                <a:moveTo>
                  <a:pt x="96" y="125"/>
                </a:moveTo>
                <a:lnTo>
                  <a:pt x="8" y="0"/>
                </a:lnTo>
                <a:lnTo>
                  <a:pt x="0" y="117"/>
                </a:lnTo>
                <a:lnTo>
                  <a:pt x="32" y="221"/>
                </a:lnTo>
                <a:lnTo>
                  <a:pt x="96" y="205"/>
                </a:lnTo>
                <a:lnTo>
                  <a:pt x="96" y="125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9"/>
          <p:cNvSpPr/>
          <p:nvPr/>
        </p:nvSpPr>
        <p:spPr>
          <a:xfrm>
            <a:off x="5755129" y="4716122"/>
            <a:ext cx="109745" cy="66374"/>
          </a:xfrm>
          <a:custGeom>
            <a:avLst/>
            <a:gdLst/>
            <a:ahLst/>
            <a:cxnLst/>
            <a:rect l="l" t="t" r="r" b="b"/>
            <a:pathLst>
              <a:path w="200" h="112" extrusionOk="0">
                <a:moveTo>
                  <a:pt x="200" y="96"/>
                </a:moveTo>
                <a:lnTo>
                  <a:pt x="112" y="24"/>
                </a:lnTo>
                <a:lnTo>
                  <a:pt x="40" y="0"/>
                </a:lnTo>
                <a:lnTo>
                  <a:pt x="8" y="24"/>
                </a:lnTo>
                <a:lnTo>
                  <a:pt x="0" y="112"/>
                </a:lnTo>
                <a:lnTo>
                  <a:pt x="112" y="104"/>
                </a:lnTo>
                <a:lnTo>
                  <a:pt x="200" y="96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49"/>
          <p:cNvSpPr/>
          <p:nvPr/>
        </p:nvSpPr>
        <p:spPr>
          <a:xfrm>
            <a:off x="5837439" y="4684380"/>
            <a:ext cx="79565" cy="66374"/>
          </a:xfrm>
          <a:custGeom>
            <a:avLst/>
            <a:gdLst/>
            <a:ahLst/>
            <a:cxnLst/>
            <a:rect l="l" t="t" r="r" b="b"/>
            <a:pathLst>
              <a:path w="144" h="112" extrusionOk="0">
                <a:moveTo>
                  <a:pt x="144" y="88"/>
                </a:moveTo>
                <a:lnTo>
                  <a:pt x="64" y="0"/>
                </a:lnTo>
                <a:lnTo>
                  <a:pt x="0" y="8"/>
                </a:lnTo>
                <a:lnTo>
                  <a:pt x="64" y="72"/>
                </a:lnTo>
                <a:lnTo>
                  <a:pt x="104" y="112"/>
                </a:lnTo>
                <a:lnTo>
                  <a:pt x="144" y="88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9"/>
          <p:cNvSpPr/>
          <p:nvPr/>
        </p:nvSpPr>
        <p:spPr>
          <a:xfrm>
            <a:off x="6158442" y="4672836"/>
            <a:ext cx="49386" cy="66372"/>
          </a:xfrm>
          <a:custGeom>
            <a:avLst/>
            <a:gdLst/>
            <a:ahLst/>
            <a:cxnLst/>
            <a:rect l="l" t="t" r="r" b="b"/>
            <a:pathLst>
              <a:path w="91" h="116" extrusionOk="0">
                <a:moveTo>
                  <a:pt x="91" y="84"/>
                </a:moveTo>
                <a:lnTo>
                  <a:pt x="91" y="0"/>
                </a:lnTo>
                <a:lnTo>
                  <a:pt x="0" y="0"/>
                </a:lnTo>
                <a:lnTo>
                  <a:pt x="19" y="76"/>
                </a:lnTo>
                <a:lnTo>
                  <a:pt x="51" y="116"/>
                </a:lnTo>
                <a:lnTo>
                  <a:pt x="91" y="8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9"/>
          <p:cNvSpPr/>
          <p:nvPr/>
        </p:nvSpPr>
        <p:spPr>
          <a:xfrm>
            <a:off x="6281906" y="5013351"/>
            <a:ext cx="74079" cy="155827"/>
          </a:xfrm>
          <a:custGeom>
            <a:avLst/>
            <a:gdLst/>
            <a:ahLst/>
            <a:cxnLst/>
            <a:rect l="l" t="t" r="r" b="b"/>
            <a:pathLst>
              <a:path w="136" h="272" extrusionOk="0">
                <a:moveTo>
                  <a:pt x="46" y="272"/>
                </a:moveTo>
                <a:lnTo>
                  <a:pt x="0" y="227"/>
                </a:lnTo>
                <a:lnTo>
                  <a:pt x="40" y="167"/>
                </a:lnTo>
                <a:lnTo>
                  <a:pt x="46" y="46"/>
                </a:lnTo>
                <a:lnTo>
                  <a:pt x="91" y="0"/>
                </a:lnTo>
                <a:lnTo>
                  <a:pt x="136" y="46"/>
                </a:lnTo>
                <a:lnTo>
                  <a:pt x="120" y="175"/>
                </a:lnTo>
                <a:lnTo>
                  <a:pt x="46" y="272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49"/>
          <p:cNvSpPr/>
          <p:nvPr/>
        </p:nvSpPr>
        <p:spPr>
          <a:xfrm>
            <a:off x="11508520" y="7425797"/>
            <a:ext cx="230465" cy="101003"/>
          </a:xfrm>
          <a:custGeom>
            <a:avLst/>
            <a:gdLst/>
            <a:ahLst/>
            <a:cxnLst/>
            <a:rect l="l" t="t" r="r" b="b"/>
            <a:pathLst>
              <a:path w="418" h="174" extrusionOk="0">
                <a:moveTo>
                  <a:pt x="227" y="174"/>
                </a:moveTo>
                <a:lnTo>
                  <a:pt x="332" y="120"/>
                </a:lnTo>
                <a:lnTo>
                  <a:pt x="418" y="39"/>
                </a:lnTo>
                <a:lnTo>
                  <a:pt x="389" y="0"/>
                </a:lnTo>
                <a:lnTo>
                  <a:pt x="332" y="63"/>
                </a:lnTo>
                <a:lnTo>
                  <a:pt x="216" y="77"/>
                </a:lnTo>
                <a:lnTo>
                  <a:pt x="149" y="58"/>
                </a:lnTo>
                <a:lnTo>
                  <a:pt x="149" y="10"/>
                </a:lnTo>
                <a:lnTo>
                  <a:pt x="72" y="20"/>
                </a:lnTo>
                <a:lnTo>
                  <a:pt x="0" y="38"/>
                </a:lnTo>
                <a:lnTo>
                  <a:pt x="39" y="106"/>
                </a:lnTo>
                <a:lnTo>
                  <a:pt x="111" y="96"/>
                </a:lnTo>
                <a:lnTo>
                  <a:pt x="227" y="17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49"/>
          <p:cNvSpPr/>
          <p:nvPr/>
        </p:nvSpPr>
        <p:spPr>
          <a:xfrm>
            <a:off x="10485147" y="5570287"/>
            <a:ext cx="661212" cy="1125412"/>
          </a:xfrm>
          <a:custGeom>
            <a:avLst/>
            <a:gdLst/>
            <a:ahLst/>
            <a:cxnLst/>
            <a:rect l="l" t="t" r="r" b="b"/>
            <a:pathLst>
              <a:path w="1205" h="1950" extrusionOk="0">
                <a:moveTo>
                  <a:pt x="225" y="1950"/>
                </a:moveTo>
                <a:lnTo>
                  <a:pt x="50" y="1875"/>
                </a:lnTo>
                <a:lnTo>
                  <a:pt x="0" y="1775"/>
                </a:lnTo>
                <a:lnTo>
                  <a:pt x="60" y="1610"/>
                </a:lnTo>
                <a:lnTo>
                  <a:pt x="80" y="1470"/>
                </a:lnTo>
                <a:lnTo>
                  <a:pt x="150" y="1325"/>
                </a:lnTo>
                <a:lnTo>
                  <a:pt x="155" y="1130"/>
                </a:lnTo>
                <a:lnTo>
                  <a:pt x="80" y="935"/>
                </a:lnTo>
                <a:lnTo>
                  <a:pt x="20" y="795"/>
                </a:lnTo>
                <a:lnTo>
                  <a:pt x="30" y="522"/>
                </a:lnTo>
                <a:lnTo>
                  <a:pt x="12" y="449"/>
                </a:lnTo>
                <a:lnTo>
                  <a:pt x="63" y="425"/>
                </a:lnTo>
                <a:lnTo>
                  <a:pt x="125" y="414"/>
                </a:lnTo>
                <a:lnTo>
                  <a:pt x="147" y="341"/>
                </a:lnTo>
                <a:lnTo>
                  <a:pt x="146" y="284"/>
                </a:lnTo>
                <a:lnTo>
                  <a:pt x="159" y="215"/>
                </a:lnTo>
                <a:lnTo>
                  <a:pt x="203" y="138"/>
                </a:lnTo>
                <a:lnTo>
                  <a:pt x="272" y="59"/>
                </a:lnTo>
                <a:lnTo>
                  <a:pt x="350" y="6"/>
                </a:lnTo>
                <a:lnTo>
                  <a:pt x="528" y="0"/>
                </a:lnTo>
                <a:lnTo>
                  <a:pt x="680" y="120"/>
                </a:lnTo>
                <a:lnTo>
                  <a:pt x="920" y="242"/>
                </a:lnTo>
                <a:lnTo>
                  <a:pt x="1025" y="255"/>
                </a:lnTo>
                <a:lnTo>
                  <a:pt x="1205" y="395"/>
                </a:lnTo>
                <a:lnTo>
                  <a:pt x="1176" y="500"/>
                </a:lnTo>
                <a:lnTo>
                  <a:pt x="810" y="825"/>
                </a:lnTo>
                <a:lnTo>
                  <a:pt x="780" y="740"/>
                </a:lnTo>
                <a:lnTo>
                  <a:pt x="900" y="675"/>
                </a:lnTo>
                <a:lnTo>
                  <a:pt x="910" y="490"/>
                </a:lnTo>
                <a:lnTo>
                  <a:pt x="855" y="390"/>
                </a:lnTo>
                <a:lnTo>
                  <a:pt x="735" y="350"/>
                </a:lnTo>
                <a:lnTo>
                  <a:pt x="575" y="450"/>
                </a:lnTo>
                <a:lnTo>
                  <a:pt x="435" y="560"/>
                </a:lnTo>
                <a:lnTo>
                  <a:pt x="525" y="765"/>
                </a:lnTo>
                <a:lnTo>
                  <a:pt x="560" y="935"/>
                </a:lnTo>
                <a:lnTo>
                  <a:pt x="485" y="1085"/>
                </a:lnTo>
                <a:lnTo>
                  <a:pt x="510" y="1290"/>
                </a:lnTo>
                <a:lnTo>
                  <a:pt x="560" y="1395"/>
                </a:lnTo>
                <a:lnTo>
                  <a:pt x="465" y="1505"/>
                </a:lnTo>
                <a:lnTo>
                  <a:pt x="465" y="1655"/>
                </a:lnTo>
                <a:lnTo>
                  <a:pt x="540" y="1835"/>
                </a:lnTo>
                <a:lnTo>
                  <a:pt x="335" y="1880"/>
                </a:lnTo>
                <a:lnTo>
                  <a:pt x="225" y="1950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49"/>
          <p:cNvSpPr/>
          <p:nvPr/>
        </p:nvSpPr>
        <p:spPr>
          <a:xfrm>
            <a:off x="10317785" y="5330778"/>
            <a:ext cx="315516" cy="715655"/>
          </a:xfrm>
          <a:custGeom>
            <a:avLst/>
            <a:gdLst/>
            <a:ahLst/>
            <a:cxnLst/>
            <a:rect l="l" t="t" r="r" b="b"/>
            <a:pathLst>
              <a:path w="579" h="1239" extrusionOk="0">
                <a:moveTo>
                  <a:pt x="0" y="834"/>
                </a:moveTo>
                <a:lnTo>
                  <a:pt x="127" y="765"/>
                </a:lnTo>
                <a:lnTo>
                  <a:pt x="207" y="702"/>
                </a:lnTo>
                <a:lnTo>
                  <a:pt x="207" y="585"/>
                </a:lnTo>
                <a:lnTo>
                  <a:pt x="232" y="475"/>
                </a:lnTo>
                <a:lnTo>
                  <a:pt x="312" y="418"/>
                </a:lnTo>
                <a:lnTo>
                  <a:pt x="262" y="165"/>
                </a:lnTo>
                <a:lnTo>
                  <a:pt x="310" y="0"/>
                </a:lnTo>
                <a:lnTo>
                  <a:pt x="385" y="22"/>
                </a:lnTo>
                <a:lnTo>
                  <a:pt x="357" y="166"/>
                </a:lnTo>
                <a:lnTo>
                  <a:pt x="490" y="226"/>
                </a:lnTo>
                <a:lnTo>
                  <a:pt x="547" y="363"/>
                </a:lnTo>
                <a:lnTo>
                  <a:pt x="579" y="474"/>
                </a:lnTo>
                <a:lnTo>
                  <a:pt x="510" y="552"/>
                </a:lnTo>
                <a:lnTo>
                  <a:pt x="469" y="627"/>
                </a:lnTo>
                <a:lnTo>
                  <a:pt x="454" y="691"/>
                </a:lnTo>
                <a:lnTo>
                  <a:pt x="453" y="759"/>
                </a:lnTo>
                <a:lnTo>
                  <a:pt x="433" y="828"/>
                </a:lnTo>
                <a:lnTo>
                  <a:pt x="373" y="840"/>
                </a:lnTo>
                <a:lnTo>
                  <a:pt x="319" y="862"/>
                </a:lnTo>
                <a:lnTo>
                  <a:pt x="337" y="936"/>
                </a:lnTo>
                <a:lnTo>
                  <a:pt x="331" y="1083"/>
                </a:lnTo>
                <a:lnTo>
                  <a:pt x="327" y="1210"/>
                </a:lnTo>
                <a:lnTo>
                  <a:pt x="141" y="1239"/>
                </a:lnTo>
                <a:lnTo>
                  <a:pt x="36" y="1122"/>
                </a:lnTo>
                <a:lnTo>
                  <a:pt x="70" y="955"/>
                </a:lnTo>
                <a:lnTo>
                  <a:pt x="0" y="83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49"/>
          <p:cNvSpPr/>
          <p:nvPr/>
        </p:nvSpPr>
        <p:spPr>
          <a:xfrm>
            <a:off x="12896795" y="6046431"/>
            <a:ext cx="227719" cy="66372"/>
          </a:xfrm>
          <a:custGeom>
            <a:avLst/>
            <a:gdLst/>
            <a:ahLst/>
            <a:cxnLst/>
            <a:rect l="l" t="t" r="r" b="b"/>
            <a:pathLst>
              <a:path w="418" h="114" extrusionOk="0">
                <a:moveTo>
                  <a:pt x="55" y="114"/>
                </a:moveTo>
                <a:lnTo>
                  <a:pt x="0" y="88"/>
                </a:lnTo>
                <a:lnTo>
                  <a:pt x="120" y="8"/>
                </a:lnTo>
                <a:lnTo>
                  <a:pt x="232" y="0"/>
                </a:lnTo>
                <a:lnTo>
                  <a:pt x="320" y="8"/>
                </a:lnTo>
                <a:lnTo>
                  <a:pt x="418" y="24"/>
                </a:lnTo>
                <a:lnTo>
                  <a:pt x="368" y="56"/>
                </a:lnTo>
                <a:lnTo>
                  <a:pt x="248" y="64"/>
                </a:lnTo>
                <a:lnTo>
                  <a:pt x="144" y="80"/>
                </a:lnTo>
                <a:lnTo>
                  <a:pt x="55" y="114"/>
                </a:lnTo>
                <a:close/>
              </a:path>
            </a:pathLst>
          </a:custGeom>
          <a:solidFill>
            <a:srgbClr val="C4B79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8398" dir="6993903" algn="ctr" rotWithShape="0">
              <a:srgbClr val="B2B2B2">
                <a:alpha val="49800"/>
              </a:srgbClr>
            </a:outerShdw>
          </a:effectLst>
        </p:spPr>
        <p:txBody>
          <a:bodyPr spcFirstLastPara="1" wrap="square" lIns="137126" tIns="68544" rIns="137126" bIns="68544" anchor="t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3" name="Google Shape;583;p49"/>
          <p:cNvGrpSpPr/>
          <p:nvPr/>
        </p:nvGrpSpPr>
        <p:grpSpPr>
          <a:xfrm>
            <a:off x="490597" y="3550653"/>
            <a:ext cx="3645705" cy="1728181"/>
            <a:chOff x="416520" y="4549069"/>
            <a:chExt cx="2109600" cy="1705018"/>
          </a:xfrm>
        </p:grpSpPr>
        <p:sp>
          <p:nvSpPr>
            <p:cNvPr id="584" name="Google Shape;584;p49"/>
            <p:cNvSpPr/>
            <p:nvPr/>
          </p:nvSpPr>
          <p:spPr>
            <a:xfrm>
              <a:off x="416520" y="4964087"/>
              <a:ext cx="2109600" cy="1290000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2250">
                  <a:latin typeface="Montserrat"/>
                  <a:ea typeface="Montserrat"/>
                  <a:cs typeface="Montserrat"/>
                  <a:sym typeface="Montserrat"/>
                </a:rPr>
                <a:t>          </a:t>
              </a:r>
              <a:endParaRPr sz="225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5" name="Google Shape;585;p49"/>
            <p:cNvSpPr/>
            <p:nvPr/>
          </p:nvSpPr>
          <p:spPr>
            <a:xfrm>
              <a:off x="680339" y="4549069"/>
              <a:ext cx="1581900" cy="647803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1950" b="1" dirty="0">
                  <a:latin typeface="Montserrat"/>
                  <a:ea typeface="Montserrat"/>
                  <a:cs typeface="Montserrat"/>
                  <a:sym typeface="Montserrat"/>
                </a:rPr>
                <a:t>Great Jakarta Province</a:t>
              </a:r>
              <a:endParaRPr sz="225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6" name="Google Shape;586;p49"/>
            <p:cNvSpPr txBox="1"/>
            <p:nvPr/>
          </p:nvSpPr>
          <p:spPr>
            <a:xfrm>
              <a:off x="480821" y="5304587"/>
              <a:ext cx="1978500" cy="487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100" dirty="0">
                  <a:latin typeface="Montserrat"/>
                  <a:ea typeface="Montserrat"/>
                  <a:cs typeface="Montserrat"/>
                  <a:sym typeface="Montserrat"/>
                </a:rPr>
                <a:t>South Jakarta</a:t>
              </a:r>
              <a:endParaRPr sz="21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4000"/>
                </a:lnSpc>
              </a:pPr>
              <a:r>
                <a:rPr lang="en-US" sz="2100" dirty="0">
                  <a:latin typeface="Montserrat"/>
                  <a:ea typeface="Montserrat"/>
                  <a:cs typeface="Montserrat"/>
                  <a:sym typeface="Montserrat"/>
                </a:rPr>
                <a:t>North Jakarta</a:t>
              </a:r>
              <a:endParaRPr sz="21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87" name="Google Shape;587;p49"/>
          <p:cNvSpPr/>
          <p:nvPr/>
        </p:nvSpPr>
        <p:spPr>
          <a:xfrm>
            <a:off x="6926851" y="6563382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8" name="Google Shape;588;p49"/>
          <p:cNvCxnSpPr>
            <a:stCxn id="587" idx="0"/>
            <a:endCxn id="584" idx="3"/>
          </p:cNvCxnSpPr>
          <p:nvPr/>
        </p:nvCxnSpPr>
        <p:spPr>
          <a:xfrm rot="16200000" flipV="1">
            <a:off x="4609444" y="4151931"/>
            <a:ext cx="1938310" cy="2884592"/>
          </a:xfrm>
          <a:prstGeom prst="bentConnector2">
            <a:avLst/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cxnSp>
        <p:nvCxnSpPr>
          <p:cNvPr id="589" name="Google Shape;589;p49"/>
          <p:cNvCxnSpPr>
            <a:cxnSpLocks/>
            <a:stCxn id="590" idx="4"/>
            <a:endCxn id="605" idx="3"/>
          </p:cNvCxnSpPr>
          <p:nvPr/>
        </p:nvCxnSpPr>
        <p:spPr>
          <a:xfrm rot="5400000">
            <a:off x="5386287" y="7096432"/>
            <a:ext cx="1472071" cy="1305344"/>
          </a:xfrm>
          <a:prstGeom prst="bentConnector2">
            <a:avLst/>
          </a:prstGeom>
          <a:noFill/>
          <a:ln w="9525" cap="flat" cmpd="sng">
            <a:solidFill>
              <a:srgbClr val="C0504D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590" name="Google Shape;590;p49"/>
          <p:cNvSpPr/>
          <p:nvPr/>
        </p:nvSpPr>
        <p:spPr>
          <a:xfrm>
            <a:off x="6680952" y="6815084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49"/>
          <p:cNvGrpSpPr/>
          <p:nvPr/>
        </p:nvGrpSpPr>
        <p:grpSpPr>
          <a:xfrm>
            <a:off x="10317785" y="1992014"/>
            <a:ext cx="3645705" cy="1312326"/>
            <a:chOff x="416520" y="4774171"/>
            <a:chExt cx="2109600" cy="1479916"/>
          </a:xfrm>
        </p:grpSpPr>
        <p:sp>
          <p:nvSpPr>
            <p:cNvPr id="593" name="Google Shape;593;p49"/>
            <p:cNvSpPr/>
            <p:nvPr/>
          </p:nvSpPr>
          <p:spPr>
            <a:xfrm>
              <a:off x="416520" y="4964087"/>
              <a:ext cx="2109600" cy="1290000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          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49"/>
            <p:cNvSpPr/>
            <p:nvPr/>
          </p:nvSpPr>
          <p:spPr>
            <a:xfrm>
              <a:off x="680339" y="4774171"/>
              <a:ext cx="1581900" cy="4227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2250" b="1" dirty="0">
                  <a:latin typeface="Montserrat"/>
                  <a:ea typeface="Montserrat"/>
                  <a:cs typeface="Montserrat"/>
                  <a:sym typeface="Montserrat"/>
                </a:rPr>
                <a:t>East Kalimantan</a:t>
              </a:r>
              <a:endParaRPr sz="255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95" name="Google Shape;595;p49"/>
            <p:cNvSpPr txBox="1"/>
            <p:nvPr/>
          </p:nvSpPr>
          <p:spPr>
            <a:xfrm>
              <a:off x="481277" y="5301819"/>
              <a:ext cx="19785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250" dirty="0" err="1">
                  <a:latin typeface="Montserrat"/>
                  <a:ea typeface="Montserrat"/>
                  <a:cs typeface="Montserrat"/>
                  <a:sym typeface="Montserrat"/>
                </a:rPr>
                <a:t>Bontang</a:t>
              </a:r>
              <a:r>
                <a:rPr lang="en-US" sz="2250" dirty="0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225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96" name="Google Shape;596;p49"/>
          <p:cNvSpPr/>
          <p:nvPr/>
        </p:nvSpPr>
        <p:spPr>
          <a:xfrm>
            <a:off x="9769688" y="4887663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7" name="Google Shape;597;p49"/>
          <p:cNvCxnSpPr>
            <a:stCxn id="596" idx="0"/>
            <a:endCxn id="593" idx="1"/>
          </p:cNvCxnSpPr>
          <p:nvPr/>
        </p:nvCxnSpPr>
        <p:spPr>
          <a:xfrm rot="5400000" flipH="1" flipV="1">
            <a:off x="9013116" y="3582997"/>
            <a:ext cx="2155280" cy="454054"/>
          </a:xfrm>
          <a:prstGeom prst="bentConnector2">
            <a:avLst/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grpSp>
        <p:nvGrpSpPr>
          <p:cNvPr id="598" name="Google Shape;598;p49"/>
          <p:cNvGrpSpPr/>
          <p:nvPr/>
        </p:nvGrpSpPr>
        <p:grpSpPr>
          <a:xfrm>
            <a:off x="9678625" y="8219388"/>
            <a:ext cx="2976735" cy="1623270"/>
            <a:chOff x="416520" y="4774171"/>
            <a:chExt cx="2109600" cy="1479916"/>
          </a:xfrm>
        </p:grpSpPr>
        <p:sp>
          <p:nvSpPr>
            <p:cNvPr id="599" name="Google Shape;599;p49"/>
            <p:cNvSpPr/>
            <p:nvPr/>
          </p:nvSpPr>
          <p:spPr>
            <a:xfrm>
              <a:off x="416520" y="4964087"/>
              <a:ext cx="2109600" cy="1290000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          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49"/>
            <p:cNvSpPr/>
            <p:nvPr/>
          </p:nvSpPr>
          <p:spPr>
            <a:xfrm>
              <a:off x="680339" y="4774171"/>
              <a:ext cx="1581900" cy="4227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2100" b="1">
                  <a:latin typeface="Montserrat"/>
                  <a:ea typeface="Montserrat"/>
                  <a:cs typeface="Montserrat"/>
                  <a:sym typeface="Montserrat"/>
                </a:rPr>
                <a:t>East Java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01" name="Google Shape;601;p49"/>
            <p:cNvSpPr txBox="1"/>
            <p:nvPr/>
          </p:nvSpPr>
          <p:spPr>
            <a:xfrm>
              <a:off x="481277" y="5301819"/>
              <a:ext cx="19785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100" dirty="0" err="1">
                  <a:latin typeface="Montserrat"/>
                  <a:ea typeface="Montserrat"/>
                  <a:cs typeface="Montserrat"/>
                  <a:sym typeface="Montserrat"/>
                </a:rPr>
                <a:t>Sidoarjo</a:t>
              </a:r>
              <a:r>
                <a:rPr lang="en-US" sz="2100" dirty="0">
                  <a:latin typeface="Montserrat"/>
                  <a:ea typeface="Montserrat"/>
                  <a:cs typeface="Montserrat"/>
                  <a:sym typeface="Montserrat"/>
                </a:rPr>
                <a:t/>
              </a:r>
              <a:br>
                <a:rPr lang="en-US" sz="2100" dirty="0"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2100" dirty="0" err="1">
                  <a:latin typeface="Montserrat"/>
                  <a:ea typeface="Montserrat"/>
                  <a:cs typeface="Montserrat"/>
                  <a:sym typeface="Montserrat"/>
                </a:rPr>
                <a:t>Banyuwangi</a:t>
              </a:r>
              <a:endParaRPr sz="21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02" name="Google Shape;602;p49"/>
          <p:cNvSpPr/>
          <p:nvPr/>
        </p:nvSpPr>
        <p:spPr>
          <a:xfrm>
            <a:off x="8613027" y="7246821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3" name="Google Shape;603;p49"/>
          <p:cNvCxnSpPr>
            <a:cxnSpLocks/>
          </p:cNvCxnSpPr>
          <p:nvPr/>
        </p:nvCxnSpPr>
        <p:spPr>
          <a:xfrm rot="16200000" flipH="1">
            <a:off x="8305163" y="7797728"/>
            <a:ext cx="1714867" cy="960037"/>
          </a:xfrm>
          <a:prstGeom prst="bentConnector2">
            <a:avLst/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grpSp>
        <p:nvGrpSpPr>
          <p:cNvPr id="604" name="Google Shape;604;p49"/>
          <p:cNvGrpSpPr/>
          <p:nvPr/>
        </p:nvGrpSpPr>
        <p:grpSpPr>
          <a:xfrm>
            <a:off x="1823946" y="7752476"/>
            <a:ext cx="3645705" cy="1520499"/>
            <a:chOff x="430573" y="4774171"/>
            <a:chExt cx="2109600" cy="1251548"/>
          </a:xfrm>
        </p:grpSpPr>
        <p:sp>
          <p:nvSpPr>
            <p:cNvPr id="605" name="Google Shape;605;p49"/>
            <p:cNvSpPr/>
            <p:nvPr/>
          </p:nvSpPr>
          <p:spPr>
            <a:xfrm>
              <a:off x="430573" y="4914509"/>
              <a:ext cx="2109600" cy="925455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          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06" name="Google Shape;606;p49"/>
            <p:cNvSpPr/>
            <p:nvPr/>
          </p:nvSpPr>
          <p:spPr>
            <a:xfrm>
              <a:off x="680339" y="4774171"/>
              <a:ext cx="1581900" cy="4227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2400" b="1">
                  <a:latin typeface="Montserrat"/>
                  <a:ea typeface="Montserrat"/>
                  <a:cs typeface="Montserrat"/>
                  <a:sym typeface="Montserrat"/>
                </a:rPr>
                <a:t>Banten</a:t>
              </a:r>
              <a:endParaRPr sz="2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91" name="Google Shape;591;p49"/>
            <p:cNvSpPr txBox="1"/>
            <p:nvPr/>
          </p:nvSpPr>
          <p:spPr>
            <a:xfrm>
              <a:off x="481277" y="5301819"/>
              <a:ext cx="19785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400" dirty="0" err="1">
                  <a:latin typeface="Montserrat"/>
                  <a:ea typeface="Montserrat"/>
                  <a:cs typeface="Montserrat"/>
                  <a:sym typeface="Montserrat"/>
                </a:rPr>
                <a:t>Pandeglang</a:t>
              </a:r>
              <a:endParaRPr sz="24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529AF2-102B-46CD-8ABE-7B00DA77473E}"/>
              </a:ext>
            </a:extLst>
          </p:cNvPr>
          <p:cNvGrpSpPr/>
          <p:nvPr/>
        </p:nvGrpSpPr>
        <p:grpSpPr>
          <a:xfrm>
            <a:off x="10646061" y="6620122"/>
            <a:ext cx="3646033" cy="909392"/>
            <a:chOff x="9401598" y="2359945"/>
            <a:chExt cx="2430900" cy="1030390"/>
          </a:xfrm>
        </p:grpSpPr>
        <p:sp>
          <p:nvSpPr>
            <p:cNvPr id="607" name="Google Shape;607;p49"/>
            <p:cNvSpPr/>
            <p:nvPr/>
          </p:nvSpPr>
          <p:spPr>
            <a:xfrm>
              <a:off x="9401598" y="2359945"/>
              <a:ext cx="2430900" cy="876653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          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49"/>
            <p:cNvSpPr/>
            <p:nvPr/>
          </p:nvSpPr>
          <p:spPr>
            <a:xfrm>
              <a:off x="9615837" y="2359955"/>
              <a:ext cx="1822500" cy="3564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2400" b="1">
                  <a:latin typeface="Montserrat"/>
                  <a:ea typeface="Montserrat"/>
                  <a:cs typeface="Montserrat"/>
                  <a:sym typeface="Montserrat"/>
                </a:rPr>
                <a:t>Bali</a:t>
              </a:r>
              <a:endParaRPr sz="2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09" name="Google Shape;609;p49"/>
            <p:cNvSpPr txBox="1"/>
            <p:nvPr/>
          </p:nvSpPr>
          <p:spPr>
            <a:xfrm>
              <a:off x="9477348" y="2779835"/>
              <a:ext cx="22794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250" dirty="0" err="1">
                  <a:latin typeface="Montserrat"/>
                  <a:ea typeface="Montserrat"/>
                  <a:cs typeface="Montserrat"/>
                  <a:sym typeface="Montserrat"/>
                </a:rPr>
                <a:t>Jembrana</a:t>
              </a:r>
              <a:endParaRPr sz="225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610" name="Google Shape;610;p49"/>
          <p:cNvCxnSpPr>
            <a:cxnSpLocks/>
          </p:cNvCxnSpPr>
          <p:nvPr/>
        </p:nvCxnSpPr>
        <p:spPr>
          <a:xfrm rot="5400000" flipH="1" flipV="1">
            <a:off x="9707399" y="6636614"/>
            <a:ext cx="685740" cy="1097185"/>
          </a:xfrm>
          <a:prstGeom prst="bentConnector2">
            <a:avLst/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611" name="Google Shape;611;p49"/>
          <p:cNvSpPr/>
          <p:nvPr/>
        </p:nvSpPr>
        <p:spPr>
          <a:xfrm>
            <a:off x="9396955" y="7393699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2" name="Google Shape;612;p49"/>
          <p:cNvGrpSpPr/>
          <p:nvPr/>
        </p:nvGrpSpPr>
        <p:grpSpPr>
          <a:xfrm>
            <a:off x="419448" y="6083239"/>
            <a:ext cx="3645705" cy="1289857"/>
            <a:chOff x="416520" y="4774171"/>
            <a:chExt cx="2109600" cy="1479916"/>
          </a:xfrm>
        </p:grpSpPr>
        <p:sp>
          <p:nvSpPr>
            <p:cNvPr id="613" name="Google Shape;613;p49"/>
            <p:cNvSpPr/>
            <p:nvPr/>
          </p:nvSpPr>
          <p:spPr>
            <a:xfrm>
              <a:off x="416520" y="4964087"/>
              <a:ext cx="2109600" cy="1290000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2400">
                  <a:latin typeface="Montserrat"/>
                  <a:ea typeface="Montserrat"/>
                  <a:cs typeface="Montserrat"/>
                  <a:sym typeface="Montserrat"/>
                </a:rPr>
                <a:t>          </a:t>
              </a:r>
              <a:endParaRPr sz="24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14" name="Google Shape;614;p49"/>
            <p:cNvSpPr/>
            <p:nvPr/>
          </p:nvSpPr>
          <p:spPr>
            <a:xfrm>
              <a:off x="680339" y="4774171"/>
              <a:ext cx="1581900" cy="4227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2400" b="1">
                  <a:latin typeface="Montserrat"/>
                  <a:ea typeface="Montserrat"/>
                  <a:cs typeface="Montserrat"/>
                  <a:sym typeface="Montserrat"/>
                </a:rPr>
                <a:t>West Java</a:t>
              </a:r>
              <a:endParaRPr sz="2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15" name="Google Shape;615;p49"/>
            <p:cNvSpPr txBox="1"/>
            <p:nvPr/>
          </p:nvSpPr>
          <p:spPr>
            <a:xfrm>
              <a:off x="481267" y="5189384"/>
              <a:ext cx="1978500" cy="105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400" dirty="0">
                  <a:latin typeface="Montserrat"/>
                  <a:ea typeface="Montserrat"/>
                  <a:cs typeface="Montserrat"/>
                  <a:sym typeface="Montserrat"/>
                </a:rPr>
                <a:t>Bogor</a:t>
              </a:r>
            </a:p>
            <a:p>
              <a:pPr>
                <a:lnSpc>
                  <a:spcPct val="114000"/>
                </a:lnSpc>
              </a:pPr>
              <a:r>
                <a:rPr lang="en-US" sz="2400" dirty="0">
                  <a:latin typeface="Montserrat"/>
                  <a:ea typeface="Montserrat"/>
                  <a:cs typeface="Montserrat"/>
                  <a:sym typeface="Montserrat"/>
                </a:rPr>
                <a:t>Subang</a:t>
              </a:r>
              <a:endParaRPr sz="24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616" name="Google Shape;616;p49"/>
          <p:cNvCxnSpPr>
            <a:stCxn id="617" idx="2"/>
            <a:endCxn id="613" idx="3"/>
          </p:cNvCxnSpPr>
          <p:nvPr/>
        </p:nvCxnSpPr>
        <p:spPr>
          <a:xfrm rot="10800000">
            <a:off x="4065152" y="6810931"/>
            <a:ext cx="3019883" cy="184190"/>
          </a:xfrm>
          <a:prstGeom prst="bentConnector3">
            <a:avLst>
              <a:gd name="adj1" fmla="val 99470"/>
            </a:avLst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617" name="Google Shape;617;p49"/>
          <p:cNvSpPr/>
          <p:nvPr/>
        </p:nvSpPr>
        <p:spPr>
          <a:xfrm>
            <a:off x="7085035" y="6896129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9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sp>
        <p:nvSpPr>
          <p:cNvPr id="619" name="Google Shape;619;p49"/>
          <p:cNvSpPr/>
          <p:nvPr/>
        </p:nvSpPr>
        <p:spPr>
          <a:xfrm>
            <a:off x="12573573" y="7683291"/>
            <a:ext cx="7602540" cy="227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103 POSYANDU</a:t>
            </a:r>
            <a:endParaRPr sz="3600" b="1" dirty="0">
              <a:solidFill>
                <a:srgbClr val="FFFFFF"/>
              </a:solidFill>
              <a:highlight>
                <a:srgbClr val="43434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</a:pPr>
            <a:r>
              <a:rPr lang="en-US" sz="3150" dirty="0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6.066  </a:t>
            </a:r>
            <a:r>
              <a:rPr lang="en-US" sz="3150" dirty="0" err="1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3150" dirty="0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150" dirty="0">
              <a:solidFill>
                <a:srgbClr val="FFFFFF"/>
              </a:solidFill>
              <a:highlight>
                <a:srgbClr val="43434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</a:pPr>
            <a:r>
              <a:rPr lang="en-US" sz="3150" dirty="0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399 Ibu </a:t>
            </a:r>
            <a:r>
              <a:rPr lang="en-US" sz="3150" dirty="0" err="1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Hamil</a:t>
            </a:r>
            <a:endParaRPr sz="3150" dirty="0">
              <a:solidFill>
                <a:srgbClr val="FFFFFF"/>
              </a:solidFill>
              <a:highlight>
                <a:srgbClr val="434343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</a:pPr>
            <a:r>
              <a:rPr lang="en-US" sz="3150" dirty="0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955 Ibu </a:t>
            </a:r>
            <a:r>
              <a:rPr lang="en-US" sz="3150" dirty="0" err="1">
                <a:solidFill>
                  <a:srgbClr val="FFFFFF"/>
                </a:solidFill>
                <a:highlight>
                  <a:srgbClr val="434343"/>
                </a:highlight>
                <a:latin typeface="Montserrat"/>
                <a:ea typeface="Montserrat"/>
                <a:cs typeface="Montserrat"/>
                <a:sym typeface="Montserrat"/>
              </a:rPr>
              <a:t>Menyusui</a:t>
            </a:r>
            <a:endParaRPr sz="4650" dirty="0">
              <a:solidFill>
                <a:srgbClr val="FFFFFF"/>
              </a:solidFill>
              <a:highlight>
                <a:srgbClr val="43434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p49"/>
          <p:cNvSpPr txBox="1"/>
          <p:nvPr/>
        </p:nvSpPr>
        <p:spPr>
          <a:xfrm>
            <a:off x="138862" y="9434950"/>
            <a:ext cx="4499609" cy="50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137126" rIns="137126" bIns="137126" anchor="t" anchorCtr="0">
            <a:spAutoFit/>
          </a:bodyPr>
          <a:lstStyle/>
          <a:p>
            <a:r>
              <a:rPr lang="en-US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*POSYANDU: Integrated Healthcare Center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1" name="Google Shape;621;p49" descr="F:\Folder FOI\Dokumen Fahmi\Logo SADARI-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46091" y="247400"/>
            <a:ext cx="2430151" cy="1497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602;p49">
            <a:extLst>
              <a:ext uri="{FF2B5EF4-FFF2-40B4-BE49-F238E27FC236}">
                <a16:creationId xmlns:a16="http://schemas.microsoft.com/office/drawing/2014/main" xmlns="" id="{343ACD03-AF1A-4CBF-97A0-4C55A2C0C618}"/>
              </a:ext>
            </a:extLst>
          </p:cNvPr>
          <p:cNvSpPr/>
          <p:nvPr/>
        </p:nvSpPr>
        <p:spPr>
          <a:xfrm>
            <a:off x="7651710" y="7093809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603;p49">
            <a:extLst>
              <a:ext uri="{FF2B5EF4-FFF2-40B4-BE49-F238E27FC236}">
                <a16:creationId xmlns:a16="http://schemas.microsoft.com/office/drawing/2014/main" xmlns="" id="{BCB9CC14-684C-4726-85F6-F630EA2A6D14}"/>
              </a:ext>
            </a:extLst>
          </p:cNvPr>
          <p:cNvCxnSpPr>
            <a:cxnSpLocks/>
            <a:endCxn id="120" idx="2"/>
          </p:cNvCxnSpPr>
          <p:nvPr/>
        </p:nvCxnSpPr>
        <p:spPr>
          <a:xfrm rot="5400000" flipH="1" flipV="1">
            <a:off x="6186444" y="5466313"/>
            <a:ext cx="3175029" cy="56413"/>
          </a:xfrm>
          <a:prstGeom prst="bentConnector3">
            <a:avLst>
              <a:gd name="adj1" fmla="val 100909"/>
            </a:avLst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grpSp>
        <p:nvGrpSpPr>
          <p:cNvPr id="119" name="Google Shape;598;p49">
            <a:extLst>
              <a:ext uri="{FF2B5EF4-FFF2-40B4-BE49-F238E27FC236}">
                <a16:creationId xmlns:a16="http://schemas.microsoft.com/office/drawing/2014/main" xmlns="" id="{3067237C-6C4A-4D27-868E-186994EFCFAA}"/>
              </a:ext>
            </a:extLst>
          </p:cNvPr>
          <p:cNvGrpSpPr/>
          <p:nvPr/>
        </p:nvGrpSpPr>
        <p:grpSpPr>
          <a:xfrm>
            <a:off x="5979312" y="2251313"/>
            <a:ext cx="3645705" cy="1655691"/>
            <a:chOff x="416520" y="4774171"/>
            <a:chExt cx="2109600" cy="1479916"/>
          </a:xfrm>
        </p:grpSpPr>
        <p:sp>
          <p:nvSpPr>
            <p:cNvPr id="120" name="Google Shape;599;p49">
              <a:extLst>
                <a:ext uri="{FF2B5EF4-FFF2-40B4-BE49-F238E27FC236}">
                  <a16:creationId xmlns:a16="http://schemas.microsoft.com/office/drawing/2014/main" xmlns="" id="{E3C10806-1D6F-4EC7-AB55-5E736E8898D0}"/>
                </a:ext>
              </a:extLst>
            </p:cNvPr>
            <p:cNvSpPr/>
            <p:nvPr/>
          </p:nvSpPr>
          <p:spPr>
            <a:xfrm>
              <a:off x="416520" y="4964087"/>
              <a:ext cx="2109600" cy="1290000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          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600;p49">
              <a:extLst>
                <a:ext uri="{FF2B5EF4-FFF2-40B4-BE49-F238E27FC236}">
                  <a16:creationId xmlns:a16="http://schemas.microsoft.com/office/drawing/2014/main" xmlns="" id="{ECF0D237-5975-489E-9BF4-F2BA88D0514D}"/>
                </a:ext>
              </a:extLst>
            </p:cNvPr>
            <p:cNvSpPr/>
            <p:nvPr/>
          </p:nvSpPr>
          <p:spPr>
            <a:xfrm>
              <a:off x="680339" y="4774171"/>
              <a:ext cx="1581900" cy="42270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2100" b="1" dirty="0">
                  <a:latin typeface="Montserrat"/>
                  <a:ea typeface="Montserrat"/>
                  <a:cs typeface="Montserrat"/>
                  <a:sym typeface="Montserrat"/>
                </a:rPr>
                <a:t>Central Java</a:t>
              </a:r>
              <a:endParaRPr sz="24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601;p49">
              <a:extLst>
                <a:ext uri="{FF2B5EF4-FFF2-40B4-BE49-F238E27FC236}">
                  <a16:creationId xmlns:a16="http://schemas.microsoft.com/office/drawing/2014/main" xmlns="" id="{BB862345-0032-45F7-8D4B-78207C5EF898}"/>
                </a:ext>
              </a:extLst>
            </p:cNvPr>
            <p:cNvSpPr txBox="1"/>
            <p:nvPr/>
          </p:nvSpPr>
          <p:spPr>
            <a:xfrm>
              <a:off x="481277" y="5192363"/>
              <a:ext cx="19785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100" dirty="0" err="1">
                  <a:latin typeface="Montserrat"/>
                  <a:ea typeface="Montserrat"/>
                  <a:cs typeface="Montserrat"/>
                  <a:sym typeface="Montserrat"/>
                </a:rPr>
                <a:t>Magelang</a:t>
              </a:r>
              <a:r>
                <a:rPr lang="en-US" sz="2100" dirty="0">
                  <a:latin typeface="Montserrat"/>
                  <a:ea typeface="Montserrat"/>
                  <a:cs typeface="Montserrat"/>
                  <a:sym typeface="Montserrat"/>
                </a:rPr>
                <a:t/>
              </a:r>
              <a:br>
                <a:rPr lang="en-US" sz="2100" dirty="0"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2100" dirty="0" err="1">
                  <a:latin typeface="Montserrat"/>
                  <a:ea typeface="Montserrat"/>
                  <a:cs typeface="Montserrat"/>
                  <a:sym typeface="Montserrat"/>
                </a:rPr>
                <a:t>Wonosobo</a:t>
              </a:r>
              <a:endParaRPr lang="en-US" sz="21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14000"/>
                </a:lnSpc>
              </a:pPr>
              <a:r>
                <a:rPr lang="en-US" sz="2100" dirty="0" err="1">
                  <a:latin typeface="Montserrat"/>
                  <a:ea typeface="Montserrat"/>
                  <a:cs typeface="Montserrat"/>
                  <a:sym typeface="Montserrat"/>
                </a:rPr>
                <a:t>Grobogan</a:t>
              </a:r>
              <a:endParaRPr sz="21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3" name="Google Shape;602;p49">
            <a:extLst>
              <a:ext uri="{FF2B5EF4-FFF2-40B4-BE49-F238E27FC236}">
                <a16:creationId xmlns:a16="http://schemas.microsoft.com/office/drawing/2014/main" xmlns="" id="{331A855C-4F70-419F-8090-811B4FCE4336}"/>
              </a:ext>
            </a:extLst>
          </p:cNvPr>
          <p:cNvSpPr/>
          <p:nvPr/>
        </p:nvSpPr>
        <p:spPr>
          <a:xfrm>
            <a:off x="7870467" y="7297247"/>
            <a:ext cx="188084" cy="197983"/>
          </a:xfrm>
          <a:prstGeom prst="ellipse">
            <a:avLst/>
          </a:prstGeom>
          <a:solidFill>
            <a:srgbClr val="C0504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sx="66000" sy="66000" algn="ctr" rotWithShape="0">
              <a:srgbClr val="1C1C1C">
                <a:alpha val="49800"/>
              </a:srgbClr>
            </a:outerShdw>
          </a:effectLst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603;p49">
            <a:extLst>
              <a:ext uri="{FF2B5EF4-FFF2-40B4-BE49-F238E27FC236}">
                <a16:creationId xmlns:a16="http://schemas.microsoft.com/office/drawing/2014/main" xmlns="" id="{2F84CC47-91DE-4130-9AC2-1F11CD1A1A12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35468" y="8140622"/>
            <a:ext cx="1509139" cy="70786"/>
          </a:xfrm>
          <a:prstGeom prst="bentConnector3">
            <a:avLst>
              <a:gd name="adj1" fmla="val -3013"/>
            </a:avLst>
          </a:prstGeom>
          <a:noFill/>
          <a:ln w="9525" cap="flat" cmpd="sng">
            <a:solidFill>
              <a:srgbClr val="C00000"/>
            </a:solidFill>
            <a:prstDash val="dash"/>
            <a:miter lim="800000"/>
            <a:headEnd type="none" w="med" len="med"/>
            <a:tailEnd type="none" w="med" len="med"/>
          </a:ln>
        </p:spPr>
      </p:cxnSp>
      <p:grpSp>
        <p:nvGrpSpPr>
          <p:cNvPr id="137" name="Google Shape;592;p49">
            <a:extLst>
              <a:ext uri="{FF2B5EF4-FFF2-40B4-BE49-F238E27FC236}">
                <a16:creationId xmlns:a16="http://schemas.microsoft.com/office/drawing/2014/main" xmlns="" id="{EBCBD582-3121-4EC0-B73D-C2F8B0DA0652}"/>
              </a:ext>
            </a:extLst>
          </p:cNvPr>
          <p:cNvGrpSpPr/>
          <p:nvPr/>
        </p:nvGrpSpPr>
        <p:grpSpPr>
          <a:xfrm>
            <a:off x="6508391" y="8617352"/>
            <a:ext cx="2121281" cy="1057371"/>
            <a:chOff x="416520" y="4556355"/>
            <a:chExt cx="2109600" cy="1697732"/>
          </a:xfrm>
        </p:grpSpPr>
        <p:sp>
          <p:nvSpPr>
            <p:cNvPr id="138" name="Google Shape;593;p49">
              <a:extLst>
                <a:ext uri="{FF2B5EF4-FFF2-40B4-BE49-F238E27FC236}">
                  <a16:creationId xmlns:a16="http://schemas.microsoft.com/office/drawing/2014/main" xmlns="" id="{D6305652-92DF-498F-8A72-2EAEE2929714}"/>
                </a:ext>
              </a:extLst>
            </p:cNvPr>
            <p:cNvSpPr/>
            <p:nvPr/>
          </p:nvSpPr>
          <p:spPr>
            <a:xfrm>
              <a:off x="416520" y="4964087"/>
              <a:ext cx="2109600" cy="1290000"/>
            </a:xfrm>
            <a:prstGeom prst="roundRect">
              <a:avLst>
                <a:gd name="adj" fmla="val 11361"/>
              </a:avLst>
            </a:prstGeom>
            <a:noFill/>
            <a:ln w="9525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37088" tIns="68544" rIns="137088" bIns="68544" anchor="ctr" anchorCtr="0">
              <a:noAutofit/>
            </a:bodyPr>
            <a:lstStyle/>
            <a:p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          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594;p49">
              <a:extLst>
                <a:ext uri="{FF2B5EF4-FFF2-40B4-BE49-F238E27FC236}">
                  <a16:creationId xmlns:a16="http://schemas.microsoft.com/office/drawing/2014/main" xmlns="" id="{527159AE-300C-4401-9A7E-9884978A75A9}"/>
                </a:ext>
              </a:extLst>
            </p:cNvPr>
            <p:cNvSpPr/>
            <p:nvPr/>
          </p:nvSpPr>
          <p:spPr>
            <a:xfrm>
              <a:off x="680339" y="4556355"/>
              <a:ext cx="1581900" cy="640516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800"/>
                </a:srgbClr>
              </a:outerShdw>
            </a:effectLst>
          </p:spPr>
          <p:txBody>
            <a:bodyPr spcFirstLastPara="1" wrap="square" lIns="0" tIns="68544" rIns="0" bIns="68544" anchor="ctr" anchorCtr="1">
              <a:noAutofit/>
            </a:bodyPr>
            <a:lstStyle/>
            <a:p>
              <a:pPr algn="ctr"/>
              <a:r>
                <a:rPr lang="en-US" sz="1800" b="1" dirty="0">
                  <a:latin typeface="Montserrat"/>
                  <a:ea typeface="Montserrat"/>
                  <a:cs typeface="Montserrat"/>
                  <a:sym typeface="Montserrat"/>
                </a:rPr>
                <a:t>Yogyakarta</a:t>
              </a:r>
              <a:endParaRPr sz="21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0" name="Google Shape;595;p49">
              <a:extLst>
                <a:ext uri="{FF2B5EF4-FFF2-40B4-BE49-F238E27FC236}">
                  <a16:creationId xmlns:a16="http://schemas.microsoft.com/office/drawing/2014/main" xmlns="" id="{A3A078E4-39DA-4370-AFDC-CC4008991666}"/>
                </a:ext>
              </a:extLst>
            </p:cNvPr>
            <p:cNvSpPr txBox="1"/>
            <p:nvPr/>
          </p:nvSpPr>
          <p:spPr>
            <a:xfrm>
              <a:off x="481277" y="5301819"/>
              <a:ext cx="19785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26" tIns="68544" rIns="137126" bIns="68544" anchor="t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250" dirty="0" err="1">
                  <a:latin typeface="Montserrat"/>
                  <a:ea typeface="Montserrat"/>
                  <a:cs typeface="Montserrat"/>
                  <a:sym typeface="Montserrat"/>
                </a:rPr>
                <a:t>Kulonprogo</a:t>
              </a:r>
              <a:endParaRPr sz="225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3"/>
          <p:cNvSpPr txBox="1"/>
          <p:nvPr/>
        </p:nvSpPr>
        <p:spPr>
          <a:xfrm>
            <a:off x="11249698" y="3408450"/>
            <a:ext cx="6350749" cy="1754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9" rIns="91417" bIns="45709" anchor="t" anchorCtr="0">
            <a:noAutofit/>
          </a:bodyPr>
          <a:lstStyle/>
          <a:p>
            <a:pPr algn="just" defTabSz="1371509"/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Foodbank of Indonesia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mendampingi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membuka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akses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105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Dapur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FOI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b="1" dirty="0">
                <a:latin typeface="Montserrat"/>
                <a:ea typeface="Montserrat"/>
                <a:cs typeface="Montserrat"/>
                <a:sym typeface="Montserrat"/>
              </a:rPr>
              <a:t>5250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penerima</a:t>
            </a:r>
            <a:r>
              <a:rPr lang="en-US" sz="34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50" dirty="0" err="1">
                <a:latin typeface="Montserrat"/>
                <a:ea typeface="Montserrat"/>
                <a:cs typeface="Montserrat"/>
                <a:sym typeface="Montserrat"/>
              </a:rPr>
              <a:t>manfaat</a:t>
            </a:r>
            <a:endParaRPr sz="525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8" name="Google Shape;668;p53"/>
          <p:cNvSpPr/>
          <p:nvPr/>
        </p:nvSpPr>
        <p:spPr>
          <a:xfrm>
            <a:off x="13029068" y="3178981"/>
            <a:ext cx="18286413" cy="4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defTabSz="1371509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69" name="Google Shape;669;p53"/>
          <p:cNvGraphicFramePr/>
          <p:nvPr>
            <p:extLst>
              <p:ext uri="{D42A27DB-BD31-4B8C-83A1-F6EECF244321}">
                <p14:modId xmlns:p14="http://schemas.microsoft.com/office/powerpoint/2010/main" val="1742821460"/>
              </p:ext>
            </p:extLst>
          </p:nvPr>
        </p:nvGraphicFramePr>
        <p:xfrm>
          <a:off x="892985" y="2694027"/>
          <a:ext cx="9828946" cy="31087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14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4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8860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/>
                        <a:t>Wilayah</a:t>
                      </a:r>
                      <a:endParaRPr sz="3600" dirty="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 err="1"/>
                        <a:t>Dapur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Pangan</a:t>
                      </a:r>
                      <a:r>
                        <a:rPr lang="en-US" sz="3600" dirty="0"/>
                        <a:t> FOI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Jakarta Pusat</a:t>
                      </a:r>
                      <a:endParaRPr sz="360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23 </a:t>
                      </a:r>
                      <a:r>
                        <a:rPr lang="en-US" sz="3600" dirty="0" err="1"/>
                        <a:t>dapur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Jakarta Barat</a:t>
                      </a:r>
                      <a:endParaRPr sz="360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8 </a:t>
                      </a:r>
                      <a:r>
                        <a:rPr lang="en-US" sz="3600" dirty="0" err="1"/>
                        <a:t>dapur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Jakarta Timur</a:t>
                      </a:r>
                      <a:endParaRPr sz="360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41 </a:t>
                      </a:r>
                      <a:r>
                        <a:rPr lang="en-US" sz="3600" dirty="0" err="1"/>
                        <a:t>dapur</a:t>
                      </a:r>
                      <a:r>
                        <a:rPr lang="en-US" sz="3600" dirty="0"/>
                        <a:t> 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670" name="Google Shape;670;p53"/>
          <p:cNvGraphicFramePr/>
          <p:nvPr>
            <p:extLst>
              <p:ext uri="{D42A27DB-BD31-4B8C-83A1-F6EECF244321}">
                <p14:modId xmlns:p14="http://schemas.microsoft.com/office/powerpoint/2010/main" val="803185037"/>
              </p:ext>
            </p:extLst>
          </p:nvPr>
        </p:nvGraphicFramePr>
        <p:xfrm>
          <a:off x="892985" y="5797148"/>
          <a:ext cx="9828946" cy="25602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14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4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/>
                        <a:t>Jakarta Selatan</a:t>
                      </a:r>
                      <a:endParaRPr sz="3600" b="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dirty="0"/>
                        <a:t>23 </a:t>
                      </a:r>
                      <a:r>
                        <a:rPr lang="en-US" sz="3600" b="0" dirty="0" err="1"/>
                        <a:t>dapur</a:t>
                      </a:r>
                      <a:endParaRPr sz="3600" b="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Jakarta Utara </a:t>
                      </a:r>
                      <a:endParaRPr sz="360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4 </a:t>
                      </a:r>
                      <a:r>
                        <a:rPr lang="en-US" sz="3600" dirty="0" err="1"/>
                        <a:t>dapur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Tangerang</a:t>
                      </a:r>
                      <a:endParaRPr sz="360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2 </a:t>
                      </a:r>
                      <a:r>
                        <a:rPr lang="en-US" sz="3600" dirty="0" err="1"/>
                        <a:t>dapur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Bekasi </a:t>
                      </a:r>
                      <a:endParaRPr sz="3600"/>
                    </a:p>
                  </a:txBody>
                  <a:tcPr marL="91455" marR="91455" marT="45709" marB="45709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4 </a:t>
                      </a:r>
                      <a:r>
                        <a:rPr lang="en-US" sz="3600" dirty="0" err="1"/>
                        <a:t>dapur</a:t>
                      </a:r>
                      <a:endParaRPr sz="3600" dirty="0"/>
                    </a:p>
                  </a:txBody>
                  <a:tcPr marL="91455" marR="91455" marT="45709" marB="4570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71" name="Google Shape;671;p53"/>
          <p:cNvSpPr/>
          <p:nvPr/>
        </p:nvSpPr>
        <p:spPr>
          <a:xfrm>
            <a:off x="2810985" y="794747"/>
            <a:ext cx="12664440" cy="1189697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 algn="ctr" defTabSz="1371509">
              <a:buSzPts val="4000"/>
            </a:pPr>
            <a:r>
              <a:rPr lang="en-US" sz="6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Jangkauan</a:t>
            </a:r>
            <a:r>
              <a:rPr lang="en-U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Dapur</a:t>
            </a:r>
            <a:r>
              <a:rPr lang="en-U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FOI</a:t>
            </a:r>
            <a:endParaRPr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p53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pic>
        <p:nvPicPr>
          <p:cNvPr id="673" name="Google Shape;67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3001" y="447"/>
            <a:ext cx="1963180" cy="184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 txBox="1">
            <a:spLocks noGrp="1"/>
          </p:cNvSpPr>
          <p:nvPr>
            <p:ph type="body" idx="4294967295"/>
          </p:nvPr>
        </p:nvSpPr>
        <p:spPr>
          <a:xfrm>
            <a:off x="9319291" y="2993512"/>
            <a:ext cx="7624138" cy="559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ctr" anchorCtr="0">
            <a:noAutofit/>
          </a:bodyPr>
          <a:lstStyle/>
          <a:p>
            <a:pPr marL="685754" indent="-485743" algn="just">
              <a:lnSpc>
                <a:spcPct val="150000"/>
              </a:lnSpc>
              <a:spcBef>
                <a:spcPts val="1500"/>
              </a:spcBef>
              <a:buSzPts val="1500"/>
              <a:buFont typeface="Montserrat"/>
              <a:buChar char="●"/>
            </a:pP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anak-anak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bersemangat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ke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sekolah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konsentrasi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belajar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dan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hal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ini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berpengaruh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pada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tingkat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kehadiran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meningkat</a:t>
            </a:r>
            <a:endParaRPr lang="en-US" sz="225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485743" algn="just">
              <a:lnSpc>
                <a:spcPct val="150000"/>
              </a:lnSpc>
              <a:spcBef>
                <a:spcPts val="2400"/>
              </a:spcBef>
              <a:buSzPts val="1500"/>
              <a:buFont typeface="Montserrat"/>
              <a:buChar char="●"/>
            </a:pP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anak-anak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memiliki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makan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baik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di mana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anak-anak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terbiasa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sarapan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mengonsumsi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dan susu, dan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kebiasaan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jajan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berkurang</a:t>
            </a:r>
            <a:endParaRPr lang="en-US" sz="225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485743" algn="just">
              <a:lnSpc>
                <a:spcPct val="150000"/>
              </a:lnSpc>
              <a:spcBef>
                <a:spcPts val="1500"/>
              </a:spcBef>
              <a:buSzPts val="1500"/>
              <a:buFont typeface="Montserrat"/>
              <a:buChar char="●"/>
            </a:pP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memberikan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nilai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bagi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dirty="0" err="1">
                <a:latin typeface="Montserrat"/>
                <a:ea typeface="Montserrat"/>
                <a:cs typeface="Montserrat"/>
                <a:sym typeface="Montserrat"/>
              </a:rPr>
              <a:t>sekolah</a:t>
            </a:r>
            <a:r>
              <a:rPr lang="en-US" sz="225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tersebut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lingkungan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di mana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sekolah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tersebut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dirty="0" err="1">
                <a:latin typeface="Montserrat"/>
                <a:ea typeface="Montserrat"/>
                <a:cs typeface="Montserrat"/>
                <a:sym typeface="Montserrat"/>
              </a:rPr>
              <a:t>berada</a:t>
            </a:r>
            <a:r>
              <a:rPr lang="en-US" sz="225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492" name="Google Shape;492;p47"/>
          <p:cNvSpPr txBox="1">
            <a:spLocks noGrp="1"/>
          </p:cNvSpPr>
          <p:nvPr>
            <p:ph type="body" idx="4294967295"/>
          </p:nvPr>
        </p:nvSpPr>
        <p:spPr>
          <a:xfrm>
            <a:off x="1166748" y="7266678"/>
            <a:ext cx="8355325" cy="2554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rmAutofit fontScale="92500"/>
          </a:bodyPr>
          <a:lstStyle/>
          <a:p>
            <a:pPr marL="0" indent="0">
              <a:buSzPts val="1100"/>
              <a:buNone/>
            </a:pP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Berdasarkan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evaluasi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pernah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FOI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lakukan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pada PAUD di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seluruh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mitra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di DKI Jakarta yang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penerima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manfaat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sejak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adanya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 program Mentari </a:t>
            </a:r>
            <a:r>
              <a:rPr lang="en-US" sz="3000" b="1" dirty="0" err="1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Bangsaku</a:t>
            </a:r>
            <a:r>
              <a:rPr lang="en-US" sz="3000" b="1" dirty="0">
                <a:solidFill>
                  <a:srgbClr val="0E101A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02154" y="215103"/>
            <a:ext cx="2407799" cy="216995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7"/>
          <p:cNvSpPr/>
          <p:nvPr/>
        </p:nvSpPr>
        <p:spPr>
          <a:xfrm>
            <a:off x="5157705" y="573735"/>
            <a:ext cx="7511648" cy="1189697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>
              <a:buSzPts val="4000"/>
            </a:pPr>
            <a:r>
              <a:rPr lang="en-US" sz="6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Manfaat</a:t>
            </a:r>
            <a:r>
              <a:rPr lang="en-U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Program</a:t>
            </a:r>
            <a:endParaRPr sz="36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47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496" name="Google Shape;496;p47"/>
          <p:cNvPicPr preferRelativeResize="0"/>
          <p:nvPr/>
        </p:nvPicPr>
        <p:blipFill rotWithShape="1">
          <a:blip r:embed="rId4">
            <a:alphaModFix/>
          </a:blip>
          <a:srcRect r="9861"/>
          <a:stretch/>
        </p:blipFill>
        <p:spPr>
          <a:xfrm>
            <a:off x="1286926" y="2245564"/>
            <a:ext cx="7234022" cy="49068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"/>
          <p:cNvSpPr txBox="1">
            <a:spLocks noGrp="1"/>
          </p:cNvSpPr>
          <p:nvPr>
            <p:ph type="title"/>
          </p:nvPr>
        </p:nvSpPr>
        <p:spPr>
          <a:xfrm>
            <a:off x="2130119" y="488227"/>
            <a:ext cx="14349566" cy="120304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244891" tIns="122427" rIns="244891" bIns="122427" anchor="ctr" anchorCtr="0">
            <a:normAutofit/>
          </a:bodyPr>
          <a:lstStyle/>
          <a:p>
            <a:pPr algn="ctr">
              <a:buSzPts val="4000"/>
            </a:pP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Dampak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Positif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Perubahan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endParaRPr sz="5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9" name="Google Shape;639;p51"/>
          <p:cNvSpPr txBox="1">
            <a:spLocks noGrp="1"/>
          </p:cNvSpPr>
          <p:nvPr>
            <p:ph type="body" idx="6"/>
          </p:nvPr>
        </p:nvSpPr>
        <p:spPr>
          <a:xfrm>
            <a:off x="10711540" y="3282200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Keterampilan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Sosial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0" name="Google Shape;640;p51"/>
          <p:cNvSpPr txBox="1">
            <a:spLocks noGrp="1"/>
          </p:cNvSpPr>
          <p:nvPr>
            <p:ph type="body" idx="7"/>
          </p:nvPr>
        </p:nvSpPr>
        <p:spPr>
          <a:xfrm>
            <a:off x="10695496" y="3742067"/>
            <a:ext cx="7444604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percaya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diri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berani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berinteraksi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sebaya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 orang yang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endParaRPr lang="en-US" sz="21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51"/>
          <p:cNvSpPr txBox="1">
            <a:spLocks noGrp="1"/>
          </p:cNvSpPr>
          <p:nvPr>
            <p:ph type="body" idx="8"/>
          </p:nvPr>
        </p:nvSpPr>
        <p:spPr>
          <a:xfrm>
            <a:off x="8982907" y="7958225"/>
            <a:ext cx="5828323" cy="72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Kesadaran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Orang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51"/>
          <p:cNvSpPr txBox="1">
            <a:spLocks noGrp="1"/>
          </p:cNvSpPr>
          <p:nvPr>
            <p:ph type="body" idx="9"/>
          </p:nvPr>
        </p:nvSpPr>
        <p:spPr>
          <a:xfrm>
            <a:off x="8982907" y="8425253"/>
            <a:ext cx="7697932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Orang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peduli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tumbuh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kembang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dekat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3" name="Google Shape;643;p51"/>
          <p:cNvSpPr txBox="1">
            <a:spLocks noGrp="1"/>
          </p:cNvSpPr>
          <p:nvPr>
            <p:ph type="body" idx="13"/>
          </p:nvPr>
        </p:nvSpPr>
        <p:spPr>
          <a:xfrm>
            <a:off x="1283668" y="6506151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latin typeface="Montserrat"/>
                <a:ea typeface="Montserrat"/>
                <a:cs typeface="Montserrat"/>
                <a:sym typeface="Montserrat"/>
              </a:rPr>
              <a:t>Kesadaran</a:t>
            </a: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 Masyarakat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51"/>
          <p:cNvSpPr txBox="1">
            <a:spLocks noGrp="1"/>
          </p:cNvSpPr>
          <p:nvPr>
            <p:ph type="body" idx="14"/>
          </p:nvPr>
        </p:nvSpPr>
        <p:spPr>
          <a:xfrm>
            <a:off x="309048" y="7093931"/>
            <a:ext cx="6793960" cy="24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rmAutofit fontScale="92500" lnSpcReduction="10000"/>
          </a:bodyPr>
          <a:lstStyle/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peduli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sekitarnya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Awalnya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semua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kita</a:t>
            </a: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lokal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kembali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salah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satu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pilihan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utama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51"/>
          <p:cNvSpPr txBox="1">
            <a:spLocks noGrp="1"/>
          </p:cNvSpPr>
          <p:nvPr>
            <p:ph type="body" idx="15"/>
          </p:nvPr>
        </p:nvSpPr>
        <p:spPr>
          <a:xfrm>
            <a:off x="3010870" y="2371424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ts val="2100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51"/>
          <p:cNvSpPr txBox="1">
            <a:spLocks noGrp="1"/>
          </p:cNvSpPr>
          <p:nvPr>
            <p:ph type="body" idx="16"/>
          </p:nvPr>
        </p:nvSpPr>
        <p:spPr>
          <a:xfrm>
            <a:off x="3935318" y="2959202"/>
            <a:ext cx="4895125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senang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mengonsumsi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sayur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daripada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sebelumnya</a:t>
            </a: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7" name="Google Shape;647;p51"/>
          <p:cNvPicPr preferRelativeResize="0"/>
          <p:nvPr/>
        </p:nvPicPr>
        <p:blipFill rotWithShape="1">
          <a:blip r:embed="rId3">
            <a:alphaModFix/>
          </a:blip>
          <a:srcRect t="13470" b="11696"/>
          <a:stretch/>
        </p:blipFill>
        <p:spPr>
          <a:xfrm>
            <a:off x="506394" y="1905657"/>
            <a:ext cx="3496646" cy="34892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8" name="Google Shape;648;p51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649" name="Google Shape;64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35815" y="5394878"/>
            <a:ext cx="4660901" cy="29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1"/>
          <p:cNvSpPr/>
          <p:nvPr/>
        </p:nvSpPr>
        <p:spPr>
          <a:xfrm>
            <a:off x="7103008" y="4219655"/>
            <a:ext cx="3592488" cy="3560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651" name="Google Shape;651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5001" y="4855036"/>
            <a:ext cx="3313568" cy="203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0000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8"/>
          <p:cNvSpPr txBox="1"/>
          <p:nvPr/>
        </p:nvSpPr>
        <p:spPr>
          <a:xfrm>
            <a:off x="8145882" y="3590045"/>
            <a:ext cx="9696070" cy="369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t" anchorCtr="0">
            <a:noAutofit/>
          </a:bodyPr>
          <a:lstStyle/>
          <a:p>
            <a:pPr defTabSz="1371509">
              <a:buClr>
                <a:srgbClr val="FFFFFF"/>
              </a:buClr>
              <a:buSzPts val="4400"/>
            </a:pPr>
            <a:r>
              <a:rPr lang="en-US" sz="4800" b="1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Komunikasi</a:t>
            </a:r>
            <a:r>
              <a:rPr lang="en-US" sz="48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800" b="1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Keterlibatan</a:t>
            </a:r>
            <a:r>
              <a:rPr lang="en-US" sz="48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Aktif</a:t>
            </a: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Kolaborasi</a:t>
            </a: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Antar</a:t>
            </a: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Sektor</a:t>
            </a:r>
            <a:r>
              <a:rPr lang="en-US" sz="48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  <a:r>
              <a:rPr lang="en-US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Kunci</a:t>
            </a: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Pemberdayaan</a:t>
            </a: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Masyarakat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p58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>
              <a:highlight>
                <a:srgbClr val="FFFF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71906A-5627-4453-A77A-F99A6B41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95" b="2637"/>
          <a:stretch/>
        </p:blipFill>
        <p:spPr>
          <a:xfrm>
            <a:off x="-1" y="3005884"/>
            <a:ext cx="7735094" cy="42752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0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1" name="Google Shape;5521;p3"/>
          <p:cNvPicPr preferRelativeResize="0"/>
          <p:nvPr/>
        </p:nvPicPr>
        <p:blipFill rotWithShape="1">
          <a:blip r:embed="rId3">
            <a:alphaModFix/>
          </a:blip>
          <a:srcRect t="4867" b="17268"/>
          <a:stretch/>
        </p:blipFill>
        <p:spPr>
          <a:xfrm>
            <a:off x="-1" y="4"/>
            <a:ext cx="18286413" cy="10691598"/>
          </a:xfrm>
          <a:prstGeom prst="rect">
            <a:avLst/>
          </a:prstGeom>
          <a:noFill/>
          <a:ln>
            <a:noFill/>
          </a:ln>
        </p:spPr>
      </p:pic>
      <p:sp>
        <p:nvSpPr>
          <p:cNvPr id="5522" name="Google Shape;5522;p3"/>
          <p:cNvSpPr txBox="1">
            <a:spLocks noGrp="1"/>
          </p:cNvSpPr>
          <p:nvPr>
            <p:ph type="title"/>
          </p:nvPr>
        </p:nvSpPr>
        <p:spPr>
          <a:xfrm>
            <a:off x="527539" y="3879427"/>
            <a:ext cx="10292861" cy="3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Light"/>
              <a:buNone/>
            </a:pPr>
            <a:r>
              <a:rPr lang="en-US" sz="5400" b="1" dirty="0" err="1">
                <a:solidFill>
                  <a:schemeClr val="lt1"/>
                </a:solidFill>
              </a:rPr>
              <a:t>Masih</a:t>
            </a:r>
            <a:r>
              <a:rPr lang="en-US" sz="5400" b="1" dirty="0">
                <a:solidFill>
                  <a:schemeClr val="lt1"/>
                </a:solidFill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</a:rPr>
              <a:t>banyak</a:t>
            </a:r>
            <a:r>
              <a:rPr lang="en-US" sz="5400" b="1" dirty="0" smtClean="0">
                <a:solidFill>
                  <a:schemeClr val="lt1"/>
                </a:solidFill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</a:rPr>
              <a:t>kasus</a:t>
            </a:r>
            <a:r>
              <a:rPr lang="en-US" sz="5400" b="1" dirty="0" smtClean="0">
                <a:solidFill>
                  <a:schemeClr val="lt1"/>
                </a:solidFill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</a:rPr>
              <a:t>kelaparan</a:t>
            </a:r>
            <a:r>
              <a:rPr lang="en-US" sz="5400" b="1" dirty="0" smtClean="0">
                <a:solidFill>
                  <a:schemeClr val="lt1"/>
                </a:solidFill>
              </a:rPr>
              <a:t/>
            </a:r>
            <a:br>
              <a:rPr lang="en-US" sz="5400" b="1" dirty="0" smtClean="0">
                <a:solidFill>
                  <a:schemeClr val="lt1"/>
                </a:solidFill>
              </a:rPr>
            </a:br>
            <a:r>
              <a:rPr lang="en-US" sz="5400" b="1" dirty="0" smtClean="0">
                <a:solidFill>
                  <a:schemeClr val="lt1"/>
                </a:solidFill>
              </a:rPr>
              <a:t>di Indonesia</a:t>
            </a:r>
            <a:endParaRPr sz="54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"/>
          <p:cNvSpPr txBox="1">
            <a:spLocks noGrp="1"/>
          </p:cNvSpPr>
          <p:nvPr>
            <p:ph type="title"/>
          </p:nvPr>
        </p:nvSpPr>
        <p:spPr>
          <a:xfrm>
            <a:off x="2130119" y="488227"/>
            <a:ext cx="14349566" cy="120304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244891" tIns="122427" rIns="244891" bIns="122427" anchor="ctr" anchorCtr="0">
            <a:normAutofit/>
          </a:bodyPr>
          <a:lstStyle/>
          <a:p>
            <a:pPr algn="ctr">
              <a:buSzPts val="4000"/>
            </a:pP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Dampak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Positif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Perubahan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endParaRPr sz="5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9" name="Google Shape;639;p51"/>
          <p:cNvSpPr txBox="1">
            <a:spLocks noGrp="1"/>
          </p:cNvSpPr>
          <p:nvPr>
            <p:ph type="body" idx="6"/>
          </p:nvPr>
        </p:nvSpPr>
        <p:spPr>
          <a:xfrm>
            <a:off x="10711540" y="3282200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Keterampilan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Sosial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0" name="Google Shape;640;p51"/>
          <p:cNvSpPr txBox="1">
            <a:spLocks noGrp="1"/>
          </p:cNvSpPr>
          <p:nvPr>
            <p:ph type="body" idx="7"/>
          </p:nvPr>
        </p:nvSpPr>
        <p:spPr>
          <a:xfrm>
            <a:off x="10695496" y="3742067"/>
            <a:ext cx="7444604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percaya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diri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berani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berinteraksi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sebaya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 orang yang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endParaRPr lang="en-US" sz="21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51"/>
          <p:cNvSpPr txBox="1">
            <a:spLocks noGrp="1"/>
          </p:cNvSpPr>
          <p:nvPr>
            <p:ph type="body" idx="8"/>
          </p:nvPr>
        </p:nvSpPr>
        <p:spPr>
          <a:xfrm>
            <a:off x="8982907" y="7958225"/>
            <a:ext cx="5828323" cy="72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Kesadaran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Orang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51"/>
          <p:cNvSpPr txBox="1">
            <a:spLocks noGrp="1"/>
          </p:cNvSpPr>
          <p:nvPr>
            <p:ph type="body" idx="9"/>
          </p:nvPr>
        </p:nvSpPr>
        <p:spPr>
          <a:xfrm>
            <a:off x="8982907" y="8425253"/>
            <a:ext cx="7697932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Orang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peduli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tumbuh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kembang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dekat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3" name="Google Shape;643;p51"/>
          <p:cNvSpPr txBox="1">
            <a:spLocks noGrp="1"/>
          </p:cNvSpPr>
          <p:nvPr>
            <p:ph type="body" idx="13"/>
          </p:nvPr>
        </p:nvSpPr>
        <p:spPr>
          <a:xfrm>
            <a:off x="1283668" y="6506151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latin typeface="Montserrat"/>
                <a:ea typeface="Montserrat"/>
                <a:cs typeface="Montserrat"/>
                <a:sym typeface="Montserrat"/>
              </a:rPr>
              <a:t>Kesadaran</a:t>
            </a: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 Masyarakat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51"/>
          <p:cNvSpPr txBox="1">
            <a:spLocks noGrp="1"/>
          </p:cNvSpPr>
          <p:nvPr>
            <p:ph type="body" idx="14"/>
          </p:nvPr>
        </p:nvSpPr>
        <p:spPr>
          <a:xfrm>
            <a:off x="309048" y="7093931"/>
            <a:ext cx="6793960" cy="24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rmAutofit fontScale="92500" lnSpcReduction="10000"/>
          </a:bodyPr>
          <a:lstStyle/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peduli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sekitarnya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Awalnya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semua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kita</a:t>
            </a: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lokal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kembali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salah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satu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pilihan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utama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51"/>
          <p:cNvSpPr txBox="1">
            <a:spLocks noGrp="1"/>
          </p:cNvSpPr>
          <p:nvPr>
            <p:ph type="body" idx="15"/>
          </p:nvPr>
        </p:nvSpPr>
        <p:spPr>
          <a:xfrm>
            <a:off x="3010870" y="2371424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ts val="2100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51"/>
          <p:cNvSpPr txBox="1">
            <a:spLocks noGrp="1"/>
          </p:cNvSpPr>
          <p:nvPr>
            <p:ph type="body" idx="16"/>
          </p:nvPr>
        </p:nvSpPr>
        <p:spPr>
          <a:xfrm>
            <a:off x="3935318" y="2959202"/>
            <a:ext cx="4895125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senang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mengonsumsi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sayur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daripada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sebelumnya</a:t>
            </a: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7" name="Google Shape;647;p51"/>
          <p:cNvPicPr preferRelativeResize="0"/>
          <p:nvPr/>
        </p:nvPicPr>
        <p:blipFill rotWithShape="1">
          <a:blip r:embed="rId3">
            <a:alphaModFix/>
          </a:blip>
          <a:srcRect t="13470" b="11696"/>
          <a:stretch/>
        </p:blipFill>
        <p:spPr>
          <a:xfrm>
            <a:off x="506394" y="1905657"/>
            <a:ext cx="3496646" cy="34892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8" name="Google Shape;648;p51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649" name="Google Shape;64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35815" y="5394878"/>
            <a:ext cx="4660901" cy="29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1"/>
          <p:cNvSpPr/>
          <p:nvPr/>
        </p:nvSpPr>
        <p:spPr>
          <a:xfrm>
            <a:off x="7103008" y="4219655"/>
            <a:ext cx="3592488" cy="3560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651" name="Google Shape;651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5001" y="4855036"/>
            <a:ext cx="3313568" cy="203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598" t="15152" r="13057" b="12464"/>
          <a:stretch/>
        </p:blipFill>
        <p:spPr>
          <a:xfrm>
            <a:off x="-32226" y="-14676"/>
            <a:ext cx="18318640" cy="997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8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"/>
          <p:cNvSpPr txBox="1">
            <a:spLocks noGrp="1"/>
          </p:cNvSpPr>
          <p:nvPr>
            <p:ph type="title"/>
          </p:nvPr>
        </p:nvSpPr>
        <p:spPr>
          <a:xfrm>
            <a:off x="2130119" y="488227"/>
            <a:ext cx="14349566" cy="120304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244891" tIns="122427" rIns="244891" bIns="122427" anchor="ctr" anchorCtr="0">
            <a:normAutofit/>
          </a:bodyPr>
          <a:lstStyle/>
          <a:p>
            <a:pPr algn="ctr">
              <a:buSzPts val="4000"/>
            </a:pP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Dampak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Positif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Perubahan</a:t>
            </a:r>
            <a:r>
              <a:rPr lang="en-US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endParaRPr sz="5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9" name="Google Shape;639;p51"/>
          <p:cNvSpPr txBox="1">
            <a:spLocks noGrp="1"/>
          </p:cNvSpPr>
          <p:nvPr>
            <p:ph type="body" idx="6"/>
          </p:nvPr>
        </p:nvSpPr>
        <p:spPr>
          <a:xfrm>
            <a:off x="10711540" y="3282200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Keterampilan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Sosial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0" name="Google Shape;640;p51"/>
          <p:cNvSpPr txBox="1">
            <a:spLocks noGrp="1"/>
          </p:cNvSpPr>
          <p:nvPr>
            <p:ph type="body" idx="7"/>
          </p:nvPr>
        </p:nvSpPr>
        <p:spPr>
          <a:xfrm>
            <a:off x="10695496" y="3742067"/>
            <a:ext cx="7444604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percaya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diri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berani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berinteraksi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sebaya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 orang yang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endParaRPr lang="en-US" sz="21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51"/>
          <p:cNvSpPr txBox="1">
            <a:spLocks noGrp="1"/>
          </p:cNvSpPr>
          <p:nvPr>
            <p:ph type="body" idx="8"/>
          </p:nvPr>
        </p:nvSpPr>
        <p:spPr>
          <a:xfrm>
            <a:off x="8982907" y="7958225"/>
            <a:ext cx="5828323" cy="72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Kesadaran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Orang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51"/>
          <p:cNvSpPr txBox="1">
            <a:spLocks noGrp="1"/>
          </p:cNvSpPr>
          <p:nvPr>
            <p:ph type="body" idx="9"/>
          </p:nvPr>
        </p:nvSpPr>
        <p:spPr>
          <a:xfrm>
            <a:off x="8982907" y="8425253"/>
            <a:ext cx="7697932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Orang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peduli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tumbuh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kembang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dekat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3" name="Google Shape;643;p51"/>
          <p:cNvSpPr txBox="1">
            <a:spLocks noGrp="1"/>
          </p:cNvSpPr>
          <p:nvPr>
            <p:ph type="body" idx="13"/>
          </p:nvPr>
        </p:nvSpPr>
        <p:spPr>
          <a:xfrm>
            <a:off x="1283668" y="6506151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ct val="98452"/>
              <a:buNone/>
            </a:pPr>
            <a:r>
              <a:rPr lang="en-US" sz="2400" b="1" dirty="0" err="1">
                <a:latin typeface="Montserrat"/>
                <a:ea typeface="Montserrat"/>
                <a:cs typeface="Montserrat"/>
                <a:sym typeface="Montserrat"/>
              </a:rPr>
              <a:t>Kesadaran</a:t>
            </a: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 Masyarakat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51"/>
          <p:cNvSpPr txBox="1">
            <a:spLocks noGrp="1"/>
          </p:cNvSpPr>
          <p:nvPr>
            <p:ph type="body" idx="14"/>
          </p:nvPr>
        </p:nvSpPr>
        <p:spPr>
          <a:xfrm>
            <a:off x="309048" y="7093931"/>
            <a:ext cx="6793960" cy="24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rmAutofit fontScale="92500" lnSpcReduction="10000"/>
          </a:bodyPr>
          <a:lstStyle/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peduli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sekitarnya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Awalnya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semua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kita</a:t>
            </a: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lokal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kembali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salah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satu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pilihan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utama</a:t>
            </a: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339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51"/>
          <p:cNvSpPr txBox="1">
            <a:spLocks noGrp="1"/>
          </p:cNvSpPr>
          <p:nvPr>
            <p:ph type="body" idx="15"/>
          </p:nvPr>
        </p:nvSpPr>
        <p:spPr>
          <a:xfrm>
            <a:off x="3010870" y="2371424"/>
            <a:ext cx="5828344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SzPts val="2100"/>
              <a:buNone/>
            </a:pP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Perilaku</a:t>
            </a:r>
            <a:r>
              <a:rPr lang="en-US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Makan</a:t>
            </a:r>
            <a:endParaRPr sz="2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51"/>
          <p:cNvSpPr txBox="1">
            <a:spLocks noGrp="1"/>
          </p:cNvSpPr>
          <p:nvPr>
            <p:ph type="body" idx="16"/>
          </p:nvPr>
        </p:nvSpPr>
        <p:spPr>
          <a:xfrm>
            <a:off x="3935318" y="2959202"/>
            <a:ext cx="4895125" cy="9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4891" tIns="122427" rIns="244891" bIns="122427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Balita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lebih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senang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mengonsumsi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sayur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buah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daripada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sebelumnya</a:t>
            </a: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n-US"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7" name="Google Shape;647;p51"/>
          <p:cNvPicPr preferRelativeResize="0"/>
          <p:nvPr/>
        </p:nvPicPr>
        <p:blipFill rotWithShape="1">
          <a:blip r:embed="rId3">
            <a:alphaModFix/>
          </a:blip>
          <a:srcRect t="13470" b="11696"/>
          <a:stretch/>
        </p:blipFill>
        <p:spPr>
          <a:xfrm>
            <a:off x="506394" y="1905657"/>
            <a:ext cx="3496646" cy="34892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8" name="Google Shape;648;p51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649" name="Google Shape;64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35815" y="5394878"/>
            <a:ext cx="4660901" cy="29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1"/>
          <p:cNvSpPr/>
          <p:nvPr/>
        </p:nvSpPr>
        <p:spPr>
          <a:xfrm>
            <a:off x="7103008" y="4219655"/>
            <a:ext cx="3592488" cy="35600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  <p:pic>
        <p:nvPicPr>
          <p:cNvPr id="651" name="Google Shape;651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5001" y="4855036"/>
            <a:ext cx="3313568" cy="203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598" t="15152" r="13057" b="12464"/>
          <a:stretch/>
        </p:blipFill>
        <p:spPr>
          <a:xfrm>
            <a:off x="-32226" y="-14676"/>
            <a:ext cx="18318640" cy="9972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1435" t="14571" r="12894" b="10138"/>
          <a:stretch/>
        </p:blipFill>
        <p:spPr>
          <a:xfrm>
            <a:off x="-32226" y="107840"/>
            <a:ext cx="18318638" cy="1017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44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3"/>
          <p:cNvSpPr txBox="1"/>
          <p:nvPr/>
        </p:nvSpPr>
        <p:spPr>
          <a:xfrm>
            <a:off x="484788" y="3178981"/>
            <a:ext cx="6967572" cy="1754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9" rIns="91417" bIns="45709" anchor="t" anchorCtr="0">
            <a:noAutofit/>
          </a:bodyPr>
          <a:lstStyle/>
          <a:p>
            <a:pPr defTabSz="1371509"/>
            <a:r>
              <a:rPr lang="nn-NO" sz="3450" dirty="0">
                <a:latin typeface="Montserrat"/>
                <a:ea typeface="Montserrat"/>
                <a:cs typeface="Montserrat"/>
                <a:sym typeface="Montserrat"/>
              </a:rPr>
              <a:t>Selama pelaksanaan program, relawan Foodbank of Indonesia terlibat aktif dalam setiap proses</a:t>
            </a:r>
            <a:r>
              <a:rPr lang="nn-NO" sz="3450" dirty="0" smtClean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defTabSz="1371509"/>
            <a:endParaRPr lang="nn-NO" sz="3450" dirty="0">
              <a:latin typeface="Montserrat"/>
              <a:ea typeface="Montserrat"/>
              <a:cs typeface="Montserrat"/>
              <a:sym typeface="Montserrat"/>
            </a:endParaRPr>
          </a:p>
          <a:p>
            <a:pPr defTabSz="1371509"/>
            <a:r>
              <a:rPr lang="nn-NO" sz="3450" dirty="0">
                <a:latin typeface="Montserrat"/>
                <a:ea typeface="Montserrat"/>
                <a:cs typeface="Montserrat"/>
                <a:sym typeface="Montserrat"/>
              </a:rPr>
              <a:t>Sosialisasi dan diskusi membantu meningkatkan pengertian relawan, masyarakat, dan pihak terkait mengenai program dan sekaligus memperkuat aksi.</a:t>
            </a:r>
            <a:endParaRPr sz="525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8" name="Google Shape;668;p53"/>
          <p:cNvSpPr/>
          <p:nvPr/>
        </p:nvSpPr>
        <p:spPr>
          <a:xfrm>
            <a:off x="13029068" y="3178981"/>
            <a:ext cx="18286413" cy="45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9" rIns="91417" bIns="45709" anchor="ctr" anchorCtr="0">
            <a:noAutofit/>
          </a:bodyPr>
          <a:lstStyle/>
          <a:p>
            <a:pPr defTabSz="1371509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53"/>
          <p:cNvSpPr/>
          <p:nvPr/>
        </p:nvSpPr>
        <p:spPr>
          <a:xfrm>
            <a:off x="3108165" y="662270"/>
            <a:ext cx="12070080" cy="1189697"/>
          </a:xfrm>
          <a:prstGeom prst="rect">
            <a:avLst/>
          </a:prstGeom>
          <a:solidFill>
            <a:srgbClr val="98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34" tIns="91380" rIns="182834" bIns="91380" anchor="ctr" anchorCtr="0">
            <a:noAutofit/>
          </a:bodyPr>
          <a:lstStyle/>
          <a:p>
            <a:pPr algn="ctr" defTabSz="1371509">
              <a:buSzPts val="4000"/>
            </a:pPr>
            <a:r>
              <a:rPr lang="en-US" sz="6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Keterlibatan</a:t>
            </a:r>
            <a:r>
              <a:rPr lang="en-U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Aktif</a:t>
            </a:r>
            <a:r>
              <a:rPr lang="en-U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Masyarakat</a:t>
            </a:r>
            <a:endParaRPr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p53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endParaRPr sz="21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27E39B-B287-471C-8114-3DB7C9C35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963" y="2209654"/>
            <a:ext cx="6695758" cy="3766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6C9580-2A33-4422-B50C-5970EC5DF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69" b="5307"/>
          <a:stretch/>
        </p:blipFill>
        <p:spPr>
          <a:xfrm>
            <a:off x="10322401" y="5607786"/>
            <a:ext cx="6695758" cy="42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5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7" name="Google Shape;9667;p39"/>
          <p:cNvSpPr txBox="1">
            <a:spLocks noGrp="1"/>
          </p:cNvSpPr>
          <p:nvPr>
            <p:ph type="body" idx="1"/>
          </p:nvPr>
        </p:nvSpPr>
        <p:spPr>
          <a:xfrm>
            <a:off x="3657204" y="1881637"/>
            <a:ext cx="3006189" cy="58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150">
                <a:latin typeface="Open Sans"/>
                <a:ea typeface="Open Sans"/>
                <a:cs typeface="Open Sans"/>
                <a:sym typeface="Open Sans"/>
              </a:rPr>
              <a:t>Masyarakat</a:t>
            </a:r>
            <a:endParaRPr sz="31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68" name="Google Shape;9668;p39"/>
          <p:cNvSpPr txBox="1">
            <a:spLocks noGrp="1"/>
          </p:cNvSpPr>
          <p:nvPr>
            <p:ph type="body" idx="4"/>
          </p:nvPr>
        </p:nvSpPr>
        <p:spPr>
          <a:xfrm>
            <a:off x="6131767" y="3301892"/>
            <a:ext cx="3079083" cy="58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150" dirty="0" err="1">
                <a:latin typeface="Open Sans"/>
                <a:ea typeface="Open Sans"/>
                <a:cs typeface="Open Sans"/>
                <a:sym typeface="Open Sans"/>
              </a:rPr>
              <a:t>Pemerintah</a:t>
            </a:r>
            <a:endParaRPr sz="31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69" name="Google Shape;9669;p39"/>
          <p:cNvSpPr txBox="1">
            <a:spLocks noGrp="1"/>
          </p:cNvSpPr>
          <p:nvPr>
            <p:ph type="body" idx="7"/>
          </p:nvPr>
        </p:nvSpPr>
        <p:spPr>
          <a:xfrm>
            <a:off x="1108183" y="3299205"/>
            <a:ext cx="3006189" cy="58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150">
                <a:latin typeface="Open Sans"/>
                <a:ea typeface="Open Sans"/>
                <a:cs typeface="Open Sans"/>
                <a:sym typeface="Open Sans"/>
              </a:rPr>
              <a:t>Media</a:t>
            </a:r>
            <a:endParaRPr sz="31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0" name="Google Shape;9670;p39"/>
          <p:cNvSpPr txBox="1">
            <a:spLocks noGrp="1"/>
          </p:cNvSpPr>
          <p:nvPr>
            <p:ph type="body" idx="13"/>
          </p:nvPr>
        </p:nvSpPr>
        <p:spPr>
          <a:xfrm>
            <a:off x="1305872" y="6107586"/>
            <a:ext cx="2741612" cy="58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150">
                <a:latin typeface="Open Sans"/>
                <a:ea typeface="Open Sans"/>
                <a:cs typeface="Open Sans"/>
                <a:sym typeface="Open Sans"/>
              </a:rPr>
              <a:t>Dunia Usaha</a:t>
            </a:r>
            <a:endParaRPr sz="31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1" name="Google Shape;9671;p39"/>
          <p:cNvSpPr txBox="1">
            <a:spLocks noGrp="1"/>
          </p:cNvSpPr>
          <p:nvPr>
            <p:ph type="body" idx="16"/>
          </p:nvPr>
        </p:nvSpPr>
        <p:spPr>
          <a:xfrm>
            <a:off x="6401354" y="6107586"/>
            <a:ext cx="2741612" cy="58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150">
                <a:latin typeface="Open Sans"/>
                <a:ea typeface="Open Sans"/>
                <a:cs typeface="Open Sans"/>
                <a:sym typeface="Open Sans"/>
              </a:rPr>
              <a:t>Akademisi</a:t>
            </a:r>
            <a:endParaRPr sz="31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2" name="Google Shape;9672;p39"/>
          <p:cNvSpPr txBox="1">
            <a:spLocks noGrp="1"/>
          </p:cNvSpPr>
          <p:nvPr>
            <p:ph type="body" idx="19"/>
          </p:nvPr>
        </p:nvSpPr>
        <p:spPr>
          <a:xfrm>
            <a:off x="3854893" y="7568533"/>
            <a:ext cx="2741612" cy="58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150">
                <a:latin typeface="Open Sans"/>
                <a:ea typeface="Open Sans"/>
                <a:cs typeface="Open Sans"/>
                <a:sym typeface="Open Sans"/>
              </a:rPr>
              <a:t>Foodbank of Indonesia</a:t>
            </a:r>
            <a:endParaRPr sz="31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3" name="Google Shape;9673;p39"/>
          <p:cNvSpPr txBox="1">
            <a:spLocks noGrp="1"/>
          </p:cNvSpPr>
          <p:nvPr>
            <p:ph type="body" idx="22"/>
          </p:nvPr>
        </p:nvSpPr>
        <p:spPr>
          <a:xfrm>
            <a:off x="9548249" y="1228406"/>
            <a:ext cx="7915263" cy="279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127"/>
              </a:buClr>
              <a:buSzPts val="3600"/>
              <a:buNone/>
            </a:pPr>
            <a:r>
              <a:rPr lang="en-US" dirty="0" err="1">
                <a:solidFill>
                  <a:srgbClr val="021127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Kolaborasi</a:t>
            </a:r>
            <a:r>
              <a:rPr lang="en-US" dirty="0">
                <a:solidFill>
                  <a:srgbClr val="021127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rgbClr val="021127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antar</a:t>
            </a:r>
            <a:r>
              <a:rPr lang="en-US" dirty="0">
                <a:solidFill>
                  <a:srgbClr val="021127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Stakeholder </a:t>
            </a:r>
            <a:r>
              <a:rPr lang="en-US" dirty="0" err="1">
                <a:solidFill>
                  <a:srgbClr val="021127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Diperlukan</a:t>
            </a:r>
            <a:endParaRPr dirty="0">
              <a:solidFill>
                <a:srgbClr val="021127"/>
              </a:solidFill>
              <a:latin typeface="Montserra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9674" name="Google Shape;9674;p39"/>
          <p:cNvSpPr txBox="1">
            <a:spLocks noGrp="1"/>
          </p:cNvSpPr>
          <p:nvPr>
            <p:ph type="body" idx="24"/>
          </p:nvPr>
        </p:nvSpPr>
        <p:spPr>
          <a:xfrm>
            <a:off x="9548249" y="4756931"/>
            <a:ext cx="8083548" cy="510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00" tIns="163200" rIns="326500" bIns="163200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Dalam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memerangi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kelaparan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pada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masyarakat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rentan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diperlukan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peran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dan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kerjasama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antar</a:t>
            </a:r>
            <a:r>
              <a:rPr lang="en-US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stakeholder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Foodbank of Indonesia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berupaya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“connecting the dots”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dalam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mendukung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masyarakat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untuk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berdaya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mencegah</a:t>
            </a:r>
            <a:r>
              <a:rPr lang="en-US" b="1" i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b="1" i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kelaparan</a:t>
            </a:r>
            <a:endParaRPr lang="en-US" b="1" i="1" dirty="0">
              <a:solidFill>
                <a:schemeClr val="dk1"/>
              </a:solidFill>
              <a:latin typeface="Montserrat" panose="020B0604020202020204" charset="0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latin typeface="Montserra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8"/>
          <p:cNvSpPr txBox="1">
            <a:spLocks noGrp="1"/>
          </p:cNvSpPr>
          <p:nvPr>
            <p:ph type="body" idx="1"/>
          </p:nvPr>
        </p:nvSpPr>
        <p:spPr>
          <a:xfrm>
            <a:off x="2167431" y="3388456"/>
            <a:ext cx="13906493" cy="1664855"/>
          </a:xfrm>
          <a:prstGeom prst="rect">
            <a:avLst/>
          </a:prstGeom>
        </p:spPr>
        <p:txBody>
          <a:bodyPr spcFirstLastPara="1" wrap="square" lIns="244891" tIns="122427" rIns="244891" bIns="122427" anchor="b" anchorCtr="0">
            <a:normAutofit fontScale="92500" lnSpcReduction="20000"/>
          </a:bodyPr>
          <a:lstStyle/>
          <a:p>
            <a:pPr marL="0" indent="0">
              <a:spcAft>
                <a:spcPts val="2400"/>
              </a:spcAft>
              <a:buNone/>
            </a:pPr>
            <a:endParaRPr/>
          </a:p>
        </p:txBody>
      </p:sp>
      <p:sp>
        <p:nvSpPr>
          <p:cNvPr id="920" name="Google Shape;920;p68"/>
          <p:cNvSpPr txBox="1">
            <a:spLocks noGrp="1"/>
          </p:cNvSpPr>
          <p:nvPr>
            <p:ph type="body" idx="2"/>
          </p:nvPr>
        </p:nvSpPr>
        <p:spPr>
          <a:xfrm>
            <a:off x="2189139" y="5098499"/>
            <a:ext cx="13906493" cy="1934832"/>
          </a:xfrm>
          <a:prstGeom prst="rect">
            <a:avLst/>
          </a:prstGeom>
        </p:spPr>
        <p:txBody>
          <a:bodyPr spcFirstLastPara="1" wrap="square" lIns="244891" tIns="122427" rIns="244891" bIns="122427" anchor="t" anchorCtr="0"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endParaRPr/>
          </a:p>
        </p:txBody>
      </p:sp>
      <p:sp>
        <p:nvSpPr>
          <p:cNvPr id="921" name="Google Shape;921;p68"/>
          <p:cNvSpPr txBox="1">
            <a:spLocks noGrp="1"/>
          </p:cNvSpPr>
          <p:nvPr>
            <p:ph type="body" idx="3"/>
          </p:nvPr>
        </p:nvSpPr>
        <p:spPr>
          <a:xfrm>
            <a:off x="3855119" y="6763541"/>
            <a:ext cx="10576332" cy="3172675"/>
          </a:xfrm>
          <a:prstGeom prst="rect">
            <a:avLst/>
          </a:prstGeom>
        </p:spPr>
        <p:txBody>
          <a:bodyPr spcFirstLastPara="1" wrap="square" lIns="244891" tIns="122427" rIns="244891" bIns="122427" anchor="b" anchorCtr="0"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endParaRPr/>
          </a:p>
        </p:txBody>
      </p:sp>
      <p:pic>
        <p:nvPicPr>
          <p:cNvPr id="922" name="Google Shape;922;p68"/>
          <p:cNvPicPr preferRelativeResize="0"/>
          <p:nvPr/>
        </p:nvPicPr>
        <p:blipFill rotWithShape="1">
          <a:blip r:embed="rId3">
            <a:alphaModFix/>
          </a:blip>
          <a:srcRect t="5491" b="9762"/>
          <a:stretch/>
        </p:blipFill>
        <p:spPr>
          <a:xfrm>
            <a:off x="-22499" y="447"/>
            <a:ext cx="18286407" cy="10331289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68"/>
          <p:cNvSpPr txBox="1"/>
          <p:nvPr/>
        </p:nvSpPr>
        <p:spPr>
          <a:xfrm>
            <a:off x="3210396" y="5988453"/>
            <a:ext cx="12284834" cy="60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137126" rIns="137126" bIns="137126" anchor="t" anchorCtr="0">
            <a:spAutoFit/>
          </a:bodyPr>
          <a:lstStyle/>
          <a:p>
            <a:pPr defTabSz="1371509"/>
            <a:endParaRPr sz="21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924" name="Google Shape;924;p68"/>
          <p:cNvSpPr/>
          <p:nvPr/>
        </p:nvSpPr>
        <p:spPr>
          <a:xfrm>
            <a:off x="2047697" y="7991227"/>
            <a:ext cx="11943313" cy="1664855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pPr defTabSz="1371509"/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Kolaborasi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sudah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dilakukan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membangkitkan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semangat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masyarakat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menyalakan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harapan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mereka</a:t>
            </a:r>
            <a:r>
              <a:rPr lang="en-US" sz="3300" i="1" dirty="0"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US" sz="3300" i="1" dirty="0" err="1">
                <a:latin typeface="Montserrat"/>
                <a:ea typeface="Montserrat"/>
                <a:cs typeface="Montserrat"/>
                <a:sym typeface="Montserrat"/>
              </a:rPr>
              <a:t>rentan</a:t>
            </a:r>
            <a:endParaRPr sz="33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0" name="Google Shape;5720;p13"/>
          <p:cNvPicPr preferRelativeResize="0"/>
          <p:nvPr/>
        </p:nvPicPr>
        <p:blipFill rotWithShape="1">
          <a:blip r:embed="rId3">
            <a:alphaModFix/>
          </a:blip>
          <a:srcRect t="14452"/>
          <a:stretch/>
        </p:blipFill>
        <p:spPr>
          <a:xfrm>
            <a:off x="-1" y="0"/>
            <a:ext cx="18286413" cy="10429049"/>
          </a:xfrm>
          <a:prstGeom prst="rect">
            <a:avLst/>
          </a:prstGeom>
          <a:noFill/>
          <a:ln>
            <a:noFill/>
          </a:ln>
        </p:spPr>
      </p:pic>
      <p:sp>
        <p:nvSpPr>
          <p:cNvPr id="5721" name="Google Shape;5721;p13"/>
          <p:cNvSpPr/>
          <p:nvPr/>
        </p:nvSpPr>
        <p:spPr>
          <a:xfrm rot="-5400000">
            <a:off x="7576476" y="665101"/>
            <a:ext cx="3133457" cy="16110342"/>
          </a:xfrm>
          <a:prstGeom prst="rect">
            <a:avLst/>
          </a:prstGeom>
          <a:gradFill>
            <a:gsLst>
              <a:gs pos="0">
                <a:srgbClr val="C00000">
                  <a:alpha val="29803"/>
                </a:srgbClr>
              </a:gs>
              <a:gs pos="100000">
                <a:srgbClr val="C00000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2" name="Google Shape;5722;p13"/>
          <p:cNvSpPr txBox="1"/>
          <p:nvPr/>
        </p:nvSpPr>
        <p:spPr>
          <a:xfrm>
            <a:off x="1582677" y="7250009"/>
            <a:ext cx="15121053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Solusi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utama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menanggulangi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kemiskinan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masalah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sosial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lainnya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dimulai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dari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melibatkan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terasing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menjangkau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terpinggirkan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dan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kembali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membawa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masuk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semua</a:t>
            </a:r>
            <a:r>
              <a:rPr lang="en-US" sz="2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orang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Pemberdayaan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masyarakat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menjadi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solusi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itu</a:t>
            </a:r>
            <a:r>
              <a:rPr 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Merangkul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masyarakat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memberi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harapan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menjadi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jantung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operasi</a:t>
            </a: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Foodbank of Indonesia.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1" name="Google Shape;5901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708" t="12493" r="22021" b="12493"/>
          <a:stretch/>
        </p:blipFill>
        <p:spPr>
          <a:xfrm>
            <a:off x="0" y="5143500"/>
            <a:ext cx="6241060" cy="51430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902" name="Google Shape;5902;p19"/>
          <p:cNvSpPr txBox="1">
            <a:spLocks noGrp="1"/>
          </p:cNvSpPr>
          <p:nvPr>
            <p:ph type="body" idx="1"/>
          </p:nvPr>
        </p:nvSpPr>
        <p:spPr>
          <a:xfrm>
            <a:off x="214214" y="2552574"/>
            <a:ext cx="4680521" cy="223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99"/>
              <a:buNone/>
            </a:pPr>
            <a:endParaRPr/>
          </a:p>
        </p:txBody>
      </p:sp>
      <p:pic>
        <p:nvPicPr>
          <p:cNvPr id="5903" name="Google Shape;5903;p1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3857" r="3858"/>
          <a:stretch/>
        </p:blipFill>
        <p:spPr>
          <a:xfrm>
            <a:off x="-1076" y="3349"/>
            <a:ext cx="7118787" cy="5143054"/>
          </a:xfrm>
          <a:prstGeom prst="rect">
            <a:avLst/>
          </a:prstGeom>
          <a:noFill/>
          <a:ln>
            <a:noFill/>
          </a:ln>
        </p:spPr>
      </p:pic>
      <p:sp>
        <p:nvSpPr>
          <p:cNvPr id="5904" name="Google Shape;5904;p19"/>
          <p:cNvSpPr/>
          <p:nvPr/>
        </p:nvSpPr>
        <p:spPr>
          <a:xfrm>
            <a:off x="7117711" y="0"/>
            <a:ext cx="11138567" cy="514305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r="-2383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5" name="Google Shape;5905;p19"/>
          <p:cNvPicPr preferRelativeResize="0"/>
          <p:nvPr/>
        </p:nvPicPr>
        <p:blipFill rotWithShape="1">
          <a:blip r:embed="rId6">
            <a:alphaModFix/>
          </a:blip>
          <a:srcRect l="15404" r="391"/>
          <a:stretch/>
        </p:blipFill>
        <p:spPr>
          <a:xfrm>
            <a:off x="11756571" y="5143054"/>
            <a:ext cx="6499707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6" name="Google Shape;5906;p19"/>
          <p:cNvPicPr preferRelativeResize="0"/>
          <p:nvPr/>
        </p:nvPicPr>
        <p:blipFill rotWithShape="1">
          <a:blip r:embed="rId7">
            <a:alphaModFix/>
          </a:blip>
          <a:srcRect l="31249" t="37277" r="31250"/>
          <a:stretch/>
        </p:blipFill>
        <p:spPr>
          <a:xfrm rot="5400000">
            <a:off x="6318543" y="4880011"/>
            <a:ext cx="5142160" cy="5733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7" name="Google Shape;5917;p21"/>
          <p:cNvSpPr txBox="1">
            <a:spLocks noGrp="1"/>
          </p:cNvSpPr>
          <p:nvPr>
            <p:ph type="body" idx="1"/>
          </p:nvPr>
        </p:nvSpPr>
        <p:spPr>
          <a:xfrm>
            <a:off x="2167432" y="3388304"/>
            <a:ext cx="13906546" cy="166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0"/>
              <a:buNone/>
            </a:pPr>
            <a:r>
              <a:rPr lang="en-US"/>
              <a:t>TERIMA KASIH</a:t>
            </a:r>
            <a:endParaRPr/>
          </a:p>
        </p:txBody>
      </p:sp>
      <p:sp>
        <p:nvSpPr>
          <p:cNvPr id="5918" name="Google Shape;5918;p21"/>
          <p:cNvSpPr txBox="1"/>
          <p:nvPr/>
        </p:nvSpPr>
        <p:spPr>
          <a:xfrm>
            <a:off x="4143596" y="6842146"/>
            <a:ext cx="10114093" cy="86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25" tIns="63450" rIns="126925" bIns="63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JL. Abdul Majid Dalam III No. 2B Komplek Deplu Cipete, Jakarta Selatan 12410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Telp. +6221-75810309</a:t>
            </a:r>
            <a:endParaRPr/>
          </a:p>
        </p:txBody>
      </p:sp>
      <p:pic>
        <p:nvPicPr>
          <p:cNvPr id="5919" name="Google Shape;5919;p21" descr="D:\FOOD BANK\corporate\Untitled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319" y="8130850"/>
            <a:ext cx="9485498" cy="111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435" t="15734" r="13057" b="6650"/>
          <a:stretch/>
        </p:blipFill>
        <p:spPr>
          <a:xfrm>
            <a:off x="0" y="-1"/>
            <a:ext cx="18287521" cy="1056876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7" name="Google Shape;5917;p21"/>
          <p:cNvSpPr txBox="1">
            <a:spLocks noGrp="1"/>
          </p:cNvSpPr>
          <p:nvPr>
            <p:ph type="body" idx="1"/>
          </p:nvPr>
        </p:nvSpPr>
        <p:spPr>
          <a:xfrm>
            <a:off x="2167432" y="3388304"/>
            <a:ext cx="13906546" cy="166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0"/>
              <a:buNone/>
            </a:pPr>
            <a:r>
              <a:rPr lang="en-US"/>
              <a:t>TERIMA KASIH</a:t>
            </a:r>
            <a:endParaRPr/>
          </a:p>
        </p:txBody>
      </p:sp>
      <p:sp>
        <p:nvSpPr>
          <p:cNvPr id="5918" name="Google Shape;5918;p21"/>
          <p:cNvSpPr txBox="1"/>
          <p:nvPr/>
        </p:nvSpPr>
        <p:spPr>
          <a:xfrm>
            <a:off x="4143596" y="6842146"/>
            <a:ext cx="10114093" cy="86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25" tIns="63450" rIns="126925" bIns="63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JL. Abdul Majid Dalam III No. 2B Komplek Deplu Cipete, Jakarta Selatan 12410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Telp. +6221-75810309</a:t>
            </a:r>
            <a:endParaRPr/>
          </a:p>
        </p:txBody>
      </p:sp>
      <p:pic>
        <p:nvPicPr>
          <p:cNvPr id="5919" name="Google Shape;5919;p21" descr="D:\FOOD BANK\corporate\Untitled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319" y="8130850"/>
            <a:ext cx="9485498" cy="1110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39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3"/>
          <p:cNvSpPr txBox="1">
            <a:spLocks noGrp="1"/>
          </p:cNvSpPr>
          <p:nvPr>
            <p:ph type="title"/>
          </p:nvPr>
        </p:nvSpPr>
        <p:spPr>
          <a:xfrm>
            <a:off x="1245190" y="542899"/>
            <a:ext cx="15796029" cy="12028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326522" tIns="163236" rIns="326522" bIns="163236" anchor="ctr" anchorCtr="0">
            <a:noAutofit/>
          </a:bodyPr>
          <a:lstStyle/>
          <a:p>
            <a:pPr algn="ctr">
              <a:buClr>
                <a:schemeClr val="dk1"/>
              </a:buClr>
              <a:buSzPts val="2700"/>
            </a:pPr>
            <a:r>
              <a:rPr lang="en-US" sz="5599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Beban Ganda </a:t>
            </a:r>
            <a:r>
              <a:rPr lang="en-US" sz="5599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Malnutrisi</a:t>
            </a:r>
            <a:r>
              <a:rPr lang="en-US" sz="5599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 Indonesia</a:t>
            </a:r>
            <a:endParaRPr sz="5599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9" name="Google Shape;1529;p3"/>
          <p:cNvSpPr txBox="1">
            <a:spLocks noGrp="1"/>
          </p:cNvSpPr>
          <p:nvPr>
            <p:ph type="sldNum" idx="12"/>
          </p:nvPr>
        </p:nvSpPr>
        <p:spPr>
          <a:xfrm>
            <a:off x="17151170" y="9432418"/>
            <a:ext cx="1080120" cy="5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522" tIns="163236" rIns="326522" bIns="163236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/>
              <a:t>4</a:t>
            </a:fld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0" name="Google Shape;1530;p3"/>
          <p:cNvSpPr/>
          <p:nvPr/>
        </p:nvSpPr>
        <p:spPr>
          <a:xfrm>
            <a:off x="594552" y="2925213"/>
            <a:ext cx="6814808" cy="190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92" rIns="182834" bIns="91392" anchor="t" anchorCtr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Berdasarkan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Indeks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Kelaparan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Global 2020, Indonesia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masih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menghadapi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masalah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kelaparan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namun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sudah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mulai</a:t>
            </a:r>
            <a:r>
              <a:rPr lang="en-US" sz="2800" b="1" dirty="0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menurun</a:t>
            </a:r>
            <a:endParaRPr sz="2800" b="1" i="1" dirty="0">
              <a:solidFill>
                <a:schemeClr val="dk1"/>
              </a:solidFill>
              <a:latin typeface="Montserra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531" name="Google Shape;1531;p3"/>
          <p:cNvSpPr/>
          <p:nvPr/>
        </p:nvSpPr>
        <p:spPr>
          <a:xfrm>
            <a:off x="55165" y="9468424"/>
            <a:ext cx="8743641" cy="73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92" rIns="182834" bIns="91392" anchor="t" anchorCtr="0">
            <a:spAutoFit/>
          </a:bodyPr>
          <a:lstStyle/>
          <a:p>
            <a:r>
              <a:rPr lang="en-US" sz="1200" dirty="0" err="1">
                <a:solidFill>
                  <a:srgbClr val="1C1C1C"/>
                </a:solidFill>
                <a:uFill>
                  <a:noFill/>
                </a:uFill>
                <a:latin typeface="Montserrat" panose="020B0604020202020204" charset="0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Sumber</a:t>
            </a:r>
            <a:r>
              <a:rPr lang="en-US" sz="1200" dirty="0">
                <a:solidFill>
                  <a:srgbClr val="1C1C1C"/>
                </a:solidFill>
                <a:uFill>
                  <a:noFill/>
                </a:uFill>
                <a:latin typeface="Montserrat" panose="020B0604020202020204" charset="0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:</a:t>
            </a:r>
            <a:endParaRPr sz="2800" dirty="0">
              <a:latin typeface="Montserrat" panose="020B0604020202020204" charset="0"/>
            </a:endParaRPr>
          </a:p>
          <a:p>
            <a:pPr>
              <a:buClr>
                <a:srgbClr val="1C1C1C"/>
              </a:buClr>
              <a:buSzPts val="600"/>
            </a:pPr>
            <a:r>
              <a:rPr lang="en-US" sz="1200" dirty="0">
                <a:solidFill>
                  <a:srgbClr val="1C1C1C"/>
                </a:solidFill>
                <a:uFill>
                  <a:noFill/>
                </a:uFill>
                <a:latin typeface="Montserrat" panose="020B0604020202020204" charset="0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1. </a:t>
            </a:r>
            <a:r>
              <a:rPr lang="en-US" sz="1200" i="1" dirty="0">
                <a:solidFill>
                  <a:srgbClr val="1C1C1C"/>
                </a:solidFill>
                <a:uFill>
                  <a:noFill/>
                </a:uFill>
                <a:latin typeface="Montserrat" panose="020B0604020202020204" charset="0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https://www.globalhungerindex.org/results/</a:t>
            </a:r>
            <a:r>
              <a:rPr lang="en-US" sz="1200" i="1" dirty="0">
                <a:solidFill>
                  <a:srgbClr val="1C1C1C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/>
            </a:r>
            <a:br>
              <a:rPr lang="en-US" sz="1200" i="1" dirty="0">
                <a:solidFill>
                  <a:srgbClr val="1C1C1C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</a:br>
            <a:r>
              <a:rPr lang="en-US" sz="1200" dirty="0">
                <a:solidFill>
                  <a:srgbClr val="1C1C1C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2. </a:t>
            </a:r>
            <a:r>
              <a:rPr lang="en-US" sz="1200" dirty="0" err="1">
                <a:solidFill>
                  <a:srgbClr val="1C1C1C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Riset</a:t>
            </a:r>
            <a:r>
              <a:rPr lang="en-US" sz="1200" dirty="0">
                <a:solidFill>
                  <a:srgbClr val="1C1C1C"/>
                </a:solidFill>
                <a:latin typeface="Montserrat" panose="020B0604020202020204" charset="0"/>
                <a:ea typeface="Open Sans"/>
                <a:cs typeface="Open Sans"/>
                <a:sym typeface="Open Sans"/>
              </a:rPr>
              <a:t> Kesehatan Dasar 2018</a:t>
            </a:r>
            <a:endParaRPr sz="2800" dirty="0">
              <a:latin typeface="Montserrat" panose="020B0604020202020204" charset="0"/>
            </a:endParaRPr>
          </a:p>
        </p:txBody>
      </p:sp>
      <p:sp>
        <p:nvSpPr>
          <p:cNvPr id="1532" name="Google Shape;1532;p3"/>
          <p:cNvSpPr/>
          <p:nvPr/>
        </p:nvSpPr>
        <p:spPr>
          <a:xfrm>
            <a:off x="222657" y="5240118"/>
            <a:ext cx="6814808" cy="33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92" rIns="182834" bIns="91392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6599">
                <a:solidFill>
                  <a:srgbClr val="FF0000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1</a:t>
            </a:r>
            <a:r>
              <a:rPr lang="en-US" sz="6599">
                <a:latin typeface="Montserrat" panose="020B0604020202020204" charset="0"/>
                <a:ea typeface="Montserrat"/>
                <a:cs typeface="Montserrat"/>
                <a:sym typeface="Montserrat"/>
              </a:rPr>
              <a:t> dari </a:t>
            </a:r>
            <a:r>
              <a:rPr lang="en-US" sz="6599">
                <a:solidFill>
                  <a:srgbClr val="002060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3</a:t>
            </a:r>
            <a:r>
              <a:rPr lang="en-US" sz="2600">
                <a:solidFill>
                  <a:srgbClr val="002060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(30.8%)</a:t>
            </a:r>
            <a:endParaRPr sz="2600">
              <a:solidFill>
                <a:srgbClr val="002060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15000"/>
              </a:lnSpc>
            </a:pPr>
            <a:r>
              <a:rPr lang="en-US" sz="2600">
                <a:latin typeface="Montserrat" panose="020B0604020202020204" charset="0"/>
                <a:ea typeface="Montserrat"/>
                <a:cs typeface="Montserrat"/>
                <a:sym typeface="Montserrat"/>
              </a:rPr>
              <a:t>balita Indonesia </a:t>
            </a:r>
            <a:r>
              <a:rPr lang="en-US" sz="4200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Stunting</a:t>
            </a:r>
            <a:endParaRPr sz="2600" b="1">
              <a:solidFill>
                <a:srgbClr val="C00000"/>
              </a:solidFill>
              <a:latin typeface="Montserrat" panose="020B060402020202020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1533" name="Google Shape;153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8309" y="5447685"/>
            <a:ext cx="4599877" cy="2690600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fadeDir="5400012" sy="-100000" algn="bl" rotWithShape="0"/>
          </a:effectLst>
        </p:spPr>
      </p:pic>
      <p:pic>
        <p:nvPicPr>
          <p:cNvPr id="1534" name="Google Shape;153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9362" y="2617279"/>
            <a:ext cx="9901946" cy="23731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35" name="Google Shape;1535;p3"/>
          <p:cNvSpPr/>
          <p:nvPr/>
        </p:nvSpPr>
        <p:spPr>
          <a:xfrm>
            <a:off x="11454452" y="5142876"/>
            <a:ext cx="6814808" cy="33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4" tIns="91392" rIns="182834" bIns="91392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6599" dirty="0">
                <a:solidFill>
                  <a:srgbClr val="FF0000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1</a:t>
            </a:r>
            <a:r>
              <a:rPr lang="en-US" sz="6599" dirty="0">
                <a:latin typeface="Montserrat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6599" dirty="0" err="1">
                <a:latin typeface="Montserrat" panose="020B0604020202020204" charset="0"/>
                <a:ea typeface="Montserrat"/>
                <a:cs typeface="Montserrat"/>
                <a:sym typeface="Montserrat"/>
              </a:rPr>
              <a:t>dari</a:t>
            </a:r>
            <a:r>
              <a:rPr lang="en-US" sz="6599" dirty="0">
                <a:latin typeface="Montserrat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6599" dirty="0">
                <a:solidFill>
                  <a:srgbClr val="002060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6</a:t>
            </a:r>
            <a:r>
              <a:rPr lang="en-US" sz="2600" dirty="0">
                <a:solidFill>
                  <a:srgbClr val="002060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(17.7%)</a:t>
            </a:r>
            <a:endParaRPr sz="2600" dirty="0">
              <a:solidFill>
                <a:srgbClr val="002060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15000"/>
              </a:lnSpc>
            </a:pPr>
            <a:r>
              <a:rPr lang="en-US" sz="2600" dirty="0" err="1">
                <a:latin typeface="Montserrat" panose="020B0604020202020204" charset="0"/>
                <a:ea typeface="Montserrat"/>
                <a:cs typeface="Montserrat"/>
                <a:sym typeface="Montserrat"/>
              </a:rPr>
              <a:t>balita</a:t>
            </a:r>
            <a:r>
              <a:rPr lang="en-US" sz="2600" dirty="0">
                <a:latin typeface="Montserrat" panose="020B0604020202020204" charset="0"/>
                <a:ea typeface="Montserrat"/>
                <a:cs typeface="Montserrat"/>
                <a:sym typeface="Montserrat"/>
              </a:rPr>
              <a:t> Indonesia </a:t>
            </a:r>
            <a:r>
              <a:rPr lang="en-US" sz="2600" dirty="0" err="1">
                <a:latin typeface="Montserrat" panose="020B0604020202020204" charset="0"/>
                <a:ea typeface="Montserrat"/>
                <a:cs typeface="Montserrat"/>
                <a:sym typeface="Montserrat"/>
              </a:rPr>
              <a:t>mengalami</a:t>
            </a:r>
            <a:endParaRPr sz="2600" dirty="0"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15000"/>
              </a:lnSpc>
            </a:pPr>
            <a:r>
              <a:rPr lang="en-US" sz="3800" dirty="0" err="1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gizi</a:t>
            </a:r>
            <a:r>
              <a:rPr lang="en-US" sz="3800" dirty="0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buruk</a:t>
            </a:r>
            <a:r>
              <a:rPr lang="en-US" sz="3800" dirty="0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dan </a:t>
            </a:r>
            <a:r>
              <a:rPr lang="en-US" sz="3800" dirty="0" err="1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gizi</a:t>
            </a:r>
            <a:r>
              <a:rPr lang="en-US" sz="3800" dirty="0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3800" dirty="0" err="1">
                <a:solidFill>
                  <a:srgbClr val="953734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kurang</a:t>
            </a:r>
            <a:endParaRPr sz="2200" b="1" dirty="0">
              <a:solidFill>
                <a:srgbClr val="C00000"/>
              </a:solidFill>
              <a:latin typeface="Montserra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"/>
          <p:cNvSpPr/>
          <p:nvPr/>
        </p:nvSpPr>
        <p:spPr>
          <a:xfrm>
            <a:off x="11400898" y="5106602"/>
            <a:ext cx="5718554" cy="4331972"/>
          </a:xfrm>
          <a:prstGeom prst="rect">
            <a:avLst/>
          </a:prstGeom>
          <a:solidFill>
            <a:srgbClr val="FF1010">
              <a:alpha val="27060"/>
            </a:srgbClr>
          </a:solidFill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 algn="ctr">
              <a:buSzPts val="1900"/>
            </a:pPr>
            <a:endParaRPr sz="2850">
              <a:solidFill>
                <a:schemeClr val="accent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6" name="Google Shape;386;p39"/>
          <p:cNvSpPr txBox="1">
            <a:spLocks noGrp="1"/>
          </p:cNvSpPr>
          <p:nvPr>
            <p:ph type="title" idx="4294967295"/>
          </p:nvPr>
        </p:nvSpPr>
        <p:spPr>
          <a:xfrm>
            <a:off x="1021719" y="640855"/>
            <a:ext cx="11560396" cy="12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2"/>
              </a:buClr>
              <a:buSzPts val="2880"/>
            </a:pPr>
            <a:r>
              <a:rPr lang="en-US" sz="447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COVID 19 </a:t>
            </a:r>
            <a:r>
              <a:rPr lang="en-US" sz="4470" b="1" dirty="0" err="1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membuat</a:t>
            </a:r>
            <a:r>
              <a:rPr lang="en-US" sz="447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70" b="1" dirty="0" err="1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situasi</a:t>
            </a:r>
            <a:r>
              <a:rPr lang="en-US" sz="447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70" b="1" dirty="0" err="1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kelaparan</a:t>
            </a:r>
            <a:r>
              <a:rPr lang="en-US" sz="447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 pada </a:t>
            </a:r>
            <a:r>
              <a:rPr lang="en-US" sz="4470" b="1" dirty="0" err="1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anak</a:t>
            </a:r>
            <a:r>
              <a:rPr lang="en-US" sz="447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70" b="1" dirty="0" err="1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semakin</a:t>
            </a:r>
            <a:r>
              <a:rPr lang="en-US" sz="447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70" b="1" dirty="0" err="1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memburuk</a:t>
            </a:r>
            <a:endParaRPr sz="4470" b="1" dirty="0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39"/>
          <p:cNvSpPr txBox="1">
            <a:spLocks noGrp="1"/>
          </p:cNvSpPr>
          <p:nvPr>
            <p:ph type="body" idx="1"/>
          </p:nvPr>
        </p:nvSpPr>
        <p:spPr>
          <a:xfrm>
            <a:off x="3913834" y="2974388"/>
            <a:ext cx="3336010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b" anchorCtr="0">
            <a:normAutofit fontScale="92500"/>
          </a:bodyPr>
          <a:lstStyle/>
          <a:p>
            <a:pPr marL="914339" indent="0">
              <a:lnSpc>
                <a:spcPct val="90000"/>
              </a:lnSpc>
              <a:spcBef>
                <a:spcPts val="0"/>
              </a:spcBef>
            </a:pPr>
            <a:r>
              <a:rPr lang="en-US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COVID -19</a:t>
            </a: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39"/>
          <p:cNvSpPr txBox="1">
            <a:spLocks noGrp="1"/>
          </p:cNvSpPr>
          <p:nvPr>
            <p:ph type="body" idx="7"/>
          </p:nvPr>
        </p:nvSpPr>
        <p:spPr>
          <a:xfrm>
            <a:off x="5426491" y="7716976"/>
            <a:ext cx="5862991" cy="71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b" anchorCtr="0">
            <a:noAutofit/>
          </a:bodyPr>
          <a:lstStyle/>
          <a:p>
            <a:pPr marL="285731" indent="-265730">
              <a:lnSpc>
                <a:spcPct val="70000"/>
              </a:lnSpc>
              <a:spcBef>
                <a:spcPts val="0"/>
              </a:spcBef>
              <a:buSzPts val="1590"/>
              <a:buFont typeface="Montserrat"/>
              <a:buChar char="●"/>
            </a:pP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Kemiskinan</a:t>
            </a:r>
            <a:endParaRPr sz="2385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31" indent="-26573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590"/>
              <a:buFont typeface="Montserrat"/>
              <a:buChar char="●"/>
            </a:pP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Penurunan</a:t>
            </a:r>
            <a:r>
              <a:rPr lang="en-US" sz="2385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pendapatan</a:t>
            </a:r>
            <a:endParaRPr sz="2385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31" indent="-265730">
              <a:lnSpc>
                <a:spcPct val="70000"/>
              </a:lnSpc>
              <a:spcBef>
                <a:spcPts val="0"/>
              </a:spcBef>
              <a:buSzPts val="1590"/>
              <a:buChar char="●"/>
            </a:pP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Daya</a:t>
            </a:r>
            <a:r>
              <a:rPr lang="en-US" sz="2385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beli</a:t>
            </a:r>
            <a:r>
              <a:rPr lang="en-US" sz="2385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2385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85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menurun</a:t>
            </a:r>
            <a:endParaRPr sz="2385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89" name="Google Shape;389;p39" descr="ITB Magz – ITB Magz Website"/>
          <p:cNvPicPr preferRelativeResize="0"/>
          <p:nvPr/>
        </p:nvPicPr>
        <p:blipFill rotWithShape="1">
          <a:blip r:embed="rId3">
            <a:alphaModFix/>
          </a:blip>
          <a:srcRect l="11999" t="-2838" r="17869"/>
          <a:stretch/>
        </p:blipFill>
        <p:spPr>
          <a:xfrm rot="10800000">
            <a:off x="3199716" y="2745793"/>
            <a:ext cx="1746411" cy="155848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9"/>
          <p:cNvSpPr txBox="1"/>
          <p:nvPr/>
        </p:nvSpPr>
        <p:spPr>
          <a:xfrm>
            <a:off x="8357986" y="2168957"/>
            <a:ext cx="5718553" cy="16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t" anchorCtr="0">
            <a:noAutofit/>
          </a:bodyPr>
          <a:lstStyle/>
          <a:p>
            <a:pPr marR="57146">
              <a:lnSpc>
                <a:spcPct val="128571"/>
              </a:lnSpc>
              <a:buClr>
                <a:schemeClr val="dk1"/>
              </a:buClr>
              <a:buSzPts val="1100"/>
            </a:pP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Keterbatasan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Akses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Ketersediaan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, dan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Keterjangkauan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Bahan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Pangan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Sehat</a:t>
            </a:r>
            <a:r>
              <a:rPr lang="en-US" sz="255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 pada </a:t>
            </a:r>
            <a:r>
              <a:rPr lang="en-US" sz="255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Keluarga</a:t>
            </a:r>
            <a:endParaRPr lang="en-US" sz="2550" b="1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39"/>
          <p:cNvSpPr txBox="1"/>
          <p:nvPr/>
        </p:nvSpPr>
        <p:spPr>
          <a:xfrm>
            <a:off x="11495390" y="6959161"/>
            <a:ext cx="5529570" cy="13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6" tIns="68544" rIns="137126" bIns="68544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754" indent="-542889">
              <a:buClr>
                <a:srgbClr val="202124"/>
              </a:buClr>
              <a:buSzPts val="2100"/>
              <a:buFont typeface="Montserrat Medium"/>
              <a:buChar char="-"/>
            </a:pP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Terganggunya</a:t>
            </a:r>
            <a:r>
              <a:rPr lang="en-US" sz="3150" dirty="0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akses</a:t>
            </a:r>
            <a:r>
              <a:rPr lang="en-US" sz="3150" dirty="0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pangan</a:t>
            </a:r>
            <a:r>
              <a:rPr lang="en-US" sz="3150" dirty="0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3150" dirty="0">
              <a:solidFill>
                <a:srgbClr val="2021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85754" indent="-542889">
              <a:buClr>
                <a:srgbClr val="202124"/>
              </a:buClr>
              <a:buSzPts val="2100"/>
              <a:buFont typeface="Montserrat Medium"/>
              <a:buChar char="-"/>
            </a:pP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Risiko</a:t>
            </a:r>
            <a:r>
              <a:rPr lang="en-US" sz="3150" dirty="0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kekurangan</a:t>
            </a:r>
            <a:r>
              <a:rPr lang="en-US" sz="3150" dirty="0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gizi</a:t>
            </a:r>
            <a:r>
              <a:rPr lang="en-US" sz="3150" dirty="0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pada </a:t>
            </a:r>
            <a:r>
              <a:rPr lang="en-US" sz="3150" dirty="0" err="1">
                <a:solidFill>
                  <a:srgbClr val="20212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anak</a:t>
            </a:r>
            <a:endParaRPr sz="3150" dirty="0">
              <a:solidFill>
                <a:srgbClr val="2021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>
              <a:buClr>
                <a:schemeClr val="dk1"/>
              </a:buClr>
              <a:buSzPts val="1100"/>
            </a:pPr>
            <a:endParaRPr sz="315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2" name="Google Shape;392;p39"/>
          <p:cNvPicPr preferRelativeResize="0"/>
          <p:nvPr/>
        </p:nvPicPr>
        <p:blipFill rotWithShape="1">
          <a:blip r:embed="rId4">
            <a:alphaModFix/>
          </a:blip>
          <a:srcRect l="22291" r="22285"/>
          <a:stretch/>
        </p:blipFill>
        <p:spPr>
          <a:xfrm>
            <a:off x="357607" y="4562378"/>
            <a:ext cx="2969435" cy="37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31383" y="2132738"/>
            <a:ext cx="3234322" cy="485147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9"/>
          <p:cNvSpPr/>
          <p:nvPr/>
        </p:nvSpPr>
        <p:spPr>
          <a:xfrm>
            <a:off x="-1" y="9958082"/>
            <a:ext cx="18286413" cy="328471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26" tIns="137126" rIns="137126" bIns="137126" anchor="ctr" anchorCtr="0">
            <a:noAutofit/>
          </a:bodyPr>
          <a:lstStyle/>
          <a:p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8" name="Google Shape;5538;p5"/>
          <p:cNvSpPr>
            <a:spLocks noGrp="1"/>
          </p:cNvSpPr>
          <p:nvPr>
            <p:ph type="pic" idx="2"/>
          </p:nvPr>
        </p:nvSpPr>
        <p:spPr>
          <a:xfrm>
            <a:off x="0" y="0"/>
            <a:ext cx="18286413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9" name="Google Shape;5539;p5"/>
          <p:cNvSpPr/>
          <p:nvPr/>
        </p:nvSpPr>
        <p:spPr>
          <a:xfrm>
            <a:off x="-1" y="35615"/>
            <a:ext cx="18286413" cy="5143054"/>
          </a:xfrm>
          <a:prstGeom prst="rect">
            <a:avLst/>
          </a:prstGeom>
          <a:solidFill>
            <a:srgbClr val="C00000">
              <a:alpha val="9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0" name="Google Shape;5540;p5"/>
          <p:cNvSpPr/>
          <p:nvPr/>
        </p:nvSpPr>
        <p:spPr>
          <a:xfrm>
            <a:off x="1142901" y="2661119"/>
            <a:ext cx="16000611" cy="671654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60400" dist="457200" dir="2700000" algn="tl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541" name="Google Shape;5541;p5"/>
          <p:cNvGrpSpPr/>
          <p:nvPr/>
        </p:nvGrpSpPr>
        <p:grpSpPr>
          <a:xfrm>
            <a:off x="8364679" y="2919337"/>
            <a:ext cx="7647572" cy="5980810"/>
            <a:chOff x="5576938" y="2180261"/>
            <a:chExt cx="5098824" cy="3987552"/>
          </a:xfrm>
        </p:grpSpPr>
        <p:sp>
          <p:nvSpPr>
            <p:cNvPr id="5542" name="Google Shape;5542;p5"/>
            <p:cNvSpPr txBox="1"/>
            <p:nvPr/>
          </p:nvSpPr>
          <p:spPr>
            <a:xfrm>
              <a:off x="5576938" y="3450970"/>
              <a:ext cx="5098824" cy="2716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75" tIns="76175" rIns="76175" bIns="76175" anchor="ctr" anchorCtr="0">
              <a:sp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Hasil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survei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FOI (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Agustus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2020 di 14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kota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), </a:t>
              </a:r>
              <a:r>
                <a:rPr lang="en-US" sz="3600" b="1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27% </a:t>
              </a:r>
              <a:r>
                <a:rPr lang="en-US" sz="3600" b="1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balita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ke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sekolah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dengan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perut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kosong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karena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tidak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makan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hingga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siang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hari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Bahkan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di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tempat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lain,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angkanya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mencapai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40-50% di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daerah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padat</a:t>
              </a:r>
              <a:r>
                <a:rPr lang="en-US" sz="3200" dirty="0">
                  <a:solidFill>
                    <a:srgbClr val="000000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DKI.</a:t>
              </a:r>
              <a:endParaRPr sz="3200" dirty="0">
                <a:solidFill>
                  <a:srgbClr val="000000"/>
                </a:solidFill>
                <a:latin typeface="Montserrat" panose="020B0604020202020204" charset="0"/>
                <a:ea typeface="Rubik"/>
                <a:cs typeface="Rubik"/>
                <a:sym typeface="Rubik"/>
              </a:endParaRPr>
            </a:p>
          </p:txBody>
        </p:sp>
        <p:sp>
          <p:nvSpPr>
            <p:cNvPr id="5543" name="Google Shape;5543;p5"/>
            <p:cNvSpPr txBox="1"/>
            <p:nvPr/>
          </p:nvSpPr>
          <p:spPr>
            <a:xfrm>
              <a:off x="5586617" y="2180261"/>
              <a:ext cx="4625494" cy="833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B43512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Anak </a:t>
              </a:r>
              <a:endParaRPr sz="1200" dirty="0">
                <a:latin typeface="Montserrat" panose="020B0604020202020204" charset="0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rgbClr val="262626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Rentan</a:t>
              </a:r>
              <a:r>
                <a:rPr lang="en-US" sz="4000" dirty="0">
                  <a:solidFill>
                    <a:srgbClr val="262626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4000" dirty="0" err="1">
                  <a:solidFill>
                    <a:srgbClr val="262626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Kekurangan</a:t>
              </a:r>
              <a:r>
                <a:rPr lang="en-US" sz="4000" dirty="0">
                  <a:solidFill>
                    <a:srgbClr val="262626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 </a:t>
              </a:r>
              <a:r>
                <a:rPr lang="en-US" sz="4000" dirty="0" err="1">
                  <a:solidFill>
                    <a:srgbClr val="262626"/>
                  </a:solidFill>
                  <a:latin typeface="Montserrat" panose="020B0604020202020204" charset="0"/>
                  <a:ea typeface="Rubik"/>
                  <a:cs typeface="Rubik"/>
                  <a:sym typeface="Rubik"/>
                </a:rPr>
                <a:t>Gizi</a:t>
              </a:r>
              <a:endParaRPr sz="4000" dirty="0">
                <a:solidFill>
                  <a:srgbClr val="262626"/>
                </a:solidFill>
                <a:latin typeface="Montserrat" panose="020B0604020202020204" charset="0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5544" name="Google Shape;5544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2289" r="13211"/>
          <a:stretch/>
        </p:blipFill>
        <p:spPr>
          <a:xfrm>
            <a:off x="1142900" y="2207470"/>
            <a:ext cx="6937639" cy="717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 bwMode="auto">
          <a:xfrm>
            <a:off x="713038" y="6936625"/>
            <a:ext cx="3438414" cy="26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Rahmat\Documents\Khodijah\Persiapan GFN\natural-food-farm-city-farmers-market-organic-local-produce-vector-illustration-infographic-natural-food-infographic-9923804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A7F0F9"/>
              </a:clrFrom>
              <a:clrTo>
                <a:srgbClr val="A7F0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6"/>
          <a:stretch/>
        </p:blipFill>
        <p:spPr bwMode="auto">
          <a:xfrm>
            <a:off x="1231756" y="2143592"/>
            <a:ext cx="4680288" cy="30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Rahmat\Documents\Khodijah\Persiapan GFN\landing_page_image-6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5C87CB"/>
              </a:clrFrom>
              <a:clrTo>
                <a:srgbClr val="5C87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09" y="2196488"/>
            <a:ext cx="4029112" cy="280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Rahmat\Documents\Khodijah\Persiapan GFN\vector-illustration-processed-food-unhealty-eating-concept-flat-style-processed-food-illustration-unhealty-eating-1061112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 bwMode="auto">
          <a:xfrm>
            <a:off x="8633558" y="6692866"/>
            <a:ext cx="4907110" cy="28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419978" y="482352"/>
            <a:ext cx="4521835" cy="1088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b="1" kern="1200" dirty="0" err="1">
                <a:solidFill>
                  <a:srgbClr val="C00000"/>
                </a:solidFill>
                <a:latin typeface="Montserrat" panose="020B0604020202020204" charset="0"/>
              </a:rPr>
              <a:t>Makanan</a:t>
            </a:r>
            <a:r>
              <a:rPr lang="en-US" sz="3600" b="1" kern="1200" dirty="0">
                <a:solidFill>
                  <a:srgbClr val="C00000"/>
                </a:solidFill>
                <a:latin typeface="Montserrat" panose="020B0604020202020204" charset="0"/>
              </a:rPr>
              <a:t> Modern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68688" y="6772925"/>
            <a:ext cx="5717724" cy="1246483"/>
          </a:xfrm>
          <a:prstGeom prst="rect">
            <a:avLst/>
          </a:prstGeom>
          <a:noFill/>
        </p:spPr>
        <p:txBody>
          <a:bodyPr wrap="square" lIns="137148" tIns="68574" rIns="137148" bIns="68574">
            <a:spAutoFit/>
          </a:bodyPr>
          <a:lstStyle/>
          <a:p>
            <a:pPr algn="ctr" defTabSz="1828617">
              <a:buClrTx/>
            </a:pPr>
            <a:r>
              <a:rPr lang="en-US" sz="36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+mn-ea"/>
                <a:cs typeface="+mn-cs"/>
              </a:rPr>
              <a:t>Kurang </a:t>
            </a:r>
            <a:r>
              <a:rPr lang="en-US" sz="3600" kern="1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+mn-ea"/>
                <a:cs typeface="+mn-cs"/>
              </a:rPr>
              <a:t>Gizi</a:t>
            </a:r>
            <a:r>
              <a:rPr lang="en-US" sz="36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+mn-ea"/>
                <a:cs typeface="+mn-cs"/>
              </a:rPr>
              <a:t> </a:t>
            </a:r>
          </a:p>
          <a:p>
            <a:pPr algn="ctr" defTabSz="1828617">
              <a:buClrTx/>
            </a:pPr>
            <a:r>
              <a:rPr lang="en-US" sz="36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+mn-ea"/>
                <a:cs typeface="+mn-cs"/>
              </a:rPr>
              <a:t>pada Anak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39777" y="4918243"/>
            <a:ext cx="12826107" cy="1911564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endParaRPr lang="en-US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470" y="5473947"/>
            <a:ext cx="125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617">
              <a:buClrTx/>
            </a:pPr>
            <a:r>
              <a:rPr lang="en-US" sz="4000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1968</a:t>
            </a:r>
            <a:r>
              <a:rPr lang="en-US" sz="40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     </a:t>
            </a:r>
            <a:r>
              <a:rPr lang="en-US" sz="3200" kern="1200" dirty="0" err="1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Perubahan</a:t>
            </a:r>
            <a:r>
              <a:rPr lang="en-US" sz="3200" kern="1200" dirty="0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Budaya</a:t>
            </a:r>
            <a:r>
              <a:rPr lang="en-US" sz="3200" kern="1200" dirty="0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Makan</a:t>
            </a:r>
            <a:r>
              <a:rPr lang="en-US" sz="3200" kern="1200" dirty="0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 dan </a:t>
            </a:r>
            <a:r>
              <a:rPr lang="en-US" sz="3200" kern="1200" dirty="0" err="1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Kebiasaan</a:t>
            </a:r>
            <a:r>
              <a:rPr lang="en-US" sz="3200" kern="1200" dirty="0">
                <a:solidFill>
                  <a:prstClr val="white"/>
                </a:solidFill>
                <a:latin typeface="Montserrat" panose="020B0604020202020204" charset="0"/>
                <a:ea typeface="+mn-ea"/>
                <a:cs typeface="+mn-cs"/>
              </a:rPr>
              <a:t>     </a:t>
            </a:r>
            <a:r>
              <a:rPr lang="en-US" sz="4000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2019</a:t>
            </a:r>
            <a:r>
              <a:rPr lang="en-US" sz="40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797" t="12054" r="16798" b="21542"/>
          <a:stretch/>
        </p:blipFill>
        <p:spPr>
          <a:xfrm>
            <a:off x="10729034" y="1849123"/>
            <a:ext cx="1845144" cy="1727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8718" t="4381" r="18718" b="4381"/>
          <a:stretch/>
        </p:blipFill>
        <p:spPr>
          <a:xfrm>
            <a:off x="11144634" y="3530391"/>
            <a:ext cx="797179" cy="138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5304" y="2178531"/>
            <a:ext cx="3352033" cy="4582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17589" y="560104"/>
            <a:ext cx="4064713" cy="1088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b="1" kern="1200" dirty="0" err="1">
                <a:solidFill>
                  <a:srgbClr val="C00000"/>
                </a:solidFill>
                <a:latin typeface="Montserrat" panose="020B0604020202020204" charset="0"/>
              </a:rPr>
              <a:t>Makanan</a:t>
            </a:r>
            <a:r>
              <a:rPr lang="en-US" sz="3600" b="1" kern="1200" dirty="0">
                <a:solidFill>
                  <a:srgbClr val="C00000"/>
                </a:solidFill>
                <a:latin typeface="Montserrat" panose="020B0604020202020204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Montserrat" panose="020B0604020202020204" charset="0"/>
              </a:rPr>
              <a:t>dari</a:t>
            </a:r>
            <a:r>
              <a:rPr lang="en-US" sz="3600" b="1" kern="1200" dirty="0">
                <a:solidFill>
                  <a:srgbClr val="C00000"/>
                </a:solidFill>
                <a:latin typeface="Montserrat" panose="020B0604020202020204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Montserrat" panose="020B0604020202020204" charset="0"/>
              </a:rPr>
              <a:t>Alam</a:t>
            </a:r>
            <a:endParaRPr lang="en-US" sz="3600" b="1" kern="1200" dirty="0">
              <a:solidFill>
                <a:srgbClr val="C00000"/>
              </a:solidFill>
              <a:latin typeface="Montserrat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2D6A6A-86CB-449F-ABC9-9B1F11F14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037" y="92151"/>
            <a:ext cx="1503128" cy="14493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22D7F5-1FD9-4D13-9A5E-8C5FA47AE1EF}"/>
              </a:ext>
            </a:extLst>
          </p:cNvPr>
          <p:cNvSpPr/>
          <p:nvPr/>
        </p:nvSpPr>
        <p:spPr>
          <a:xfrm>
            <a:off x="4490115" y="7257766"/>
            <a:ext cx="4907108" cy="1940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617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Penyebabnya</a:t>
            </a: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:</a:t>
            </a:r>
          </a:p>
          <a:p>
            <a:pPr marL="571443" indent="-571443" defTabSz="1828617">
              <a:buClrTx/>
              <a:buFontTx/>
              <a:buChar char="-"/>
            </a:pP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Kurangnya</a:t>
            </a: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 </a:t>
            </a: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Pengetahuan</a:t>
            </a:r>
            <a:endParaRPr lang="en-US" sz="2400" b="1" kern="1200" dirty="0">
              <a:solidFill>
                <a:srgbClr val="C00000"/>
              </a:solidFill>
              <a:latin typeface="Montserrat" panose="020B0604020202020204" charset="0"/>
            </a:endParaRPr>
          </a:p>
          <a:p>
            <a:pPr marL="571443" indent="-571443" defTabSz="1828617">
              <a:buClrTx/>
              <a:buFontTx/>
              <a:buChar char="-"/>
            </a:pP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Pola </a:t>
            </a: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Asuh</a:t>
            </a: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 Orang </a:t>
            </a: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Tua</a:t>
            </a:r>
            <a:endParaRPr lang="en-US" sz="2400" b="1" kern="1200" dirty="0">
              <a:solidFill>
                <a:srgbClr val="C00000"/>
              </a:solidFill>
              <a:latin typeface="Montserrat" panose="020B0604020202020204" charset="0"/>
            </a:endParaRPr>
          </a:p>
          <a:p>
            <a:pPr marL="571443" indent="-571443" defTabSz="1828617">
              <a:buClrTx/>
              <a:buFontTx/>
              <a:buChar char="-"/>
            </a:pPr>
            <a:r>
              <a:rPr lang="en-US" sz="2400" b="1" i="1" kern="1200" dirty="0">
                <a:solidFill>
                  <a:srgbClr val="C00000"/>
                </a:solidFill>
                <a:latin typeface="Montserrat" panose="020B0604020202020204" charset="0"/>
              </a:rPr>
              <a:t>Lifestyle</a:t>
            </a:r>
          </a:p>
          <a:p>
            <a:pPr marL="571443" indent="-571443" defTabSz="1828617">
              <a:buClrTx/>
              <a:buFontTx/>
              <a:buChar char="-"/>
            </a:pP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Status </a:t>
            </a: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Sosial</a:t>
            </a: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 (</a:t>
            </a:r>
            <a:r>
              <a:rPr lang="en-US" sz="2400" b="1" kern="1200" dirty="0" err="1">
                <a:solidFill>
                  <a:srgbClr val="C00000"/>
                </a:solidFill>
                <a:latin typeface="Montserrat" panose="020B0604020202020204" charset="0"/>
              </a:rPr>
              <a:t>Gengsi</a:t>
            </a:r>
            <a:r>
              <a:rPr lang="en-US" sz="2400" b="1" kern="1200" dirty="0">
                <a:solidFill>
                  <a:srgbClr val="C00000"/>
                </a:solidFill>
                <a:latin typeface="Montserrat" panose="020B0604020202020204" charset="0"/>
              </a:rPr>
              <a:t>)</a:t>
            </a:r>
          </a:p>
          <a:p>
            <a:pPr marL="571443" indent="-571443" defTabSz="1828617">
              <a:buClrTx/>
              <a:buFontTx/>
              <a:buChar char="-"/>
            </a:pPr>
            <a:r>
              <a:rPr lang="en-US" sz="2400" b="1" i="1" kern="1200" dirty="0">
                <a:solidFill>
                  <a:srgbClr val="C00000"/>
                </a:solidFill>
                <a:latin typeface="Montserrat" panose="020B0604020202020204" charset="0"/>
              </a:rPr>
              <a:t>Instant</a:t>
            </a:r>
          </a:p>
        </p:txBody>
      </p:sp>
    </p:spTree>
    <p:extLst>
      <p:ext uri="{BB962C8B-B14F-4D97-AF65-F5344CB8AC3E}">
        <p14:creationId xmlns:p14="http://schemas.microsoft.com/office/powerpoint/2010/main" val="168081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Arrow 1"/>
          <p:cNvSpPr/>
          <p:nvPr/>
        </p:nvSpPr>
        <p:spPr>
          <a:xfrm>
            <a:off x="4976554" y="6784248"/>
            <a:ext cx="8550738" cy="1999174"/>
          </a:xfrm>
          <a:prstGeom prst="curvedUpArrow">
            <a:avLst>
              <a:gd name="adj1" fmla="val 25000"/>
              <a:gd name="adj2" fmla="val 73175"/>
              <a:gd name="adj3" fmla="val 2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endParaRPr lang="en-US" sz="3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8370" y="5542027"/>
            <a:ext cx="6023303" cy="8384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Pengolahan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Pangan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Rumahan</a:t>
            </a:r>
            <a:endParaRPr lang="en-US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50573" y="5722509"/>
            <a:ext cx="4882436" cy="5626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Makanan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Proses</a:t>
            </a:r>
          </a:p>
        </p:txBody>
      </p:sp>
      <p:pic>
        <p:nvPicPr>
          <p:cNvPr id="1029" name="Picture 5" descr="C:\Users\Rahmat\Documents\Khodijah\Persiapan GFN\34255458-house-wife-cook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71" y="1929129"/>
            <a:ext cx="3969985" cy="35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779863" y="7468823"/>
            <a:ext cx="4490546" cy="709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Montserrat" panose="020B0604020202020204" charset="0"/>
              </a:rPr>
              <a:t>Pola </a:t>
            </a:r>
            <a:r>
              <a:rPr lang="en-US" sz="2800" b="1" kern="1200" dirty="0" err="1">
                <a:solidFill>
                  <a:srgbClr val="FF0000"/>
                </a:solidFill>
                <a:latin typeface="Montserrat" panose="020B0604020202020204" charset="0"/>
              </a:rPr>
              <a:t>Makan</a:t>
            </a:r>
            <a:r>
              <a:rPr lang="en-US" sz="2800" b="1" kern="1200" dirty="0">
                <a:solidFill>
                  <a:srgbClr val="FF0000"/>
                </a:solidFill>
                <a:latin typeface="Montserrat" panose="020B0604020202020204" charset="0"/>
              </a:rPr>
              <a:t> dan </a:t>
            </a:r>
          </a:p>
          <a:p>
            <a:pPr algn="ctr" defTabSz="1828617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Montserrat" panose="020B0604020202020204" charset="0"/>
              </a:rPr>
              <a:t>Proses </a:t>
            </a:r>
            <a:r>
              <a:rPr lang="en-US" sz="2800" b="1" kern="1200" dirty="0" err="1">
                <a:solidFill>
                  <a:srgbClr val="FF0000"/>
                </a:solidFill>
                <a:latin typeface="Montserrat" panose="020B0604020202020204" charset="0"/>
              </a:rPr>
              <a:t>Pengolahan</a:t>
            </a:r>
            <a:endParaRPr lang="en-US" sz="2800" b="1" kern="1200" dirty="0">
              <a:solidFill>
                <a:srgbClr val="FF0000"/>
              </a:solidFill>
              <a:latin typeface="Montserrat" panose="020B0604020202020204" charset="0"/>
            </a:endParaRPr>
          </a:p>
        </p:txBody>
      </p:sp>
      <p:pic>
        <p:nvPicPr>
          <p:cNvPr id="1030" name="Picture 6" descr="C:\Users\Rahmat\Documents\Khodijah\Persiapan GFN\800px_COLOURBOX2123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48" y="2017047"/>
            <a:ext cx="3445185" cy="34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ahmat\Documents\Khodijah\Persiapan GFN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23" y="2017048"/>
            <a:ext cx="4286862" cy="29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ahmat\Documents\Khodijah\Persiapan GFN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612" y="1963502"/>
            <a:ext cx="4275369" cy="3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063C7E-FA72-4867-8B5F-C65D2BC86E03}"/>
              </a:ext>
            </a:extLst>
          </p:cNvPr>
          <p:cNvSpPr/>
          <p:nvPr/>
        </p:nvSpPr>
        <p:spPr>
          <a:xfrm>
            <a:off x="283572" y="6975801"/>
            <a:ext cx="4580752" cy="294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5599" b="1" kern="1200" dirty="0" err="1">
                <a:solidFill>
                  <a:prstClr val="black"/>
                </a:solidFill>
                <a:latin typeface="Calibri"/>
              </a:rPr>
              <a:t>Perilaku</a:t>
            </a:r>
            <a:r>
              <a:rPr lang="en-US" sz="5599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599" b="1" kern="1200" dirty="0" err="1">
                <a:solidFill>
                  <a:prstClr val="black"/>
                </a:solidFill>
                <a:latin typeface="Calibri"/>
              </a:rPr>
              <a:t>Konsumsi</a:t>
            </a:r>
            <a:r>
              <a:rPr lang="en-US" sz="5599" b="1" kern="1200" dirty="0">
                <a:solidFill>
                  <a:prstClr val="black"/>
                </a:solidFill>
                <a:latin typeface="Calibri"/>
              </a:rPr>
              <a:t> Masyarakat</a:t>
            </a:r>
            <a:endParaRPr lang="en-ID" sz="5599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4CCFD79-DC0F-4156-9644-20D3CC81D29A}"/>
              </a:ext>
            </a:extLst>
          </p:cNvPr>
          <p:cNvSpPr/>
          <p:nvPr/>
        </p:nvSpPr>
        <p:spPr>
          <a:xfrm>
            <a:off x="3011382" y="431729"/>
            <a:ext cx="12830670" cy="122334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4400" kern="1200" dirty="0" err="1">
                <a:solidFill>
                  <a:prstClr val="white"/>
                </a:solidFill>
                <a:latin typeface="Montserrat" panose="020B0604020202020204" charset="0"/>
              </a:rPr>
              <a:t>Perubahan</a:t>
            </a:r>
            <a:r>
              <a:rPr lang="en-US" sz="4400" kern="1200" dirty="0">
                <a:solidFill>
                  <a:prstClr val="white"/>
                </a:solidFill>
                <a:latin typeface="Montserrat" panose="020B0604020202020204" charset="0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Montserrat" panose="020B0604020202020204" charset="0"/>
              </a:rPr>
              <a:t>Budaya</a:t>
            </a:r>
            <a:r>
              <a:rPr lang="en-US" sz="4400" kern="1200" dirty="0">
                <a:solidFill>
                  <a:prstClr val="white"/>
                </a:solidFill>
                <a:latin typeface="Montserrat" panose="020B0604020202020204" charset="0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Montserrat" panose="020B0604020202020204" charset="0"/>
              </a:rPr>
              <a:t>Makan</a:t>
            </a:r>
            <a:r>
              <a:rPr lang="en-US" sz="4400" kern="1200" dirty="0">
                <a:solidFill>
                  <a:prstClr val="white"/>
                </a:solidFill>
                <a:latin typeface="Montserrat" panose="020B0604020202020204" charset="0"/>
              </a:rPr>
              <a:t> di Wilayah </a:t>
            </a:r>
            <a:r>
              <a:rPr lang="en-US" sz="4400" kern="1200" dirty="0" err="1">
                <a:solidFill>
                  <a:prstClr val="white"/>
                </a:solidFill>
                <a:latin typeface="Montserrat" panose="020B0604020202020204" charset="0"/>
              </a:rPr>
              <a:t>Desa</a:t>
            </a:r>
            <a:endParaRPr lang="en-US" sz="4400" kern="1200" dirty="0">
              <a:solidFill>
                <a:prstClr val="white"/>
              </a:solidFill>
              <a:latin typeface="Montserrat" panose="020B060402020202020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4ACDFA-A6E1-4CD5-B4EC-09E1233CCD1D}"/>
              </a:ext>
            </a:extLst>
          </p:cNvPr>
          <p:cNvSpPr/>
          <p:nvPr/>
        </p:nvSpPr>
        <p:spPr>
          <a:xfrm>
            <a:off x="1831463" y="5540088"/>
            <a:ext cx="6023303" cy="8384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Pengolahan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Pangan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Rumahan</a:t>
            </a:r>
            <a:endParaRPr lang="en-US" sz="2800" kern="1200" dirty="0">
              <a:solidFill>
                <a:prstClr val="black"/>
              </a:solidFill>
              <a:latin typeface="Montserrat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9876FC-09EB-4533-BD32-353E86DF1464}"/>
              </a:ext>
            </a:extLst>
          </p:cNvPr>
          <p:cNvSpPr/>
          <p:nvPr/>
        </p:nvSpPr>
        <p:spPr>
          <a:xfrm>
            <a:off x="10883666" y="5720570"/>
            <a:ext cx="4882436" cy="5626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200" kern="1200" dirty="0" err="1">
                <a:solidFill>
                  <a:prstClr val="black"/>
                </a:solidFill>
                <a:latin typeface="Montserrat" panose="020B0604020202020204" charset="0"/>
              </a:rPr>
              <a:t>Makanan</a:t>
            </a:r>
            <a:r>
              <a:rPr lang="en-US" sz="3200" kern="1200" dirty="0">
                <a:solidFill>
                  <a:prstClr val="black"/>
                </a:solidFill>
                <a:latin typeface="Montserrat" panose="020B0604020202020204" charset="0"/>
              </a:rPr>
              <a:t> Proses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2310DB8-8167-4C13-9D69-0DDED64899BB}"/>
              </a:ext>
            </a:extLst>
          </p:cNvPr>
          <p:cNvSpPr/>
          <p:nvPr/>
        </p:nvSpPr>
        <p:spPr>
          <a:xfrm>
            <a:off x="216665" y="6973862"/>
            <a:ext cx="4580752" cy="294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Montserrat" panose="020B0604020202020204" charset="0"/>
              </a:rPr>
              <a:t>Perilaku</a:t>
            </a:r>
            <a:r>
              <a:rPr lang="en-US" sz="4000" b="1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Montserrat" panose="020B0604020202020204" charset="0"/>
              </a:rPr>
              <a:t>Konsumsi</a:t>
            </a:r>
            <a:r>
              <a:rPr lang="en-US" sz="4000" b="1" kern="1200" dirty="0">
                <a:solidFill>
                  <a:prstClr val="black"/>
                </a:solidFill>
                <a:latin typeface="Montserrat" panose="020B0604020202020204" charset="0"/>
              </a:rPr>
              <a:t> Masyarakat</a:t>
            </a:r>
            <a:endParaRPr lang="en-ID" sz="4000" b="1" kern="1200" dirty="0">
              <a:solidFill>
                <a:prstClr val="black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8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B2A52F-7E13-446E-9812-8650E50077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617">
              <a:buClrTx/>
            </a:pPr>
            <a:fld id="{E6459DFB-86F3-43FA-8567-2EA6E426AE90}" type="slidenum">
              <a:rPr lang="ja-JP" alt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pPr defTabSz="1828617">
                <a:buClrTx/>
              </a:pPr>
              <a:t>9</a:t>
            </a:fld>
            <a:endParaRPr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5865F2-0AA0-4E75-8059-113031926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23280" b="7833"/>
          <a:stretch/>
        </p:blipFill>
        <p:spPr>
          <a:xfrm>
            <a:off x="13273840" y="5652881"/>
            <a:ext cx="4996155" cy="4633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C6D356-3764-4F0A-AE64-B2C270BCE49F}"/>
              </a:ext>
            </a:extLst>
          </p:cNvPr>
          <p:cNvSpPr txBox="1"/>
          <p:nvPr/>
        </p:nvSpPr>
        <p:spPr>
          <a:xfrm>
            <a:off x="395244" y="1985940"/>
            <a:ext cx="712534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828617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Anak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Mendorong</a:t>
            </a: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 Orang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Tua</a:t>
            </a: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untuk</a:t>
            </a: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Menyediakan</a:t>
            </a: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Makanan</a:t>
            </a: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 yang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Mereka</a:t>
            </a:r>
            <a:r>
              <a:rPr lang="en-US" sz="3600" b="1" kern="1200" dirty="0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Montserrat" panose="020B0604020202020204" charset="0"/>
                <a:ea typeface="+mn-ea"/>
                <a:cs typeface="+mn-cs"/>
              </a:rPr>
              <a:t>Sukai</a:t>
            </a:r>
            <a:endParaRPr lang="en-US" sz="3600" b="1" kern="1200" dirty="0">
              <a:solidFill>
                <a:prstClr val="black"/>
              </a:solidFill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726FCC-0BAF-4CD5-8C67-58386924F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9279" r="23133"/>
          <a:stretch/>
        </p:blipFill>
        <p:spPr>
          <a:xfrm>
            <a:off x="8045184" y="5616072"/>
            <a:ext cx="5015358" cy="4366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DCF976-D0C4-450D-BE3E-338D876C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25841" r="43004" b="5812"/>
          <a:stretch/>
        </p:blipFill>
        <p:spPr>
          <a:xfrm>
            <a:off x="7994662" y="113440"/>
            <a:ext cx="5015358" cy="52253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C1BE9B-5AA3-4842-8942-EB9779D5E1C5}"/>
              </a:ext>
            </a:extLst>
          </p:cNvPr>
          <p:cNvSpPr/>
          <p:nvPr/>
        </p:nvSpPr>
        <p:spPr>
          <a:xfrm>
            <a:off x="7125349" y="9510500"/>
            <a:ext cx="11196566" cy="776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Calibri"/>
              </a:rPr>
              <a:t>Dokumentasi</a:t>
            </a: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 Kegiatan FOI di </a:t>
            </a:r>
            <a:r>
              <a:rPr lang="en-US" sz="3200" b="1" kern="1200" dirty="0" err="1">
                <a:solidFill>
                  <a:prstClr val="black"/>
                </a:solidFill>
                <a:latin typeface="Calibri"/>
              </a:rPr>
              <a:t>Grobogan</a:t>
            </a: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 dan </a:t>
            </a:r>
            <a:r>
              <a:rPr lang="en-US" sz="3200" b="1" kern="1200" dirty="0" err="1">
                <a:solidFill>
                  <a:prstClr val="black"/>
                </a:solidFill>
                <a:latin typeface="Calibri"/>
              </a:rPr>
              <a:t>Magelang</a:t>
            </a:r>
            <a:endParaRPr lang="en-ID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1DC7E4-54C0-4A09-8424-977670DB812D}"/>
              </a:ext>
            </a:extLst>
          </p:cNvPr>
          <p:cNvSpPr/>
          <p:nvPr/>
        </p:nvSpPr>
        <p:spPr>
          <a:xfrm>
            <a:off x="395244" y="4477105"/>
            <a:ext cx="7125350" cy="3559716"/>
          </a:xfrm>
          <a:prstGeom prst="rect">
            <a:avLst/>
          </a:prstGeom>
          <a:solidFill>
            <a:srgbClr val="C000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1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Muncul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gejala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pada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banyak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wilayah,</a:t>
            </a:r>
          </a:p>
          <a:p>
            <a:pPr algn="ctr" defTabSz="1828617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anak-anak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enggan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pergi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ke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sekolah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apabila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mereka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tidak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diberikan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jajanan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yang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mereka</a:t>
            </a:r>
            <a:r>
              <a:rPr lang="en-US" sz="2800" kern="1200" dirty="0">
                <a:solidFill>
                  <a:prstClr val="black"/>
                </a:solidFill>
                <a:latin typeface="Montserrat" panose="020B060402020202020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Montserrat" panose="020B0604020202020204" charset="0"/>
              </a:rPr>
              <a:t>inginkan</a:t>
            </a:r>
            <a:endParaRPr lang="en-ID" sz="2800" kern="1200" dirty="0">
              <a:solidFill>
                <a:prstClr val="black"/>
              </a:solidFill>
              <a:latin typeface="Montserrat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EE144F-59C1-4029-9158-E35C9CE08D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782" r="18665" b="21975"/>
          <a:stretch/>
        </p:blipFill>
        <p:spPr>
          <a:xfrm rot="5400000">
            <a:off x="13098556" y="155648"/>
            <a:ext cx="5213646" cy="512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0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Frame">
  <a:themeElements>
    <a:clrScheme name="1">
      <a:dk1>
        <a:srgbClr val="000000"/>
      </a:dk1>
      <a:lt1>
        <a:srgbClr val="FFFFFF"/>
      </a:lt1>
      <a:dk2>
        <a:srgbClr val="C00000"/>
      </a:dk2>
      <a:lt2>
        <a:srgbClr val="FFFFFF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C00000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​​テーマ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vestment Newsletter by Slidesgo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43512"/>
      </a:accent1>
      <a:accent2>
        <a:srgbClr val="C00000"/>
      </a:accent2>
      <a:accent3>
        <a:srgbClr val="851C00"/>
      </a:accent3>
      <a:accent4>
        <a:srgbClr val="FE6237"/>
      </a:accent4>
      <a:accent5>
        <a:srgbClr val="591200"/>
      </a:accent5>
      <a:accent6>
        <a:srgbClr val="B43512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vestment Newsletter by Slidesgo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43512"/>
      </a:accent1>
      <a:accent2>
        <a:srgbClr val="C00000"/>
      </a:accent2>
      <a:accent3>
        <a:srgbClr val="851C00"/>
      </a:accent3>
      <a:accent4>
        <a:srgbClr val="FE6237"/>
      </a:accent4>
      <a:accent5>
        <a:srgbClr val="591200"/>
      </a:accent5>
      <a:accent6>
        <a:srgbClr val="B43512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ega - Header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43512"/>
      </a:accent1>
      <a:accent2>
        <a:srgbClr val="C00000"/>
      </a:accent2>
      <a:accent3>
        <a:srgbClr val="851C00"/>
      </a:accent3>
      <a:accent4>
        <a:srgbClr val="FE6237"/>
      </a:accent4>
      <a:accent5>
        <a:srgbClr val="591200"/>
      </a:accent5>
      <a:accent6>
        <a:srgbClr val="B43512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Vega - Free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43512"/>
      </a:accent1>
      <a:accent2>
        <a:srgbClr val="C00000"/>
      </a:accent2>
      <a:accent3>
        <a:srgbClr val="851C00"/>
      </a:accent3>
      <a:accent4>
        <a:srgbClr val="FE6237"/>
      </a:accent4>
      <a:accent5>
        <a:srgbClr val="591200"/>
      </a:accent5>
      <a:accent6>
        <a:srgbClr val="B43512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43512"/>
      </a:accent1>
      <a:accent2>
        <a:srgbClr val="C00000"/>
      </a:accent2>
      <a:accent3>
        <a:srgbClr val="851C00"/>
      </a:accent3>
      <a:accent4>
        <a:srgbClr val="FE6237"/>
      </a:accent4>
      <a:accent5>
        <a:srgbClr val="591200"/>
      </a:accent5>
      <a:accent6>
        <a:srgbClr val="B43512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D16138"/>
      </a:accent1>
      <a:accent2>
        <a:srgbClr val="212121"/>
      </a:accent2>
      <a:accent3>
        <a:srgbClr val="DF957A"/>
      </a:accent3>
      <a:accent4>
        <a:srgbClr val="CE5123"/>
      </a:accent4>
      <a:accent5>
        <a:srgbClr val="EB845F"/>
      </a:accent5>
      <a:accent6>
        <a:srgbClr val="99634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1335</Words>
  <Application>Microsoft Office PowerPoint</Application>
  <PresentationFormat>Custom</PresentationFormat>
  <Paragraphs>237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38</vt:i4>
      </vt:variant>
    </vt:vector>
  </HeadingPairs>
  <TitlesOfParts>
    <vt:vector size="79" baseType="lpstr">
      <vt:lpstr>Montserrat Medium</vt:lpstr>
      <vt:lpstr>Century Gothic</vt:lpstr>
      <vt:lpstr>ＭＳ Ｐゴシック</vt:lpstr>
      <vt:lpstr>Fira Sans Extra Condensed Medium</vt:lpstr>
      <vt:lpstr>Open Sans</vt:lpstr>
      <vt:lpstr>Calibri</vt:lpstr>
      <vt:lpstr>Bahnschrift Light</vt:lpstr>
      <vt:lpstr>Rubik</vt:lpstr>
      <vt:lpstr>Carlito</vt:lpstr>
      <vt:lpstr>Overpass</vt:lpstr>
      <vt:lpstr>Corbel</vt:lpstr>
      <vt:lpstr>Roboto Condensed Light</vt:lpstr>
      <vt:lpstr>Trebuchet MS</vt:lpstr>
      <vt:lpstr>Chelsea Market</vt:lpstr>
      <vt:lpstr>Rubik Light</vt:lpstr>
      <vt:lpstr>Open Sans SemiBold</vt:lpstr>
      <vt:lpstr>Noto Sans Symbols</vt:lpstr>
      <vt:lpstr>Livvic</vt:lpstr>
      <vt:lpstr>Ultra</vt:lpstr>
      <vt:lpstr>Open Sans Light</vt:lpstr>
      <vt:lpstr>Arial</vt:lpstr>
      <vt:lpstr>Times New Roman</vt:lpstr>
      <vt:lpstr>Catamaran Thin</vt:lpstr>
      <vt:lpstr>Candara</vt:lpstr>
      <vt:lpstr>Roboto Light</vt:lpstr>
      <vt:lpstr>Quattrocento Sans</vt:lpstr>
      <vt:lpstr>Montserrat</vt:lpstr>
      <vt:lpstr>Overpass Black</vt:lpstr>
      <vt:lpstr>Office Theme</vt:lpstr>
      <vt:lpstr>Investment Newsletter by Slidesgo</vt:lpstr>
      <vt:lpstr>1_Investment Newsletter by Slidesgo</vt:lpstr>
      <vt:lpstr>Vega - Header</vt:lpstr>
      <vt:lpstr>1_Vega - Free</vt:lpstr>
      <vt:lpstr>Office Theme</vt:lpstr>
      <vt:lpstr>Simple Light</vt:lpstr>
      <vt:lpstr>1_Engineering Project Proposal by Slidesgo</vt:lpstr>
      <vt:lpstr>1_Simple Light</vt:lpstr>
      <vt:lpstr>2_Office Theme</vt:lpstr>
      <vt:lpstr>3_Office Theme</vt:lpstr>
      <vt:lpstr>Frame</vt:lpstr>
      <vt:lpstr>1_Office Theme</vt:lpstr>
      <vt:lpstr>PowerPoint Presentation</vt:lpstr>
      <vt:lpstr>Wida Septarina Wijayanti, SS, MSi</vt:lpstr>
      <vt:lpstr>Masih banyak kasus kelaparan di Indonesia</vt:lpstr>
      <vt:lpstr>Beban Ganda Malnutrisi: Indonesia</vt:lpstr>
      <vt:lpstr>COVID 19 membuat situasi kelaparan pada anak semakin memburuk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Upaya Membuka Akses Pangan</vt:lpstr>
      <vt:lpstr>PowerPoint Presentation</vt:lpstr>
      <vt:lpstr>Upaya FOI Membuka Akses Pangan pada Kelompok Rentan</vt:lpstr>
      <vt:lpstr>PowerPoint Presentation</vt:lpstr>
      <vt:lpstr>PowerPoint Presentation</vt:lpstr>
      <vt:lpstr>PowerPoint Presentation</vt:lpstr>
      <vt:lpstr>KAMPANYE GERAKAN MEREKA BUTUH KITA</vt:lpstr>
      <vt:lpstr>KAMPANYE AKSI 1000 BUNDA</vt:lpstr>
      <vt:lpstr>Pelaksanaan Program dan Kampanye </vt:lpstr>
      <vt:lpstr>PowerPoint Presentation</vt:lpstr>
      <vt:lpstr>Jangkauan Foodbank of Indonesia</vt:lpstr>
      <vt:lpstr>PowerPoint Presentation</vt:lpstr>
      <vt:lpstr>PowerPoint Presentation</vt:lpstr>
      <vt:lpstr>PowerPoint Presentation</vt:lpstr>
      <vt:lpstr>PowerPoint Presentation</vt:lpstr>
      <vt:lpstr>Dampak Positif: Perubahan Perilaku</vt:lpstr>
      <vt:lpstr>PowerPoint Presentation</vt:lpstr>
      <vt:lpstr>Dampak Positif: Perubahan Perilaku</vt:lpstr>
      <vt:lpstr>Dampak Positif: Perubahan Perilaku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FOI</dc:creator>
  <cp:lastModifiedBy>HP</cp:lastModifiedBy>
  <cp:revision>11</cp:revision>
  <dcterms:created xsi:type="dcterms:W3CDTF">2015-09-05T11:42:45Z</dcterms:created>
  <dcterms:modified xsi:type="dcterms:W3CDTF">2021-10-14T01:15:11Z</dcterms:modified>
</cp:coreProperties>
</file>