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95" r:id="rId10"/>
    <p:sldId id="265" r:id="rId11"/>
    <p:sldId id="296" r:id="rId12"/>
    <p:sldId id="297" r:id="rId13"/>
    <p:sldId id="272" r:id="rId14"/>
  </p:sldIdLst>
  <p:sldSz cx="9144000" cy="5143500" type="screen16x9"/>
  <p:notesSz cx="6858000" cy="9144000"/>
  <p:embeddedFontLst>
    <p:embeddedFont>
      <p:font typeface="Raleway Thin" pitchFamily="2" charset="0"/>
      <p:regular r:id="rId16"/>
      <p:bold r:id="rId17"/>
      <p:italic r:id="rId18"/>
      <p:boldItalic r:id="rId19"/>
    </p:embeddedFont>
    <p:embeddedFont>
      <p:font typeface="Satisfy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A09410-F8A8-4BEE-A9E7-BA741030BE37}">
  <a:tblStyle styleId="{07A09410-F8A8-4BEE-A9E7-BA741030BE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C07E80F-5B04-4A68-8AE0-D5BF51DB914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60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02265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55300" y="848825"/>
            <a:ext cx="5850900" cy="1715100"/>
          </a:xfrm>
          <a:prstGeom prst="rect">
            <a:avLst/>
          </a:prstGeom>
          <a:effectLst>
            <a:outerShdw blurRad="14288" dist="28575" dir="2700000" algn="bl" rotWithShape="0">
              <a:srgbClr val="655A87">
                <a:alpha val="2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855300" y="344225"/>
            <a:ext cx="7433400" cy="1159800"/>
          </a:xfrm>
          <a:prstGeom prst="rect">
            <a:avLst/>
          </a:prstGeom>
          <a:effectLst>
            <a:outerShdw blurRad="14288" dist="19050" dir="2700000" algn="bl" rotWithShape="0">
              <a:srgbClr val="655A87">
                <a:alpha val="2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855300" y="1600929"/>
            <a:ext cx="7433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2000"/>
              <a:buNone/>
              <a:defRPr>
                <a:solidFill>
                  <a:srgbClr val="9283C0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rgbClr val="9283C0"/>
              </a:buClr>
              <a:buSzPts val="3000"/>
              <a:buNone/>
              <a:defRPr sz="3000">
                <a:solidFill>
                  <a:srgbClr val="9283C0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rgbClr val="9283C0"/>
              </a:buClr>
              <a:buSzPts val="3000"/>
              <a:buNone/>
              <a:defRPr sz="3000">
                <a:solidFill>
                  <a:srgbClr val="9283C0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rgbClr val="9283C0"/>
              </a:buClr>
              <a:buSzPts val="3000"/>
              <a:buNone/>
              <a:defRPr sz="3000">
                <a:solidFill>
                  <a:srgbClr val="9283C0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rgbClr val="9283C0"/>
              </a:buClr>
              <a:buSzPts val="3000"/>
              <a:buNone/>
              <a:defRPr sz="3000">
                <a:solidFill>
                  <a:srgbClr val="9283C0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rgbClr val="9283C0"/>
              </a:buClr>
              <a:buSzPts val="3000"/>
              <a:buNone/>
              <a:defRPr sz="3000">
                <a:solidFill>
                  <a:srgbClr val="9283C0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rgbClr val="9283C0"/>
              </a:buClr>
              <a:buSzPts val="3000"/>
              <a:buNone/>
              <a:defRPr sz="3000">
                <a:solidFill>
                  <a:srgbClr val="9283C0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rgbClr val="9283C0"/>
              </a:buClr>
              <a:buSzPts val="3000"/>
              <a:buNone/>
              <a:defRPr sz="3000">
                <a:solidFill>
                  <a:srgbClr val="9283C0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rgbClr val="9283C0"/>
              </a:buClr>
              <a:buSzPts val="3000"/>
              <a:buNone/>
              <a:defRPr sz="3000">
                <a:solidFill>
                  <a:srgbClr val="9283C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6282" y="0"/>
            <a:ext cx="48577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400000" y="880900"/>
            <a:ext cx="4601400" cy="3387600"/>
          </a:xfrm>
          <a:prstGeom prst="rect">
            <a:avLst/>
          </a:prstGeom>
          <a:effectLst>
            <a:outerShdw blurRad="14288" dist="19050" dir="2700000" algn="bl" rotWithShape="0">
              <a:srgbClr val="655A87">
                <a:alpha val="2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44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Satisfy"/>
              <a:buChar char="𖤓"/>
              <a:defRPr sz="36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L="914400" lvl="1" indent="-457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atisfy"/>
              <a:buChar char="𖡼"/>
              <a:defRPr sz="36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marL="1371600" lvl="2" indent="-457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atisfy"/>
              <a:buChar char="𖡼"/>
              <a:defRPr sz="36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marL="1828800" lvl="3" indent="-457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atisfy"/>
              <a:buChar char="●"/>
              <a:defRPr sz="36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marL="2286000" lvl="4" indent="-457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atisfy"/>
              <a:buChar char="○"/>
              <a:defRPr sz="36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marL="2743200" lvl="5" indent="-457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atisfy"/>
              <a:buChar char="■"/>
              <a:defRPr sz="36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marL="3200400" lvl="6" indent="-457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atisfy"/>
              <a:buChar char="●"/>
              <a:defRPr sz="36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marL="3657600" lvl="7" indent="-457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atisfy"/>
              <a:buChar char="○"/>
              <a:defRPr sz="36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marL="4114800" lvl="8" indent="-457200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600"/>
              <a:buFont typeface="Satisfy"/>
              <a:buChar char="■"/>
              <a:defRPr sz="36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855300" y="491069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14288" dist="19050" dir="2700000" algn="bl" rotWithShape="0">
              <a:srgbClr val="655A87">
                <a:alpha val="2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rPr>
              <a:t>“</a:t>
            </a:r>
            <a:endParaRPr sz="9600">
              <a:solidFill>
                <a:schemeClr val="lt1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110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855300" y="1506350"/>
            <a:ext cx="6110100" cy="283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𖤓"/>
              <a:defRPr/>
            </a:lvl1pPr>
            <a:lvl2pPr marL="914400" lvl="1" indent="-368300" rtl="0">
              <a:spcBef>
                <a:spcPts val="600"/>
              </a:spcBef>
              <a:spcAft>
                <a:spcPts val="0"/>
              </a:spcAft>
              <a:buSzPts val="2200"/>
              <a:buChar char="𖡼"/>
              <a:defRPr/>
            </a:lvl2pPr>
            <a:lvl3pPr marL="1371600" lvl="2" indent="-368300" rtl="0">
              <a:spcBef>
                <a:spcPts val="600"/>
              </a:spcBef>
              <a:spcAft>
                <a:spcPts val="0"/>
              </a:spcAft>
              <a:buSzPts val="2200"/>
              <a:buChar char="𖡼"/>
              <a:defRPr/>
            </a:lvl3pPr>
            <a:lvl4pPr marL="1828800" lvl="3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6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6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6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600"/>
              </a:spcBef>
              <a:spcAft>
                <a:spcPts val="6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110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55275" y="1506350"/>
            <a:ext cx="2854800" cy="311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𖤓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𖡼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𖡼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110568" y="1506350"/>
            <a:ext cx="2854800" cy="311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𖤓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𖡼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𖡼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compact">
  <p:cSld name="TITLE_ONLY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0" y="50"/>
            <a:ext cx="63735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4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04175" y="0"/>
            <a:ext cx="51398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110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" type="blank">
  <p:cSld name="BLANK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ateral">
  <p:cSld name="BLANK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6282" y="0"/>
            <a:ext cx="48577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110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506350"/>
            <a:ext cx="6110100" cy="28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FD6EF"/>
              </a:buClr>
              <a:buSzPts val="2000"/>
              <a:buFont typeface="Raleway Thin"/>
              <a:buChar char="𖤓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leway Thin"/>
              <a:buChar char="𖡼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Raleway Thin"/>
              <a:buChar char="𖡼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●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○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■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●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○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683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200"/>
              <a:buFont typeface="Raleway Thin"/>
              <a:buChar char="■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7" r:id="rId7"/>
    <p:sldLayoutId id="2147483658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2.wp.com/1.bp.blogspot.com/-T1YIA_TQTSI/V0aB_1JhErI/AAAAAAAAEOQ/Y-4hUS-z9k0nUkzq4GEyfZT_M2eix00vACLcB/s1600/s3.jpg?ssl=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1.wp.com/1.bp.blogspot.com/-ZSYquqFysG0/V0c5kl-XCzI/AAAAAAAAEO8/J76l27h4S5U0k1_wYx7e4x9gpOYJ1jhdACLcB/s1600/sparkol.jpg?ssl=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0.wp.com/2.bp.blogspot.com/--1t79sdHEjo/V0c7MWTp7GI/AAAAAAAAEPI/IZDHEVpk5wc9la7vywv73Pv9NaulNxndACLcB/s1600/sparkol.jpg?ssl=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2.wp.com/4.bp.blogspot.com/-B0zDa08Zpzc/V0WSB3GYGMI/AAAAAAAAENc/Ji8KzYYP-_EG5yVN_yq3XlynCnPJe9YTACLcB/s1600/sparkol3.jpg?ssl=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07504" y="1177722"/>
            <a:ext cx="8469228" cy="10801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MEDIA PEMBELAJARAN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Google Shape;63;p13"/>
          <p:cNvSpPr txBox="1">
            <a:spLocks/>
          </p:cNvSpPr>
          <p:nvPr/>
        </p:nvSpPr>
        <p:spPr>
          <a:xfrm>
            <a:off x="2123728" y="2787774"/>
            <a:ext cx="5968280" cy="1080120"/>
          </a:xfrm>
          <a:prstGeom prst="rect">
            <a:avLst/>
          </a:prstGeom>
          <a:noFill/>
          <a:ln>
            <a:noFill/>
          </a:ln>
          <a:effectLst>
            <a:outerShdw blurRad="14288" dist="28575" dir="2700000" algn="bl" rotWithShape="0">
              <a:srgbClr val="655A87">
                <a:alpha val="2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Satisfy"/>
              <a:buNone/>
              <a:defRPr sz="6000" b="0" i="0" u="none" strike="noStrike" cap="none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Satisfy"/>
              <a:buNone/>
              <a:defRPr sz="6000" b="0" i="0" u="none" strike="noStrike" cap="none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Satisfy"/>
              <a:buNone/>
              <a:defRPr sz="6000" b="0" i="0" u="none" strike="noStrike" cap="none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Satisfy"/>
              <a:buNone/>
              <a:defRPr sz="6000" b="0" i="0" u="none" strike="noStrike" cap="none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Satisfy"/>
              <a:buNone/>
              <a:defRPr sz="6000" b="0" i="0" u="none" strike="noStrike" cap="none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Satisfy"/>
              <a:buNone/>
              <a:defRPr sz="6000" b="0" i="0" u="none" strike="noStrike" cap="none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Satisfy"/>
              <a:buNone/>
              <a:defRPr sz="6000" b="0" i="0" u="none" strike="noStrike" cap="none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Satisfy"/>
              <a:buNone/>
              <a:defRPr sz="6000" b="0" i="0" u="none" strike="noStrike" cap="none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Satisfy"/>
              <a:buNone/>
              <a:defRPr sz="6000" b="0" i="0" u="none" strike="noStrike" cap="none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r>
              <a:rPr lang="en-ID" dirty="0">
                <a:solidFill>
                  <a:schemeClr val="tx1"/>
                </a:solidFill>
              </a:rPr>
              <a:t>VIDEO SCRIBE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E8E196-F72A-EAE3-2463-74C98B14E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91320" cy="6477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242A74-4A50-C233-64BF-867E8EB3C355}"/>
              </a:ext>
            </a:extLst>
          </p:cNvPr>
          <p:cNvSpPr txBox="1"/>
          <p:nvPr/>
        </p:nvSpPr>
        <p:spPr>
          <a:xfrm>
            <a:off x="2915816" y="4371950"/>
            <a:ext cx="46694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: </a:t>
            </a:r>
          </a:p>
          <a:p>
            <a:pPr algn="ctr"/>
            <a:r>
              <a:rPr lang="en-US" dirty="0"/>
              <a:t>R. A. RICA WIJAYANTI, S.Pd.,</a:t>
            </a:r>
            <a:r>
              <a:rPr lang="en-US" dirty="0" err="1"/>
              <a:t>M.Pd</a:t>
            </a:r>
            <a:r>
              <a:rPr lang="en-US" dirty="0"/>
              <a:t>.</a:t>
            </a:r>
          </a:p>
          <a:p>
            <a:pPr algn="ctr"/>
            <a:r>
              <a:rPr lang="en-US" dirty="0"/>
              <a:t>BUADDIN HASAN, </a:t>
            </a:r>
            <a:r>
              <a:rPr lang="en-US" dirty="0" err="1"/>
              <a:t>M.Pd</a:t>
            </a:r>
            <a:r>
              <a:rPr lang="en-US" dirty="0"/>
              <a:t>.</a:t>
            </a:r>
            <a:endParaRPr lang="en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496" y="-263842"/>
            <a:ext cx="8438207" cy="6743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201549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Menu paling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atas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bagian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kiri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ID" altLang="en-US" sz="1600" b="1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D" alt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ID" altLang="en-US" sz="1600" b="1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hlinkClick r:id="rId3"/>
              </a:rPr>
              <a:t>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 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Keterangan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1. 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Simbol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untuk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menyimpan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hasil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kerja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2.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Untuk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memasukkan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karakter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atau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gambar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3.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Untuk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memasukkan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tulisan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atau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teks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4.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Untuk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memasukkan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tanggal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bulan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dan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tahun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pada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video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5.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Untuk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memasukkan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musik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ke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dalam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video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6.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Untuk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memasukkan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suara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narasi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atau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rekaman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suara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untuk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video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7.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Mengubah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tampilan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background video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8.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Untuk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mengubah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animasi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pada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video,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misalnya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gambar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tangan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menulis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atau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tangan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yang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bergerak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lainnya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4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2" descr="data:image/svg+xml;charset=utf-8,%3csvg%20height=%2277px%22%20width=%22400px%22%20xmlns=%22http://www.w3.org/2000/svg%22%20version=%221.1%22/%3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6038" y="-1335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 descr="https://i0.wp.com/1.bp.blogspot.com/-T1YIA_TQTSI/V0aB_1JhErI/AAAAAAAAEOQ/Y-4hUS-z9k0nUkzq4GEyfZT_M2eix00vACLcB/s400/s3.jpg?resize=400%2C77&amp;ssl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4" y="388640"/>
            <a:ext cx="8682210" cy="95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0838" y="254914"/>
            <a:ext cx="8478018" cy="494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201549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Menu paling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atas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sebelah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kanan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ID" altLang="en-US" sz="2800" b="1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 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Keterangan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Untuk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melihat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priview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video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hasil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kerja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sebelum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dirender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atau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dipublikasikan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Untuk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ekspor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atau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mempublikasikan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hasil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kerja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dalam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bentuk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video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data:image/svg+xml;charset=utf-8,%3csvg%20height=%22104px%22%20width=%22158px%22%20xmlns=%22http://www.w3.org/2000/svg%22%20version=%221.1%22/%3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6038" y="-800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 descr="https://i1.wp.com/1.bp.blogspot.com/-ZSYquqFysG0/V0c5kl-XCzI/AAAAAAAAEO8/J76l27h4S5U0k1_wYx7e4x9gpOYJ1jhdACLcB/s1600/sparkol.jpg?w=850&amp;ssl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43558"/>
            <a:ext cx="5659438" cy="140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601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448" y="-136957"/>
            <a:ext cx="9144000" cy="580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201549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Menu paling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bawah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sebelah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kanan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ID" altLang="en-US" sz="2800" b="1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D" altLang="en-US" sz="2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 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Keterangan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Untuk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menghilangkan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atau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menghapus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elemen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pada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video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Untuk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mengkopi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sebuah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elemen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tertentu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Untuk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mengunci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bidikan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atau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sorotan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pada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layar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Untuk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menghapus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bidikan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atau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sorotan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pada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layar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data:image/svg+xml;charset=utf-8,%3csvg%20height=%22160px%22%20width=%22126px%22%20xmlns=%22http://www.w3.org/2000/svg%22%20version=%221.1%22/%3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6038" y="-1257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 descr="https://i0.wp.com/2.bp.blogspot.com/--1t79sdHEjo/V0c7MWTp7GI/AAAAAAAAEPI/IZDHEVpk5wc9la7vywv73Pv9NaulNxndACLcB/s1600/sparkol.jpg?w=850&amp;ssl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3517"/>
            <a:ext cx="5112568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601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08" name="Google Shape;208;p29"/>
          <p:cNvSpPr/>
          <p:nvPr/>
        </p:nvSpPr>
        <p:spPr>
          <a:xfrm>
            <a:off x="2164963" y="2248113"/>
            <a:ext cx="594300" cy="369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9"/>
          <p:cNvSpPr/>
          <p:nvPr/>
        </p:nvSpPr>
        <p:spPr>
          <a:xfrm>
            <a:off x="4337175" y="2248113"/>
            <a:ext cx="594300" cy="369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9"/>
          <p:cNvSpPr/>
          <p:nvPr/>
        </p:nvSpPr>
        <p:spPr>
          <a:xfrm>
            <a:off x="6419150" y="2248113"/>
            <a:ext cx="594300" cy="369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059832" y="267494"/>
            <a:ext cx="3185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3600" dirty="0" err="1"/>
              <a:t>Tugas</a:t>
            </a:r>
            <a:r>
              <a:rPr lang="en-ID" sz="3600" dirty="0"/>
              <a:t> </a:t>
            </a:r>
            <a:r>
              <a:rPr lang="en-ID" sz="3600" dirty="0" err="1"/>
              <a:t>Individu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90191" y="1256442"/>
            <a:ext cx="8753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/>
              <a:t>1. </a:t>
            </a:r>
            <a:r>
              <a:rPr lang="en-ID" sz="2800" dirty="0" err="1"/>
              <a:t>Silakan</a:t>
            </a:r>
            <a:r>
              <a:rPr lang="en-ID" sz="2800" dirty="0"/>
              <a:t> kalian </a:t>
            </a:r>
            <a:r>
              <a:rPr lang="en-ID" sz="2800" dirty="0" err="1"/>
              <a:t>buat</a:t>
            </a:r>
            <a:r>
              <a:rPr lang="en-ID" sz="2800" dirty="0"/>
              <a:t> media </a:t>
            </a:r>
            <a:r>
              <a:rPr lang="en-ID" sz="2800" dirty="0" err="1"/>
              <a:t>pembelajaran</a:t>
            </a:r>
            <a:r>
              <a:rPr lang="en-ID" sz="2800" dirty="0"/>
              <a:t>  </a:t>
            </a:r>
            <a:r>
              <a:rPr lang="en-ID" sz="2800" dirty="0" err="1"/>
              <a:t>berbentuk</a:t>
            </a:r>
            <a:r>
              <a:rPr lang="en-ID" sz="2800" dirty="0"/>
              <a:t> </a:t>
            </a:r>
          </a:p>
          <a:p>
            <a:r>
              <a:rPr lang="en-ID" sz="2800" dirty="0"/>
              <a:t>    video </a:t>
            </a:r>
            <a:r>
              <a:rPr lang="en-ID" sz="2800" dirty="0" err="1"/>
              <a:t>menggunakan</a:t>
            </a:r>
            <a:r>
              <a:rPr lang="en-ID" sz="2800" dirty="0"/>
              <a:t> </a:t>
            </a:r>
            <a:r>
              <a:rPr lang="en-ID" sz="2800" dirty="0" err="1"/>
              <a:t>sparkol</a:t>
            </a:r>
            <a:endParaRPr lang="en-ID" sz="2800" dirty="0"/>
          </a:p>
          <a:p>
            <a:endParaRPr lang="en-ID" sz="2800" dirty="0"/>
          </a:p>
          <a:p>
            <a:r>
              <a:rPr lang="en-ID" sz="2800" dirty="0"/>
              <a:t>2. Video yang </a:t>
            </a:r>
            <a:r>
              <a:rPr lang="en-ID" sz="2800" dirty="0" err="1"/>
              <a:t>dibuat</a:t>
            </a:r>
            <a:r>
              <a:rPr lang="en-ID" sz="2800" dirty="0"/>
              <a:t> </a:t>
            </a:r>
            <a:r>
              <a:rPr lang="en-ID" sz="2800" dirty="0" err="1"/>
              <a:t>silakan</a:t>
            </a:r>
            <a:r>
              <a:rPr lang="en-ID" sz="2800" dirty="0"/>
              <a:t> </a:t>
            </a:r>
            <a:r>
              <a:rPr lang="en-ID" sz="2800" dirty="0" err="1"/>
              <a:t>diunggah</a:t>
            </a:r>
            <a:r>
              <a:rPr lang="en-ID" sz="2800" dirty="0"/>
              <a:t> di </a:t>
            </a:r>
            <a:r>
              <a:rPr lang="en-ID" sz="2800" dirty="0" err="1"/>
              <a:t>youtube</a:t>
            </a:r>
            <a:endParaRPr lang="en-ID" sz="2800" dirty="0"/>
          </a:p>
          <a:p>
            <a:endParaRPr lang="en-ID" sz="2800" dirty="0"/>
          </a:p>
          <a:p>
            <a:r>
              <a:rPr lang="en-ID" sz="2800" dirty="0"/>
              <a:t>3. Link </a:t>
            </a:r>
            <a:r>
              <a:rPr lang="en-ID" sz="2800" dirty="0" err="1"/>
              <a:t>Youtube</a:t>
            </a:r>
            <a:r>
              <a:rPr lang="en-ID" sz="2800" dirty="0"/>
              <a:t> </a:t>
            </a:r>
            <a:r>
              <a:rPr lang="en-ID" sz="2800" dirty="0" err="1"/>
              <a:t>dikirim</a:t>
            </a:r>
            <a:r>
              <a:rPr lang="en-ID" sz="2800" dirty="0"/>
              <a:t> di </a:t>
            </a:r>
            <a:r>
              <a:rPr lang="en-ID" sz="2800" dirty="0" err="1"/>
              <a:t>akun</a:t>
            </a:r>
            <a:r>
              <a:rPr lang="en-ID" sz="2800" dirty="0"/>
              <a:t> </a:t>
            </a:r>
            <a:r>
              <a:rPr lang="en-ID" sz="2800" dirty="0" err="1"/>
              <a:t>spada</a:t>
            </a:r>
            <a:r>
              <a:rPr lang="en-ID" sz="2800" dirty="0"/>
              <a:t> masing-masing</a:t>
            </a:r>
          </a:p>
          <a:p>
            <a:r>
              <a:rPr lang="en-ID" sz="2800" dirty="0"/>
              <a:t> 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827584" y="411510"/>
            <a:ext cx="6110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</a:rPr>
              <a:t>Pengertian Video Scribe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95536" y="1563638"/>
            <a:ext cx="8568952" cy="233914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2400" b="1" dirty="0">
                <a:solidFill>
                  <a:schemeClr val="tx1"/>
                </a:solidFill>
              </a:rPr>
              <a:t>Video scribe </a:t>
            </a:r>
            <a:r>
              <a:rPr lang="en-US" sz="2400" b="1" dirty="0" err="1">
                <a:solidFill>
                  <a:schemeClr val="tx1"/>
                </a:solidFill>
              </a:rPr>
              <a:t>merupakan</a:t>
            </a:r>
            <a:r>
              <a:rPr lang="en-US" sz="2400" b="1" dirty="0">
                <a:solidFill>
                  <a:schemeClr val="tx1"/>
                </a:solidFill>
              </a:rPr>
              <a:t> video </a:t>
            </a:r>
            <a:r>
              <a:rPr lang="en-US" sz="2400" b="1" dirty="0" err="1">
                <a:solidFill>
                  <a:schemeClr val="tx1"/>
                </a:solidFill>
              </a:rPr>
              <a:t>animasi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tangan</a:t>
            </a:r>
            <a:r>
              <a:rPr lang="en-US" sz="2400" b="1" dirty="0">
                <a:solidFill>
                  <a:schemeClr val="tx1"/>
                </a:solidFill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</a:rPr>
              <a:t>membuat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sebuah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gambar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en-ID" sz="2400" b="1" dirty="0">
              <a:solidFill>
                <a:schemeClr val="tx1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Gambar-gambar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ini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dirangkai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membentuk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suatu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rangkaian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cerita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dalam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bentuk</a:t>
            </a:r>
            <a:r>
              <a:rPr lang="en-US" sz="2400" b="1" dirty="0">
                <a:solidFill>
                  <a:schemeClr val="tx1"/>
                </a:solidFill>
              </a:rPr>
              <a:t> video.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en-ID" dirty="0">
              <a:solidFill>
                <a:schemeClr val="tx1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ctrTitle" idx="4294967295"/>
          </p:nvPr>
        </p:nvSpPr>
        <p:spPr>
          <a:xfrm>
            <a:off x="4644008" y="3393442"/>
            <a:ext cx="3528392" cy="92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7000" dirty="0"/>
              <a:t>Cara </a:t>
            </a:r>
            <a:r>
              <a:rPr lang="en-ID" sz="7000" dirty="0" err="1"/>
              <a:t>Membuat</a:t>
            </a:r>
            <a:r>
              <a:rPr lang="en-ID" sz="7000" dirty="0"/>
              <a:t> Video Scribe</a:t>
            </a:r>
            <a:endParaRPr sz="7000" dirty="0"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9582"/>
            <a:ext cx="4176464" cy="311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ctrTitle"/>
          </p:nvPr>
        </p:nvSpPr>
        <p:spPr>
          <a:xfrm>
            <a:off x="1331640" y="160338"/>
            <a:ext cx="7488832" cy="53920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1"/>
                </a:solidFill>
              </a:rPr>
              <a:t>Tahapan Pembuatan  Video Scribe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575" y="928921"/>
            <a:ext cx="979308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dirty="0" err="1"/>
              <a:t>Buka</a:t>
            </a:r>
            <a:r>
              <a:rPr lang="en-US" sz="2000" dirty="0"/>
              <a:t> </a:t>
            </a:r>
            <a:r>
              <a:rPr lang="en-US" sz="2000" dirty="0" err="1"/>
              <a:t>aplikasi</a:t>
            </a:r>
            <a:r>
              <a:rPr lang="en-US" sz="2000" dirty="0"/>
              <a:t> </a:t>
            </a:r>
            <a:r>
              <a:rPr lang="en-US" sz="2000" dirty="0" err="1"/>
              <a:t>sparkol</a:t>
            </a:r>
            <a:r>
              <a:rPr lang="en-US" sz="2000" dirty="0"/>
              <a:t> yang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anda</a:t>
            </a:r>
            <a:r>
              <a:rPr lang="en-US" sz="2000" dirty="0"/>
              <a:t> download, </a:t>
            </a:r>
            <a:r>
              <a:rPr lang="en-US" sz="2000" dirty="0" err="1"/>
              <a:t>kemudian</a:t>
            </a:r>
            <a:r>
              <a:rPr lang="en-US" sz="2000" dirty="0"/>
              <a:t> </a:t>
            </a:r>
            <a:r>
              <a:rPr lang="en-US" sz="2000" dirty="0" err="1"/>
              <a:t>lakukan</a:t>
            </a:r>
            <a:r>
              <a:rPr lang="en-US" sz="2000" dirty="0"/>
              <a:t> login.</a:t>
            </a:r>
          </a:p>
          <a:p>
            <a:br>
              <a:rPr lang="en-US" sz="2400" dirty="0">
                <a:hlinkClick r:id="rId3"/>
              </a:rPr>
            </a:br>
            <a:endParaRPr lang="en-US" sz="2400" dirty="0"/>
          </a:p>
        </p:txBody>
      </p:sp>
      <p:sp>
        <p:nvSpPr>
          <p:cNvPr id="5" name="AutoShape 2" descr="Pengertian dan Fungsi Videoscribe Spark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419622"/>
            <a:ext cx="7238368" cy="3645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251520" y="555526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800" dirty="0" err="1"/>
              <a:t>Keterangan</a:t>
            </a:r>
            <a:r>
              <a:rPr lang="en-US" sz="2800" dirty="0"/>
              <a:t> :</a:t>
            </a:r>
          </a:p>
          <a:p>
            <a:pPr algn="just" fontAlgn="base"/>
            <a:r>
              <a:rPr lang="en-US" sz="2800" dirty="0"/>
              <a:t>1. Isi email yang </a:t>
            </a:r>
            <a:r>
              <a:rPr lang="en-US" sz="2800" dirty="0" err="1"/>
              <a:t>anda</a:t>
            </a:r>
            <a:r>
              <a:rPr lang="en-US" sz="2800" dirty="0"/>
              <a:t> </a:t>
            </a:r>
            <a:r>
              <a:rPr lang="en-US" sz="2800" dirty="0" err="1"/>
              <a:t>gunakan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mendaftar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kolom</a:t>
            </a:r>
            <a:r>
              <a:rPr lang="en-US" sz="2800" dirty="0"/>
              <a:t> </a:t>
            </a:r>
            <a:r>
              <a:rPr lang="en-US" sz="2800" dirty="0" err="1"/>
              <a:t>pertama</a:t>
            </a:r>
            <a:endParaRPr lang="en-US" sz="2800" dirty="0"/>
          </a:p>
          <a:p>
            <a:pPr algn="just" fontAlgn="base"/>
            <a:r>
              <a:rPr lang="en-US" sz="2800" dirty="0"/>
              <a:t>2. </a:t>
            </a:r>
            <a:r>
              <a:rPr lang="en-US" sz="2800" dirty="0" err="1"/>
              <a:t>Kemudian</a:t>
            </a:r>
            <a:r>
              <a:rPr lang="en-US" sz="2800" dirty="0"/>
              <a:t> </a:t>
            </a:r>
            <a:r>
              <a:rPr lang="en-US" sz="2800" dirty="0" err="1"/>
              <a:t>masukkan</a:t>
            </a:r>
            <a:r>
              <a:rPr lang="en-US" sz="2800" dirty="0"/>
              <a:t> password yang </a:t>
            </a:r>
            <a:r>
              <a:rPr lang="en-US" sz="2800" dirty="0" err="1"/>
              <a:t>anda</a:t>
            </a:r>
            <a:r>
              <a:rPr lang="en-US" sz="2800" dirty="0"/>
              <a:t> </a:t>
            </a:r>
            <a:r>
              <a:rPr lang="en-US" sz="2800" dirty="0" err="1"/>
              <a:t>gunakan</a:t>
            </a:r>
            <a:r>
              <a:rPr lang="en-US" sz="2800" dirty="0"/>
              <a:t>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mendaftar</a:t>
            </a:r>
            <a:r>
              <a:rPr lang="en-US" sz="2800" dirty="0"/>
              <a:t>,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kolom</a:t>
            </a:r>
            <a:r>
              <a:rPr lang="en-US" sz="2800" dirty="0"/>
              <a:t> </a:t>
            </a:r>
            <a:r>
              <a:rPr lang="en-US" sz="2800" dirty="0" err="1"/>
              <a:t>kedua</a:t>
            </a:r>
            <a:r>
              <a:rPr lang="en-US" sz="2800" dirty="0"/>
              <a:t>,</a:t>
            </a:r>
          </a:p>
          <a:p>
            <a:pPr algn="just" fontAlgn="base"/>
            <a:r>
              <a:rPr lang="en-US" sz="2800" dirty="0"/>
              <a:t>3. </a:t>
            </a:r>
            <a:r>
              <a:rPr lang="en-US" sz="2800" dirty="0" err="1"/>
              <a:t>Kemudian</a:t>
            </a:r>
            <a:r>
              <a:rPr lang="en-US" sz="2800" dirty="0"/>
              <a:t> </a:t>
            </a:r>
            <a:r>
              <a:rPr lang="en-US" sz="2800" dirty="0" err="1"/>
              <a:t>klik</a:t>
            </a:r>
            <a:r>
              <a:rPr lang="en-US" sz="2800" dirty="0"/>
              <a:t> </a:t>
            </a:r>
            <a:r>
              <a:rPr lang="en-US" sz="2800" i="1" dirty="0"/>
              <a:t>“Login”</a:t>
            </a:r>
            <a:r>
              <a:rPr lang="en-US" sz="2800" dirty="0"/>
              <a:t>, 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anda</a:t>
            </a:r>
            <a:r>
              <a:rPr lang="en-US" sz="2800" dirty="0"/>
              <a:t> </a:t>
            </a:r>
            <a:r>
              <a:rPr lang="en-US" sz="2800" dirty="0" err="1"/>
              <a:t>belum</a:t>
            </a:r>
            <a:r>
              <a:rPr lang="en-US" sz="2800" dirty="0"/>
              <a:t> </a:t>
            </a:r>
            <a:r>
              <a:rPr lang="en-US" sz="2800" dirty="0" err="1"/>
              <a:t>mendaftar</a:t>
            </a:r>
            <a:r>
              <a:rPr lang="en-US" sz="2800" dirty="0"/>
              <a:t> </a:t>
            </a:r>
            <a:r>
              <a:rPr lang="en-US" sz="2800" dirty="0" err="1"/>
              <a:t>silahkan</a:t>
            </a:r>
            <a:r>
              <a:rPr lang="en-US" sz="2800" dirty="0"/>
              <a:t> </a:t>
            </a:r>
            <a:r>
              <a:rPr lang="en-US" sz="2800" dirty="0" err="1"/>
              <a:t>klik</a:t>
            </a:r>
            <a:r>
              <a:rPr lang="en-US" sz="2800" dirty="0"/>
              <a:t> menu yang </a:t>
            </a:r>
            <a:r>
              <a:rPr lang="en-US" sz="2800" dirty="0" err="1"/>
              <a:t>ada</a:t>
            </a:r>
            <a:r>
              <a:rPr lang="en-US" sz="2800" dirty="0"/>
              <a:t> di </a:t>
            </a:r>
            <a:r>
              <a:rPr lang="en-US" sz="2800" dirty="0" err="1"/>
              <a:t>sampingnya</a:t>
            </a:r>
            <a:r>
              <a:rPr lang="en-US" sz="2800" dirty="0"/>
              <a:t> yang </a:t>
            </a:r>
            <a:r>
              <a:rPr lang="en-US" sz="2800" dirty="0" err="1"/>
              <a:t>bertuliskan</a:t>
            </a:r>
            <a:r>
              <a:rPr lang="en-US" sz="2800" dirty="0"/>
              <a:t> </a:t>
            </a:r>
            <a:r>
              <a:rPr lang="en-US" sz="2800" i="1" dirty="0"/>
              <a:t>“Create new account”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467544" y="267494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2</a:t>
            </a:r>
            <a:r>
              <a:rPr lang="en-US" dirty="0"/>
              <a:t>. </a:t>
            </a:r>
            <a:r>
              <a:rPr lang="en-US" sz="3200" dirty="0" err="1"/>
              <a:t>Kemudian</a:t>
            </a:r>
            <a:r>
              <a:rPr lang="en-US" sz="3200" dirty="0"/>
              <a:t>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muncul</a:t>
            </a:r>
            <a:r>
              <a:rPr lang="en-US" sz="3200" dirty="0"/>
              <a:t> </a:t>
            </a:r>
            <a:r>
              <a:rPr lang="en-US" sz="3200" dirty="0" err="1"/>
              <a:t>tampilan</a:t>
            </a:r>
            <a:r>
              <a:rPr lang="en-US" sz="3200" dirty="0"/>
              <a:t> </a:t>
            </a:r>
            <a:r>
              <a:rPr lang="en-US" sz="3200" dirty="0" err="1"/>
              <a:t>seperti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, </a:t>
            </a:r>
            <a:r>
              <a:rPr lang="en-US" sz="3200" dirty="0" err="1"/>
              <a:t>silahkan</a:t>
            </a:r>
            <a:r>
              <a:rPr lang="en-US" sz="3200" dirty="0"/>
              <a:t> </a:t>
            </a:r>
            <a:r>
              <a:rPr lang="en-US" sz="3200" dirty="0" err="1"/>
              <a:t>klik</a:t>
            </a:r>
            <a:r>
              <a:rPr lang="en-US" sz="3200" dirty="0"/>
              <a:t> </a:t>
            </a:r>
            <a:r>
              <a:rPr lang="en-US" sz="3200" dirty="0" err="1"/>
              <a:t>tanda</a:t>
            </a:r>
            <a:r>
              <a:rPr lang="en-US" sz="3200" dirty="0"/>
              <a:t> </a:t>
            </a:r>
            <a:r>
              <a:rPr lang="en-US" sz="3200" dirty="0" err="1"/>
              <a:t>rumput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melanjutkannya</a:t>
            </a:r>
            <a:r>
              <a:rPr lang="en-US" sz="3200" dirty="0"/>
              <a:t>.</a:t>
            </a:r>
          </a:p>
        </p:txBody>
      </p:sp>
      <p:pic>
        <p:nvPicPr>
          <p:cNvPr id="3074" name="Picture 2" descr="https://i2.wp.com/1.bp.blogspot.com/-2-D0b0Fbwi0/V0WVUbCmPoI/AAAAAAAAENo/rA0REUo1mygl9IR3gH9aE-jj5daxMzEzQCLcB/s400/s1.jpg?resize=400%2C352&amp;ssl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436" y="1419622"/>
            <a:ext cx="4984028" cy="363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485800" y="1419622"/>
            <a:ext cx="8334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4. </a:t>
            </a:r>
            <a:r>
              <a:rPr lang="en-US" sz="2800" dirty="0" err="1"/>
              <a:t>Setelah</a:t>
            </a:r>
            <a:r>
              <a:rPr lang="en-US" sz="2800" dirty="0"/>
              <a:t> </a:t>
            </a:r>
            <a:r>
              <a:rPr lang="en-US" sz="2800" dirty="0" err="1"/>
              <a:t>itu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muncul</a:t>
            </a:r>
            <a:r>
              <a:rPr lang="en-US" sz="2800" dirty="0"/>
              <a:t> </a:t>
            </a:r>
            <a:r>
              <a:rPr lang="en-US" sz="2800" dirty="0" err="1"/>
              <a:t>halaman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membuat</a:t>
            </a:r>
            <a:r>
              <a:rPr lang="en-US" sz="2800" dirty="0"/>
              <a:t> </a:t>
            </a:r>
            <a:r>
              <a:rPr lang="en-US" sz="2800" dirty="0" err="1"/>
              <a:t>proyek</a:t>
            </a:r>
            <a:r>
              <a:rPr lang="en-US" sz="2800" dirty="0"/>
              <a:t> video, </a:t>
            </a:r>
            <a:r>
              <a:rPr lang="en-US" sz="2800" dirty="0" err="1"/>
              <a:t>klik</a:t>
            </a:r>
            <a:r>
              <a:rPr lang="en-US" sz="2800" dirty="0"/>
              <a:t> </a:t>
            </a:r>
            <a:r>
              <a:rPr lang="en-US" sz="2800" dirty="0" err="1"/>
              <a:t>aja</a:t>
            </a:r>
            <a:r>
              <a:rPr lang="en-US" sz="2800" dirty="0"/>
              <a:t> </a:t>
            </a:r>
            <a:r>
              <a:rPr lang="en-US" sz="2800" dirty="0" err="1"/>
              <a:t>tanda</a:t>
            </a:r>
            <a:r>
              <a:rPr lang="en-US" sz="2800" dirty="0"/>
              <a:t> plus (+)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membuat</a:t>
            </a:r>
            <a:r>
              <a:rPr lang="en-US" sz="2800" dirty="0"/>
              <a:t> </a:t>
            </a:r>
            <a:r>
              <a:rPr lang="en-US" sz="2800" dirty="0" err="1"/>
              <a:t>halaman</a:t>
            </a:r>
            <a:r>
              <a:rPr lang="en-US" sz="2800" dirty="0"/>
              <a:t> </a:t>
            </a:r>
            <a:r>
              <a:rPr lang="en-US" sz="2800" dirty="0" err="1"/>
              <a:t>baru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pembuatan</a:t>
            </a:r>
            <a:r>
              <a:rPr lang="en-US" sz="2800" dirty="0"/>
              <a:t> video.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1"/>
            </a:gs>
          </a:gsLst>
          <a:lin ang="16200038" scaled="0"/>
        </a:gra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/>
          <p:nvPr/>
        </p:nvSpPr>
        <p:spPr>
          <a:xfrm>
            <a:off x="6535778" y="1210577"/>
            <a:ext cx="1868606" cy="1893485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109" name="Google Shape;109;p19"/>
          <p:cNvSpPr/>
          <p:nvPr/>
        </p:nvSpPr>
        <p:spPr>
          <a:xfrm>
            <a:off x="6174366" y="1029625"/>
            <a:ext cx="478322" cy="464807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0" name="Google Shape;110;p19"/>
          <p:cNvSpPr/>
          <p:nvPr/>
        </p:nvSpPr>
        <p:spPr>
          <a:xfrm rot="2486991">
            <a:off x="5866778" y="3138614"/>
            <a:ext cx="340303" cy="330687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1" name="Google Shape;111;p1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8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496" y="267494"/>
            <a:ext cx="9084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3. </a:t>
            </a:r>
            <a:r>
              <a:rPr lang="en-US" sz="2800" dirty="0" err="1"/>
              <a:t>Kemudian</a:t>
            </a:r>
            <a:r>
              <a:rPr lang="en-US" sz="2800" dirty="0"/>
              <a:t> </a:t>
            </a:r>
            <a:r>
              <a:rPr lang="en-US" sz="2800" dirty="0" err="1"/>
              <a:t>klik</a:t>
            </a:r>
            <a:r>
              <a:rPr lang="en-US" sz="2800" dirty="0"/>
              <a:t> </a:t>
            </a:r>
            <a:r>
              <a:rPr lang="en-US" sz="2800" dirty="0" err="1"/>
              <a:t>tanda</a:t>
            </a:r>
            <a:r>
              <a:rPr lang="en-US" sz="2800" dirty="0"/>
              <a:t> </a:t>
            </a:r>
            <a:r>
              <a:rPr lang="en-US" sz="2800" dirty="0" err="1"/>
              <a:t>centang</a:t>
            </a:r>
            <a:r>
              <a:rPr lang="en-US" sz="2800" dirty="0"/>
              <a:t> </a:t>
            </a:r>
            <a:r>
              <a:rPr lang="en-US" sz="2800" dirty="0" err="1"/>
              <a:t>kembali</a:t>
            </a:r>
            <a:r>
              <a:rPr lang="en-US" sz="2800" dirty="0"/>
              <a:t>, </a:t>
            </a:r>
            <a:r>
              <a:rPr lang="en-US" sz="2800" dirty="0" err="1"/>
              <a:t>hingga</a:t>
            </a:r>
            <a:r>
              <a:rPr lang="en-US" sz="2800" dirty="0"/>
              <a:t> </a:t>
            </a:r>
            <a:r>
              <a:rPr lang="en-US" sz="2800" dirty="0" err="1"/>
              <a:t>muncul</a:t>
            </a:r>
            <a:endParaRPr lang="en-US" sz="2800" dirty="0"/>
          </a:p>
        </p:txBody>
      </p:sp>
      <p:pic>
        <p:nvPicPr>
          <p:cNvPr id="4098" name="Picture 2" descr="https://1.bp.blogspot.com/-xVauweIwQtg/V0WWHcRrMyI/AAAAAAAAENw/edR-jYDgt105oTNcryqppLe_NCcHhqf5wCLcB/s1600/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46531"/>
            <a:ext cx="7195511" cy="404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ctrTitle" idx="4294967295"/>
          </p:nvPr>
        </p:nvSpPr>
        <p:spPr>
          <a:xfrm>
            <a:off x="4644008" y="2083698"/>
            <a:ext cx="4176464" cy="92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7000" dirty="0"/>
              <a:t>Menu-Menu Video Scribe</a:t>
            </a:r>
            <a:endParaRPr sz="7000" dirty="0"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5122" name="Picture 2" descr="Harga Video Scribe Sparkol Terbaru November 2021 | BigGo Indones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1510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402211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Carnival base template">
  <a:themeElements>
    <a:clrScheme name="Custom 347">
      <a:dk1>
        <a:srgbClr val="322B3A"/>
      </a:dk1>
      <a:lt1>
        <a:srgbClr val="FFFFFF"/>
      </a:lt1>
      <a:dk2>
        <a:srgbClr val="B6B4BE"/>
      </a:dk2>
      <a:lt2>
        <a:srgbClr val="F1ECEE"/>
      </a:lt2>
      <a:accent1>
        <a:srgbClr val="ECA3BD"/>
      </a:accent1>
      <a:accent2>
        <a:srgbClr val="B9A9E9"/>
      </a:accent2>
      <a:accent3>
        <a:srgbClr val="A1CAF3"/>
      </a:accent3>
      <a:accent4>
        <a:srgbClr val="A9E9D5"/>
      </a:accent4>
      <a:accent5>
        <a:srgbClr val="C3E299"/>
      </a:accent5>
      <a:accent6>
        <a:srgbClr val="F7DDAD"/>
      </a:accent6>
      <a:hlink>
        <a:srgbClr val="55406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389</Words>
  <Application>Microsoft Office PowerPoint</Application>
  <PresentationFormat>On-screen Show (16:9)</PresentationFormat>
  <Paragraphs>77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Satisfy</vt:lpstr>
      <vt:lpstr>Raleway Thin</vt:lpstr>
      <vt:lpstr>SlidesCarnival base template</vt:lpstr>
      <vt:lpstr>MEDIA PEMBELAJARAN</vt:lpstr>
      <vt:lpstr>Pengertian Video Scribe</vt:lpstr>
      <vt:lpstr>Cara Membuat Video Scribe</vt:lpstr>
      <vt:lpstr>Tahapan Pembuatan  Video Scribe</vt:lpstr>
      <vt:lpstr>PowerPoint Presentation</vt:lpstr>
      <vt:lpstr>PowerPoint Presentation</vt:lpstr>
      <vt:lpstr>PowerPoint Presentation</vt:lpstr>
      <vt:lpstr>PowerPoint Presentation</vt:lpstr>
      <vt:lpstr>Menu-Menu Video Scribe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PEMBELAJARAN</dc:title>
  <cp:lastModifiedBy>rica15mei</cp:lastModifiedBy>
  <cp:revision>15</cp:revision>
  <dcterms:modified xsi:type="dcterms:W3CDTF">2024-10-17T16:16:06Z</dcterms:modified>
</cp:coreProperties>
</file>