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7" r:id="rId3"/>
    <p:sldId id="258" r:id="rId4"/>
    <p:sldId id="259" r:id="rId5"/>
    <p:sldId id="260" r:id="rId6"/>
    <p:sldId id="268" r:id="rId7"/>
    <p:sldId id="261" r:id="rId8"/>
    <p:sldId id="262" r:id="rId9"/>
    <p:sldId id="263" r:id="rId10"/>
    <p:sldId id="264" r:id="rId11"/>
    <p:sldId id="265" r:id="rId12"/>
    <p:sldId id="266" r:id="rId13"/>
    <p:sldId id="267" r:id="rId14"/>
    <p:sldId id="277" r:id="rId15"/>
    <p:sldId id="278" r:id="rId16"/>
    <p:sldId id="283" r:id="rId17"/>
    <p:sldId id="284" r:id="rId18"/>
    <p:sldId id="286" r:id="rId19"/>
    <p:sldId id="281" r:id="rId20"/>
    <p:sldId id="289" r:id="rId21"/>
    <p:sldId id="290" r:id="rId22"/>
    <p:sldId id="291" r:id="rId23"/>
    <p:sldId id="292" r:id="rId24"/>
    <p:sldId id="29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62" d="100"/>
          <a:sy n="62" d="100"/>
        </p:scale>
        <p:origin x="24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1">
  <dgm:title val=""/>
  <dgm:desc val=""/>
  <dgm:catLst>
    <dgm:cat type="accent2" pri="11200"/>
  </dgm:catLst>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E68C7872-C1FA-46A0-AE89-79880F53CFF2}" type="doc">
      <dgm:prSet loTypeId="urn:microsoft.com/office/officeart/2005/8/layout/vList5" loCatId="list" qsTypeId="urn:microsoft.com/office/officeart/2005/8/quickstyle/simple1#1" qsCatId="simple" csTypeId="urn:microsoft.com/office/officeart/2005/8/colors/accent2_2#1" csCatId="accent2" phldr="1"/>
      <dgm:spPr/>
      <dgm:t>
        <a:bodyPr/>
        <a:lstStyle/>
        <a:p>
          <a:endParaRPr lang="en-US"/>
        </a:p>
      </dgm:t>
    </dgm:pt>
    <dgm:pt modelId="{86874C74-D94C-4E1E-8BFC-84D6BCCC349E}">
      <dgm:prSet phldrT="[Text]" custT="1">
        <dgm:style>
          <a:lnRef idx="0">
            <a:schemeClr val="accent6"/>
          </a:lnRef>
          <a:fillRef idx="3">
            <a:schemeClr val="accent6"/>
          </a:fillRef>
          <a:effectRef idx="3">
            <a:schemeClr val="accent6"/>
          </a:effectRef>
          <a:fontRef idx="minor">
            <a:schemeClr val="lt1"/>
          </a:fontRef>
        </dgm:style>
      </dgm:prSet>
      <dgm:spPr>
        <a:solidFill>
          <a:srgbClr val="FFC000"/>
        </a:solidFill>
      </dgm:spPr>
      <dgm:t>
        <a:bodyPr/>
        <a:lstStyle/>
        <a:p>
          <a:r>
            <a:rPr lang="en-US" sz="1800" dirty="0">
              <a:solidFill>
                <a:schemeClr val="tx1"/>
              </a:solidFill>
            </a:rPr>
            <a:t>PERASAAN DAN EMOSI</a:t>
          </a:r>
        </a:p>
      </dgm:t>
    </dgm:pt>
    <dgm:pt modelId="{270A8DFD-FC9D-4071-8F0E-9C6EB5FB5EED}" type="parTrans" cxnId="{76C70D59-8039-4BC0-BD44-8D68936B6D26}">
      <dgm:prSet/>
      <dgm:spPr/>
      <dgm:t>
        <a:bodyPr/>
        <a:lstStyle/>
        <a:p>
          <a:endParaRPr lang="en-US"/>
        </a:p>
      </dgm:t>
    </dgm:pt>
    <dgm:pt modelId="{A401477D-7204-4511-AADF-CC3528E74E4F}" type="sibTrans" cxnId="{76C70D59-8039-4BC0-BD44-8D68936B6D26}">
      <dgm:prSet/>
      <dgm:spPr/>
      <dgm:t>
        <a:bodyPr/>
        <a:lstStyle/>
        <a:p>
          <a:endParaRPr lang="en-US"/>
        </a:p>
      </dgm:t>
    </dgm:pt>
    <dgm:pt modelId="{279EC72F-54CE-4A48-BAD9-D2C6949D0328}">
      <dgm:prSet phldrT="[Text]" custT="1"/>
      <dgm:spPr>
        <a:solidFill>
          <a:srgbClr val="FBFBCB">
            <a:alpha val="89804"/>
          </a:srgbClr>
        </a:solidFill>
      </dgm:spPr>
      <dgm:t>
        <a:bodyPr/>
        <a:lstStyle/>
        <a:p>
          <a:r>
            <a:rPr lang="en-US" sz="1800" dirty="0" err="1"/>
            <a:t>suatu</a:t>
          </a:r>
          <a:r>
            <a:rPr lang="en-US" sz="1800" dirty="0"/>
            <a:t> </a:t>
          </a:r>
          <a:r>
            <a:rPr lang="en-US" sz="1800" dirty="0" err="1"/>
            <a:t>keadaan</a:t>
          </a:r>
          <a:r>
            <a:rPr lang="en-US" sz="1800" dirty="0"/>
            <a:t>  </a:t>
          </a:r>
          <a:r>
            <a:rPr lang="en-US" sz="1800" dirty="0" err="1"/>
            <a:t>kejiwaan</a:t>
          </a:r>
          <a:r>
            <a:rPr lang="en-US" sz="1800" dirty="0"/>
            <a:t> </a:t>
          </a:r>
          <a:r>
            <a:rPr lang="en-US" sz="1800" dirty="0" err="1"/>
            <a:t>pada</a:t>
          </a:r>
          <a:r>
            <a:rPr lang="en-US" sz="1800" dirty="0"/>
            <a:t> </a:t>
          </a:r>
          <a:r>
            <a:rPr lang="en-US" sz="1800" dirty="0" err="1"/>
            <a:t>organisme</a:t>
          </a:r>
          <a:r>
            <a:rPr lang="en-US" sz="1800" dirty="0"/>
            <a:t> </a:t>
          </a:r>
          <a:r>
            <a:rPr lang="en-US" sz="1800" dirty="0" err="1"/>
            <a:t>atau</a:t>
          </a:r>
          <a:r>
            <a:rPr lang="en-US" sz="1800" dirty="0"/>
            <a:t> </a:t>
          </a:r>
          <a:r>
            <a:rPr lang="en-US" sz="1800" dirty="0" err="1"/>
            <a:t>individu</a:t>
          </a:r>
          <a:r>
            <a:rPr lang="en-US" sz="1800" dirty="0"/>
            <a:t> </a:t>
          </a:r>
          <a:r>
            <a:rPr lang="en-US" sz="1800" dirty="0" err="1"/>
            <a:t>sebagai</a:t>
          </a:r>
          <a:r>
            <a:rPr lang="en-US" sz="1800" dirty="0"/>
            <a:t> </a:t>
          </a:r>
          <a:r>
            <a:rPr lang="en-US" sz="1800" dirty="0" err="1"/>
            <a:t>akibat</a:t>
          </a:r>
          <a:r>
            <a:rPr lang="en-US" sz="1800" dirty="0"/>
            <a:t> </a:t>
          </a:r>
          <a:r>
            <a:rPr lang="en-US" sz="1800" dirty="0" err="1"/>
            <a:t>adanya</a:t>
          </a:r>
          <a:r>
            <a:rPr lang="en-US" sz="1800" dirty="0"/>
            <a:t> </a:t>
          </a:r>
          <a:r>
            <a:rPr lang="en-US" sz="1800" dirty="0" err="1"/>
            <a:t>peristiwa</a:t>
          </a:r>
          <a:r>
            <a:rPr lang="en-US" sz="1800" dirty="0"/>
            <a:t> </a:t>
          </a:r>
          <a:r>
            <a:rPr lang="en-US" sz="1800" dirty="0" err="1"/>
            <a:t>atau</a:t>
          </a:r>
          <a:r>
            <a:rPr lang="en-US" sz="1800" dirty="0"/>
            <a:t> </a:t>
          </a:r>
          <a:r>
            <a:rPr lang="en-US" sz="1800" dirty="0" err="1"/>
            <a:t>persepsi</a:t>
          </a:r>
          <a:r>
            <a:rPr lang="en-US" sz="1800" dirty="0"/>
            <a:t> yang </a:t>
          </a:r>
          <a:r>
            <a:rPr lang="en-US" sz="1800" dirty="0" err="1"/>
            <a:t>dialami</a:t>
          </a:r>
          <a:r>
            <a:rPr lang="en-US" sz="1800" dirty="0"/>
            <a:t> </a:t>
          </a:r>
          <a:r>
            <a:rPr lang="en-US" sz="1800" dirty="0" err="1"/>
            <a:t>oleh</a:t>
          </a:r>
          <a:r>
            <a:rPr lang="en-US" sz="1800" dirty="0"/>
            <a:t> </a:t>
          </a:r>
          <a:r>
            <a:rPr lang="en-US" sz="1800" dirty="0" err="1"/>
            <a:t>organisme</a:t>
          </a:r>
          <a:r>
            <a:rPr lang="en-US" sz="1800" dirty="0"/>
            <a:t>. </a:t>
          </a:r>
        </a:p>
      </dgm:t>
    </dgm:pt>
    <dgm:pt modelId="{808CB7A4-7F8C-4EA3-B6F9-0303641EFA99}" type="parTrans" cxnId="{2F653E0C-D47C-49B1-BA38-3B4C4B5B66C7}">
      <dgm:prSet/>
      <dgm:spPr/>
      <dgm:t>
        <a:bodyPr/>
        <a:lstStyle/>
        <a:p>
          <a:endParaRPr lang="en-US"/>
        </a:p>
      </dgm:t>
    </dgm:pt>
    <dgm:pt modelId="{FF6B47A2-FDF1-4308-9C79-95EB1CE4FEDD}" type="sibTrans" cxnId="{2F653E0C-D47C-49B1-BA38-3B4C4B5B66C7}">
      <dgm:prSet/>
      <dgm:spPr/>
      <dgm:t>
        <a:bodyPr/>
        <a:lstStyle/>
        <a:p>
          <a:endParaRPr lang="en-US"/>
        </a:p>
      </dgm:t>
    </dgm:pt>
    <dgm:pt modelId="{6F902246-90E5-4501-9E42-31BBE4C34CA8}">
      <dgm:prSet phldrT="[Text]" custT="1"/>
      <dgm:spPr>
        <a:solidFill>
          <a:srgbClr val="FFC000"/>
        </a:solidFill>
      </dgm:spPr>
      <dgm:t>
        <a:bodyPr/>
        <a:lstStyle/>
        <a:p>
          <a:r>
            <a:rPr lang="en-US" sz="1800" dirty="0">
              <a:solidFill>
                <a:schemeClr val="tx1"/>
              </a:solidFill>
            </a:rPr>
            <a:t>CHAPLIN BERPENDAPAT</a:t>
          </a:r>
        </a:p>
      </dgm:t>
    </dgm:pt>
    <dgm:pt modelId="{67D7F169-45FF-4FBB-84C5-7A7B9BDC21E8}" type="parTrans" cxnId="{6D96538A-1D0A-450D-B574-F475A2777A8C}">
      <dgm:prSet/>
      <dgm:spPr/>
      <dgm:t>
        <a:bodyPr/>
        <a:lstStyle/>
        <a:p>
          <a:endParaRPr lang="en-US"/>
        </a:p>
      </dgm:t>
    </dgm:pt>
    <dgm:pt modelId="{B9923A58-240D-4433-A451-B5DD8530A732}" type="sibTrans" cxnId="{6D96538A-1D0A-450D-B574-F475A2777A8C}">
      <dgm:prSet/>
      <dgm:spPr/>
      <dgm:t>
        <a:bodyPr/>
        <a:lstStyle/>
        <a:p>
          <a:endParaRPr lang="en-US"/>
        </a:p>
      </dgm:t>
    </dgm:pt>
    <dgm:pt modelId="{F3BB2195-0E0F-445E-AC1F-F1BB5F080368}">
      <dgm:prSet phldrT="[Text]" custT="1"/>
      <dgm:spPr>
        <a:solidFill>
          <a:srgbClr val="FBFBCB">
            <a:alpha val="90000"/>
          </a:srgbClr>
        </a:solidFill>
      </dgm:spPr>
      <dgm:t>
        <a:bodyPr/>
        <a:lstStyle/>
        <a:p>
          <a:r>
            <a:rPr lang="en-US" sz="1800" dirty="0" err="1"/>
            <a:t>emosi</a:t>
          </a:r>
          <a:r>
            <a:rPr lang="en-US" sz="1800" dirty="0"/>
            <a:t> </a:t>
          </a:r>
          <a:r>
            <a:rPr lang="en-US" sz="1800" dirty="0" err="1"/>
            <a:t>merupakan</a:t>
          </a:r>
          <a:r>
            <a:rPr lang="en-US" sz="1800" dirty="0"/>
            <a:t> </a:t>
          </a:r>
          <a:r>
            <a:rPr lang="en-US" sz="1800" dirty="0" err="1"/>
            <a:t>reaksi</a:t>
          </a:r>
          <a:r>
            <a:rPr lang="en-US" sz="1800" dirty="0"/>
            <a:t> yang </a:t>
          </a:r>
          <a:r>
            <a:rPr lang="en-US" sz="1800" dirty="0" err="1"/>
            <a:t>kompleks</a:t>
          </a:r>
          <a:r>
            <a:rPr lang="en-US" sz="1800" dirty="0"/>
            <a:t> yang </a:t>
          </a:r>
          <a:r>
            <a:rPr lang="en-US" sz="1800" dirty="0" err="1"/>
            <a:t>mengandung</a:t>
          </a:r>
          <a:r>
            <a:rPr lang="en-US" sz="1800" dirty="0"/>
            <a:t> </a:t>
          </a:r>
          <a:r>
            <a:rPr lang="en-US" sz="1800" dirty="0" err="1"/>
            <a:t>aktivitas</a:t>
          </a:r>
          <a:r>
            <a:rPr lang="en-US" sz="1800" dirty="0"/>
            <a:t> </a:t>
          </a:r>
          <a:r>
            <a:rPr lang="en-US" sz="1800" dirty="0" err="1"/>
            <a:t>dengan</a:t>
          </a:r>
          <a:r>
            <a:rPr lang="en-US" sz="1800" dirty="0"/>
            <a:t> </a:t>
          </a:r>
          <a:r>
            <a:rPr lang="en-US" sz="1800" dirty="0" err="1"/>
            <a:t>derajat</a:t>
          </a:r>
          <a:r>
            <a:rPr lang="en-US" sz="1800" dirty="0"/>
            <a:t> yang </a:t>
          </a:r>
          <a:r>
            <a:rPr lang="en-US" sz="1800" dirty="0" err="1"/>
            <a:t>tinggi</a:t>
          </a:r>
          <a:r>
            <a:rPr lang="en-US" sz="1800" dirty="0"/>
            <a:t> </a:t>
          </a:r>
          <a:r>
            <a:rPr lang="en-US" sz="1800" dirty="0" err="1"/>
            <a:t>dan</a:t>
          </a:r>
          <a:r>
            <a:rPr lang="en-US" sz="1800" dirty="0"/>
            <a:t> </a:t>
          </a:r>
          <a:r>
            <a:rPr lang="en-US" sz="1800" dirty="0" err="1"/>
            <a:t>adanya</a:t>
          </a:r>
          <a:r>
            <a:rPr lang="en-US" sz="1800" dirty="0"/>
            <a:t> </a:t>
          </a:r>
          <a:r>
            <a:rPr lang="en-US" sz="1800" dirty="0" err="1"/>
            <a:t>perubahan</a:t>
          </a:r>
          <a:r>
            <a:rPr lang="en-US" sz="1800" dirty="0"/>
            <a:t> </a:t>
          </a:r>
          <a:r>
            <a:rPr lang="en-US" sz="1800" dirty="0" err="1"/>
            <a:t>dalam</a:t>
          </a:r>
          <a:r>
            <a:rPr lang="en-US" sz="1800" dirty="0"/>
            <a:t> </a:t>
          </a:r>
          <a:r>
            <a:rPr lang="en-US" sz="1800" dirty="0" err="1"/>
            <a:t>kejasmanian</a:t>
          </a:r>
          <a:r>
            <a:rPr lang="en-US" sz="1800" dirty="0"/>
            <a:t> </a:t>
          </a:r>
          <a:r>
            <a:rPr lang="en-US" sz="1800" dirty="0" err="1"/>
            <a:t>serta</a:t>
          </a:r>
          <a:r>
            <a:rPr lang="en-US" sz="1800" dirty="0"/>
            <a:t> </a:t>
          </a:r>
          <a:r>
            <a:rPr lang="en-US" sz="1800" dirty="0" err="1"/>
            <a:t>berkaitan</a:t>
          </a:r>
          <a:r>
            <a:rPr lang="en-US" sz="1800" dirty="0"/>
            <a:t> </a:t>
          </a:r>
          <a:r>
            <a:rPr lang="en-US" sz="1800" dirty="0" err="1"/>
            <a:t>dengan</a:t>
          </a:r>
          <a:r>
            <a:rPr lang="en-US" sz="1800" dirty="0"/>
            <a:t> </a:t>
          </a:r>
          <a:r>
            <a:rPr lang="en-US" sz="1800" dirty="0" err="1"/>
            <a:t>perasaan</a:t>
          </a:r>
          <a:r>
            <a:rPr lang="en-US" sz="1800" dirty="0"/>
            <a:t> yang </a:t>
          </a:r>
          <a:r>
            <a:rPr lang="en-US" sz="1800" dirty="0" err="1"/>
            <a:t>kuat</a:t>
          </a:r>
          <a:r>
            <a:rPr lang="en-US" sz="1800" dirty="0"/>
            <a:t>. </a:t>
          </a:r>
        </a:p>
      </dgm:t>
    </dgm:pt>
    <dgm:pt modelId="{9BC06B8D-8223-42B3-8190-7F99FC05751B}" type="parTrans" cxnId="{71AFF2FA-2F5A-4F09-A1F8-8229741613EA}">
      <dgm:prSet/>
      <dgm:spPr/>
      <dgm:t>
        <a:bodyPr/>
        <a:lstStyle/>
        <a:p>
          <a:endParaRPr lang="en-US"/>
        </a:p>
      </dgm:t>
    </dgm:pt>
    <dgm:pt modelId="{D96C89B2-550D-4243-9B88-15BB27F2615F}" type="sibTrans" cxnId="{71AFF2FA-2F5A-4F09-A1F8-8229741613EA}">
      <dgm:prSet/>
      <dgm:spPr/>
      <dgm:t>
        <a:bodyPr/>
        <a:lstStyle/>
        <a:p>
          <a:endParaRPr lang="en-US"/>
        </a:p>
      </dgm:t>
    </dgm:pt>
    <dgm:pt modelId="{202772A8-6AA0-4CCB-A436-18C3818D2214}">
      <dgm:prSet phldrT="[Text]" custT="1"/>
      <dgm:spPr>
        <a:solidFill>
          <a:srgbClr val="FBFBCB">
            <a:alpha val="90000"/>
          </a:srgbClr>
        </a:solidFill>
      </dgm:spPr>
      <dgm:t>
        <a:bodyPr/>
        <a:lstStyle/>
        <a:p>
          <a:r>
            <a:rPr lang="en-US" sz="1800" dirty="0" err="1"/>
            <a:t>Karena</a:t>
          </a:r>
          <a:r>
            <a:rPr lang="en-US" sz="1800" dirty="0"/>
            <a:t> </a:t>
          </a:r>
          <a:r>
            <a:rPr lang="en-US" sz="1800" dirty="0" err="1"/>
            <a:t>itu</a:t>
          </a:r>
          <a:r>
            <a:rPr lang="en-US" sz="1800" dirty="0"/>
            <a:t> </a:t>
          </a:r>
          <a:r>
            <a:rPr lang="en-US" sz="1800" dirty="0" err="1"/>
            <a:t>emosi</a:t>
          </a:r>
          <a:r>
            <a:rPr lang="en-US" sz="1800" dirty="0"/>
            <a:t> </a:t>
          </a:r>
          <a:r>
            <a:rPr lang="en-US" sz="1800" dirty="0" err="1"/>
            <a:t>lebih</a:t>
          </a:r>
          <a:r>
            <a:rPr lang="en-US" sz="1800" dirty="0"/>
            <a:t> intents </a:t>
          </a:r>
          <a:r>
            <a:rPr lang="en-US" sz="1800" dirty="0" err="1"/>
            <a:t>dari</a:t>
          </a:r>
          <a:r>
            <a:rPr lang="en-US" sz="1800" dirty="0"/>
            <a:t> </a:t>
          </a:r>
          <a:r>
            <a:rPr lang="en-US" sz="1800" dirty="0" err="1"/>
            <a:t>pada</a:t>
          </a:r>
          <a:r>
            <a:rPr lang="en-US" sz="1800" dirty="0"/>
            <a:t> </a:t>
          </a:r>
          <a:r>
            <a:rPr lang="en-US" sz="1800" dirty="0" err="1"/>
            <a:t>perasaan</a:t>
          </a:r>
          <a:r>
            <a:rPr lang="en-US" sz="1800" dirty="0"/>
            <a:t>. </a:t>
          </a:r>
          <a:r>
            <a:rPr lang="en-US" sz="1800" dirty="0" err="1"/>
            <a:t>Emosi</a:t>
          </a:r>
          <a:r>
            <a:rPr lang="en-US" sz="1800" dirty="0"/>
            <a:t> </a:t>
          </a:r>
          <a:r>
            <a:rPr lang="en-US" sz="1800" dirty="0" err="1"/>
            <a:t>pada</a:t>
          </a:r>
          <a:r>
            <a:rPr lang="en-US" sz="1800" dirty="0"/>
            <a:t> </a:t>
          </a:r>
          <a:r>
            <a:rPr lang="en-US" sz="1800" dirty="0" err="1"/>
            <a:t>umumnya</a:t>
          </a:r>
          <a:r>
            <a:rPr lang="en-US" sz="1800" dirty="0"/>
            <a:t> </a:t>
          </a:r>
          <a:r>
            <a:rPr lang="en-US" sz="1800" dirty="0" err="1"/>
            <a:t>berlngsung</a:t>
          </a:r>
          <a:r>
            <a:rPr lang="en-US" sz="1800" dirty="0"/>
            <a:t> </a:t>
          </a:r>
          <a:r>
            <a:rPr lang="en-US" sz="1800" dirty="0" err="1"/>
            <a:t>pada</a:t>
          </a:r>
          <a:r>
            <a:rPr lang="en-US" sz="1800" dirty="0"/>
            <a:t> </a:t>
          </a:r>
          <a:r>
            <a:rPr lang="en-US" sz="1800" dirty="0" err="1"/>
            <a:t>waktu</a:t>
          </a:r>
          <a:r>
            <a:rPr lang="en-US" sz="1800" dirty="0"/>
            <a:t> yang </a:t>
          </a:r>
          <a:r>
            <a:rPr lang="en-US" sz="1800" dirty="0" err="1"/>
            <a:t>relatif</a:t>
          </a:r>
          <a:r>
            <a:rPr lang="en-US" sz="1800" dirty="0"/>
            <a:t> </a:t>
          </a:r>
          <a:r>
            <a:rPr lang="en-US" sz="1800" dirty="0" err="1"/>
            <a:t>singkat</a:t>
          </a:r>
          <a:r>
            <a:rPr lang="en-US" sz="1800" dirty="0"/>
            <a:t>, </a:t>
          </a:r>
          <a:r>
            <a:rPr lang="en-US" sz="1800" dirty="0" err="1"/>
            <a:t>sehingga</a:t>
          </a:r>
          <a:r>
            <a:rPr lang="en-US" sz="1800" dirty="0"/>
            <a:t> </a:t>
          </a:r>
          <a:r>
            <a:rPr lang="en-US" sz="1800" dirty="0" err="1"/>
            <a:t>emosi</a:t>
          </a:r>
          <a:r>
            <a:rPr lang="en-US" sz="1800" dirty="0"/>
            <a:t> </a:t>
          </a:r>
          <a:r>
            <a:rPr lang="en-US" sz="1800" dirty="0" err="1"/>
            <a:t>berbeda</a:t>
          </a:r>
          <a:r>
            <a:rPr lang="en-US" sz="1800" dirty="0"/>
            <a:t> </a:t>
          </a:r>
          <a:r>
            <a:rPr lang="en-US" sz="1800" dirty="0" err="1"/>
            <a:t>dengan</a:t>
          </a:r>
          <a:r>
            <a:rPr lang="en-US" sz="1800" dirty="0"/>
            <a:t> mood. </a:t>
          </a:r>
        </a:p>
      </dgm:t>
    </dgm:pt>
    <dgm:pt modelId="{37021DC1-036D-46EA-B962-5C8C33CB123F}" type="parTrans" cxnId="{102BD276-76BF-4F7C-894E-D5D2740F53DA}">
      <dgm:prSet/>
      <dgm:spPr/>
      <dgm:t>
        <a:bodyPr/>
        <a:lstStyle/>
        <a:p>
          <a:endParaRPr lang="en-US"/>
        </a:p>
      </dgm:t>
    </dgm:pt>
    <dgm:pt modelId="{7B29E08D-D0D5-4FE5-A816-CE1AC3C51F60}" type="sibTrans" cxnId="{102BD276-76BF-4F7C-894E-D5D2740F53DA}">
      <dgm:prSet/>
      <dgm:spPr/>
      <dgm:t>
        <a:bodyPr/>
        <a:lstStyle/>
        <a:p>
          <a:endParaRPr lang="en-US"/>
        </a:p>
      </dgm:t>
    </dgm:pt>
    <dgm:pt modelId="{52D4033D-E6E4-4634-BE18-316A853DCE7D}" type="pres">
      <dgm:prSet presAssocID="{E68C7872-C1FA-46A0-AE89-79880F53CFF2}" presName="Name0" presStyleCnt="0">
        <dgm:presLayoutVars>
          <dgm:dir/>
          <dgm:animLvl val="lvl"/>
          <dgm:resizeHandles val="exact"/>
        </dgm:presLayoutVars>
      </dgm:prSet>
      <dgm:spPr/>
    </dgm:pt>
    <dgm:pt modelId="{4B885694-C483-4B40-ACE6-3F23C66445E3}" type="pres">
      <dgm:prSet presAssocID="{86874C74-D94C-4E1E-8BFC-84D6BCCC349E}" presName="linNode" presStyleCnt="0"/>
      <dgm:spPr/>
    </dgm:pt>
    <dgm:pt modelId="{04190FFB-A210-4627-8231-EE3F402978A1}" type="pres">
      <dgm:prSet presAssocID="{86874C74-D94C-4E1E-8BFC-84D6BCCC349E}" presName="parentText" presStyleLbl="node1" presStyleIdx="0" presStyleCnt="2" custScaleY="20560" custLinFactNeighborY="-3">
        <dgm:presLayoutVars>
          <dgm:chMax val="1"/>
          <dgm:bulletEnabled val="1"/>
        </dgm:presLayoutVars>
      </dgm:prSet>
      <dgm:spPr/>
    </dgm:pt>
    <dgm:pt modelId="{0E86578A-1AAF-45E7-AD1C-E51A96DA4B94}" type="pres">
      <dgm:prSet presAssocID="{86874C74-D94C-4E1E-8BFC-84D6BCCC349E}" presName="descendantText" presStyleLbl="alignAccFollowNode1" presStyleIdx="0" presStyleCnt="2" custScaleY="34827" custLinFactNeighborX="529" custLinFactNeighborY="2665">
        <dgm:presLayoutVars>
          <dgm:bulletEnabled val="1"/>
        </dgm:presLayoutVars>
      </dgm:prSet>
      <dgm:spPr/>
    </dgm:pt>
    <dgm:pt modelId="{68380149-4E8F-4C1F-A35F-315EDE93DCEE}" type="pres">
      <dgm:prSet presAssocID="{A401477D-7204-4511-AADF-CC3528E74E4F}" presName="sp" presStyleCnt="0"/>
      <dgm:spPr/>
    </dgm:pt>
    <dgm:pt modelId="{65BB4F90-C7AC-43AA-8FB3-272889B9AE5A}" type="pres">
      <dgm:prSet presAssocID="{6F902246-90E5-4501-9E42-31BBE4C34CA8}" presName="linNode" presStyleCnt="0"/>
      <dgm:spPr/>
    </dgm:pt>
    <dgm:pt modelId="{CA34D3BD-89D2-428F-8321-12CAE97C173A}" type="pres">
      <dgm:prSet presAssocID="{6F902246-90E5-4501-9E42-31BBE4C34CA8}" presName="parentText" presStyleLbl="node1" presStyleIdx="1" presStyleCnt="2" custScaleY="20645" custLinFactNeighborY="-4593">
        <dgm:presLayoutVars>
          <dgm:chMax val="1"/>
          <dgm:bulletEnabled val="1"/>
        </dgm:presLayoutVars>
      </dgm:prSet>
      <dgm:spPr/>
    </dgm:pt>
    <dgm:pt modelId="{C9ABDE36-C5A6-4540-81BC-DAAB8A05AEF1}" type="pres">
      <dgm:prSet presAssocID="{6F902246-90E5-4501-9E42-31BBE4C34CA8}" presName="descendantText" presStyleLbl="alignAccFollowNode1" presStyleIdx="1" presStyleCnt="2" custScaleY="74102" custLinFactNeighborX="529" custLinFactNeighborY="-2427">
        <dgm:presLayoutVars>
          <dgm:bulletEnabled val="1"/>
        </dgm:presLayoutVars>
      </dgm:prSet>
      <dgm:spPr/>
    </dgm:pt>
  </dgm:ptLst>
  <dgm:cxnLst>
    <dgm:cxn modelId="{2F653E0C-D47C-49B1-BA38-3B4C4B5B66C7}" srcId="{86874C74-D94C-4E1E-8BFC-84D6BCCC349E}" destId="{279EC72F-54CE-4A48-BAD9-D2C6949D0328}" srcOrd="0" destOrd="0" parTransId="{808CB7A4-7F8C-4EA3-B6F9-0303641EFA99}" sibTransId="{FF6B47A2-FDF1-4308-9C79-95EB1CE4FEDD}"/>
    <dgm:cxn modelId="{83D8FA22-7386-40BD-8ACE-60695B59466E}" type="presOf" srcId="{86874C74-D94C-4E1E-8BFC-84D6BCCC349E}" destId="{04190FFB-A210-4627-8231-EE3F402978A1}" srcOrd="0" destOrd="0" presId="urn:microsoft.com/office/officeart/2005/8/layout/vList5"/>
    <dgm:cxn modelId="{60416135-057F-416E-98ED-51955E265BF6}" type="presOf" srcId="{E68C7872-C1FA-46A0-AE89-79880F53CFF2}" destId="{52D4033D-E6E4-4634-BE18-316A853DCE7D}" srcOrd="0" destOrd="0" presId="urn:microsoft.com/office/officeart/2005/8/layout/vList5"/>
    <dgm:cxn modelId="{102BD276-76BF-4F7C-894E-D5D2740F53DA}" srcId="{6F902246-90E5-4501-9E42-31BBE4C34CA8}" destId="{202772A8-6AA0-4CCB-A436-18C3818D2214}" srcOrd="1" destOrd="0" parTransId="{37021DC1-036D-46EA-B962-5C8C33CB123F}" sibTransId="{7B29E08D-D0D5-4FE5-A816-CE1AC3C51F60}"/>
    <dgm:cxn modelId="{76C70D59-8039-4BC0-BD44-8D68936B6D26}" srcId="{E68C7872-C1FA-46A0-AE89-79880F53CFF2}" destId="{86874C74-D94C-4E1E-8BFC-84D6BCCC349E}" srcOrd="0" destOrd="0" parTransId="{270A8DFD-FC9D-4071-8F0E-9C6EB5FB5EED}" sibTransId="{A401477D-7204-4511-AADF-CC3528E74E4F}"/>
    <dgm:cxn modelId="{6D96538A-1D0A-450D-B574-F475A2777A8C}" srcId="{E68C7872-C1FA-46A0-AE89-79880F53CFF2}" destId="{6F902246-90E5-4501-9E42-31BBE4C34CA8}" srcOrd="1" destOrd="0" parTransId="{67D7F169-45FF-4FBB-84C5-7A7B9BDC21E8}" sibTransId="{B9923A58-240D-4433-A451-B5DD8530A732}"/>
    <dgm:cxn modelId="{FE4731A2-AEE2-4981-BD02-44D94B157D92}" type="presOf" srcId="{6F902246-90E5-4501-9E42-31BBE4C34CA8}" destId="{CA34D3BD-89D2-428F-8321-12CAE97C173A}" srcOrd="0" destOrd="0" presId="urn:microsoft.com/office/officeart/2005/8/layout/vList5"/>
    <dgm:cxn modelId="{DEA116BC-B075-42EB-AFE0-7A7EACEFA341}" type="presOf" srcId="{279EC72F-54CE-4A48-BAD9-D2C6949D0328}" destId="{0E86578A-1AAF-45E7-AD1C-E51A96DA4B94}" srcOrd="0" destOrd="0" presId="urn:microsoft.com/office/officeart/2005/8/layout/vList5"/>
    <dgm:cxn modelId="{2DFA3FDF-8B7D-4356-B024-E5E220404FA4}" type="presOf" srcId="{F3BB2195-0E0F-445E-AC1F-F1BB5F080368}" destId="{C9ABDE36-C5A6-4540-81BC-DAAB8A05AEF1}" srcOrd="0" destOrd="0" presId="urn:microsoft.com/office/officeart/2005/8/layout/vList5"/>
    <dgm:cxn modelId="{217AB3F4-E63E-4A97-9F29-B17F87D12363}" type="presOf" srcId="{202772A8-6AA0-4CCB-A436-18C3818D2214}" destId="{C9ABDE36-C5A6-4540-81BC-DAAB8A05AEF1}" srcOrd="0" destOrd="1" presId="urn:microsoft.com/office/officeart/2005/8/layout/vList5"/>
    <dgm:cxn modelId="{71AFF2FA-2F5A-4F09-A1F8-8229741613EA}" srcId="{6F902246-90E5-4501-9E42-31BBE4C34CA8}" destId="{F3BB2195-0E0F-445E-AC1F-F1BB5F080368}" srcOrd="0" destOrd="0" parTransId="{9BC06B8D-8223-42B3-8190-7F99FC05751B}" sibTransId="{D96C89B2-550D-4243-9B88-15BB27F2615F}"/>
    <dgm:cxn modelId="{5ECB4955-4ACE-48AA-A2D7-7237C631A6D8}" type="presParOf" srcId="{52D4033D-E6E4-4634-BE18-316A853DCE7D}" destId="{4B885694-C483-4B40-ACE6-3F23C66445E3}" srcOrd="0" destOrd="0" presId="urn:microsoft.com/office/officeart/2005/8/layout/vList5"/>
    <dgm:cxn modelId="{4E5FB09C-17DF-4046-A428-0F1BCB5AD72F}" type="presParOf" srcId="{4B885694-C483-4B40-ACE6-3F23C66445E3}" destId="{04190FFB-A210-4627-8231-EE3F402978A1}" srcOrd="0" destOrd="0" presId="urn:microsoft.com/office/officeart/2005/8/layout/vList5"/>
    <dgm:cxn modelId="{01A332B2-C49A-4708-87BF-B98AC1C3088A}" type="presParOf" srcId="{4B885694-C483-4B40-ACE6-3F23C66445E3}" destId="{0E86578A-1AAF-45E7-AD1C-E51A96DA4B94}" srcOrd="1" destOrd="0" presId="urn:microsoft.com/office/officeart/2005/8/layout/vList5"/>
    <dgm:cxn modelId="{E95C2258-C92E-49F1-8E8F-3F7E5A3AA232}" type="presParOf" srcId="{52D4033D-E6E4-4634-BE18-316A853DCE7D}" destId="{68380149-4E8F-4C1F-A35F-315EDE93DCEE}" srcOrd="1" destOrd="0" presId="urn:microsoft.com/office/officeart/2005/8/layout/vList5"/>
    <dgm:cxn modelId="{EBE3965D-6B97-4CB7-BE9C-FE237B4494AB}" type="presParOf" srcId="{52D4033D-E6E4-4634-BE18-316A853DCE7D}" destId="{65BB4F90-C7AC-43AA-8FB3-272889B9AE5A}" srcOrd="2" destOrd="0" presId="urn:microsoft.com/office/officeart/2005/8/layout/vList5"/>
    <dgm:cxn modelId="{6CBFBA34-6CED-49B4-8C06-8E46998F5FF6}" type="presParOf" srcId="{65BB4F90-C7AC-43AA-8FB3-272889B9AE5A}" destId="{CA34D3BD-89D2-428F-8321-12CAE97C173A}" srcOrd="0" destOrd="0" presId="urn:microsoft.com/office/officeart/2005/8/layout/vList5"/>
    <dgm:cxn modelId="{E4294450-9485-42C0-B676-0E8174C9CBEE}" type="presParOf" srcId="{65BB4F90-C7AC-43AA-8FB3-272889B9AE5A}" destId="{C9ABDE36-C5A6-4540-81BC-DAAB8A05AEF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365AE6-323C-4D10-BDF8-63838746F752}" type="doc">
      <dgm:prSet loTypeId="urn:microsoft.com/office/officeart/2005/8/layout/vList5" loCatId="list" qsTypeId="urn:microsoft.com/office/officeart/2005/8/quickstyle/simple1#2" qsCatId="simple" csTypeId="urn:microsoft.com/office/officeart/2005/8/colors/accent1_2#1" csCatId="accent1" phldr="1"/>
      <dgm:spPr/>
      <dgm:t>
        <a:bodyPr/>
        <a:lstStyle/>
        <a:p>
          <a:endParaRPr lang="en-US"/>
        </a:p>
      </dgm:t>
    </dgm:pt>
    <dgm:pt modelId="{28C2D5D4-FF5A-4ABB-97CC-7A9F45D88847}">
      <dgm:prSet phldrT="[Text]" custT="1"/>
      <dgm:spPr>
        <a:solidFill>
          <a:srgbClr val="FFC000"/>
        </a:solidFill>
      </dgm:spPr>
      <dgm:t>
        <a:bodyPr/>
        <a:lstStyle/>
        <a:p>
          <a:r>
            <a:rPr lang="en-US" sz="1800" dirty="0">
              <a:solidFill>
                <a:schemeClr val="tx1"/>
              </a:solidFill>
            </a:rPr>
            <a:t>MOOD / SUASANA HATI</a:t>
          </a:r>
        </a:p>
      </dgm:t>
    </dgm:pt>
    <dgm:pt modelId="{13E211A7-4FB7-4AF7-9DD1-5EE15B0873D8}" type="parTrans" cxnId="{5B7D3904-D40A-4C6C-80F0-BDBBB743FE4F}">
      <dgm:prSet/>
      <dgm:spPr/>
      <dgm:t>
        <a:bodyPr/>
        <a:lstStyle/>
        <a:p>
          <a:endParaRPr lang="en-US"/>
        </a:p>
      </dgm:t>
    </dgm:pt>
    <dgm:pt modelId="{A77069D6-8990-4612-8B13-70A6FC5A43B8}" type="sibTrans" cxnId="{5B7D3904-D40A-4C6C-80F0-BDBBB743FE4F}">
      <dgm:prSet/>
      <dgm:spPr/>
      <dgm:t>
        <a:bodyPr/>
        <a:lstStyle/>
        <a:p>
          <a:endParaRPr lang="en-US"/>
        </a:p>
      </dgm:t>
    </dgm:pt>
    <dgm:pt modelId="{10E659C6-B94B-40A8-B8E4-32E8F742AA8C}">
      <dgm:prSet phldrT="[Text]" custT="1"/>
      <dgm:spPr>
        <a:solidFill>
          <a:srgbClr val="FBFBCB">
            <a:alpha val="90000"/>
          </a:srgbClr>
        </a:solidFill>
      </dgm:spPr>
      <dgm:t>
        <a:bodyPr/>
        <a:lstStyle/>
        <a:p>
          <a:r>
            <a:rPr lang="en-US" sz="1800" dirty="0" err="1"/>
            <a:t>suasana</a:t>
          </a:r>
          <a:r>
            <a:rPr lang="en-US" sz="1800" dirty="0"/>
            <a:t> </a:t>
          </a:r>
          <a:r>
            <a:rPr lang="en-US" sz="1800" dirty="0" err="1"/>
            <a:t>hati</a:t>
          </a:r>
          <a:r>
            <a:rPr lang="en-US" sz="1800" dirty="0"/>
            <a:t> </a:t>
          </a:r>
          <a:r>
            <a:rPr lang="en-US" sz="1800" dirty="0" err="1"/>
            <a:t>pada</a:t>
          </a:r>
          <a:r>
            <a:rPr lang="en-US" sz="1800" dirty="0"/>
            <a:t> </a:t>
          </a:r>
          <a:r>
            <a:rPr lang="en-US" sz="1800" dirty="0" err="1"/>
            <a:t>umumnya</a:t>
          </a:r>
          <a:r>
            <a:rPr lang="en-US" sz="1800" dirty="0"/>
            <a:t> </a:t>
          </a:r>
          <a:r>
            <a:rPr lang="en-US" sz="1800" dirty="0" err="1"/>
            <a:t>berlangsung</a:t>
          </a:r>
          <a:r>
            <a:rPr lang="en-US" sz="1800" dirty="0"/>
            <a:t> </a:t>
          </a:r>
          <a:r>
            <a:rPr lang="en-US" sz="1800" dirty="0" err="1"/>
            <a:t>dalam</a:t>
          </a:r>
          <a:r>
            <a:rPr lang="en-US" sz="1800" dirty="0"/>
            <a:t> </a:t>
          </a:r>
          <a:r>
            <a:rPr lang="en-US" sz="1800" dirty="0" err="1"/>
            <a:t>waktu</a:t>
          </a:r>
          <a:r>
            <a:rPr lang="en-US" sz="1800" dirty="0"/>
            <a:t> yang </a:t>
          </a:r>
          <a:r>
            <a:rPr lang="en-US" sz="1800" dirty="0" err="1"/>
            <a:t>relatif</a:t>
          </a:r>
          <a:r>
            <a:rPr lang="en-US" sz="1800" dirty="0"/>
            <a:t> lama </a:t>
          </a:r>
          <a:r>
            <a:rPr lang="en-US" sz="1800" dirty="0" err="1"/>
            <a:t>dari</a:t>
          </a:r>
          <a:r>
            <a:rPr lang="en-US" sz="1800" dirty="0"/>
            <a:t> </a:t>
          </a:r>
          <a:r>
            <a:rPr lang="en-US" sz="1800" dirty="0" err="1"/>
            <a:t>pada</a:t>
          </a:r>
          <a:r>
            <a:rPr lang="en-US" sz="1800" dirty="0"/>
            <a:t> </a:t>
          </a:r>
          <a:r>
            <a:rPr lang="en-US" sz="1800" dirty="0" err="1"/>
            <a:t>emosi</a:t>
          </a:r>
          <a:r>
            <a:rPr lang="en-US" sz="1800" dirty="0"/>
            <a:t>, </a:t>
          </a:r>
          <a:r>
            <a:rPr lang="en-US" sz="1800" dirty="0" err="1"/>
            <a:t>tetapi</a:t>
          </a:r>
          <a:r>
            <a:rPr lang="en-US" sz="1800" dirty="0"/>
            <a:t> </a:t>
          </a:r>
          <a:r>
            <a:rPr lang="en-US" sz="1800" dirty="0" err="1"/>
            <a:t>intesnya</a:t>
          </a:r>
          <a:r>
            <a:rPr lang="en-US" sz="1800" dirty="0"/>
            <a:t> </a:t>
          </a:r>
          <a:r>
            <a:rPr lang="en-US" sz="1800" dirty="0" err="1"/>
            <a:t>kurang</a:t>
          </a:r>
          <a:r>
            <a:rPr lang="en-US" sz="1800" dirty="0"/>
            <a:t> </a:t>
          </a:r>
          <a:r>
            <a:rPr lang="en-US" sz="1800" dirty="0" err="1"/>
            <a:t>apabila</a:t>
          </a:r>
          <a:r>
            <a:rPr lang="en-US" sz="1800" dirty="0"/>
            <a:t> </a:t>
          </a:r>
          <a:r>
            <a:rPr lang="en-US" sz="1800" dirty="0" err="1"/>
            <a:t>dibandingkan</a:t>
          </a:r>
          <a:r>
            <a:rPr lang="en-US" sz="1800" dirty="0"/>
            <a:t> </a:t>
          </a:r>
          <a:r>
            <a:rPr lang="en-US" sz="1800" dirty="0" err="1"/>
            <a:t>dengan</a:t>
          </a:r>
          <a:r>
            <a:rPr lang="en-US" sz="1800" dirty="0"/>
            <a:t> </a:t>
          </a:r>
          <a:r>
            <a:rPr lang="en-US" sz="1800" dirty="0" err="1"/>
            <a:t>emosi</a:t>
          </a:r>
          <a:r>
            <a:rPr lang="en-US" sz="1800" dirty="0"/>
            <a:t>. </a:t>
          </a:r>
        </a:p>
      </dgm:t>
    </dgm:pt>
    <dgm:pt modelId="{6C02634A-F208-4903-8127-271E91A00F0B}" type="parTrans" cxnId="{2FB98B79-3DF9-40F4-98A3-B3B8F94CCA17}">
      <dgm:prSet/>
      <dgm:spPr/>
      <dgm:t>
        <a:bodyPr/>
        <a:lstStyle/>
        <a:p>
          <a:endParaRPr lang="en-US"/>
        </a:p>
      </dgm:t>
    </dgm:pt>
    <dgm:pt modelId="{80D9946D-1B1A-4411-9A4D-10198E6D8F37}" type="sibTrans" cxnId="{2FB98B79-3DF9-40F4-98A3-B3B8F94CCA17}">
      <dgm:prSet/>
      <dgm:spPr/>
      <dgm:t>
        <a:bodyPr/>
        <a:lstStyle/>
        <a:p>
          <a:endParaRPr lang="en-US"/>
        </a:p>
      </dgm:t>
    </dgm:pt>
    <dgm:pt modelId="{32C7A975-109F-462F-8D08-5685495760D5}">
      <dgm:prSet phldrT="[Text]" custT="1"/>
      <dgm:spPr>
        <a:solidFill>
          <a:srgbClr val="FFC000"/>
        </a:solidFill>
      </dgm:spPr>
      <dgm:t>
        <a:bodyPr/>
        <a:lstStyle/>
        <a:p>
          <a:r>
            <a:rPr lang="en-US" sz="1800" dirty="0">
              <a:solidFill>
                <a:schemeClr val="tx1"/>
              </a:solidFill>
            </a:rPr>
            <a:t>TEMPERAMEN</a:t>
          </a:r>
        </a:p>
      </dgm:t>
    </dgm:pt>
    <dgm:pt modelId="{10526A72-4F41-447E-9B66-40B49AC71D0A}" type="parTrans" cxnId="{6530BB4F-6D29-403A-8F89-2EFB4DA50261}">
      <dgm:prSet/>
      <dgm:spPr/>
      <dgm:t>
        <a:bodyPr/>
        <a:lstStyle/>
        <a:p>
          <a:endParaRPr lang="en-US"/>
        </a:p>
      </dgm:t>
    </dgm:pt>
    <dgm:pt modelId="{DF748764-870B-415C-B99E-4EF4CBAD186A}" type="sibTrans" cxnId="{6530BB4F-6D29-403A-8F89-2EFB4DA50261}">
      <dgm:prSet/>
      <dgm:spPr/>
      <dgm:t>
        <a:bodyPr/>
        <a:lstStyle/>
        <a:p>
          <a:endParaRPr lang="en-US"/>
        </a:p>
      </dgm:t>
    </dgm:pt>
    <dgm:pt modelId="{46D7055D-9EEB-484F-A9D3-C60A92581F62}">
      <dgm:prSet phldrT="[Text]" custT="1"/>
      <dgm:spPr>
        <a:solidFill>
          <a:srgbClr val="FBFBCB">
            <a:alpha val="90000"/>
          </a:srgbClr>
        </a:solidFill>
      </dgm:spPr>
      <dgm:t>
        <a:bodyPr/>
        <a:lstStyle/>
        <a:p>
          <a:r>
            <a:rPr lang="en-US" sz="1800" dirty="0" err="1">
              <a:solidFill>
                <a:schemeClr val="tx1"/>
              </a:solidFill>
            </a:rPr>
            <a:t>suasana</a:t>
          </a:r>
          <a:r>
            <a:rPr lang="en-US" sz="1800" dirty="0">
              <a:solidFill>
                <a:schemeClr val="tx1"/>
              </a:solidFill>
            </a:rPr>
            <a:t> </a:t>
          </a:r>
          <a:r>
            <a:rPr lang="en-US" sz="1800" dirty="0" err="1">
              <a:solidFill>
                <a:schemeClr val="tx1"/>
              </a:solidFill>
            </a:rPr>
            <a:t>hati</a:t>
          </a:r>
          <a:r>
            <a:rPr lang="en-US" sz="1800" dirty="0">
              <a:solidFill>
                <a:schemeClr val="tx1"/>
              </a:solidFill>
            </a:rPr>
            <a:t> </a:t>
          </a:r>
          <a:r>
            <a:rPr lang="en-US" sz="1800" dirty="0" err="1">
              <a:solidFill>
                <a:schemeClr val="tx1"/>
              </a:solidFill>
            </a:rPr>
            <a:t>pada</a:t>
          </a:r>
          <a:r>
            <a:rPr lang="en-US" sz="1800" dirty="0">
              <a:solidFill>
                <a:schemeClr val="tx1"/>
              </a:solidFill>
            </a:rPr>
            <a:t> </a:t>
          </a:r>
          <a:r>
            <a:rPr lang="en-US" sz="1800" dirty="0" err="1">
              <a:solidFill>
                <a:schemeClr val="tx1"/>
              </a:solidFill>
            </a:rPr>
            <a:t>umumnya</a:t>
          </a:r>
          <a:r>
            <a:rPr lang="en-US" sz="1800" dirty="0">
              <a:solidFill>
                <a:schemeClr val="tx1"/>
              </a:solidFill>
            </a:rPr>
            <a:t> </a:t>
          </a:r>
          <a:r>
            <a:rPr lang="en-US" sz="1800" dirty="0" err="1">
              <a:solidFill>
                <a:schemeClr val="tx1"/>
              </a:solidFill>
            </a:rPr>
            <a:t>berlngsung</a:t>
          </a:r>
          <a:r>
            <a:rPr lang="en-US" sz="1800" dirty="0">
              <a:solidFill>
                <a:schemeClr val="tx1"/>
              </a:solidFill>
            </a:rPr>
            <a:t> </a:t>
          </a:r>
          <a:r>
            <a:rPr lang="en-US" sz="1800" dirty="0" err="1">
              <a:solidFill>
                <a:schemeClr val="tx1"/>
              </a:solidFill>
            </a:rPr>
            <a:t>dalam</a:t>
          </a:r>
          <a:r>
            <a:rPr lang="en-US" sz="1800" dirty="0">
              <a:solidFill>
                <a:schemeClr val="tx1"/>
              </a:solidFill>
            </a:rPr>
            <a:t> </a:t>
          </a:r>
          <a:r>
            <a:rPr lang="en-US" sz="1800" dirty="0" err="1">
              <a:solidFill>
                <a:schemeClr val="tx1"/>
              </a:solidFill>
            </a:rPr>
            <a:t>waktu</a:t>
          </a:r>
          <a:r>
            <a:rPr lang="en-US" sz="1800" dirty="0">
              <a:solidFill>
                <a:schemeClr val="tx1"/>
              </a:solidFill>
            </a:rPr>
            <a:t> yang </a:t>
          </a:r>
          <a:r>
            <a:rPr lang="en-US" sz="1800" dirty="0" err="1">
              <a:solidFill>
                <a:schemeClr val="tx1"/>
              </a:solidFill>
            </a:rPr>
            <a:t>relatif</a:t>
          </a:r>
          <a:r>
            <a:rPr lang="en-US" sz="1800" dirty="0">
              <a:solidFill>
                <a:schemeClr val="tx1"/>
              </a:solidFill>
            </a:rPr>
            <a:t> lama </a:t>
          </a:r>
          <a:r>
            <a:rPr lang="en-US" sz="1800" dirty="0" err="1">
              <a:solidFill>
                <a:schemeClr val="tx1"/>
              </a:solidFill>
            </a:rPr>
            <a:t>dari</a:t>
          </a:r>
          <a:r>
            <a:rPr lang="en-US" sz="1800" dirty="0">
              <a:solidFill>
                <a:schemeClr val="tx1"/>
              </a:solidFill>
            </a:rPr>
            <a:t> </a:t>
          </a:r>
          <a:r>
            <a:rPr lang="en-US" sz="1800" dirty="0" err="1">
              <a:solidFill>
                <a:schemeClr val="tx1"/>
              </a:solidFill>
            </a:rPr>
            <a:t>pada</a:t>
          </a:r>
          <a:r>
            <a:rPr lang="en-US" sz="1800" dirty="0">
              <a:solidFill>
                <a:schemeClr val="tx1"/>
              </a:solidFill>
            </a:rPr>
            <a:t> </a:t>
          </a:r>
          <a:r>
            <a:rPr lang="en-US" sz="1800" dirty="0" err="1">
              <a:solidFill>
                <a:schemeClr val="tx1"/>
              </a:solidFill>
            </a:rPr>
            <a:t>emosi</a:t>
          </a:r>
          <a:r>
            <a:rPr lang="en-US" sz="1800" dirty="0">
              <a:solidFill>
                <a:schemeClr val="tx1"/>
              </a:solidFill>
            </a:rPr>
            <a:t>, </a:t>
          </a:r>
          <a:r>
            <a:rPr lang="en-US" sz="1800" dirty="0" err="1">
              <a:solidFill>
                <a:schemeClr val="tx1"/>
              </a:solidFill>
            </a:rPr>
            <a:t>tetapi</a:t>
          </a:r>
          <a:r>
            <a:rPr lang="en-US" sz="1800" dirty="0">
              <a:solidFill>
                <a:schemeClr val="tx1"/>
              </a:solidFill>
            </a:rPr>
            <a:t> </a:t>
          </a:r>
          <a:r>
            <a:rPr lang="en-US" sz="1800" dirty="0" err="1">
              <a:solidFill>
                <a:schemeClr val="tx1"/>
              </a:solidFill>
            </a:rPr>
            <a:t>intesnya</a:t>
          </a:r>
          <a:r>
            <a:rPr lang="en-US" sz="1800" dirty="0">
              <a:solidFill>
                <a:schemeClr val="tx1"/>
              </a:solidFill>
            </a:rPr>
            <a:t> </a:t>
          </a:r>
          <a:r>
            <a:rPr lang="en-US" sz="1800" dirty="0" err="1">
              <a:solidFill>
                <a:schemeClr val="tx1"/>
              </a:solidFill>
            </a:rPr>
            <a:t>kurang</a:t>
          </a:r>
          <a:r>
            <a:rPr lang="en-US" sz="1800" dirty="0">
              <a:solidFill>
                <a:schemeClr val="tx1"/>
              </a:solidFill>
            </a:rPr>
            <a:t> </a:t>
          </a:r>
          <a:r>
            <a:rPr lang="en-US" sz="1800" dirty="0" err="1">
              <a:solidFill>
                <a:schemeClr val="tx1"/>
              </a:solidFill>
            </a:rPr>
            <a:t>apabila</a:t>
          </a:r>
          <a:r>
            <a:rPr lang="en-US" sz="1800" dirty="0">
              <a:solidFill>
                <a:schemeClr val="tx1"/>
              </a:solidFill>
            </a:rPr>
            <a:t> </a:t>
          </a:r>
          <a:r>
            <a:rPr lang="en-US" sz="1800" dirty="0" err="1">
              <a:solidFill>
                <a:schemeClr val="tx1"/>
              </a:solidFill>
            </a:rPr>
            <a:t>dibandingkan</a:t>
          </a:r>
          <a:r>
            <a:rPr lang="en-US" sz="1800" dirty="0">
              <a:solidFill>
                <a:schemeClr val="tx1"/>
              </a:solidFill>
            </a:rPr>
            <a:t> </a:t>
          </a:r>
          <a:r>
            <a:rPr lang="en-US" sz="1800" dirty="0" err="1">
              <a:solidFill>
                <a:schemeClr val="tx1"/>
              </a:solidFill>
            </a:rPr>
            <a:t>dengan</a:t>
          </a:r>
          <a:r>
            <a:rPr lang="en-US" sz="1800" dirty="0">
              <a:solidFill>
                <a:schemeClr val="tx1"/>
              </a:solidFill>
            </a:rPr>
            <a:t> </a:t>
          </a:r>
          <a:r>
            <a:rPr lang="en-US" sz="1800" dirty="0" err="1">
              <a:solidFill>
                <a:schemeClr val="tx1"/>
              </a:solidFill>
            </a:rPr>
            <a:t>emosi</a:t>
          </a:r>
          <a:r>
            <a:rPr lang="en-US" sz="1800" dirty="0">
              <a:solidFill>
                <a:schemeClr val="tx1"/>
              </a:solidFill>
            </a:rPr>
            <a:t>. </a:t>
          </a:r>
        </a:p>
      </dgm:t>
    </dgm:pt>
    <dgm:pt modelId="{B3A71233-AA3F-430C-B95C-890268080B31}" type="parTrans" cxnId="{1B8A450D-AD40-4CA8-872B-FA5E2E4014F3}">
      <dgm:prSet/>
      <dgm:spPr/>
      <dgm:t>
        <a:bodyPr/>
        <a:lstStyle/>
        <a:p>
          <a:endParaRPr lang="en-US"/>
        </a:p>
      </dgm:t>
    </dgm:pt>
    <dgm:pt modelId="{7FCADC46-8EAE-470A-AA57-6CC8DFD4C0D0}" type="sibTrans" cxnId="{1B8A450D-AD40-4CA8-872B-FA5E2E4014F3}">
      <dgm:prSet/>
      <dgm:spPr/>
      <dgm:t>
        <a:bodyPr/>
        <a:lstStyle/>
        <a:p>
          <a:endParaRPr lang="en-US"/>
        </a:p>
      </dgm:t>
    </dgm:pt>
    <dgm:pt modelId="{174FFE53-A895-40C1-B8AF-6F4710897E80}" type="pres">
      <dgm:prSet presAssocID="{87365AE6-323C-4D10-BDF8-63838746F752}" presName="Name0" presStyleCnt="0">
        <dgm:presLayoutVars>
          <dgm:dir/>
          <dgm:animLvl val="lvl"/>
          <dgm:resizeHandles val="exact"/>
        </dgm:presLayoutVars>
      </dgm:prSet>
      <dgm:spPr/>
    </dgm:pt>
    <dgm:pt modelId="{E78BC82A-4EEA-4441-B0DC-7F1ED858030B}" type="pres">
      <dgm:prSet presAssocID="{28C2D5D4-FF5A-4ABB-97CC-7A9F45D88847}" presName="linNode" presStyleCnt="0"/>
      <dgm:spPr/>
    </dgm:pt>
    <dgm:pt modelId="{C77B3000-AE06-4E96-8FA3-5AB917859844}" type="pres">
      <dgm:prSet presAssocID="{28C2D5D4-FF5A-4ABB-97CC-7A9F45D88847}" presName="parentText" presStyleLbl="node1" presStyleIdx="0" presStyleCnt="2" custScaleY="23900">
        <dgm:presLayoutVars>
          <dgm:chMax val="1"/>
          <dgm:bulletEnabled val="1"/>
        </dgm:presLayoutVars>
      </dgm:prSet>
      <dgm:spPr/>
    </dgm:pt>
    <dgm:pt modelId="{D4DC0E5F-C4D4-4F5A-B704-A377CF64E603}" type="pres">
      <dgm:prSet presAssocID="{28C2D5D4-FF5A-4ABB-97CC-7A9F45D88847}" presName="descendantText" presStyleLbl="alignAccFollowNode1" presStyleIdx="0" presStyleCnt="2" custScaleY="37330">
        <dgm:presLayoutVars>
          <dgm:bulletEnabled val="1"/>
        </dgm:presLayoutVars>
      </dgm:prSet>
      <dgm:spPr/>
    </dgm:pt>
    <dgm:pt modelId="{AADFE48A-BFED-4032-B6D8-290106679BF2}" type="pres">
      <dgm:prSet presAssocID="{A77069D6-8990-4612-8B13-70A6FC5A43B8}" presName="sp" presStyleCnt="0"/>
      <dgm:spPr/>
    </dgm:pt>
    <dgm:pt modelId="{63E312C8-810B-4F9E-8B73-1E513AEE9622}" type="pres">
      <dgm:prSet presAssocID="{32C7A975-109F-462F-8D08-5685495760D5}" presName="linNode" presStyleCnt="0"/>
      <dgm:spPr/>
    </dgm:pt>
    <dgm:pt modelId="{1D5F79C6-5F23-48A0-8B3F-63CBB2FCA783}" type="pres">
      <dgm:prSet presAssocID="{32C7A975-109F-462F-8D08-5685495760D5}" presName="parentText" presStyleLbl="node1" presStyleIdx="1" presStyleCnt="2" custScaleY="24630">
        <dgm:presLayoutVars>
          <dgm:chMax val="1"/>
          <dgm:bulletEnabled val="1"/>
        </dgm:presLayoutVars>
      </dgm:prSet>
      <dgm:spPr/>
    </dgm:pt>
    <dgm:pt modelId="{6E2A8E84-935E-4475-81BF-4EE4E31AE96B}" type="pres">
      <dgm:prSet presAssocID="{32C7A975-109F-462F-8D08-5685495760D5}" presName="descendantText" presStyleLbl="alignAccFollowNode1" presStyleIdx="1" presStyleCnt="2" custScaleY="50524" custLinFactNeighborX="2778" custLinFactNeighborY="-4054">
        <dgm:presLayoutVars>
          <dgm:bulletEnabled val="1"/>
        </dgm:presLayoutVars>
      </dgm:prSet>
      <dgm:spPr/>
    </dgm:pt>
  </dgm:ptLst>
  <dgm:cxnLst>
    <dgm:cxn modelId="{5B7D3904-D40A-4C6C-80F0-BDBBB743FE4F}" srcId="{87365AE6-323C-4D10-BDF8-63838746F752}" destId="{28C2D5D4-FF5A-4ABB-97CC-7A9F45D88847}" srcOrd="0" destOrd="0" parTransId="{13E211A7-4FB7-4AF7-9DD1-5EE15B0873D8}" sibTransId="{A77069D6-8990-4612-8B13-70A6FC5A43B8}"/>
    <dgm:cxn modelId="{1B8A450D-AD40-4CA8-872B-FA5E2E4014F3}" srcId="{32C7A975-109F-462F-8D08-5685495760D5}" destId="{46D7055D-9EEB-484F-A9D3-C60A92581F62}" srcOrd="0" destOrd="0" parTransId="{B3A71233-AA3F-430C-B95C-890268080B31}" sibTransId="{7FCADC46-8EAE-470A-AA57-6CC8DFD4C0D0}"/>
    <dgm:cxn modelId="{0A6F872D-107C-4AD0-A86C-7274CFE991D5}" type="presOf" srcId="{10E659C6-B94B-40A8-B8E4-32E8F742AA8C}" destId="{D4DC0E5F-C4D4-4F5A-B704-A377CF64E603}" srcOrd="0" destOrd="0" presId="urn:microsoft.com/office/officeart/2005/8/layout/vList5"/>
    <dgm:cxn modelId="{1796114B-0B60-4957-8F74-77F6A86FCEBF}" type="presOf" srcId="{32C7A975-109F-462F-8D08-5685495760D5}" destId="{1D5F79C6-5F23-48A0-8B3F-63CBB2FCA783}" srcOrd="0" destOrd="0" presId="urn:microsoft.com/office/officeart/2005/8/layout/vList5"/>
    <dgm:cxn modelId="{6530BB4F-6D29-403A-8F89-2EFB4DA50261}" srcId="{87365AE6-323C-4D10-BDF8-63838746F752}" destId="{32C7A975-109F-462F-8D08-5685495760D5}" srcOrd="1" destOrd="0" parTransId="{10526A72-4F41-447E-9B66-40B49AC71D0A}" sibTransId="{DF748764-870B-415C-B99E-4EF4CBAD186A}"/>
    <dgm:cxn modelId="{8B03CF56-84EC-4576-A889-C8F3356FFD74}" type="presOf" srcId="{87365AE6-323C-4D10-BDF8-63838746F752}" destId="{174FFE53-A895-40C1-B8AF-6F4710897E80}" srcOrd="0" destOrd="0" presId="urn:microsoft.com/office/officeart/2005/8/layout/vList5"/>
    <dgm:cxn modelId="{2FB98B79-3DF9-40F4-98A3-B3B8F94CCA17}" srcId="{28C2D5D4-FF5A-4ABB-97CC-7A9F45D88847}" destId="{10E659C6-B94B-40A8-B8E4-32E8F742AA8C}" srcOrd="0" destOrd="0" parTransId="{6C02634A-F208-4903-8127-271E91A00F0B}" sibTransId="{80D9946D-1B1A-4411-9A4D-10198E6D8F37}"/>
    <dgm:cxn modelId="{D7FDA694-4A9D-4E8F-A292-FB675376A85E}" type="presOf" srcId="{46D7055D-9EEB-484F-A9D3-C60A92581F62}" destId="{6E2A8E84-935E-4475-81BF-4EE4E31AE96B}" srcOrd="0" destOrd="0" presId="urn:microsoft.com/office/officeart/2005/8/layout/vList5"/>
    <dgm:cxn modelId="{C6AABFB3-AFC0-41BF-993F-DA68E8CCED53}" type="presOf" srcId="{28C2D5D4-FF5A-4ABB-97CC-7A9F45D88847}" destId="{C77B3000-AE06-4E96-8FA3-5AB917859844}" srcOrd="0" destOrd="0" presId="urn:microsoft.com/office/officeart/2005/8/layout/vList5"/>
    <dgm:cxn modelId="{9C6F85E0-7764-4537-88E9-52FE77E4D3F9}" type="presParOf" srcId="{174FFE53-A895-40C1-B8AF-6F4710897E80}" destId="{E78BC82A-4EEA-4441-B0DC-7F1ED858030B}" srcOrd="0" destOrd="0" presId="urn:microsoft.com/office/officeart/2005/8/layout/vList5"/>
    <dgm:cxn modelId="{BD85F28D-DAA8-4854-90DC-3830CDDD86F2}" type="presParOf" srcId="{E78BC82A-4EEA-4441-B0DC-7F1ED858030B}" destId="{C77B3000-AE06-4E96-8FA3-5AB917859844}" srcOrd="0" destOrd="0" presId="urn:microsoft.com/office/officeart/2005/8/layout/vList5"/>
    <dgm:cxn modelId="{EE81FFF6-56DC-4B38-AB98-C0148F61714E}" type="presParOf" srcId="{E78BC82A-4EEA-4441-B0DC-7F1ED858030B}" destId="{D4DC0E5F-C4D4-4F5A-B704-A377CF64E603}" srcOrd="1" destOrd="0" presId="urn:microsoft.com/office/officeart/2005/8/layout/vList5"/>
    <dgm:cxn modelId="{4DA8FC44-0691-49AE-A345-0DA8F1E92555}" type="presParOf" srcId="{174FFE53-A895-40C1-B8AF-6F4710897E80}" destId="{AADFE48A-BFED-4032-B6D8-290106679BF2}" srcOrd="1" destOrd="0" presId="urn:microsoft.com/office/officeart/2005/8/layout/vList5"/>
    <dgm:cxn modelId="{A6DB4F6A-9BEE-4928-A71D-17129550A071}" type="presParOf" srcId="{174FFE53-A895-40C1-B8AF-6F4710897E80}" destId="{63E312C8-810B-4F9E-8B73-1E513AEE9622}" srcOrd="2" destOrd="0" presId="urn:microsoft.com/office/officeart/2005/8/layout/vList5"/>
    <dgm:cxn modelId="{19A1149F-DDD6-4F8C-87B2-EEFB29197FC2}" type="presParOf" srcId="{63E312C8-810B-4F9E-8B73-1E513AEE9622}" destId="{1D5F79C6-5F23-48A0-8B3F-63CBB2FCA783}" srcOrd="0" destOrd="0" presId="urn:microsoft.com/office/officeart/2005/8/layout/vList5"/>
    <dgm:cxn modelId="{B05BB40F-13AE-4126-91FA-95BA0D24581F}" type="presParOf" srcId="{63E312C8-810B-4F9E-8B73-1E513AEE9622}" destId="{6E2A8E84-935E-4475-81BF-4EE4E31AE96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86578A-1AAF-45E7-AD1C-E51A96DA4B94}">
      <dsp:nvSpPr>
        <dsp:cNvPr id="0" name=""/>
        <dsp:cNvSpPr/>
      </dsp:nvSpPr>
      <dsp:spPr>
        <a:xfrm rot="5400000">
          <a:off x="4740072" y="-1554922"/>
          <a:ext cx="1401215" cy="5120640"/>
        </a:xfrm>
        <a:prstGeom prst="round2SameRect">
          <a:avLst/>
        </a:prstGeom>
        <a:solidFill>
          <a:srgbClr val="FBFBCB">
            <a:alpha val="89804"/>
          </a:srgb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err="1"/>
            <a:t>suatu</a:t>
          </a:r>
          <a:r>
            <a:rPr lang="en-US" sz="1800" kern="1200" dirty="0"/>
            <a:t> </a:t>
          </a:r>
          <a:r>
            <a:rPr lang="en-US" sz="1800" kern="1200" dirty="0" err="1"/>
            <a:t>keadaan</a:t>
          </a:r>
          <a:r>
            <a:rPr lang="en-US" sz="1800" kern="1200" dirty="0"/>
            <a:t>  </a:t>
          </a:r>
          <a:r>
            <a:rPr lang="en-US" sz="1800" kern="1200" dirty="0" err="1"/>
            <a:t>kejiwaan</a:t>
          </a:r>
          <a:r>
            <a:rPr lang="en-US" sz="1800" kern="1200" dirty="0"/>
            <a:t> </a:t>
          </a:r>
          <a:r>
            <a:rPr lang="en-US" sz="1800" kern="1200" dirty="0" err="1"/>
            <a:t>pada</a:t>
          </a:r>
          <a:r>
            <a:rPr lang="en-US" sz="1800" kern="1200" dirty="0"/>
            <a:t> </a:t>
          </a:r>
          <a:r>
            <a:rPr lang="en-US" sz="1800" kern="1200" dirty="0" err="1"/>
            <a:t>organisme</a:t>
          </a:r>
          <a:r>
            <a:rPr lang="en-US" sz="1800" kern="1200" dirty="0"/>
            <a:t> </a:t>
          </a:r>
          <a:r>
            <a:rPr lang="en-US" sz="1800" kern="1200" dirty="0" err="1"/>
            <a:t>atau</a:t>
          </a:r>
          <a:r>
            <a:rPr lang="en-US" sz="1800" kern="1200" dirty="0"/>
            <a:t> </a:t>
          </a:r>
          <a:r>
            <a:rPr lang="en-US" sz="1800" kern="1200" dirty="0" err="1"/>
            <a:t>individu</a:t>
          </a:r>
          <a:r>
            <a:rPr lang="en-US" sz="1800" kern="1200" dirty="0"/>
            <a:t> </a:t>
          </a:r>
          <a:r>
            <a:rPr lang="en-US" sz="1800" kern="1200" dirty="0" err="1"/>
            <a:t>sebagai</a:t>
          </a:r>
          <a:r>
            <a:rPr lang="en-US" sz="1800" kern="1200" dirty="0"/>
            <a:t> </a:t>
          </a:r>
          <a:r>
            <a:rPr lang="en-US" sz="1800" kern="1200" dirty="0" err="1"/>
            <a:t>akibat</a:t>
          </a:r>
          <a:r>
            <a:rPr lang="en-US" sz="1800" kern="1200" dirty="0"/>
            <a:t> </a:t>
          </a:r>
          <a:r>
            <a:rPr lang="en-US" sz="1800" kern="1200" dirty="0" err="1"/>
            <a:t>adanya</a:t>
          </a:r>
          <a:r>
            <a:rPr lang="en-US" sz="1800" kern="1200" dirty="0"/>
            <a:t> </a:t>
          </a:r>
          <a:r>
            <a:rPr lang="en-US" sz="1800" kern="1200" dirty="0" err="1"/>
            <a:t>peristiwa</a:t>
          </a:r>
          <a:r>
            <a:rPr lang="en-US" sz="1800" kern="1200" dirty="0"/>
            <a:t> </a:t>
          </a:r>
          <a:r>
            <a:rPr lang="en-US" sz="1800" kern="1200" dirty="0" err="1"/>
            <a:t>atau</a:t>
          </a:r>
          <a:r>
            <a:rPr lang="en-US" sz="1800" kern="1200" dirty="0"/>
            <a:t> </a:t>
          </a:r>
          <a:r>
            <a:rPr lang="en-US" sz="1800" kern="1200" dirty="0" err="1"/>
            <a:t>persepsi</a:t>
          </a:r>
          <a:r>
            <a:rPr lang="en-US" sz="1800" kern="1200" dirty="0"/>
            <a:t> yang </a:t>
          </a:r>
          <a:r>
            <a:rPr lang="en-US" sz="1800" kern="1200" dirty="0" err="1"/>
            <a:t>dialami</a:t>
          </a:r>
          <a:r>
            <a:rPr lang="en-US" sz="1800" kern="1200" dirty="0"/>
            <a:t> </a:t>
          </a:r>
          <a:r>
            <a:rPr lang="en-US" sz="1800" kern="1200" dirty="0" err="1"/>
            <a:t>oleh</a:t>
          </a:r>
          <a:r>
            <a:rPr lang="en-US" sz="1800" kern="1200" dirty="0"/>
            <a:t> </a:t>
          </a:r>
          <a:r>
            <a:rPr lang="en-US" sz="1800" kern="1200" dirty="0" err="1"/>
            <a:t>organisme</a:t>
          </a:r>
          <a:r>
            <a:rPr lang="en-US" sz="1800" kern="1200" dirty="0"/>
            <a:t>. </a:t>
          </a:r>
        </a:p>
      </dsp:txBody>
      <dsp:txXfrm rot="-5400000">
        <a:off x="2880360" y="373192"/>
        <a:ext cx="5052238" cy="1264411"/>
      </dsp:txXfrm>
    </dsp:sp>
    <dsp:sp modelId="{04190FFB-A210-4627-8231-EE3F402978A1}">
      <dsp:nvSpPr>
        <dsp:cNvPr id="0" name=""/>
        <dsp:cNvSpPr/>
      </dsp:nvSpPr>
      <dsp:spPr>
        <a:xfrm>
          <a:off x="0" y="381022"/>
          <a:ext cx="2880360" cy="1034003"/>
        </a:xfrm>
        <a:prstGeom prst="roundRect">
          <a:avLst/>
        </a:prstGeom>
        <a:solidFill>
          <a:srgbClr val="FFC000"/>
        </a:solidFill>
        <a:ln>
          <a:noFill/>
        </a:ln>
        <a:effectLst>
          <a:outerShdw blurRad="57150" dist="19050" dir="5400000" algn="ctr" rotWithShape="0">
            <a:srgbClr val="000000">
              <a:alpha val="63000"/>
            </a:srgbClr>
          </a:outerShdw>
        </a:effectLst>
      </dsp:spPr>
      <dsp:style>
        <a:lnRef idx="0">
          <a:schemeClr val="accent6"/>
        </a:lnRef>
        <a:fillRef idx="3">
          <a:schemeClr val="accent6"/>
        </a:fillRef>
        <a:effectRef idx="3">
          <a:schemeClr val="accent6"/>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PERASAAN DAN EMOSI</a:t>
          </a:r>
        </a:p>
      </dsp:txBody>
      <dsp:txXfrm>
        <a:off x="50476" y="431498"/>
        <a:ext cx="2779408" cy="933051"/>
      </dsp:txXfrm>
    </dsp:sp>
    <dsp:sp modelId="{C9ABDE36-C5A6-4540-81BC-DAAB8A05AEF1}">
      <dsp:nvSpPr>
        <dsp:cNvPr id="0" name=""/>
        <dsp:cNvSpPr/>
      </dsp:nvSpPr>
      <dsp:spPr>
        <a:xfrm rot="5400000">
          <a:off x="3949984" y="682970"/>
          <a:ext cx="2981390" cy="5120640"/>
        </a:xfrm>
        <a:prstGeom prst="round2SameRect">
          <a:avLst/>
        </a:prstGeom>
        <a:solidFill>
          <a:srgbClr val="FBFBCB">
            <a:alpha val="90000"/>
          </a:srgb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err="1"/>
            <a:t>emosi</a:t>
          </a:r>
          <a:r>
            <a:rPr lang="en-US" sz="1800" kern="1200" dirty="0"/>
            <a:t> </a:t>
          </a:r>
          <a:r>
            <a:rPr lang="en-US" sz="1800" kern="1200" dirty="0" err="1"/>
            <a:t>merupakan</a:t>
          </a:r>
          <a:r>
            <a:rPr lang="en-US" sz="1800" kern="1200" dirty="0"/>
            <a:t> </a:t>
          </a:r>
          <a:r>
            <a:rPr lang="en-US" sz="1800" kern="1200" dirty="0" err="1"/>
            <a:t>reaksi</a:t>
          </a:r>
          <a:r>
            <a:rPr lang="en-US" sz="1800" kern="1200" dirty="0"/>
            <a:t> yang </a:t>
          </a:r>
          <a:r>
            <a:rPr lang="en-US" sz="1800" kern="1200" dirty="0" err="1"/>
            <a:t>kompleks</a:t>
          </a:r>
          <a:r>
            <a:rPr lang="en-US" sz="1800" kern="1200" dirty="0"/>
            <a:t> yang </a:t>
          </a:r>
          <a:r>
            <a:rPr lang="en-US" sz="1800" kern="1200" dirty="0" err="1"/>
            <a:t>mengandung</a:t>
          </a:r>
          <a:r>
            <a:rPr lang="en-US" sz="1800" kern="1200" dirty="0"/>
            <a:t> </a:t>
          </a:r>
          <a:r>
            <a:rPr lang="en-US" sz="1800" kern="1200" dirty="0" err="1"/>
            <a:t>aktivitas</a:t>
          </a:r>
          <a:r>
            <a:rPr lang="en-US" sz="1800" kern="1200" dirty="0"/>
            <a:t> </a:t>
          </a:r>
          <a:r>
            <a:rPr lang="en-US" sz="1800" kern="1200" dirty="0" err="1"/>
            <a:t>dengan</a:t>
          </a:r>
          <a:r>
            <a:rPr lang="en-US" sz="1800" kern="1200" dirty="0"/>
            <a:t> </a:t>
          </a:r>
          <a:r>
            <a:rPr lang="en-US" sz="1800" kern="1200" dirty="0" err="1"/>
            <a:t>derajat</a:t>
          </a:r>
          <a:r>
            <a:rPr lang="en-US" sz="1800" kern="1200" dirty="0"/>
            <a:t> yang </a:t>
          </a:r>
          <a:r>
            <a:rPr lang="en-US" sz="1800" kern="1200" dirty="0" err="1"/>
            <a:t>tinggi</a:t>
          </a:r>
          <a:r>
            <a:rPr lang="en-US" sz="1800" kern="1200" dirty="0"/>
            <a:t> </a:t>
          </a:r>
          <a:r>
            <a:rPr lang="en-US" sz="1800" kern="1200" dirty="0" err="1"/>
            <a:t>dan</a:t>
          </a:r>
          <a:r>
            <a:rPr lang="en-US" sz="1800" kern="1200" dirty="0"/>
            <a:t> </a:t>
          </a:r>
          <a:r>
            <a:rPr lang="en-US" sz="1800" kern="1200" dirty="0" err="1"/>
            <a:t>adanya</a:t>
          </a:r>
          <a:r>
            <a:rPr lang="en-US" sz="1800" kern="1200" dirty="0"/>
            <a:t> </a:t>
          </a:r>
          <a:r>
            <a:rPr lang="en-US" sz="1800" kern="1200" dirty="0" err="1"/>
            <a:t>perubahan</a:t>
          </a:r>
          <a:r>
            <a:rPr lang="en-US" sz="1800" kern="1200" dirty="0"/>
            <a:t> </a:t>
          </a:r>
          <a:r>
            <a:rPr lang="en-US" sz="1800" kern="1200" dirty="0" err="1"/>
            <a:t>dalam</a:t>
          </a:r>
          <a:r>
            <a:rPr lang="en-US" sz="1800" kern="1200" dirty="0"/>
            <a:t> </a:t>
          </a:r>
          <a:r>
            <a:rPr lang="en-US" sz="1800" kern="1200" dirty="0" err="1"/>
            <a:t>kejasmanian</a:t>
          </a:r>
          <a:r>
            <a:rPr lang="en-US" sz="1800" kern="1200" dirty="0"/>
            <a:t> </a:t>
          </a:r>
          <a:r>
            <a:rPr lang="en-US" sz="1800" kern="1200" dirty="0" err="1"/>
            <a:t>serta</a:t>
          </a:r>
          <a:r>
            <a:rPr lang="en-US" sz="1800" kern="1200" dirty="0"/>
            <a:t> </a:t>
          </a:r>
          <a:r>
            <a:rPr lang="en-US" sz="1800" kern="1200" dirty="0" err="1"/>
            <a:t>berkaitan</a:t>
          </a:r>
          <a:r>
            <a:rPr lang="en-US" sz="1800" kern="1200" dirty="0"/>
            <a:t> </a:t>
          </a:r>
          <a:r>
            <a:rPr lang="en-US" sz="1800" kern="1200" dirty="0" err="1"/>
            <a:t>dengan</a:t>
          </a:r>
          <a:r>
            <a:rPr lang="en-US" sz="1800" kern="1200" dirty="0"/>
            <a:t> </a:t>
          </a:r>
          <a:r>
            <a:rPr lang="en-US" sz="1800" kern="1200" dirty="0" err="1"/>
            <a:t>perasaan</a:t>
          </a:r>
          <a:r>
            <a:rPr lang="en-US" sz="1800" kern="1200" dirty="0"/>
            <a:t> yang </a:t>
          </a:r>
          <a:r>
            <a:rPr lang="en-US" sz="1800" kern="1200" dirty="0" err="1"/>
            <a:t>kuat</a:t>
          </a:r>
          <a:r>
            <a:rPr lang="en-US" sz="1800" kern="1200" dirty="0"/>
            <a:t>. </a:t>
          </a:r>
        </a:p>
        <a:p>
          <a:pPr marL="171450" lvl="1" indent="-171450" algn="l" defTabSz="800100">
            <a:lnSpc>
              <a:spcPct val="90000"/>
            </a:lnSpc>
            <a:spcBef>
              <a:spcPct val="0"/>
            </a:spcBef>
            <a:spcAft>
              <a:spcPct val="15000"/>
            </a:spcAft>
            <a:buChar char="•"/>
          </a:pPr>
          <a:r>
            <a:rPr lang="en-US" sz="1800" kern="1200" dirty="0" err="1"/>
            <a:t>Karena</a:t>
          </a:r>
          <a:r>
            <a:rPr lang="en-US" sz="1800" kern="1200" dirty="0"/>
            <a:t> </a:t>
          </a:r>
          <a:r>
            <a:rPr lang="en-US" sz="1800" kern="1200" dirty="0" err="1"/>
            <a:t>itu</a:t>
          </a:r>
          <a:r>
            <a:rPr lang="en-US" sz="1800" kern="1200" dirty="0"/>
            <a:t> </a:t>
          </a:r>
          <a:r>
            <a:rPr lang="en-US" sz="1800" kern="1200" dirty="0" err="1"/>
            <a:t>emosi</a:t>
          </a:r>
          <a:r>
            <a:rPr lang="en-US" sz="1800" kern="1200" dirty="0"/>
            <a:t> </a:t>
          </a:r>
          <a:r>
            <a:rPr lang="en-US" sz="1800" kern="1200" dirty="0" err="1"/>
            <a:t>lebih</a:t>
          </a:r>
          <a:r>
            <a:rPr lang="en-US" sz="1800" kern="1200" dirty="0"/>
            <a:t> intents </a:t>
          </a:r>
          <a:r>
            <a:rPr lang="en-US" sz="1800" kern="1200" dirty="0" err="1"/>
            <a:t>dari</a:t>
          </a:r>
          <a:r>
            <a:rPr lang="en-US" sz="1800" kern="1200" dirty="0"/>
            <a:t> </a:t>
          </a:r>
          <a:r>
            <a:rPr lang="en-US" sz="1800" kern="1200" dirty="0" err="1"/>
            <a:t>pada</a:t>
          </a:r>
          <a:r>
            <a:rPr lang="en-US" sz="1800" kern="1200" dirty="0"/>
            <a:t> </a:t>
          </a:r>
          <a:r>
            <a:rPr lang="en-US" sz="1800" kern="1200" dirty="0" err="1"/>
            <a:t>perasaan</a:t>
          </a:r>
          <a:r>
            <a:rPr lang="en-US" sz="1800" kern="1200" dirty="0"/>
            <a:t>. </a:t>
          </a:r>
          <a:r>
            <a:rPr lang="en-US" sz="1800" kern="1200" dirty="0" err="1"/>
            <a:t>Emosi</a:t>
          </a:r>
          <a:r>
            <a:rPr lang="en-US" sz="1800" kern="1200" dirty="0"/>
            <a:t> </a:t>
          </a:r>
          <a:r>
            <a:rPr lang="en-US" sz="1800" kern="1200" dirty="0" err="1"/>
            <a:t>pada</a:t>
          </a:r>
          <a:r>
            <a:rPr lang="en-US" sz="1800" kern="1200" dirty="0"/>
            <a:t> </a:t>
          </a:r>
          <a:r>
            <a:rPr lang="en-US" sz="1800" kern="1200" dirty="0" err="1"/>
            <a:t>umumnya</a:t>
          </a:r>
          <a:r>
            <a:rPr lang="en-US" sz="1800" kern="1200" dirty="0"/>
            <a:t> </a:t>
          </a:r>
          <a:r>
            <a:rPr lang="en-US" sz="1800" kern="1200" dirty="0" err="1"/>
            <a:t>berlngsung</a:t>
          </a:r>
          <a:r>
            <a:rPr lang="en-US" sz="1800" kern="1200" dirty="0"/>
            <a:t> </a:t>
          </a:r>
          <a:r>
            <a:rPr lang="en-US" sz="1800" kern="1200" dirty="0" err="1"/>
            <a:t>pada</a:t>
          </a:r>
          <a:r>
            <a:rPr lang="en-US" sz="1800" kern="1200" dirty="0"/>
            <a:t> </a:t>
          </a:r>
          <a:r>
            <a:rPr lang="en-US" sz="1800" kern="1200" dirty="0" err="1"/>
            <a:t>waktu</a:t>
          </a:r>
          <a:r>
            <a:rPr lang="en-US" sz="1800" kern="1200" dirty="0"/>
            <a:t> yang </a:t>
          </a:r>
          <a:r>
            <a:rPr lang="en-US" sz="1800" kern="1200" dirty="0" err="1"/>
            <a:t>relatif</a:t>
          </a:r>
          <a:r>
            <a:rPr lang="en-US" sz="1800" kern="1200" dirty="0"/>
            <a:t> </a:t>
          </a:r>
          <a:r>
            <a:rPr lang="en-US" sz="1800" kern="1200" dirty="0" err="1"/>
            <a:t>singkat</a:t>
          </a:r>
          <a:r>
            <a:rPr lang="en-US" sz="1800" kern="1200" dirty="0"/>
            <a:t>, </a:t>
          </a:r>
          <a:r>
            <a:rPr lang="en-US" sz="1800" kern="1200" dirty="0" err="1"/>
            <a:t>sehingga</a:t>
          </a:r>
          <a:r>
            <a:rPr lang="en-US" sz="1800" kern="1200" dirty="0"/>
            <a:t> </a:t>
          </a:r>
          <a:r>
            <a:rPr lang="en-US" sz="1800" kern="1200" dirty="0" err="1"/>
            <a:t>emosi</a:t>
          </a:r>
          <a:r>
            <a:rPr lang="en-US" sz="1800" kern="1200" dirty="0"/>
            <a:t> </a:t>
          </a:r>
          <a:r>
            <a:rPr lang="en-US" sz="1800" kern="1200" dirty="0" err="1"/>
            <a:t>berbeda</a:t>
          </a:r>
          <a:r>
            <a:rPr lang="en-US" sz="1800" kern="1200" dirty="0"/>
            <a:t> </a:t>
          </a:r>
          <a:r>
            <a:rPr lang="en-US" sz="1800" kern="1200" dirty="0" err="1"/>
            <a:t>dengan</a:t>
          </a:r>
          <a:r>
            <a:rPr lang="en-US" sz="1800" kern="1200" dirty="0"/>
            <a:t> mood. </a:t>
          </a:r>
        </a:p>
      </dsp:txBody>
      <dsp:txXfrm rot="-5400000">
        <a:off x="2880360" y="1898134"/>
        <a:ext cx="4975101" cy="2690312"/>
      </dsp:txXfrm>
    </dsp:sp>
    <dsp:sp modelId="{CA34D3BD-89D2-428F-8321-12CAE97C173A}">
      <dsp:nvSpPr>
        <dsp:cNvPr id="0" name=""/>
        <dsp:cNvSpPr/>
      </dsp:nvSpPr>
      <dsp:spPr>
        <a:xfrm>
          <a:off x="0" y="2590807"/>
          <a:ext cx="2880360" cy="1038278"/>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CHAPLIN BERPENDAPAT</a:t>
          </a:r>
        </a:p>
      </dsp:txBody>
      <dsp:txXfrm>
        <a:off x="50685" y="2641492"/>
        <a:ext cx="2778990" cy="9369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C0E5F-C4D4-4F5A-B704-A377CF64E603}">
      <dsp:nvSpPr>
        <dsp:cNvPr id="0" name=""/>
        <dsp:cNvSpPr/>
      </dsp:nvSpPr>
      <dsp:spPr>
        <a:xfrm rot="5400000">
          <a:off x="4282723" y="-795572"/>
          <a:ext cx="1797753" cy="4876800"/>
        </a:xfrm>
        <a:prstGeom prst="round2SameRect">
          <a:avLst/>
        </a:prstGeom>
        <a:solidFill>
          <a:srgbClr val="FBFBC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err="1"/>
            <a:t>suasana</a:t>
          </a:r>
          <a:r>
            <a:rPr lang="en-US" sz="1800" kern="1200" dirty="0"/>
            <a:t> </a:t>
          </a:r>
          <a:r>
            <a:rPr lang="en-US" sz="1800" kern="1200" dirty="0" err="1"/>
            <a:t>hati</a:t>
          </a:r>
          <a:r>
            <a:rPr lang="en-US" sz="1800" kern="1200" dirty="0"/>
            <a:t> </a:t>
          </a:r>
          <a:r>
            <a:rPr lang="en-US" sz="1800" kern="1200" dirty="0" err="1"/>
            <a:t>pada</a:t>
          </a:r>
          <a:r>
            <a:rPr lang="en-US" sz="1800" kern="1200" dirty="0"/>
            <a:t> </a:t>
          </a:r>
          <a:r>
            <a:rPr lang="en-US" sz="1800" kern="1200" dirty="0" err="1"/>
            <a:t>umumnya</a:t>
          </a:r>
          <a:r>
            <a:rPr lang="en-US" sz="1800" kern="1200" dirty="0"/>
            <a:t> </a:t>
          </a:r>
          <a:r>
            <a:rPr lang="en-US" sz="1800" kern="1200" dirty="0" err="1"/>
            <a:t>berlangsung</a:t>
          </a:r>
          <a:r>
            <a:rPr lang="en-US" sz="1800" kern="1200" dirty="0"/>
            <a:t> </a:t>
          </a:r>
          <a:r>
            <a:rPr lang="en-US" sz="1800" kern="1200" dirty="0" err="1"/>
            <a:t>dalam</a:t>
          </a:r>
          <a:r>
            <a:rPr lang="en-US" sz="1800" kern="1200" dirty="0"/>
            <a:t> </a:t>
          </a:r>
          <a:r>
            <a:rPr lang="en-US" sz="1800" kern="1200" dirty="0" err="1"/>
            <a:t>waktu</a:t>
          </a:r>
          <a:r>
            <a:rPr lang="en-US" sz="1800" kern="1200" dirty="0"/>
            <a:t> yang </a:t>
          </a:r>
          <a:r>
            <a:rPr lang="en-US" sz="1800" kern="1200" dirty="0" err="1"/>
            <a:t>relatif</a:t>
          </a:r>
          <a:r>
            <a:rPr lang="en-US" sz="1800" kern="1200" dirty="0"/>
            <a:t> lama </a:t>
          </a:r>
          <a:r>
            <a:rPr lang="en-US" sz="1800" kern="1200" dirty="0" err="1"/>
            <a:t>dari</a:t>
          </a:r>
          <a:r>
            <a:rPr lang="en-US" sz="1800" kern="1200" dirty="0"/>
            <a:t> </a:t>
          </a:r>
          <a:r>
            <a:rPr lang="en-US" sz="1800" kern="1200" dirty="0" err="1"/>
            <a:t>pada</a:t>
          </a:r>
          <a:r>
            <a:rPr lang="en-US" sz="1800" kern="1200" dirty="0"/>
            <a:t> </a:t>
          </a:r>
          <a:r>
            <a:rPr lang="en-US" sz="1800" kern="1200" dirty="0" err="1"/>
            <a:t>emosi</a:t>
          </a:r>
          <a:r>
            <a:rPr lang="en-US" sz="1800" kern="1200" dirty="0"/>
            <a:t>, </a:t>
          </a:r>
          <a:r>
            <a:rPr lang="en-US" sz="1800" kern="1200" dirty="0" err="1"/>
            <a:t>tetapi</a:t>
          </a:r>
          <a:r>
            <a:rPr lang="en-US" sz="1800" kern="1200" dirty="0"/>
            <a:t> </a:t>
          </a:r>
          <a:r>
            <a:rPr lang="en-US" sz="1800" kern="1200" dirty="0" err="1"/>
            <a:t>intesnya</a:t>
          </a:r>
          <a:r>
            <a:rPr lang="en-US" sz="1800" kern="1200" dirty="0"/>
            <a:t> </a:t>
          </a:r>
          <a:r>
            <a:rPr lang="en-US" sz="1800" kern="1200" dirty="0" err="1"/>
            <a:t>kurang</a:t>
          </a:r>
          <a:r>
            <a:rPr lang="en-US" sz="1800" kern="1200" dirty="0"/>
            <a:t> </a:t>
          </a:r>
          <a:r>
            <a:rPr lang="en-US" sz="1800" kern="1200" dirty="0" err="1"/>
            <a:t>apabila</a:t>
          </a:r>
          <a:r>
            <a:rPr lang="en-US" sz="1800" kern="1200" dirty="0"/>
            <a:t> </a:t>
          </a:r>
          <a:r>
            <a:rPr lang="en-US" sz="1800" kern="1200" dirty="0" err="1"/>
            <a:t>dibandingkan</a:t>
          </a:r>
          <a:r>
            <a:rPr lang="en-US" sz="1800" kern="1200" dirty="0"/>
            <a:t> </a:t>
          </a:r>
          <a:r>
            <a:rPr lang="en-US" sz="1800" kern="1200" dirty="0" err="1"/>
            <a:t>dengan</a:t>
          </a:r>
          <a:r>
            <a:rPr lang="en-US" sz="1800" kern="1200" dirty="0"/>
            <a:t> </a:t>
          </a:r>
          <a:r>
            <a:rPr lang="en-US" sz="1800" kern="1200" dirty="0" err="1"/>
            <a:t>emosi</a:t>
          </a:r>
          <a:r>
            <a:rPr lang="en-US" sz="1800" kern="1200" dirty="0"/>
            <a:t>. </a:t>
          </a:r>
        </a:p>
      </dsp:txBody>
      <dsp:txXfrm rot="-5400000">
        <a:off x="2743200" y="831710"/>
        <a:ext cx="4789041" cy="1622235"/>
      </dsp:txXfrm>
    </dsp:sp>
    <dsp:sp modelId="{C77B3000-AE06-4E96-8FA3-5AB917859844}">
      <dsp:nvSpPr>
        <dsp:cNvPr id="0" name=""/>
        <dsp:cNvSpPr/>
      </dsp:nvSpPr>
      <dsp:spPr>
        <a:xfrm>
          <a:off x="0" y="923461"/>
          <a:ext cx="2743200" cy="1438732"/>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MOOD / SUASANA HATI</a:t>
          </a:r>
        </a:p>
      </dsp:txBody>
      <dsp:txXfrm>
        <a:off x="70233" y="993694"/>
        <a:ext cx="2602734" cy="1298266"/>
      </dsp:txXfrm>
    </dsp:sp>
    <dsp:sp modelId="{6E2A8E84-935E-4475-81BF-4EE4E31AE96B}">
      <dsp:nvSpPr>
        <dsp:cNvPr id="0" name=""/>
        <dsp:cNvSpPr/>
      </dsp:nvSpPr>
      <dsp:spPr>
        <a:xfrm rot="5400000">
          <a:off x="3965022" y="1425637"/>
          <a:ext cx="2433155" cy="4876800"/>
        </a:xfrm>
        <a:prstGeom prst="round2SameRect">
          <a:avLst/>
        </a:prstGeom>
        <a:solidFill>
          <a:srgbClr val="FBFBC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err="1">
              <a:solidFill>
                <a:schemeClr val="tx1"/>
              </a:solidFill>
            </a:rPr>
            <a:t>suasana</a:t>
          </a:r>
          <a:r>
            <a:rPr lang="en-US" sz="1800" kern="1200" dirty="0">
              <a:solidFill>
                <a:schemeClr val="tx1"/>
              </a:solidFill>
            </a:rPr>
            <a:t> </a:t>
          </a:r>
          <a:r>
            <a:rPr lang="en-US" sz="1800" kern="1200" dirty="0" err="1">
              <a:solidFill>
                <a:schemeClr val="tx1"/>
              </a:solidFill>
            </a:rPr>
            <a:t>hati</a:t>
          </a:r>
          <a:r>
            <a:rPr lang="en-US" sz="1800" kern="1200" dirty="0">
              <a:solidFill>
                <a:schemeClr val="tx1"/>
              </a:solidFill>
            </a:rPr>
            <a:t> </a:t>
          </a:r>
          <a:r>
            <a:rPr lang="en-US" sz="1800" kern="1200" dirty="0" err="1">
              <a:solidFill>
                <a:schemeClr val="tx1"/>
              </a:solidFill>
            </a:rPr>
            <a:t>pada</a:t>
          </a:r>
          <a:r>
            <a:rPr lang="en-US" sz="1800" kern="1200" dirty="0">
              <a:solidFill>
                <a:schemeClr val="tx1"/>
              </a:solidFill>
            </a:rPr>
            <a:t> </a:t>
          </a:r>
          <a:r>
            <a:rPr lang="en-US" sz="1800" kern="1200" dirty="0" err="1">
              <a:solidFill>
                <a:schemeClr val="tx1"/>
              </a:solidFill>
            </a:rPr>
            <a:t>umumnya</a:t>
          </a:r>
          <a:r>
            <a:rPr lang="en-US" sz="1800" kern="1200" dirty="0">
              <a:solidFill>
                <a:schemeClr val="tx1"/>
              </a:solidFill>
            </a:rPr>
            <a:t> </a:t>
          </a:r>
          <a:r>
            <a:rPr lang="en-US" sz="1800" kern="1200" dirty="0" err="1">
              <a:solidFill>
                <a:schemeClr val="tx1"/>
              </a:solidFill>
            </a:rPr>
            <a:t>berlngsung</a:t>
          </a:r>
          <a:r>
            <a:rPr lang="en-US" sz="1800" kern="1200" dirty="0">
              <a:solidFill>
                <a:schemeClr val="tx1"/>
              </a:solidFill>
            </a:rPr>
            <a:t> </a:t>
          </a:r>
          <a:r>
            <a:rPr lang="en-US" sz="1800" kern="1200" dirty="0" err="1">
              <a:solidFill>
                <a:schemeClr val="tx1"/>
              </a:solidFill>
            </a:rPr>
            <a:t>dalam</a:t>
          </a:r>
          <a:r>
            <a:rPr lang="en-US" sz="1800" kern="1200" dirty="0">
              <a:solidFill>
                <a:schemeClr val="tx1"/>
              </a:solidFill>
            </a:rPr>
            <a:t> </a:t>
          </a:r>
          <a:r>
            <a:rPr lang="en-US" sz="1800" kern="1200" dirty="0" err="1">
              <a:solidFill>
                <a:schemeClr val="tx1"/>
              </a:solidFill>
            </a:rPr>
            <a:t>waktu</a:t>
          </a:r>
          <a:r>
            <a:rPr lang="en-US" sz="1800" kern="1200" dirty="0">
              <a:solidFill>
                <a:schemeClr val="tx1"/>
              </a:solidFill>
            </a:rPr>
            <a:t> yang </a:t>
          </a:r>
          <a:r>
            <a:rPr lang="en-US" sz="1800" kern="1200" dirty="0" err="1">
              <a:solidFill>
                <a:schemeClr val="tx1"/>
              </a:solidFill>
            </a:rPr>
            <a:t>relatif</a:t>
          </a:r>
          <a:r>
            <a:rPr lang="en-US" sz="1800" kern="1200" dirty="0">
              <a:solidFill>
                <a:schemeClr val="tx1"/>
              </a:solidFill>
            </a:rPr>
            <a:t> lama </a:t>
          </a:r>
          <a:r>
            <a:rPr lang="en-US" sz="1800" kern="1200" dirty="0" err="1">
              <a:solidFill>
                <a:schemeClr val="tx1"/>
              </a:solidFill>
            </a:rPr>
            <a:t>dari</a:t>
          </a:r>
          <a:r>
            <a:rPr lang="en-US" sz="1800" kern="1200" dirty="0">
              <a:solidFill>
                <a:schemeClr val="tx1"/>
              </a:solidFill>
            </a:rPr>
            <a:t> </a:t>
          </a:r>
          <a:r>
            <a:rPr lang="en-US" sz="1800" kern="1200" dirty="0" err="1">
              <a:solidFill>
                <a:schemeClr val="tx1"/>
              </a:solidFill>
            </a:rPr>
            <a:t>pada</a:t>
          </a:r>
          <a:r>
            <a:rPr lang="en-US" sz="1800" kern="1200" dirty="0">
              <a:solidFill>
                <a:schemeClr val="tx1"/>
              </a:solidFill>
            </a:rPr>
            <a:t> </a:t>
          </a:r>
          <a:r>
            <a:rPr lang="en-US" sz="1800" kern="1200" dirty="0" err="1">
              <a:solidFill>
                <a:schemeClr val="tx1"/>
              </a:solidFill>
            </a:rPr>
            <a:t>emosi</a:t>
          </a:r>
          <a:r>
            <a:rPr lang="en-US" sz="1800" kern="1200" dirty="0">
              <a:solidFill>
                <a:schemeClr val="tx1"/>
              </a:solidFill>
            </a:rPr>
            <a:t>, </a:t>
          </a:r>
          <a:r>
            <a:rPr lang="en-US" sz="1800" kern="1200" dirty="0" err="1">
              <a:solidFill>
                <a:schemeClr val="tx1"/>
              </a:solidFill>
            </a:rPr>
            <a:t>tetapi</a:t>
          </a:r>
          <a:r>
            <a:rPr lang="en-US" sz="1800" kern="1200" dirty="0">
              <a:solidFill>
                <a:schemeClr val="tx1"/>
              </a:solidFill>
            </a:rPr>
            <a:t> </a:t>
          </a:r>
          <a:r>
            <a:rPr lang="en-US" sz="1800" kern="1200" dirty="0" err="1">
              <a:solidFill>
                <a:schemeClr val="tx1"/>
              </a:solidFill>
            </a:rPr>
            <a:t>intesnya</a:t>
          </a:r>
          <a:r>
            <a:rPr lang="en-US" sz="1800" kern="1200" dirty="0">
              <a:solidFill>
                <a:schemeClr val="tx1"/>
              </a:solidFill>
            </a:rPr>
            <a:t> </a:t>
          </a:r>
          <a:r>
            <a:rPr lang="en-US" sz="1800" kern="1200" dirty="0" err="1">
              <a:solidFill>
                <a:schemeClr val="tx1"/>
              </a:solidFill>
            </a:rPr>
            <a:t>kurang</a:t>
          </a:r>
          <a:r>
            <a:rPr lang="en-US" sz="1800" kern="1200" dirty="0">
              <a:solidFill>
                <a:schemeClr val="tx1"/>
              </a:solidFill>
            </a:rPr>
            <a:t> </a:t>
          </a:r>
          <a:r>
            <a:rPr lang="en-US" sz="1800" kern="1200" dirty="0" err="1">
              <a:solidFill>
                <a:schemeClr val="tx1"/>
              </a:solidFill>
            </a:rPr>
            <a:t>apabila</a:t>
          </a:r>
          <a:r>
            <a:rPr lang="en-US" sz="1800" kern="1200" dirty="0">
              <a:solidFill>
                <a:schemeClr val="tx1"/>
              </a:solidFill>
            </a:rPr>
            <a:t> </a:t>
          </a:r>
          <a:r>
            <a:rPr lang="en-US" sz="1800" kern="1200" dirty="0" err="1">
              <a:solidFill>
                <a:schemeClr val="tx1"/>
              </a:solidFill>
            </a:rPr>
            <a:t>dibandingkan</a:t>
          </a:r>
          <a:r>
            <a:rPr lang="en-US" sz="1800" kern="1200" dirty="0">
              <a:solidFill>
                <a:schemeClr val="tx1"/>
              </a:solidFill>
            </a:rPr>
            <a:t> </a:t>
          </a:r>
          <a:r>
            <a:rPr lang="en-US" sz="1800" kern="1200" dirty="0" err="1">
              <a:solidFill>
                <a:schemeClr val="tx1"/>
              </a:solidFill>
            </a:rPr>
            <a:t>dengan</a:t>
          </a:r>
          <a:r>
            <a:rPr lang="en-US" sz="1800" kern="1200" dirty="0">
              <a:solidFill>
                <a:schemeClr val="tx1"/>
              </a:solidFill>
            </a:rPr>
            <a:t> </a:t>
          </a:r>
          <a:r>
            <a:rPr lang="en-US" sz="1800" kern="1200" dirty="0" err="1">
              <a:solidFill>
                <a:schemeClr val="tx1"/>
              </a:solidFill>
            </a:rPr>
            <a:t>emosi</a:t>
          </a:r>
          <a:r>
            <a:rPr lang="en-US" sz="1800" kern="1200" dirty="0">
              <a:solidFill>
                <a:schemeClr val="tx1"/>
              </a:solidFill>
            </a:rPr>
            <a:t>. </a:t>
          </a:r>
        </a:p>
      </dsp:txBody>
      <dsp:txXfrm rot="-5400000">
        <a:off x="2743200" y="2766237"/>
        <a:ext cx="4758023" cy="2195601"/>
      </dsp:txXfrm>
    </dsp:sp>
    <dsp:sp modelId="{1D5F79C6-5F23-48A0-8B3F-63CBB2FCA783}">
      <dsp:nvSpPr>
        <dsp:cNvPr id="0" name=""/>
        <dsp:cNvSpPr/>
      </dsp:nvSpPr>
      <dsp:spPr>
        <a:xfrm>
          <a:off x="0" y="3317933"/>
          <a:ext cx="2743200" cy="1482676"/>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TEMPERAMEN</a:t>
          </a:r>
        </a:p>
      </dsp:txBody>
      <dsp:txXfrm>
        <a:off x="72378" y="3390311"/>
        <a:ext cx="2598444" cy="133792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194E76-A052-4441-8D12-6C8CAA8B09CA}" type="datetimeFigureOut">
              <a:rPr lang="en-US" smtClean="0"/>
              <a:t>11/8/2023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C76CAA-E589-484E-BB06-F5B0690CA1C2}" type="slidenum">
              <a:rPr lang="en-US" smtClean="0"/>
              <a:t>‹#›</a:t>
            </a:fld>
            <a:endParaRPr lang="en-US"/>
          </a:p>
        </p:txBody>
      </p:sp>
    </p:spTree>
    <p:extLst>
      <p:ext uri="{BB962C8B-B14F-4D97-AF65-F5344CB8AC3E}">
        <p14:creationId xmlns:p14="http://schemas.microsoft.com/office/powerpoint/2010/main" val="1509162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C76CAA-E589-484E-BB06-F5B0690CA1C2}" type="slidenum">
              <a:rPr lang="en-US" smtClean="0"/>
              <a:t>15</a:t>
            </a:fld>
            <a:endParaRPr lang="en-US"/>
          </a:p>
        </p:txBody>
      </p:sp>
    </p:spTree>
    <p:extLst>
      <p:ext uri="{BB962C8B-B14F-4D97-AF65-F5344CB8AC3E}">
        <p14:creationId xmlns:p14="http://schemas.microsoft.com/office/powerpoint/2010/main" val="343744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321B37-BB53-4EDB-B577-1E9D361B6901}"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59501-21D4-4378-97AA-FD47461EA76F}" type="slidenum">
              <a:rPr lang="en-US" smtClean="0"/>
              <a:pPr/>
              <a:t>‹#›</a:t>
            </a:fld>
            <a:endParaRPr lang="en-US"/>
          </a:p>
        </p:txBody>
      </p:sp>
    </p:spTree>
    <p:extLst>
      <p:ext uri="{BB962C8B-B14F-4D97-AF65-F5344CB8AC3E}">
        <p14:creationId xmlns:p14="http://schemas.microsoft.com/office/powerpoint/2010/main" val="1177099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321B37-BB53-4EDB-B577-1E9D361B6901}"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59501-21D4-4378-97AA-FD47461EA76F}" type="slidenum">
              <a:rPr lang="en-US" smtClean="0"/>
              <a:pPr/>
              <a:t>‹#›</a:t>
            </a:fld>
            <a:endParaRPr lang="en-US"/>
          </a:p>
        </p:txBody>
      </p:sp>
    </p:spTree>
    <p:extLst>
      <p:ext uri="{BB962C8B-B14F-4D97-AF65-F5344CB8AC3E}">
        <p14:creationId xmlns:p14="http://schemas.microsoft.com/office/powerpoint/2010/main" val="2149446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321B37-BB53-4EDB-B577-1E9D361B6901}"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59501-21D4-4378-97AA-FD47461EA76F}" type="slidenum">
              <a:rPr lang="en-US" smtClean="0"/>
              <a:pPr/>
              <a:t>‹#›</a:t>
            </a:fld>
            <a:endParaRPr lang="en-US"/>
          </a:p>
        </p:txBody>
      </p:sp>
    </p:spTree>
    <p:extLst>
      <p:ext uri="{BB962C8B-B14F-4D97-AF65-F5344CB8AC3E}">
        <p14:creationId xmlns:p14="http://schemas.microsoft.com/office/powerpoint/2010/main" val="3425959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321B37-BB53-4EDB-B577-1E9D361B6901}"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59501-21D4-4378-97AA-FD47461EA76F}" type="slidenum">
              <a:rPr lang="en-US" smtClean="0"/>
              <a:pPr/>
              <a:t>‹#›</a:t>
            </a:fld>
            <a:endParaRPr lang="en-US"/>
          </a:p>
        </p:txBody>
      </p:sp>
    </p:spTree>
    <p:extLst>
      <p:ext uri="{BB962C8B-B14F-4D97-AF65-F5344CB8AC3E}">
        <p14:creationId xmlns:p14="http://schemas.microsoft.com/office/powerpoint/2010/main" val="399383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21B37-BB53-4EDB-B577-1E9D361B6901}"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59501-21D4-4378-97AA-FD47461EA76F}" type="slidenum">
              <a:rPr lang="en-US" smtClean="0"/>
              <a:pPr/>
              <a:t>‹#›</a:t>
            </a:fld>
            <a:endParaRPr lang="en-US"/>
          </a:p>
        </p:txBody>
      </p:sp>
    </p:spTree>
    <p:extLst>
      <p:ext uri="{BB962C8B-B14F-4D97-AF65-F5344CB8AC3E}">
        <p14:creationId xmlns:p14="http://schemas.microsoft.com/office/powerpoint/2010/main" val="3352979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321B37-BB53-4EDB-B577-1E9D361B6901}"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59501-21D4-4378-97AA-FD47461EA76F}" type="slidenum">
              <a:rPr lang="en-US" smtClean="0"/>
              <a:pPr/>
              <a:t>‹#›</a:t>
            </a:fld>
            <a:endParaRPr lang="en-US"/>
          </a:p>
        </p:txBody>
      </p:sp>
    </p:spTree>
    <p:extLst>
      <p:ext uri="{BB962C8B-B14F-4D97-AF65-F5344CB8AC3E}">
        <p14:creationId xmlns:p14="http://schemas.microsoft.com/office/powerpoint/2010/main" val="335737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321B37-BB53-4EDB-B577-1E9D361B6901}" type="datetimeFigureOut">
              <a:rPr lang="en-US" smtClean="0"/>
              <a:pPr/>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759501-21D4-4378-97AA-FD47461EA76F}" type="slidenum">
              <a:rPr lang="en-US" smtClean="0"/>
              <a:pPr/>
              <a:t>‹#›</a:t>
            </a:fld>
            <a:endParaRPr lang="en-US"/>
          </a:p>
        </p:txBody>
      </p:sp>
    </p:spTree>
    <p:extLst>
      <p:ext uri="{BB962C8B-B14F-4D97-AF65-F5344CB8AC3E}">
        <p14:creationId xmlns:p14="http://schemas.microsoft.com/office/powerpoint/2010/main" val="4019903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321B37-BB53-4EDB-B577-1E9D361B6901}" type="datetimeFigureOut">
              <a:rPr lang="en-US" smtClean="0"/>
              <a:pPr/>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759501-21D4-4378-97AA-FD47461EA76F}" type="slidenum">
              <a:rPr lang="en-US" smtClean="0"/>
              <a:pPr/>
              <a:t>‹#›</a:t>
            </a:fld>
            <a:endParaRPr lang="en-US"/>
          </a:p>
        </p:txBody>
      </p:sp>
    </p:spTree>
    <p:extLst>
      <p:ext uri="{BB962C8B-B14F-4D97-AF65-F5344CB8AC3E}">
        <p14:creationId xmlns:p14="http://schemas.microsoft.com/office/powerpoint/2010/main" val="1828461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321B37-BB53-4EDB-B577-1E9D361B6901}" type="datetimeFigureOut">
              <a:rPr lang="en-US" smtClean="0"/>
              <a:pPr/>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759501-21D4-4378-97AA-FD47461EA76F}" type="slidenum">
              <a:rPr lang="en-US" smtClean="0"/>
              <a:pPr/>
              <a:t>‹#›</a:t>
            </a:fld>
            <a:endParaRPr lang="en-US"/>
          </a:p>
        </p:txBody>
      </p:sp>
    </p:spTree>
    <p:extLst>
      <p:ext uri="{BB962C8B-B14F-4D97-AF65-F5344CB8AC3E}">
        <p14:creationId xmlns:p14="http://schemas.microsoft.com/office/powerpoint/2010/main" val="3284266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321B37-BB53-4EDB-B577-1E9D361B6901}"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59501-21D4-4378-97AA-FD47461EA76F}" type="slidenum">
              <a:rPr lang="en-US" smtClean="0"/>
              <a:pPr/>
              <a:t>‹#›</a:t>
            </a:fld>
            <a:endParaRPr lang="en-US"/>
          </a:p>
        </p:txBody>
      </p:sp>
    </p:spTree>
    <p:extLst>
      <p:ext uri="{BB962C8B-B14F-4D97-AF65-F5344CB8AC3E}">
        <p14:creationId xmlns:p14="http://schemas.microsoft.com/office/powerpoint/2010/main" val="2371938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321B37-BB53-4EDB-B577-1E9D361B6901}"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59501-21D4-4378-97AA-FD47461EA76F}" type="slidenum">
              <a:rPr lang="en-US" smtClean="0"/>
              <a:pPr/>
              <a:t>‹#›</a:t>
            </a:fld>
            <a:endParaRPr lang="en-US"/>
          </a:p>
        </p:txBody>
      </p:sp>
    </p:spTree>
    <p:extLst>
      <p:ext uri="{BB962C8B-B14F-4D97-AF65-F5344CB8AC3E}">
        <p14:creationId xmlns:p14="http://schemas.microsoft.com/office/powerpoint/2010/main" val="3342075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21B37-BB53-4EDB-B577-1E9D361B6901}" type="datetimeFigureOut">
              <a:rPr lang="en-US" smtClean="0"/>
              <a:pPr/>
              <a:t>11/8/2023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759501-21D4-4378-97AA-FD47461EA76F}" type="slidenum">
              <a:rPr lang="en-US" smtClean="0"/>
              <a:pPr/>
              <a:t>‹#›</a:t>
            </a:fld>
            <a:endParaRPr lang="en-US"/>
          </a:p>
        </p:txBody>
      </p:sp>
    </p:spTree>
    <p:extLst>
      <p:ext uri="{BB962C8B-B14F-4D97-AF65-F5344CB8AC3E}">
        <p14:creationId xmlns:p14="http://schemas.microsoft.com/office/powerpoint/2010/main" val="14449628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5640" y="1772816"/>
            <a:ext cx="7543800" cy="990600"/>
          </a:xfrm>
        </p:spPr>
        <p:txBody>
          <a:bodyPr/>
          <a:lstStyle/>
          <a:p>
            <a:r>
              <a:rPr lang="en-US" dirty="0" err="1"/>
              <a:t>Perasaan</a:t>
            </a:r>
            <a:r>
              <a:rPr lang="en-US" dirty="0"/>
              <a:t> </a:t>
            </a:r>
            <a:r>
              <a:rPr lang="en-US" dirty="0" err="1"/>
              <a:t>dan</a:t>
            </a:r>
            <a:r>
              <a:rPr lang="en-US" dirty="0"/>
              <a:t> </a:t>
            </a:r>
            <a:r>
              <a:rPr lang="en-US" dirty="0" err="1"/>
              <a:t>Emosi</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1744" y="3176367"/>
            <a:ext cx="510540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ubtitle 6">
            <a:extLst>
              <a:ext uri="{FF2B5EF4-FFF2-40B4-BE49-F238E27FC236}">
                <a16:creationId xmlns:a16="http://schemas.microsoft.com/office/drawing/2014/main" id="{FEE8B009-9DF7-BA2D-5D4E-DF2659F65E3C}"/>
              </a:ext>
            </a:extLst>
          </p:cNvPr>
          <p:cNvSpPr>
            <a:spLocks noGrp="1"/>
          </p:cNvSpPr>
          <p:nvPr>
            <p:ph type="subTitle" idx="1"/>
          </p:nvPr>
        </p:nvSpPr>
        <p:spPr/>
        <p:txBody>
          <a:bodyPr/>
          <a:lstStyle/>
          <a:p>
            <a:endParaRPr lang="en-ID"/>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628800"/>
            <a:ext cx="9659416" cy="4772000"/>
          </a:xfrm>
        </p:spPr>
        <p:txBody>
          <a:bodyPr>
            <a:normAutofit fontScale="92500" lnSpcReduction="10000"/>
          </a:bodyPr>
          <a:lstStyle/>
          <a:p>
            <a:r>
              <a:rPr lang="en-US" dirty="0" err="1"/>
              <a:t>Disamping</a:t>
            </a:r>
            <a:r>
              <a:rPr lang="en-US" dirty="0"/>
              <a:t> </a:t>
            </a:r>
            <a:r>
              <a:rPr lang="en-US" dirty="0" err="1"/>
              <a:t>itu</a:t>
            </a:r>
            <a:r>
              <a:rPr lang="en-US" dirty="0"/>
              <a:t> Max </a:t>
            </a:r>
            <a:r>
              <a:rPr lang="en-US" dirty="0" err="1"/>
              <a:t>Scheler</a:t>
            </a:r>
            <a:r>
              <a:rPr lang="en-US" dirty="0"/>
              <a:t> </a:t>
            </a:r>
            <a:r>
              <a:rPr lang="en-US" dirty="0" err="1"/>
              <a:t>mengajukan</a:t>
            </a:r>
            <a:r>
              <a:rPr lang="en-US" dirty="0"/>
              <a:t> </a:t>
            </a:r>
            <a:r>
              <a:rPr lang="en-US" dirty="0" err="1"/>
              <a:t>pendapat</a:t>
            </a:r>
            <a:r>
              <a:rPr lang="en-US" dirty="0"/>
              <a:t> </a:t>
            </a:r>
            <a:r>
              <a:rPr lang="en-US" dirty="0" err="1"/>
              <a:t>ada</a:t>
            </a:r>
            <a:r>
              <a:rPr lang="en-US" dirty="0"/>
              <a:t> 4 </a:t>
            </a:r>
            <a:r>
              <a:rPr lang="en-US" dirty="0" err="1"/>
              <a:t>macam</a:t>
            </a:r>
            <a:r>
              <a:rPr lang="en-US" dirty="0"/>
              <a:t> </a:t>
            </a:r>
            <a:r>
              <a:rPr lang="en-US" dirty="0" err="1"/>
              <a:t>tingktaan</a:t>
            </a:r>
            <a:r>
              <a:rPr lang="en-US" dirty="0"/>
              <a:t> </a:t>
            </a:r>
            <a:r>
              <a:rPr lang="en-US" dirty="0" err="1"/>
              <a:t>dalam</a:t>
            </a:r>
            <a:r>
              <a:rPr lang="en-US" dirty="0"/>
              <a:t> </a:t>
            </a:r>
            <a:r>
              <a:rPr lang="en-US" dirty="0" err="1"/>
              <a:t>perasaan</a:t>
            </a:r>
            <a:r>
              <a:rPr lang="en-US" dirty="0"/>
              <a:t> </a:t>
            </a:r>
            <a:r>
              <a:rPr lang="en-US" dirty="0" err="1"/>
              <a:t>yaitu</a:t>
            </a:r>
            <a:r>
              <a:rPr lang="en-US" dirty="0"/>
              <a:t> :</a:t>
            </a:r>
          </a:p>
          <a:p>
            <a:pPr marL="571500" indent="-457200">
              <a:buFont typeface="+mj-lt"/>
              <a:buAutoNum type="arabicPeriod"/>
            </a:pPr>
            <a:r>
              <a:rPr lang="en-US" dirty="0" err="1"/>
              <a:t>Perasaan</a:t>
            </a:r>
            <a:r>
              <a:rPr lang="en-US" dirty="0"/>
              <a:t> </a:t>
            </a:r>
            <a:r>
              <a:rPr lang="en-US" dirty="0" err="1"/>
              <a:t>tingkat</a:t>
            </a:r>
            <a:r>
              <a:rPr lang="en-US" dirty="0"/>
              <a:t> </a:t>
            </a:r>
            <a:r>
              <a:rPr lang="en-US" dirty="0" err="1"/>
              <a:t>sensoris</a:t>
            </a:r>
            <a:r>
              <a:rPr lang="en-US" dirty="0"/>
              <a:t>, </a:t>
            </a:r>
            <a:r>
              <a:rPr lang="en-US" dirty="0" err="1"/>
              <a:t>yaitu</a:t>
            </a:r>
            <a:r>
              <a:rPr lang="en-US" dirty="0"/>
              <a:t> </a:t>
            </a:r>
            <a:r>
              <a:rPr lang="en-US" dirty="0" err="1"/>
              <a:t>perasaan</a:t>
            </a:r>
            <a:r>
              <a:rPr lang="en-US" dirty="0"/>
              <a:t> yang </a:t>
            </a:r>
            <a:r>
              <a:rPr lang="en-US" dirty="0" err="1"/>
              <a:t>didasarkan</a:t>
            </a:r>
            <a:r>
              <a:rPr lang="en-US" dirty="0"/>
              <a:t> </a:t>
            </a:r>
            <a:r>
              <a:rPr lang="en-US" dirty="0" err="1"/>
              <a:t>atas</a:t>
            </a:r>
            <a:r>
              <a:rPr lang="en-US" dirty="0"/>
              <a:t> </a:t>
            </a:r>
            <a:r>
              <a:rPr lang="en-US" dirty="0" err="1"/>
              <a:t>dasar</a:t>
            </a:r>
            <a:r>
              <a:rPr lang="en-US" dirty="0"/>
              <a:t> </a:t>
            </a:r>
            <a:r>
              <a:rPr lang="en-US" dirty="0" err="1"/>
              <a:t>kesadaran</a:t>
            </a:r>
            <a:r>
              <a:rPr lang="en-US" dirty="0"/>
              <a:t> yang </a:t>
            </a:r>
            <a:r>
              <a:rPr lang="en-US" dirty="0" err="1"/>
              <a:t>berhubungan</a:t>
            </a:r>
            <a:r>
              <a:rPr lang="en-US" dirty="0"/>
              <a:t> </a:t>
            </a:r>
            <a:r>
              <a:rPr lang="en-US" dirty="0" err="1"/>
              <a:t>dengan</a:t>
            </a:r>
            <a:r>
              <a:rPr lang="en-US" dirty="0"/>
              <a:t> stimulus </a:t>
            </a:r>
            <a:r>
              <a:rPr lang="en-US" dirty="0" err="1"/>
              <a:t>pada</a:t>
            </a:r>
            <a:r>
              <a:rPr lang="en-US" dirty="0"/>
              <a:t> </a:t>
            </a:r>
            <a:r>
              <a:rPr lang="en-US" dirty="0" err="1"/>
              <a:t>kejasmanian</a:t>
            </a:r>
            <a:r>
              <a:rPr lang="en-US" dirty="0"/>
              <a:t>, </a:t>
            </a:r>
            <a:r>
              <a:rPr lang="en-US" dirty="0" err="1"/>
              <a:t>misal</a:t>
            </a:r>
            <a:r>
              <a:rPr lang="en-US" dirty="0"/>
              <a:t> rasa </a:t>
            </a:r>
            <a:r>
              <a:rPr lang="en-US" dirty="0" err="1"/>
              <a:t>sakit</a:t>
            </a:r>
            <a:r>
              <a:rPr lang="en-US" dirty="0"/>
              <a:t>, </a:t>
            </a:r>
            <a:r>
              <a:rPr lang="en-US" dirty="0" err="1"/>
              <a:t>panas</a:t>
            </a:r>
            <a:r>
              <a:rPr lang="en-US" dirty="0"/>
              <a:t>, </a:t>
            </a:r>
            <a:r>
              <a:rPr lang="en-US" dirty="0" err="1"/>
              <a:t>dingin</a:t>
            </a:r>
            <a:endParaRPr lang="en-US" dirty="0"/>
          </a:p>
          <a:p>
            <a:pPr marL="571500" indent="-457200">
              <a:buFont typeface="+mj-lt"/>
              <a:buAutoNum type="arabicPeriod"/>
            </a:pPr>
            <a:r>
              <a:rPr lang="en-US" dirty="0" err="1"/>
              <a:t>Perasaan</a:t>
            </a:r>
            <a:r>
              <a:rPr lang="en-US" dirty="0"/>
              <a:t> </a:t>
            </a:r>
            <a:r>
              <a:rPr lang="en-US" dirty="0" err="1"/>
              <a:t>kehidupan</a:t>
            </a:r>
            <a:r>
              <a:rPr lang="en-US" dirty="0"/>
              <a:t> vital, </a:t>
            </a:r>
            <a:r>
              <a:rPr lang="en-US" dirty="0" err="1"/>
              <a:t>yaitu</a:t>
            </a:r>
            <a:r>
              <a:rPr lang="en-US" dirty="0"/>
              <a:t> </a:t>
            </a:r>
            <a:r>
              <a:rPr lang="en-US" dirty="0" err="1"/>
              <a:t>perasaan</a:t>
            </a:r>
            <a:r>
              <a:rPr lang="en-US" dirty="0"/>
              <a:t> yang </a:t>
            </a:r>
            <a:r>
              <a:rPr lang="en-US" dirty="0" err="1"/>
              <a:t>bergantung</a:t>
            </a:r>
            <a:r>
              <a:rPr lang="en-US" dirty="0"/>
              <a:t> </a:t>
            </a:r>
            <a:r>
              <a:rPr lang="en-US" dirty="0" err="1"/>
              <a:t>pada</a:t>
            </a:r>
            <a:r>
              <a:rPr lang="en-US" dirty="0"/>
              <a:t> </a:t>
            </a:r>
            <a:r>
              <a:rPr lang="en-US" dirty="0" err="1"/>
              <a:t>keadaan</a:t>
            </a:r>
            <a:r>
              <a:rPr lang="en-US" dirty="0"/>
              <a:t> </a:t>
            </a:r>
            <a:r>
              <a:rPr lang="en-US" dirty="0" err="1"/>
              <a:t>jasmani</a:t>
            </a:r>
            <a:r>
              <a:rPr lang="en-US" dirty="0"/>
              <a:t> </a:t>
            </a:r>
            <a:r>
              <a:rPr lang="en-US" dirty="0" err="1"/>
              <a:t>keseluruh</a:t>
            </a:r>
            <a:r>
              <a:rPr lang="en-US" dirty="0"/>
              <a:t>, </a:t>
            </a:r>
            <a:r>
              <a:rPr lang="en-US" dirty="0" err="1"/>
              <a:t>misal</a:t>
            </a:r>
            <a:r>
              <a:rPr lang="en-US" dirty="0"/>
              <a:t> rasa </a:t>
            </a:r>
            <a:r>
              <a:rPr lang="en-US" dirty="0" err="1"/>
              <a:t>segar</a:t>
            </a:r>
            <a:r>
              <a:rPr lang="en-US" dirty="0"/>
              <a:t>, </a:t>
            </a:r>
            <a:r>
              <a:rPr lang="en-US" dirty="0" err="1"/>
              <a:t>lelah</a:t>
            </a:r>
            <a:endParaRPr lang="en-US" dirty="0"/>
          </a:p>
          <a:p>
            <a:pPr marL="571500" indent="-457200">
              <a:buFont typeface="+mj-lt"/>
              <a:buAutoNum type="arabicPeriod"/>
            </a:pPr>
            <a:r>
              <a:rPr lang="en-US" dirty="0" err="1"/>
              <a:t>Perasaan</a:t>
            </a:r>
            <a:r>
              <a:rPr lang="en-US" dirty="0"/>
              <a:t> </a:t>
            </a:r>
            <a:r>
              <a:rPr lang="en-US" dirty="0" err="1"/>
              <a:t>psikis</a:t>
            </a:r>
            <a:r>
              <a:rPr lang="en-US" dirty="0"/>
              <a:t> </a:t>
            </a:r>
            <a:r>
              <a:rPr lang="en-US" dirty="0" err="1"/>
              <a:t>atau</a:t>
            </a:r>
            <a:r>
              <a:rPr lang="en-US" dirty="0"/>
              <a:t> </a:t>
            </a:r>
            <a:r>
              <a:rPr lang="en-US" dirty="0" err="1"/>
              <a:t>kejiwaan</a:t>
            </a:r>
            <a:r>
              <a:rPr lang="en-US" dirty="0"/>
              <a:t>, </a:t>
            </a:r>
            <a:r>
              <a:rPr lang="en-US" dirty="0" err="1"/>
              <a:t>yaitu</a:t>
            </a:r>
            <a:r>
              <a:rPr lang="en-US" dirty="0"/>
              <a:t> </a:t>
            </a:r>
            <a:r>
              <a:rPr lang="en-US" dirty="0" err="1"/>
              <a:t>perasaan</a:t>
            </a:r>
            <a:r>
              <a:rPr lang="en-US" dirty="0"/>
              <a:t> </a:t>
            </a:r>
            <a:r>
              <a:rPr lang="en-US" dirty="0" err="1"/>
              <a:t>senang</a:t>
            </a:r>
            <a:r>
              <a:rPr lang="en-US" dirty="0"/>
              <a:t>, </a:t>
            </a:r>
            <a:r>
              <a:rPr lang="en-US" dirty="0" err="1"/>
              <a:t>susah</a:t>
            </a:r>
            <a:r>
              <a:rPr lang="en-US" dirty="0"/>
              <a:t>, </a:t>
            </a:r>
            <a:r>
              <a:rPr lang="en-US" dirty="0" err="1"/>
              <a:t>takut</a:t>
            </a:r>
            <a:r>
              <a:rPr lang="en-US" dirty="0"/>
              <a:t> </a:t>
            </a:r>
            <a:r>
              <a:rPr lang="en-US" dirty="0" err="1"/>
              <a:t>dll</a:t>
            </a:r>
            <a:endParaRPr lang="en-US" dirty="0"/>
          </a:p>
          <a:p>
            <a:pPr marL="571500" indent="-457200">
              <a:buFont typeface="+mj-lt"/>
              <a:buAutoNum type="arabicPeriod"/>
            </a:pPr>
            <a:r>
              <a:rPr lang="en-US" dirty="0" err="1"/>
              <a:t>Perasaan</a:t>
            </a:r>
            <a:r>
              <a:rPr lang="en-US" dirty="0"/>
              <a:t> </a:t>
            </a:r>
            <a:r>
              <a:rPr lang="en-US" dirty="0" err="1"/>
              <a:t>kepribadian</a:t>
            </a:r>
            <a:r>
              <a:rPr lang="en-US" dirty="0"/>
              <a:t>, </a:t>
            </a:r>
            <a:r>
              <a:rPr lang="en-US" dirty="0" err="1"/>
              <a:t>yaitu</a:t>
            </a:r>
            <a:r>
              <a:rPr lang="en-US" dirty="0"/>
              <a:t> </a:t>
            </a:r>
            <a:r>
              <a:rPr lang="en-US" dirty="0" err="1"/>
              <a:t>perasaan</a:t>
            </a:r>
            <a:r>
              <a:rPr lang="en-US" dirty="0"/>
              <a:t> yang </a:t>
            </a:r>
            <a:r>
              <a:rPr lang="en-US" dirty="0" err="1"/>
              <a:t>berhubungan</a:t>
            </a:r>
            <a:r>
              <a:rPr lang="en-US" dirty="0"/>
              <a:t> </a:t>
            </a:r>
            <a:r>
              <a:rPr lang="en-US" dirty="0" err="1"/>
              <a:t>dengan</a:t>
            </a:r>
            <a:r>
              <a:rPr lang="en-US" dirty="0"/>
              <a:t> </a:t>
            </a:r>
            <a:r>
              <a:rPr lang="en-US" dirty="0" err="1"/>
              <a:t>keseluruhan</a:t>
            </a:r>
            <a:r>
              <a:rPr lang="en-US" dirty="0"/>
              <a:t> </a:t>
            </a:r>
            <a:r>
              <a:rPr lang="en-US" dirty="0" err="1"/>
              <a:t>abadi</a:t>
            </a:r>
            <a:r>
              <a:rPr lang="en-US" dirty="0"/>
              <a:t> </a:t>
            </a:r>
            <a:r>
              <a:rPr lang="en-US" dirty="0" err="1"/>
              <a:t>misal</a:t>
            </a:r>
            <a:r>
              <a:rPr lang="en-US" dirty="0"/>
              <a:t> </a:t>
            </a:r>
            <a:r>
              <a:rPr lang="en-US" dirty="0" err="1"/>
              <a:t>perasaan</a:t>
            </a:r>
            <a:r>
              <a:rPr lang="en-US" dirty="0"/>
              <a:t> </a:t>
            </a:r>
            <a:r>
              <a:rPr lang="en-US" dirty="0" err="1"/>
              <a:t>harga-diri</a:t>
            </a:r>
            <a:r>
              <a:rPr lang="en-US" dirty="0"/>
              <a:t>, </a:t>
            </a:r>
            <a:r>
              <a:rPr lang="en-US" dirty="0" err="1"/>
              <a:t>perasaan</a:t>
            </a:r>
            <a:r>
              <a:rPr lang="en-US" dirty="0"/>
              <a:t> </a:t>
            </a:r>
            <a:r>
              <a:rPr lang="en-US" dirty="0" err="1"/>
              <a:t>putus</a:t>
            </a:r>
            <a:r>
              <a:rPr lang="en-US" dirty="0"/>
              <a:t> </a:t>
            </a:r>
            <a:r>
              <a:rPr lang="en-US" dirty="0" err="1"/>
              <a:t>asa</a:t>
            </a:r>
            <a:r>
              <a:rPr lang="en-US" dirty="0"/>
              <a:t>, </a:t>
            </a:r>
            <a:r>
              <a:rPr lang="en-US" dirty="0" err="1"/>
              <a:t>perasaan</a:t>
            </a:r>
            <a:r>
              <a:rPr lang="en-US" dirty="0"/>
              <a:t> </a:t>
            </a:r>
            <a:r>
              <a:rPr lang="en-US" dirty="0" err="1"/>
              <a:t>puas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700808"/>
            <a:ext cx="9731424" cy="4699992"/>
          </a:xfrm>
        </p:spPr>
        <p:txBody>
          <a:bodyPr>
            <a:normAutofit fontScale="92500" lnSpcReduction="10000"/>
          </a:bodyPr>
          <a:lstStyle/>
          <a:p>
            <a:r>
              <a:rPr lang="en-US" dirty="0"/>
              <a:t>Bigot </a:t>
            </a:r>
            <a:r>
              <a:rPr lang="en-US" dirty="0" err="1"/>
              <a:t>dkk</a:t>
            </a:r>
            <a:r>
              <a:rPr lang="en-US" dirty="0"/>
              <a:t> </a:t>
            </a:r>
            <a:r>
              <a:rPr lang="en-US" dirty="0" err="1"/>
              <a:t>memberikan</a:t>
            </a:r>
            <a:r>
              <a:rPr lang="en-US" dirty="0"/>
              <a:t> </a:t>
            </a:r>
            <a:r>
              <a:rPr lang="en-US" dirty="0" err="1"/>
              <a:t>klasifikasi</a:t>
            </a:r>
            <a:r>
              <a:rPr lang="en-US" dirty="0"/>
              <a:t> </a:t>
            </a:r>
            <a:r>
              <a:rPr lang="en-US" dirty="0" err="1"/>
              <a:t>perasaan</a:t>
            </a:r>
            <a:r>
              <a:rPr lang="en-US" dirty="0"/>
              <a:t> </a:t>
            </a:r>
            <a:r>
              <a:rPr lang="en-US" dirty="0" err="1"/>
              <a:t>sebagai</a:t>
            </a:r>
            <a:r>
              <a:rPr lang="en-US" dirty="0"/>
              <a:t> </a:t>
            </a:r>
            <a:r>
              <a:rPr lang="en-US" dirty="0" err="1"/>
              <a:t>berikut</a:t>
            </a:r>
            <a:r>
              <a:rPr lang="en-US" dirty="0"/>
              <a:t> :</a:t>
            </a:r>
          </a:p>
          <a:p>
            <a:pPr marL="571500" indent="-457200">
              <a:buFont typeface="+mj-lt"/>
              <a:buAutoNum type="arabicPeriod"/>
            </a:pPr>
            <a:r>
              <a:rPr lang="en-US" dirty="0" err="1"/>
              <a:t>Perasaan</a:t>
            </a:r>
            <a:r>
              <a:rPr lang="en-US" dirty="0"/>
              <a:t> </a:t>
            </a:r>
            <a:r>
              <a:rPr lang="en-US" dirty="0" err="1"/>
              <a:t>keinderaan</a:t>
            </a:r>
            <a:r>
              <a:rPr lang="en-US" dirty="0"/>
              <a:t> </a:t>
            </a:r>
            <a:r>
              <a:rPr lang="en-US" dirty="0" err="1"/>
              <a:t>yaitu</a:t>
            </a:r>
            <a:r>
              <a:rPr lang="en-US" dirty="0"/>
              <a:t> </a:t>
            </a:r>
            <a:r>
              <a:rPr lang="en-US" dirty="0" err="1"/>
              <a:t>perasaan</a:t>
            </a:r>
            <a:r>
              <a:rPr lang="en-US" dirty="0"/>
              <a:t> yang </a:t>
            </a:r>
            <a:r>
              <a:rPr lang="en-US" dirty="0" err="1"/>
              <a:t>berkaitan</a:t>
            </a:r>
            <a:r>
              <a:rPr lang="en-US" dirty="0"/>
              <a:t> </a:t>
            </a:r>
            <a:r>
              <a:rPr lang="en-US" dirty="0" err="1"/>
              <a:t>dengan</a:t>
            </a:r>
            <a:r>
              <a:rPr lang="en-US" dirty="0"/>
              <a:t> </a:t>
            </a:r>
            <a:r>
              <a:rPr lang="en-US" dirty="0" err="1"/>
              <a:t>alat</a:t>
            </a:r>
            <a:r>
              <a:rPr lang="en-US" dirty="0"/>
              <a:t> </a:t>
            </a:r>
            <a:r>
              <a:rPr lang="en-US" dirty="0" err="1"/>
              <a:t>indera</a:t>
            </a:r>
            <a:r>
              <a:rPr lang="en-US" dirty="0"/>
              <a:t> </a:t>
            </a:r>
            <a:r>
              <a:rPr lang="en-US" dirty="0" err="1"/>
              <a:t>misal</a:t>
            </a:r>
            <a:r>
              <a:rPr lang="en-US" dirty="0"/>
              <a:t>, </a:t>
            </a:r>
            <a:r>
              <a:rPr lang="en-US" dirty="0" err="1"/>
              <a:t>perasaan</a:t>
            </a:r>
            <a:r>
              <a:rPr lang="en-US" dirty="0"/>
              <a:t> yang </a:t>
            </a:r>
            <a:r>
              <a:rPr lang="en-US" dirty="0" err="1"/>
              <a:t>berhubungan</a:t>
            </a:r>
            <a:r>
              <a:rPr lang="en-US" dirty="0"/>
              <a:t> </a:t>
            </a:r>
            <a:r>
              <a:rPr lang="en-US" dirty="0" err="1"/>
              <a:t>dengan</a:t>
            </a:r>
            <a:r>
              <a:rPr lang="en-US" dirty="0"/>
              <a:t> </a:t>
            </a:r>
            <a:r>
              <a:rPr lang="en-US" dirty="0" err="1"/>
              <a:t>pengecapan</a:t>
            </a:r>
            <a:r>
              <a:rPr lang="en-US" dirty="0"/>
              <a:t> rasa </a:t>
            </a:r>
            <a:r>
              <a:rPr lang="en-US" dirty="0" err="1"/>
              <a:t>asin</a:t>
            </a:r>
            <a:r>
              <a:rPr lang="en-US" dirty="0"/>
              <a:t>, </a:t>
            </a:r>
            <a:r>
              <a:rPr lang="en-US" dirty="0" err="1"/>
              <a:t>manis</a:t>
            </a:r>
            <a:r>
              <a:rPr lang="en-US" dirty="0"/>
              <a:t>, </a:t>
            </a:r>
            <a:r>
              <a:rPr lang="en-US" dirty="0" err="1"/>
              <a:t>pahit</a:t>
            </a:r>
            <a:r>
              <a:rPr lang="en-US" dirty="0"/>
              <a:t>, </a:t>
            </a:r>
            <a:r>
              <a:rPr lang="en-US" dirty="0" err="1"/>
              <a:t>lapar,haus</a:t>
            </a:r>
            <a:endParaRPr lang="en-US" dirty="0"/>
          </a:p>
          <a:p>
            <a:pPr marL="571500" indent="-457200">
              <a:buFont typeface="+mj-lt"/>
              <a:buAutoNum type="arabicPeriod"/>
            </a:pPr>
            <a:r>
              <a:rPr lang="en-US" dirty="0" err="1"/>
              <a:t>Perasaan</a:t>
            </a:r>
            <a:r>
              <a:rPr lang="en-US" dirty="0"/>
              <a:t> </a:t>
            </a:r>
            <a:r>
              <a:rPr lang="en-US" dirty="0" err="1"/>
              <a:t>Psikis</a:t>
            </a:r>
            <a:r>
              <a:rPr lang="en-US" dirty="0"/>
              <a:t> </a:t>
            </a:r>
            <a:r>
              <a:rPr lang="en-US" dirty="0" err="1"/>
              <a:t>atau</a:t>
            </a:r>
            <a:r>
              <a:rPr lang="en-US" dirty="0"/>
              <a:t> </a:t>
            </a:r>
            <a:r>
              <a:rPr lang="en-US" dirty="0" err="1"/>
              <a:t>kejiwaan</a:t>
            </a:r>
            <a:r>
              <a:rPr lang="en-US" dirty="0"/>
              <a:t> yang </a:t>
            </a:r>
            <a:r>
              <a:rPr lang="en-US" dirty="0" err="1"/>
              <a:t>masih</a:t>
            </a:r>
            <a:r>
              <a:rPr lang="en-US" dirty="0"/>
              <a:t> </a:t>
            </a:r>
            <a:r>
              <a:rPr lang="en-US" dirty="0" err="1"/>
              <a:t>dibedakan</a:t>
            </a:r>
            <a:r>
              <a:rPr lang="en-US" dirty="0"/>
              <a:t> </a:t>
            </a:r>
            <a:r>
              <a:rPr lang="en-US" dirty="0" err="1"/>
              <a:t>atas</a:t>
            </a:r>
            <a:endParaRPr lang="en-US" dirty="0"/>
          </a:p>
          <a:p>
            <a:pPr marL="571500" indent="-457200">
              <a:buFont typeface="+mj-lt"/>
              <a:buAutoNum type="alphaLcPeriod"/>
            </a:pPr>
            <a:r>
              <a:rPr lang="en-US" dirty="0" err="1"/>
              <a:t>Perasaan</a:t>
            </a:r>
            <a:r>
              <a:rPr lang="en-US" dirty="0"/>
              <a:t> </a:t>
            </a:r>
            <a:r>
              <a:rPr lang="en-US" dirty="0" err="1"/>
              <a:t>Intelektual</a:t>
            </a:r>
            <a:endParaRPr lang="en-US" dirty="0"/>
          </a:p>
          <a:p>
            <a:pPr marL="571500" indent="-457200">
              <a:buFont typeface="+mj-lt"/>
              <a:buAutoNum type="alphaLcPeriod"/>
            </a:pPr>
            <a:r>
              <a:rPr lang="en-US" dirty="0" err="1"/>
              <a:t>Perasaan</a:t>
            </a:r>
            <a:r>
              <a:rPr lang="en-US" dirty="0"/>
              <a:t> </a:t>
            </a:r>
            <a:r>
              <a:rPr lang="en-US" dirty="0" err="1"/>
              <a:t>Kesusilaan</a:t>
            </a:r>
            <a:endParaRPr lang="en-US" dirty="0"/>
          </a:p>
          <a:p>
            <a:pPr marL="571500" indent="-457200">
              <a:buFont typeface="+mj-lt"/>
              <a:buAutoNum type="alphaLcPeriod"/>
            </a:pPr>
            <a:r>
              <a:rPr lang="en-US" dirty="0" err="1"/>
              <a:t>Perasaan</a:t>
            </a:r>
            <a:r>
              <a:rPr lang="en-US" dirty="0"/>
              <a:t> </a:t>
            </a:r>
            <a:r>
              <a:rPr lang="en-US" dirty="0" err="1"/>
              <a:t>Keindahan</a:t>
            </a:r>
            <a:endParaRPr lang="en-US" dirty="0"/>
          </a:p>
          <a:p>
            <a:pPr marL="571500" indent="-457200">
              <a:buFont typeface="+mj-lt"/>
              <a:buAutoNum type="alphaLcPeriod"/>
            </a:pPr>
            <a:r>
              <a:rPr lang="en-US" dirty="0" err="1"/>
              <a:t>Perasaan</a:t>
            </a:r>
            <a:r>
              <a:rPr lang="en-US" dirty="0"/>
              <a:t> </a:t>
            </a:r>
            <a:r>
              <a:rPr lang="en-US" dirty="0" err="1"/>
              <a:t>sosial</a:t>
            </a:r>
            <a:r>
              <a:rPr lang="en-US" dirty="0"/>
              <a:t> </a:t>
            </a:r>
            <a:r>
              <a:rPr lang="en-US" dirty="0" err="1"/>
              <a:t>atau</a:t>
            </a:r>
            <a:r>
              <a:rPr lang="en-US" dirty="0"/>
              <a:t> </a:t>
            </a:r>
            <a:r>
              <a:rPr lang="en-US" dirty="0" err="1"/>
              <a:t>kemasyarakatan</a:t>
            </a:r>
            <a:endParaRPr lang="en-US" dirty="0"/>
          </a:p>
          <a:p>
            <a:pPr marL="571500" indent="-457200">
              <a:buFont typeface="+mj-lt"/>
              <a:buAutoNum type="alphaLcPeriod"/>
            </a:pPr>
            <a:r>
              <a:rPr lang="en-US" dirty="0" err="1"/>
              <a:t>Perasaan</a:t>
            </a:r>
            <a:r>
              <a:rPr lang="en-US" dirty="0"/>
              <a:t> </a:t>
            </a:r>
            <a:r>
              <a:rPr lang="en-US" dirty="0" err="1"/>
              <a:t>Harga</a:t>
            </a:r>
            <a:r>
              <a:rPr lang="en-US" dirty="0"/>
              <a:t> </a:t>
            </a:r>
            <a:r>
              <a:rPr lang="en-US" dirty="0" err="1"/>
              <a:t>diri</a:t>
            </a:r>
            <a:endParaRPr lang="en-US" dirty="0"/>
          </a:p>
          <a:p>
            <a:pPr marL="571500" indent="-457200">
              <a:buFont typeface="+mj-lt"/>
              <a:buAutoNum type="alphaLcPeriod"/>
            </a:pPr>
            <a:r>
              <a:rPr lang="en-US" dirty="0" err="1"/>
              <a:t>Perasaan</a:t>
            </a:r>
            <a:r>
              <a:rPr lang="en-US" dirty="0"/>
              <a:t> </a:t>
            </a:r>
            <a:r>
              <a:rPr lang="en-US" dirty="0" err="1"/>
              <a:t>Ke-Tuhanan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1772816"/>
            <a:ext cx="9807624" cy="4704184"/>
          </a:xfrm>
        </p:spPr>
        <p:txBody>
          <a:bodyPr>
            <a:normAutofit fontScale="77500" lnSpcReduction="20000"/>
          </a:bodyPr>
          <a:lstStyle/>
          <a:p>
            <a:pPr marL="571500" indent="-457200">
              <a:buFont typeface="+mj-lt"/>
              <a:buAutoNum type="alphaLcPeriod"/>
            </a:pPr>
            <a:r>
              <a:rPr lang="en-US" dirty="0" err="1"/>
              <a:t>Perasaan</a:t>
            </a:r>
            <a:r>
              <a:rPr lang="en-US" dirty="0"/>
              <a:t> </a:t>
            </a:r>
            <a:r>
              <a:rPr lang="en-US" dirty="0" err="1"/>
              <a:t>Intelektual</a:t>
            </a:r>
            <a:endParaRPr lang="en-US" dirty="0"/>
          </a:p>
          <a:p>
            <a:pPr marL="114300" indent="0">
              <a:buNone/>
            </a:pPr>
            <a:r>
              <a:rPr lang="en-US" dirty="0"/>
              <a:t>	</a:t>
            </a:r>
            <a:r>
              <a:rPr lang="en-US" dirty="0" err="1"/>
              <a:t>Perasaan</a:t>
            </a:r>
            <a:r>
              <a:rPr lang="en-US" dirty="0"/>
              <a:t> </a:t>
            </a:r>
            <a:r>
              <a:rPr lang="en-US" dirty="0" err="1"/>
              <a:t>ini</a:t>
            </a:r>
            <a:r>
              <a:rPr lang="en-US" dirty="0"/>
              <a:t> </a:t>
            </a:r>
            <a:r>
              <a:rPr lang="en-US" dirty="0" err="1"/>
              <a:t>timbul</a:t>
            </a:r>
            <a:r>
              <a:rPr lang="en-US" dirty="0"/>
              <a:t> </a:t>
            </a:r>
            <a:r>
              <a:rPr lang="en-US" dirty="0" err="1"/>
              <a:t>atau</a:t>
            </a:r>
            <a:r>
              <a:rPr lang="en-US" dirty="0"/>
              <a:t> </a:t>
            </a:r>
            <a:r>
              <a:rPr lang="en-US" dirty="0" err="1"/>
              <a:t>menyertai</a:t>
            </a:r>
            <a:r>
              <a:rPr lang="en-US" dirty="0"/>
              <a:t> </a:t>
            </a:r>
            <a:r>
              <a:rPr lang="en-US" dirty="0" err="1"/>
              <a:t>aspek</a:t>
            </a:r>
            <a:r>
              <a:rPr lang="en-US" dirty="0"/>
              <a:t> </a:t>
            </a:r>
            <a:r>
              <a:rPr lang="en-US" dirty="0" err="1"/>
              <a:t>intelektual</a:t>
            </a:r>
            <a:r>
              <a:rPr lang="en-US" dirty="0"/>
              <a:t>, </a:t>
            </a:r>
            <a:r>
              <a:rPr lang="en-US" dirty="0" err="1"/>
              <a:t>yaitu</a:t>
            </a:r>
            <a:r>
              <a:rPr lang="en-US" dirty="0"/>
              <a:t> </a:t>
            </a:r>
            <a:r>
              <a:rPr lang="en-US" dirty="0" err="1"/>
              <a:t>perasaan</a:t>
            </a:r>
            <a:r>
              <a:rPr lang="en-US" dirty="0"/>
              <a:t> yang </a:t>
            </a:r>
            <a:r>
              <a:rPr lang="en-US" dirty="0" err="1"/>
              <a:t>timbul</a:t>
            </a:r>
            <a:r>
              <a:rPr lang="en-US" dirty="0"/>
              <a:t> </a:t>
            </a:r>
            <a:r>
              <a:rPr lang="en-US" dirty="0" err="1"/>
              <a:t>apabila</a:t>
            </a:r>
            <a:r>
              <a:rPr lang="en-US" dirty="0"/>
              <a:t> orang </a:t>
            </a:r>
            <a:r>
              <a:rPr lang="en-US" dirty="0" err="1"/>
              <a:t>dapat</a:t>
            </a:r>
            <a:r>
              <a:rPr lang="en-US" dirty="0"/>
              <a:t> </a:t>
            </a:r>
            <a:r>
              <a:rPr lang="en-US" dirty="0" err="1"/>
              <a:t>memecahkan</a:t>
            </a:r>
            <a:r>
              <a:rPr lang="en-US" dirty="0"/>
              <a:t> </a:t>
            </a:r>
            <a:r>
              <a:rPr lang="en-US" dirty="0" err="1"/>
              <a:t>suatu</a:t>
            </a:r>
            <a:r>
              <a:rPr lang="en-US" dirty="0"/>
              <a:t> </a:t>
            </a:r>
            <a:r>
              <a:rPr lang="en-US" dirty="0" err="1"/>
              <a:t>soal</a:t>
            </a:r>
            <a:r>
              <a:rPr lang="en-US" dirty="0"/>
              <a:t> </a:t>
            </a:r>
            <a:r>
              <a:rPr lang="en-US" dirty="0" err="1"/>
              <a:t>atau</a:t>
            </a:r>
            <a:r>
              <a:rPr lang="en-US" dirty="0"/>
              <a:t> </a:t>
            </a:r>
            <a:r>
              <a:rPr lang="en-US" dirty="0" err="1"/>
              <a:t>mendapatkan</a:t>
            </a:r>
            <a:r>
              <a:rPr lang="en-US" dirty="0"/>
              <a:t> </a:t>
            </a:r>
            <a:r>
              <a:rPr lang="en-US" dirty="0" err="1"/>
              <a:t>hal</a:t>
            </a:r>
            <a:r>
              <a:rPr lang="en-US" dirty="0"/>
              <a:t> </a:t>
            </a:r>
            <a:r>
              <a:rPr lang="en-US" dirty="0" err="1"/>
              <a:t>baru</a:t>
            </a:r>
            <a:r>
              <a:rPr lang="en-US" dirty="0"/>
              <a:t> </a:t>
            </a:r>
            <a:r>
              <a:rPr lang="en-US" dirty="0" err="1"/>
              <a:t>sebagai</a:t>
            </a:r>
            <a:r>
              <a:rPr lang="en-US" dirty="0"/>
              <a:t> </a:t>
            </a:r>
            <a:r>
              <a:rPr lang="en-US" dirty="0" err="1"/>
              <a:t>hasil</a:t>
            </a:r>
            <a:r>
              <a:rPr lang="en-US" dirty="0"/>
              <a:t> </a:t>
            </a:r>
            <a:r>
              <a:rPr lang="en-US" dirty="0" err="1"/>
              <a:t>kerja</a:t>
            </a:r>
            <a:r>
              <a:rPr lang="en-US" dirty="0"/>
              <a:t> </a:t>
            </a:r>
            <a:r>
              <a:rPr lang="en-US" dirty="0" err="1"/>
              <a:t>dari</a:t>
            </a:r>
            <a:r>
              <a:rPr lang="en-US" dirty="0"/>
              <a:t> </a:t>
            </a:r>
            <a:r>
              <a:rPr lang="en-US" dirty="0" err="1"/>
              <a:t>segi</a:t>
            </a:r>
            <a:r>
              <a:rPr lang="en-US" dirty="0"/>
              <a:t> </a:t>
            </a:r>
            <a:r>
              <a:rPr lang="en-US" dirty="0" err="1"/>
              <a:t>intelektualnya</a:t>
            </a:r>
            <a:r>
              <a:rPr lang="en-US" dirty="0"/>
              <a:t>. </a:t>
            </a:r>
            <a:r>
              <a:rPr lang="en-US" dirty="0" err="1"/>
              <a:t>Perasaan</a:t>
            </a:r>
            <a:r>
              <a:rPr lang="en-US" dirty="0"/>
              <a:t> </a:t>
            </a:r>
            <a:r>
              <a:rPr lang="en-US" dirty="0" err="1"/>
              <a:t>ini</a:t>
            </a:r>
            <a:r>
              <a:rPr lang="en-US" dirty="0"/>
              <a:t> </a:t>
            </a:r>
            <a:r>
              <a:rPr lang="en-US" dirty="0" err="1"/>
              <a:t>merupakan</a:t>
            </a:r>
            <a:r>
              <a:rPr lang="en-US" dirty="0"/>
              <a:t> </a:t>
            </a:r>
            <a:r>
              <a:rPr lang="en-US" dirty="0" err="1"/>
              <a:t>motivasi</a:t>
            </a:r>
            <a:r>
              <a:rPr lang="en-US" dirty="0"/>
              <a:t> </a:t>
            </a:r>
            <a:r>
              <a:rPr lang="en-US" dirty="0" err="1"/>
              <a:t>individu</a:t>
            </a:r>
            <a:r>
              <a:rPr lang="en-US" dirty="0"/>
              <a:t> </a:t>
            </a:r>
            <a:r>
              <a:rPr lang="en-US" dirty="0" err="1"/>
              <a:t>dalam</a:t>
            </a:r>
            <a:r>
              <a:rPr lang="en-US" dirty="0"/>
              <a:t> </a:t>
            </a:r>
            <a:r>
              <a:rPr lang="en-US" dirty="0" err="1"/>
              <a:t>berbuat</a:t>
            </a:r>
            <a:r>
              <a:rPr lang="en-US" dirty="0"/>
              <a:t> </a:t>
            </a:r>
            <a:r>
              <a:rPr lang="en-US" dirty="0" err="1"/>
              <a:t>dan</a:t>
            </a:r>
            <a:r>
              <a:rPr lang="en-US" dirty="0"/>
              <a:t> </a:t>
            </a:r>
            <a:r>
              <a:rPr lang="en-US" dirty="0" err="1"/>
              <a:t>perasaan</a:t>
            </a:r>
            <a:r>
              <a:rPr lang="en-US" dirty="0"/>
              <a:t> </a:t>
            </a:r>
            <a:r>
              <a:rPr lang="en-US" dirty="0" err="1"/>
              <a:t>inimerupakan</a:t>
            </a:r>
            <a:r>
              <a:rPr lang="en-US" dirty="0"/>
              <a:t> </a:t>
            </a:r>
            <a:r>
              <a:rPr lang="en-US" dirty="0" err="1"/>
              <a:t>motivasi</a:t>
            </a:r>
            <a:r>
              <a:rPr lang="en-US" dirty="0"/>
              <a:t> </a:t>
            </a:r>
            <a:r>
              <a:rPr lang="en-US" dirty="0" err="1"/>
              <a:t>dalam</a:t>
            </a:r>
            <a:r>
              <a:rPr lang="en-US" dirty="0"/>
              <a:t> </a:t>
            </a:r>
            <a:r>
              <a:rPr lang="en-US" dirty="0" err="1"/>
              <a:t>ilmu</a:t>
            </a:r>
            <a:r>
              <a:rPr lang="en-US" dirty="0"/>
              <a:t> </a:t>
            </a:r>
            <a:r>
              <a:rPr lang="en-US" dirty="0" err="1"/>
              <a:t>pengetahuan</a:t>
            </a:r>
            <a:endParaRPr lang="en-US" dirty="0"/>
          </a:p>
          <a:p>
            <a:pPr marL="571500" indent="-457200">
              <a:buFont typeface="+mj-lt"/>
              <a:buAutoNum type="alphaLcPeriod" startAt="2"/>
            </a:pPr>
            <a:r>
              <a:rPr lang="en-US" dirty="0" err="1"/>
              <a:t>Perasaan</a:t>
            </a:r>
            <a:r>
              <a:rPr lang="en-US" dirty="0"/>
              <a:t> </a:t>
            </a:r>
            <a:r>
              <a:rPr lang="en-US" dirty="0" err="1"/>
              <a:t>Kesusilaan</a:t>
            </a:r>
            <a:r>
              <a:rPr lang="en-US" dirty="0"/>
              <a:t> </a:t>
            </a:r>
          </a:p>
          <a:p>
            <a:pPr marL="114300" indent="0">
              <a:buNone/>
            </a:pPr>
            <a:r>
              <a:rPr lang="en-US" dirty="0"/>
              <a:t>	</a:t>
            </a:r>
            <a:r>
              <a:rPr lang="en-US" dirty="0" err="1"/>
              <a:t>Perasaan</a:t>
            </a:r>
            <a:r>
              <a:rPr lang="en-US" dirty="0"/>
              <a:t> </a:t>
            </a:r>
            <a:r>
              <a:rPr lang="en-US" dirty="0" err="1"/>
              <a:t>ini</a:t>
            </a:r>
            <a:r>
              <a:rPr lang="en-US" dirty="0"/>
              <a:t> </a:t>
            </a:r>
            <a:r>
              <a:rPr lang="en-US" dirty="0" err="1"/>
              <a:t>timbul</a:t>
            </a:r>
            <a:r>
              <a:rPr lang="en-US" dirty="0"/>
              <a:t> </a:t>
            </a:r>
            <a:r>
              <a:rPr lang="en-US" dirty="0" err="1"/>
              <a:t>apabila</a:t>
            </a:r>
            <a:r>
              <a:rPr lang="en-US" dirty="0"/>
              <a:t> orang </a:t>
            </a:r>
            <a:r>
              <a:rPr lang="en-US" dirty="0" err="1"/>
              <a:t>mengalami</a:t>
            </a:r>
            <a:r>
              <a:rPr lang="en-US" dirty="0"/>
              <a:t> </a:t>
            </a:r>
            <a:r>
              <a:rPr lang="en-US" dirty="0" err="1"/>
              <a:t>hal-hal</a:t>
            </a:r>
            <a:r>
              <a:rPr lang="en-US" dirty="0"/>
              <a:t> yang </a:t>
            </a:r>
            <a:r>
              <a:rPr lang="en-US" dirty="0" err="1"/>
              <a:t>baik</a:t>
            </a:r>
            <a:r>
              <a:rPr lang="en-US" dirty="0"/>
              <a:t> </a:t>
            </a:r>
            <a:r>
              <a:rPr lang="en-US" dirty="0" err="1"/>
              <a:t>atau</a:t>
            </a:r>
            <a:r>
              <a:rPr lang="en-US" dirty="0"/>
              <a:t> </a:t>
            </a:r>
            <a:r>
              <a:rPr lang="en-US" dirty="0" err="1"/>
              <a:t>buruk</a:t>
            </a:r>
            <a:r>
              <a:rPr lang="en-US" dirty="0"/>
              <a:t>. </a:t>
            </a:r>
            <a:r>
              <a:rPr lang="en-US" dirty="0" err="1"/>
              <a:t>Menurut</a:t>
            </a:r>
            <a:r>
              <a:rPr lang="en-US" dirty="0"/>
              <a:t> </a:t>
            </a:r>
            <a:r>
              <a:rPr lang="en-US" dirty="0" err="1"/>
              <a:t>norma-norma</a:t>
            </a:r>
            <a:r>
              <a:rPr lang="en-US" dirty="0"/>
              <a:t> </a:t>
            </a:r>
            <a:r>
              <a:rPr lang="en-US" dirty="0" err="1"/>
              <a:t>kesusilaan</a:t>
            </a:r>
            <a:r>
              <a:rPr lang="en-US" dirty="0"/>
              <a:t>, Hal yang </a:t>
            </a:r>
            <a:r>
              <a:rPr lang="en-US" dirty="0" err="1"/>
              <a:t>baik</a:t>
            </a:r>
            <a:r>
              <a:rPr lang="en-US" dirty="0"/>
              <a:t> </a:t>
            </a:r>
            <a:r>
              <a:rPr lang="en-US" dirty="0" err="1"/>
              <a:t>akan</a:t>
            </a:r>
            <a:r>
              <a:rPr lang="en-US" dirty="0"/>
              <a:t> </a:t>
            </a:r>
            <a:r>
              <a:rPr lang="en-US" dirty="0" err="1"/>
              <a:t>menimbulkan</a:t>
            </a:r>
            <a:r>
              <a:rPr lang="en-US" dirty="0"/>
              <a:t> </a:t>
            </a:r>
            <a:r>
              <a:rPr lang="en-US" dirty="0" err="1"/>
              <a:t>perasaan</a:t>
            </a:r>
            <a:r>
              <a:rPr lang="en-US" dirty="0"/>
              <a:t> </a:t>
            </a:r>
            <a:r>
              <a:rPr lang="en-US" dirty="0" err="1"/>
              <a:t>senang</a:t>
            </a:r>
            <a:r>
              <a:rPr lang="en-US" dirty="0"/>
              <a:t> </a:t>
            </a:r>
            <a:r>
              <a:rPr lang="en-US" dirty="0" err="1"/>
              <a:t>atau</a:t>
            </a:r>
            <a:r>
              <a:rPr lang="en-US" dirty="0"/>
              <a:t> </a:t>
            </a:r>
            <a:r>
              <a:rPr lang="en-US" dirty="0" err="1"/>
              <a:t>positif</a:t>
            </a:r>
            <a:r>
              <a:rPr lang="en-US" dirty="0"/>
              <a:t>, </a:t>
            </a:r>
            <a:r>
              <a:rPr lang="en-US" dirty="0" err="1"/>
              <a:t>sedangkan</a:t>
            </a:r>
            <a:r>
              <a:rPr lang="en-US" dirty="0"/>
              <a:t> </a:t>
            </a:r>
            <a:r>
              <a:rPr lang="en-US" dirty="0" err="1"/>
              <a:t>hal</a:t>
            </a:r>
            <a:r>
              <a:rPr lang="en-US" dirty="0"/>
              <a:t> yang </a:t>
            </a:r>
            <a:r>
              <a:rPr lang="en-US" dirty="0" err="1"/>
              <a:t>tidak</a:t>
            </a:r>
            <a:r>
              <a:rPr lang="en-US" dirty="0"/>
              <a:t> </a:t>
            </a:r>
            <a:r>
              <a:rPr lang="en-US" dirty="0" err="1"/>
              <a:t>baik</a:t>
            </a:r>
            <a:r>
              <a:rPr lang="en-US" dirty="0"/>
              <a:t> </a:t>
            </a:r>
            <a:r>
              <a:rPr lang="en-US" dirty="0" err="1"/>
              <a:t>akan</a:t>
            </a:r>
            <a:r>
              <a:rPr lang="en-US" dirty="0"/>
              <a:t> </a:t>
            </a:r>
            <a:r>
              <a:rPr lang="en-US" dirty="0" err="1"/>
              <a:t>menimbulkan</a:t>
            </a:r>
            <a:r>
              <a:rPr lang="en-US" dirty="0"/>
              <a:t> </a:t>
            </a:r>
            <a:r>
              <a:rPr lang="en-US" dirty="0" err="1"/>
              <a:t>perasaan</a:t>
            </a:r>
            <a:r>
              <a:rPr lang="en-US" dirty="0"/>
              <a:t> yang </a:t>
            </a:r>
            <a:r>
              <a:rPr lang="en-US" dirty="0" err="1"/>
              <a:t>tidak</a:t>
            </a:r>
            <a:r>
              <a:rPr lang="en-US" dirty="0"/>
              <a:t> </a:t>
            </a:r>
            <a:r>
              <a:rPr lang="en-US" dirty="0" err="1"/>
              <a:t>senang</a:t>
            </a:r>
            <a:r>
              <a:rPr lang="en-US" dirty="0"/>
              <a:t> </a:t>
            </a:r>
            <a:r>
              <a:rPr lang="en-US" dirty="0" err="1"/>
              <a:t>atau</a:t>
            </a:r>
            <a:r>
              <a:rPr lang="en-US" dirty="0"/>
              <a:t> </a:t>
            </a:r>
            <a:r>
              <a:rPr lang="en-US" dirty="0" err="1"/>
              <a:t>negatif</a:t>
            </a:r>
            <a:endParaRPr lang="en-US" dirty="0"/>
          </a:p>
          <a:p>
            <a:pPr marL="571500" indent="-457200">
              <a:buFont typeface="+mj-lt"/>
              <a:buAutoNum type="alphaLcPeriod" startAt="3"/>
            </a:pPr>
            <a:r>
              <a:rPr lang="en-US" dirty="0" err="1"/>
              <a:t>Perasaan</a:t>
            </a:r>
            <a:r>
              <a:rPr lang="en-US" dirty="0"/>
              <a:t> </a:t>
            </a:r>
            <a:r>
              <a:rPr lang="en-US" dirty="0" err="1"/>
              <a:t>keindahan</a:t>
            </a:r>
            <a:r>
              <a:rPr lang="en-US" dirty="0"/>
              <a:t> </a:t>
            </a:r>
            <a:r>
              <a:rPr lang="en-US" dirty="0" err="1"/>
              <a:t>atau</a:t>
            </a:r>
            <a:r>
              <a:rPr lang="en-US" dirty="0"/>
              <a:t> </a:t>
            </a:r>
            <a:r>
              <a:rPr lang="en-US" dirty="0" err="1"/>
              <a:t>perasaan</a:t>
            </a:r>
            <a:r>
              <a:rPr lang="en-US" dirty="0"/>
              <a:t> </a:t>
            </a:r>
            <a:r>
              <a:rPr lang="en-US" dirty="0" err="1"/>
              <a:t>estetika</a:t>
            </a:r>
            <a:endParaRPr lang="en-US" dirty="0"/>
          </a:p>
          <a:p>
            <a:pPr marL="114300" indent="0">
              <a:buNone/>
            </a:pPr>
            <a:r>
              <a:rPr lang="en-US" dirty="0"/>
              <a:t>	</a:t>
            </a:r>
            <a:r>
              <a:rPr lang="en-US" dirty="0" err="1"/>
              <a:t>Perasaan</a:t>
            </a:r>
            <a:r>
              <a:rPr lang="en-US" dirty="0"/>
              <a:t> </a:t>
            </a:r>
            <a:r>
              <a:rPr lang="en-US" dirty="0" err="1"/>
              <a:t>ini</a:t>
            </a:r>
            <a:r>
              <a:rPr lang="en-US" dirty="0"/>
              <a:t> </a:t>
            </a:r>
            <a:r>
              <a:rPr lang="en-US" dirty="0" err="1"/>
              <a:t>timbul</a:t>
            </a:r>
            <a:r>
              <a:rPr lang="en-US" dirty="0"/>
              <a:t> </a:t>
            </a:r>
            <a:r>
              <a:rPr lang="en-US" dirty="0" err="1"/>
              <a:t>apabila</a:t>
            </a:r>
            <a:r>
              <a:rPr lang="en-US" dirty="0"/>
              <a:t> </a:t>
            </a:r>
            <a:r>
              <a:rPr lang="en-US" dirty="0" err="1"/>
              <a:t>seseorang</a:t>
            </a:r>
            <a:r>
              <a:rPr lang="en-US" dirty="0"/>
              <a:t> </a:t>
            </a:r>
            <a:r>
              <a:rPr lang="en-US" dirty="0" err="1"/>
              <a:t>mengalami</a:t>
            </a:r>
            <a:r>
              <a:rPr lang="en-US" dirty="0"/>
              <a:t> </a:t>
            </a:r>
            <a:r>
              <a:rPr lang="en-US" dirty="0" err="1"/>
              <a:t>sesuatu</a:t>
            </a:r>
            <a:r>
              <a:rPr lang="en-US" dirty="0"/>
              <a:t> yang </a:t>
            </a:r>
            <a:r>
              <a:rPr lang="en-US" dirty="0" err="1"/>
              <a:t>indah</a:t>
            </a:r>
            <a:r>
              <a:rPr lang="en-US" dirty="0"/>
              <a:t> </a:t>
            </a:r>
            <a:r>
              <a:rPr lang="en-US" dirty="0" err="1"/>
              <a:t>atau</a:t>
            </a:r>
            <a:r>
              <a:rPr lang="en-US" dirty="0"/>
              <a:t> </a:t>
            </a:r>
            <a:r>
              <a:rPr lang="en-US" dirty="0" err="1"/>
              <a:t>tidak</a:t>
            </a:r>
            <a:r>
              <a:rPr lang="en-US" dirty="0"/>
              <a:t> </a:t>
            </a:r>
            <a:r>
              <a:rPr lang="en-US" dirty="0" err="1"/>
              <a:t>indah</a:t>
            </a:r>
            <a:r>
              <a:rPr lang="en-US" dirty="0"/>
              <a:t>. Orang </a:t>
            </a:r>
            <a:r>
              <a:rPr lang="en-US" dirty="0" err="1"/>
              <a:t>akan</a:t>
            </a:r>
            <a:r>
              <a:rPr lang="en-US" dirty="0"/>
              <a:t> </a:t>
            </a:r>
            <a:r>
              <a:rPr lang="en-US" dirty="0" err="1"/>
              <a:t>mengalami</a:t>
            </a:r>
            <a:r>
              <a:rPr lang="en-US" dirty="0"/>
              <a:t> </a:t>
            </a:r>
            <a:r>
              <a:rPr lang="en-US" dirty="0" err="1"/>
              <a:t>perasaan</a:t>
            </a:r>
            <a:r>
              <a:rPr lang="en-US" dirty="0"/>
              <a:t> </a:t>
            </a:r>
            <a:r>
              <a:rPr lang="en-US" dirty="0" err="1"/>
              <a:t>senang</a:t>
            </a:r>
            <a:r>
              <a:rPr lang="en-US" dirty="0"/>
              <a:t> </a:t>
            </a:r>
            <a:r>
              <a:rPr lang="en-US" dirty="0" err="1"/>
              <a:t>bila</a:t>
            </a:r>
            <a:r>
              <a:rPr lang="en-US" dirty="0"/>
              <a:t> </a:t>
            </a:r>
            <a:r>
              <a:rPr lang="en-US" dirty="0" err="1"/>
              <a:t>mempersepsi</a:t>
            </a:r>
            <a:r>
              <a:rPr lang="en-US" dirty="0"/>
              <a:t> </a:t>
            </a:r>
            <a:r>
              <a:rPr lang="en-US" dirty="0" err="1"/>
              <a:t>sesuatu</a:t>
            </a:r>
            <a:r>
              <a:rPr lang="en-US" dirty="0"/>
              <a:t> yang </a:t>
            </a:r>
            <a:r>
              <a:rPr lang="en-US" dirty="0" err="1"/>
              <a:t>indah</a:t>
            </a:r>
            <a:r>
              <a:rPr lang="en-US" dirty="0"/>
              <a:t> </a:t>
            </a:r>
            <a:r>
              <a:rPr lang="en-US" dirty="0" err="1"/>
              <a:t>demikian</a:t>
            </a:r>
            <a:r>
              <a:rPr lang="en-US" dirty="0"/>
              <a:t> </a:t>
            </a:r>
            <a:r>
              <a:rPr lang="en-US" dirty="0" err="1"/>
              <a:t>juga</a:t>
            </a:r>
            <a:r>
              <a:rPr lang="en-US" dirty="0"/>
              <a:t> </a:t>
            </a:r>
            <a:r>
              <a:rPr lang="en-US" dirty="0" err="1"/>
              <a:t>sebaliknya</a:t>
            </a:r>
            <a:r>
              <a:rPr lang="en-US" dirty="0"/>
              <a:t> orang </a:t>
            </a:r>
            <a:r>
              <a:rPr lang="en-US" dirty="0" err="1"/>
              <a:t>merasa</a:t>
            </a:r>
            <a:r>
              <a:rPr lang="en-US" dirty="0"/>
              <a:t> </a:t>
            </a:r>
            <a:r>
              <a:rPr lang="en-US" dirty="0" err="1"/>
              <a:t>tidak</a:t>
            </a:r>
            <a:r>
              <a:rPr lang="en-US" dirty="0"/>
              <a:t> </a:t>
            </a:r>
            <a:r>
              <a:rPr lang="en-US" dirty="0" err="1"/>
              <a:t>senang</a:t>
            </a:r>
            <a:r>
              <a:rPr lang="en-US" dirty="0"/>
              <a:t> </a:t>
            </a:r>
            <a:r>
              <a:rPr lang="en-US" dirty="0" err="1"/>
              <a:t>bila</a:t>
            </a:r>
            <a:r>
              <a:rPr lang="en-US" dirty="0"/>
              <a:t> </a:t>
            </a:r>
            <a:r>
              <a:rPr lang="en-US" dirty="0" err="1"/>
              <a:t>mempersepsi</a:t>
            </a:r>
            <a:r>
              <a:rPr lang="en-US" dirty="0"/>
              <a:t> </a:t>
            </a:r>
            <a:r>
              <a:rPr lang="en-US" dirty="0" err="1"/>
              <a:t>sesuau</a:t>
            </a:r>
            <a:r>
              <a:rPr lang="en-US" dirty="0"/>
              <a:t> yang </a:t>
            </a:r>
            <a:r>
              <a:rPr lang="en-US" dirty="0" err="1"/>
              <a:t>tidak</a:t>
            </a:r>
            <a:r>
              <a:rPr lang="en-US" dirty="0"/>
              <a:t> </a:t>
            </a:r>
            <a:r>
              <a:rPr lang="en-US" dirty="0" err="1"/>
              <a:t>indah</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2060848"/>
            <a:ext cx="9587408" cy="4339952"/>
          </a:xfrm>
        </p:spPr>
        <p:txBody>
          <a:bodyPr>
            <a:normAutofit fontScale="85000" lnSpcReduction="20000"/>
          </a:bodyPr>
          <a:lstStyle/>
          <a:p>
            <a:pPr marL="571500" indent="-457200" algn="just">
              <a:buFont typeface="+mj-lt"/>
              <a:buAutoNum type="alphaLcPeriod" startAt="4"/>
            </a:pPr>
            <a:r>
              <a:rPr lang="en-US" dirty="0" err="1"/>
              <a:t>Perasaan</a:t>
            </a:r>
            <a:r>
              <a:rPr lang="en-US" dirty="0"/>
              <a:t> </a:t>
            </a:r>
            <a:r>
              <a:rPr lang="en-US" dirty="0" err="1"/>
              <a:t>Kemasyarakatan</a:t>
            </a:r>
            <a:r>
              <a:rPr lang="en-US" dirty="0"/>
              <a:t>/ </a:t>
            </a:r>
            <a:r>
              <a:rPr lang="en-US" dirty="0" err="1"/>
              <a:t>Perasaan</a:t>
            </a:r>
            <a:r>
              <a:rPr lang="en-US" dirty="0"/>
              <a:t> </a:t>
            </a:r>
            <a:r>
              <a:rPr lang="en-US" dirty="0" err="1"/>
              <a:t>sosial</a:t>
            </a:r>
            <a:endParaRPr lang="en-US" dirty="0"/>
          </a:p>
          <a:p>
            <a:pPr marL="411480" lvl="1" indent="0" algn="just">
              <a:buNone/>
            </a:pPr>
            <a:r>
              <a:rPr lang="en-US" dirty="0"/>
              <a:t>	</a:t>
            </a:r>
            <a:r>
              <a:rPr lang="en-US" dirty="0" err="1"/>
              <a:t>Perasaan</a:t>
            </a:r>
            <a:r>
              <a:rPr lang="en-US" dirty="0"/>
              <a:t> </a:t>
            </a:r>
            <a:r>
              <a:rPr lang="en-US" dirty="0" err="1"/>
              <a:t>ini</a:t>
            </a:r>
            <a:r>
              <a:rPr lang="en-US" dirty="0"/>
              <a:t> </a:t>
            </a:r>
            <a:r>
              <a:rPr lang="en-US" dirty="0" err="1"/>
              <a:t>timbul</a:t>
            </a:r>
            <a:r>
              <a:rPr lang="en-US" dirty="0"/>
              <a:t> </a:t>
            </a:r>
            <a:r>
              <a:rPr lang="en-US" dirty="0" err="1"/>
              <a:t>dalam</a:t>
            </a:r>
            <a:r>
              <a:rPr lang="en-US" dirty="0"/>
              <a:t> </a:t>
            </a:r>
            <a:r>
              <a:rPr lang="en-US" dirty="0" err="1"/>
              <a:t>hubungannya</a:t>
            </a:r>
            <a:r>
              <a:rPr lang="en-US" dirty="0"/>
              <a:t> </a:t>
            </a:r>
            <a:r>
              <a:rPr lang="en-US" dirty="0" err="1"/>
              <a:t>dengan</a:t>
            </a:r>
            <a:r>
              <a:rPr lang="en-US" dirty="0"/>
              <a:t> </a:t>
            </a:r>
            <a:r>
              <a:rPr lang="en-US" dirty="0" err="1"/>
              <a:t>interaksi</a:t>
            </a:r>
            <a:r>
              <a:rPr lang="en-US" dirty="0"/>
              <a:t> </a:t>
            </a:r>
            <a:r>
              <a:rPr lang="en-US" dirty="0" err="1"/>
              <a:t>sosial</a:t>
            </a:r>
            <a:r>
              <a:rPr lang="en-US" dirty="0"/>
              <a:t> </a:t>
            </a:r>
            <a:r>
              <a:rPr lang="en-US" dirty="0" err="1"/>
              <a:t>yaitu</a:t>
            </a:r>
            <a:r>
              <a:rPr lang="en-US" dirty="0"/>
              <a:t> </a:t>
            </a:r>
            <a:r>
              <a:rPr lang="en-US" dirty="0" err="1"/>
              <a:t>hubungan</a:t>
            </a:r>
            <a:r>
              <a:rPr lang="en-US" dirty="0"/>
              <a:t> </a:t>
            </a:r>
            <a:r>
              <a:rPr lang="en-US" dirty="0" err="1"/>
              <a:t>individu</a:t>
            </a:r>
            <a:r>
              <a:rPr lang="en-US" dirty="0"/>
              <a:t> </a:t>
            </a:r>
            <a:r>
              <a:rPr lang="en-US" dirty="0" err="1"/>
              <a:t>satu</a:t>
            </a:r>
            <a:r>
              <a:rPr lang="en-US" dirty="0"/>
              <a:t> </a:t>
            </a:r>
            <a:r>
              <a:rPr lang="en-US" dirty="0" err="1"/>
              <a:t>dengan</a:t>
            </a:r>
            <a:r>
              <a:rPr lang="en-US" dirty="0"/>
              <a:t> </a:t>
            </a:r>
            <a:r>
              <a:rPr lang="en-US" dirty="0" err="1"/>
              <a:t>individu</a:t>
            </a:r>
            <a:r>
              <a:rPr lang="en-US" dirty="0"/>
              <a:t> lain. </a:t>
            </a:r>
            <a:r>
              <a:rPr lang="en-US" dirty="0" err="1"/>
              <a:t>Perasaan</a:t>
            </a:r>
            <a:r>
              <a:rPr lang="en-US" dirty="0"/>
              <a:t> </a:t>
            </a:r>
            <a:r>
              <a:rPr lang="en-US" dirty="0" err="1"/>
              <a:t>ini</a:t>
            </a:r>
            <a:r>
              <a:rPr lang="en-US" dirty="0"/>
              <a:t> </a:t>
            </a:r>
            <a:r>
              <a:rPr lang="en-US" dirty="0" err="1"/>
              <a:t>dapat</a:t>
            </a:r>
            <a:r>
              <a:rPr lang="en-US" dirty="0"/>
              <a:t> </a:t>
            </a:r>
            <a:r>
              <a:rPr lang="en-US" dirty="0" err="1"/>
              <a:t>bermacam-macam</a:t>
            </a:r>
            <a:r>
              <a:rPr lang="en-US" dirty="0"/>
              <a:t> </a:t>
            </a:r>
            <a:r>
              <a:rPr lang="en-US" dirty="0" err="1"/>
              <a:t>coraknya</a:t>
            </a:r>
            <a:r>
              <a:rPr lang="en-US" dirty="0"/>
              <a:t>, </a:t>
            </a:r>
            <a:r>
              <a:rPr lang="en-US" dirty="0" err="1"/>
              <a:t>misal</a:t>
            </a:r>
            <a:r>
              <a:rPr lang="en-US" dirty="0"/>
              <a:t> </a:t>
            </a:r>
            <a:r>
              <a:rPr lang="en-US" dirty="0" err="1"/>
              <a:t>perasaan</a:t>
            </a:r>
            <a:r>
              <a:rPr lang="en-US" dirty="0"/>
              <a:t> </a:t>
            </a:r>
            <a:r>
              <a:rPr lang="en-US" dirty="0" err="1"/>
              <a:t>senang</a:t>
            </a:r>
            <a:r>
              <a:rPr lang="en-US" dirty="0"/>
              <a:t> </a:t>
            </a:r>
            <a:r>
              <a:rPr lang="en-US" dirty="0" err="1"/>
              <a:t>atau</a:t>
            </a:r>
            <a:r>
              <a:rPr lang="en-US" dirty="0"/>
              <a:t> </a:t>
            </a:r>
            <a:r>
              <a:rPr lang="en-US" dirty="0" err="1"/>
              <a:t>simpatik</a:t>
            </a:r>
            <a:r>
              <a:rPr lang="en-US" dirty="0"/>
              <a:t>, </a:t>
            </a:r>
            <a:r>
              <a:rPr lang="en-US" dirty="0" err="1"/>
              <a:t>perasaan</a:t>
            </a:r>
            <a:r>
              <a:rPr lang="en-US" dirty="0"/>
              <a:t> </a:t>
            </a:r>
            <a:r>
              <a:rPr lang="en-US" dirty="0" err="1"/>
              <a:t>tidak</a:t>
            </a:r>
            <a:r>
              <a:rPr lang="en-US" dirty="0"/>
              <a:t> </a:t>
            </a:r>
            <a:r>
              <a:rPr lang="en-US" dirty="0" err="1"/>
              <a:t>senang</a:t>
            </a:r>
            <a:r>
              <a:rPr lang="en-US" dirty="0"/>
              <a:t> </a:t>
            </a:r>
            <a:r>
              <a:rPr lang="en-US" dirty="0" err="1"/>
              <a:t>atau</a:t>
            </a:r>
            <a:r>
              <a:rPr lang="en-US" dirty="0"/>
              <a:t> </a:t>
            </a:r>
            <a:r>
              <a:rPr lang="en-US" dirty="0" err="1"/>
              <a:t>antipati</a:t>
            </a:r>
            <a:r>
              <a:rPr lang="en-US" dirty="0"/>
              <a:t>.</a:t>
            </a:r>
          </a:p>
          <a:p>
            <a:pPr marL="411480" lvl="1" indent="0" algn="just">
              <a:buNone/>
            </a:pPr>
            <a:endParaRPr lang="en-US" dirty="0"/>
          </a:p>
          <a:p>
            <a:pPr marL="868680" lvl="1" indent="-457200" algn="just">
              <a:buFont typeface="+mj-lt"/>
              <a:buAutoNum type="alphaLcPeriod" startAt="5"/>
            </a:pPr>
            <a:r>
              <a:rPr lang="en-US" dirty="0" err="1"/>
              <a:t>Perasaan</a:t>
            </a:r>
            <a:r>
              <a:rPr lang="en-US" dirty="0"/>
              <a:t> </a:t>
            </a:r>
            <a:r>
              <a:rPr lang="en-US" dirty="0" err="1"/>
              <a:t>Harga</a:t>
            </a:r>
            <a:r>
              <a:rPr lang="en-US" dirty="0"/>
              <a:t> </a:t>
            </a:r>
            <a:r>
              <a:rPr lang="en-US" dirty="0" err="1"/>
              <a:t>diri</a:t>
            </a:r>
            <a:endParaRPr lang="en-US" dirty="0"/>
          </a:p>
          <a:p>
            <a:pPr marL="411480" lvl="1" indent="0" algn="just">
              <a:buNone/>
            </a:pPr>
            <a:r>
              <a:rPr lang="en-US" dirty="0"/>
              <a:t>	</a:t>
            </a:r>
            <a:r>
              <a:rPr lang="en-US" dirty="0" err="1"/>
              <a:t>Perasaan</a:t>
            </a:r>
            <a:r>
              <a:rPr lang="en-US" dirty="0"/>
              <a:t> </a:t>
            </a:r>
            <a:r>
              <a:rPr lang="en-US" dirty="0" err="1"/>
              <a:t>ini</a:t>
            </a:r>
            <a:r>
              <a:rPr lang="en-US" dirty="0"/>
              <a:t> </a:t>
            </a:r>
            <a:r>
              <a:rPr lang="en-US" dirty="0" err="1"/>
              <a:t>merupakan</a:t>
            </a:r>
            <a:r>
              <a:rPr lang="en-US" dirty="0"/>
              <a:t> </a:t>
            </a:r>
            <a:r>
              <a:rPr lang="en-US" dirty="0" err="1"/>
              <a:t>perasaan</a:t>
            </a:r>
            <a:r>
              <a:rPr lang="en-US" dirty="0"/>
              <a:t> yang </a:t>
            </a:r>
            <a:r>
              <a:rPr lang="en-US" dirty="0" err="1"/>
              <a:t>menyertai</a:t>
            </a:r>
            <a:r>
              <a:rPr lang="en-US" dirty="0"/>
              <a:t> </a:t>
            </a:r>
            <a:r>
              <a:rPr lang="en-US" dirty="0" err="1"/>
              <a:t>harga</a:t>
            </a:r>
            <a:r>
              <a:rPr lang="en-US" dirty="0"/>
              <a:t> </a:t>
            </a:r>
            <a:r>
              <a:rPr lang="en-US" dirty="0" err="1"/>
              <a:t>diri</a:t>
            </a:r>
            <a:r>
              <a:rPr lang="en-US" dirty="0"/>
              <a:t> </a:t>
            </a:r>
            <a:r>
              <a:rPr lang="en-US" dirty="0" err="1"/>
              <a:t>sseorang</a:t>
            </a:r>
            <a:r>
              <a:rPr lang="en-US" dirty="0"/>
              <a:t>. </a:t>
            </a:r>
            <a:r>
              <a:rPr lang="en-US" dirty="0" err="1"/>
              <a:t>Perasaan</a:t>
            </a:r>
            <a:r>
              <a:rPr lang="en-US" dirty="0"/>
              <a:t> </a:t>
            </a:r>
            <a:r>
              <a:rPr lang="en-US" dirty="0" err="1"/>
              <a:t>harga</a:t>
            </a:r>
            <a:r>
              <a:rPr lang="en-US" dirty="0"/>
              <a:t> </a:t>
            </a:r>
            <a:r>
              <a:rPr lang="en-US" dirty="0" err="1"/>
              <a:t>diri</a:t>
            </a:r>
            <a:r>
              <a:rPr lang="en-US" dirty="0"/>
              <a:t> </a:t>
            </a:r>
            <a:r>
              <a:rPr lang="en-US" dirty="0" err="1"/>
              <a:t>ini</a:t>
            </a:r>
            <a:r>
              <a:rPr lang="en-US" dirty="0"/>
              <a:t> </a:t>
            </a:r>
            <a:r>
              <a:rPr lang="en-US" dirty="0" err="1"/>
              <a:t>dapat</a:t>
            </a:r>
            <a:r>
              <a:rPr lang="en-US" dirty="0"/>
              <a:t> </a:t>
            </a:r>
            <a:r>
              <a:rPr lang="en-US" dirty="0" err="1"/>
              <a:t>positif</a:t>
            </a:r>
            <a:r>
              <a:rPr lang="en-US" dirty="0"/>
              <a:t> </a:t>
            </a:r>
            <a:r>
              <a:rPr lang="en-US" dirty="0" err="1"/>
              <a:t>yaitu</a:t>
            </a:r>
            <a:r>
              <a:rPr lang="en-US" dirty="0"/>
              <a:t> </a:t>
            </a:r>
            <a:r>
              <a:rPr lang="en-US" dirty="0" err="1"/>
              <a:t>apabila</a:t>
            </a:r>
            <a:r>
              <a:rPr lang="en-US" dirty="0"/>
              <a:t> </a:t>
            </a:r>
            <a:r>
              <a:rPr lang="en-US" dirty="0" err="1"/>
              <a:t>individu</a:t>
            </a:r>
            <a:r>
              <a:rPr lang="en-US" dirty="0"/>
              <a:t> </a:t>
            </a:r>
            <a:r>
              <a:rPr lang="en-US" dirty="0" err="1"/>
              <a:t>dapat</a:t>
            </a:r>
            <a:r>
              <a:rPr lang="en-US" dirty="0"/>
              <a:t> </a:t>
            </a:r>
            <a:r>
              <a:rPr lang="en-US" dirty="0" err="1"/>
              <a:t>menghargai</a:t>
            </a:r>
            <a:r>
              <a:rPr lang="en-US" dirty="0"/>
              <a:t> </a:t>
            </a:r>
            <a:r>
              <a:rPr lang="en-US" dirty="0" err="1"/>
              <a:t>dirinya</a:t>
            </a:r>
            <a:r>
              <a:rPr lang="en-US" dirty="0"/>
              <a:t> </a:t>
            </a:r>
            <a:r>
              <a:rPr lang="en-US" dirty="0" err="1"/>
              <a:t>sendiri</a:t>
            </a:r>
            <a:r>
              <a:rPr lang="en-US" dirty="0"/>
              <a:t> </a:t>
            </a:r>
            <a:r>
              <a:rPr lang="en-US" dirty="0" err="1"/>
              <a:t>dengan</a:t>
            </a:r>
            <a:r>
              <a:rPr lang="en-US" dirty="0"/>
              <a:t> </a:t>
            </a:r>
            <a:r>
              <a:rPr lang="en-US" dirty="0" err="1"/>
              <a:t>cara</a:t>
            </a:r>
            <a:r>
              <a:rPr lang="en-US" dirty="0"/>
              <a:t> </a:t>
            </a:r>
            <a:r>
              <a:rPr lang="en-US" dirty="0" err="1"/>
              <a:t>baik</a:t>
            </a:r>
            <a:r>
              <a:rPr lang="en-US" dirty="0"/>
              <a:t>, </a:t>
            </a:r>
            <a:r>
              <a:rPr lang="en-US" dirty="0" err="1"/>
              <a:t>tetapi</a:t>
            </a:r>
            <a:r>
              <a:rPr lang="en-US" dirty="0"/>
              <a:t> </a:t>
            </a:r>
            <a:r>
              <a:rPr lang="en-US" dirty="0" err="1"/>
              <a:t>sebaliknya</a:t>
            </a:r>
            <a:r>
              <a:rPr lang="en-US" dirty="0"/>
              <a:t> </a:t>
            </a:r>
            <a:r>
              <a:rPr lang="en-US" dirty="0" err="1"/>
              <a:t>perasaan</a:t>
            </a:r>
            <a:r>
              <a:rPr lang="en-US" dirty="0"/>
              <a:t> </a:t>
            </a:r>
            <a:r>
              <a:rPr lang="en-US" dirty="0" err="1"/>
              <a:t>harga</a:t>
            </a:r>
            <a:r>
              <a:rPr lang="en-US" dirty="0"/>
              <a:t> </a:t>
            </a:r>
            <a:r>
              <a:rPr lang="en-US" dirty="0" err="1"/>
              <a:t>diri</a:t>
            </a:r>
            <a:r>
              <a:rPr lang="en-US" dirty="0"/>
              <a:t> </a:t>
            </a:r>
            <a:r>
              <a:rPr lang="en-US" dirty="0" err="1"/>
              <a:t>ini</a:t>
            </a:r>
            <a:r>
              <a:rPr lang="en-US" dirty="0"/>
              <a:t> </a:t>
            </a:r>
            <a:r>
              <a:rPr lang="en-US" dirty="0" err="1"/>
              <a:t>dapat</a:t>
            </a:r>
            <a:r>
              <a:rPr lang="en-US" dirty="0"/>
              <a:t> </a:t>
            </a:r>
            <a:r>
              <a:rPr lang="en-US" dirty="0" err="1"/>
              <a:t>negatif</a:t>
            </a:r>
            <a:r>
              <a:rPr lang="en-US" dirty="0"/>
              <a:t> </a:t>
            </a:r>
            <a:r>
              <a:rPr lang="en-US" dirty="0" err="1"/>
              <a:t>yaitu</a:t>
            </a:r>
            <a:r>
              <a:rPr lang="en-US" dirty="0"/>
              <a:t> </a:t>
            </a:r>
            <a:r>
              <a:rPr lang="en-US" dirty="0" err="1"/>
              <a:t>apabila</a:t>
            </a:r>
            <a:r>
              <a:rPr lang="en-US" dirty="0"/>
              <a:t> </a:t>
            </a:r>
            <a:r>
              <a:rPr lang="en-US" dirty="0" err="1"/>
              <a:t>seseorang</a:t>
            </a:r>
            <a:r>
              <a:rPr lang="en-US" dirty="0"/>
              <a:t> </a:t>
            </a:r>
            <a:r>
              <a:rPr lang="en-US" dirty="0" err="1"/>
              <a:t>tidak</a:t>
            </a:r>
            <a:r>
              <a:rPr lang="en-US" dirty="0"/>
              <a:t> </a:t>
            </a:r>
            <a:r>
              <a:rPr lang="en-US" dirty="0" err="1"/>
              <a:t>dapat</a:t>
            </a:r>
            <a:r>
              <a:rPr lang="en-US" dirty="0"/>
              <a:t> </a:t>
            </a:r>
            <a:r>
              <a:rPr lang="en-US" dirty="0" err="1"/>
              <a:t>menghargai</a:t>
            </a:r>
            <a:r>
              <a:rPr lang="en-US" dirty="0"/>
              <a:t> </a:t>
            </a:r>
            <a:r>
              <a:rPr lang="en-US" dirty="0" err="1"/>
              <a:t>dirinya</a:t>
            </a:r>
            <a:r>
              <a:rPr lang="en-US" dirty="0"/>
              <a:t> </a:t>
            </a:r>
            <a:r>
              <a:rPr lang="en-US" dirty="0" err="1"/>
              <a:t>secara</a:t>
            </a:r>
            <a:r>
              <a:rPr lang="en-US" dirty="0"/>
              <a:t> </a:t>
            </a:r>
            <a:r>
              <a:rPr lang="en-US" dirty="0" err="1"/>
              <a:t>baik</a:t>
            </a:r>
            <a:r>
              <a:rPr lang="en-US" dirty="0"/>
              <a:t>.</a:t>
            </a:r>
          </a:p>
          <a:p>
            <a:pPr marL="868680" lvl="1" indent="-457200">
              <a:buFont typeface="+mj-lt"/>
              <a:buAutoNum type="alphaLcPeriod" startAt="6"/>
            </a:pPr>
            <a:r>
              <a:rPr lang="en-US" dirty="0" err="1"/>
              <a:t>Perasaan</a:t>
            </a:r>
            <a:r>
              <a:rPr lang="en-US" dirty="0"/>
              <a:t> </a:t>
            </a:r>
            <a:r>
              <a:rPr lang="en-US" dirty="0" err="1"/>
              <a:t>KeTuhanan</a:t>
            </a:r>
            <a:endParaRPr lang="en-US" dirty="0"/>
          </a:p>
          <a:p>
            <a:pPr marL="411480" lvl="1" indent="0">
              <a:buNone/>
            </a:pPr>
            <a:r>
              <a:rPr lang="en-US" dirty="0"/>
              <a:t>	</a:t>
            </a:r>
            <a:r>
              <a:rPr lang="en-US" dirty="0" err="1"/>
              <a:t>Perasaan</a:t>
            </a:r>
            <a:r>
              <a:rPr lang="en-US" dirty="0"/>
              <a:t> </a:t>
            </a:r>
            <a:r>
              <a:rPr lang="en-US" dirty="0" err="1"/>
              <a:t>ini</a:t>
            </a:r>
            <a:r>
              <a:rPr lang="en-US" dirty="0"/>
              <a:t> </a:t>
            </a:r>
            <a:r>
              <a:rPr lang="en-US" dirty="0" err="1"/>
              <a:t>timbul</a:t>
            </a:r>
            <a:r>
              <a:rPr lang="en-US" dirty="0"/>
              <a:t> </a:t>
            </a:r>
            <a:r>
              <a:rPr lang="en-US" dirty="0" err="1"/>
              <a:t>menyertai</a:t>
            </a:r>
            <a:r>
              <a:rPr lang="en-US" dirty="0"/>
              <a:t> </a:t>
            </a:r>
            <a:r>
              <a:rPr lang="en-US" dirty="0" err="1"/>
              <a:t>kepercayaan</a:t>
            </a:r>
            <a:r>
              <a:rPr lang="en-US" dirty="0"/>
              <a:t> </a:t>
            </a:r>
            <a:r>
              <a:rPr lang="en-US" dirty="0" err="1"/>
              <a:t>terhadap</a:t>
            </a:r>
            <a:r>
              <a:rPr lang="en-US" dirty="0"/>
              <a:t> </a:t>
            </a:r>
            <a:r>
              <a:rPr lang="en-US" dirty="0" err="1"/>
              <a:t>Tuhan</a:t>
            </a:r>
            <a:r>
              <a:rPr lang="en-US" dirty="0"/>
              <a:t> yang </a:t>
            </a:r>
            <a:r>
              <a:rPr lang="en-US" dirty="0" err="1"/>
              <a:t>mempunyai</a:t>
            </a:r>
            <a:r>
              <a:rPr lang="en-US" dirty="0"/>
              <a:t> </a:t>
            </a:r>
            <a:r>
              <a:rPr lang="en-US" dirty="0" err="1"/>
              <a:t>sifat</a:t>
            </a:r>
            <a:r>
              <a:rPr lang="en-US" dirty="0"/>
              <a:t> </a:t>
            </a:r>
            <a:r>
              <a:rPr lang="en-US" dirty="0" err="1"/>
              <a:t>serba</a:t>
            </a:r>
            <a:r>
              <a:rPr lang="en-US" dirty="0"/>
              <a:t> </a:t>
            </a:r>
            <a:r>
              <a:rPr lang="en-US" dirty="0" err="1"/>
              <a:t>sempurna</a:t>
            </a:r>
            <a:r>
              <a:rPr lang="en-US" dirty="0"/>
              <a:t>. </a:t>
            </a:r>
            <a:r>
              <a:rPr lang="en-US" dirty="0" err="1"/>
              <a:t>Perasaan</a:t>
            </a:r>
            <a:r>
              <a:rPr lang="en-US" dirty="0"/>
              <a:t> </a:t>
            </a:r>
            <a:r>
              <a:rPr lang="en-US" dirty="0" err="1"/>
              <a:t>ini</a:t>
            </a:r>
            <a:r>
              <a:rPr lang="en-US" dirty="0"/>
              <a:t> </a:t>
            </a:r>
            <a:r>
              <a:rPr lang="en-US" dirty="0" err="1"/>
              <a:t>akan</a:t>
            </a:r>
            <a:r>
              <a:rPr lang="en-US" dirty="0"/>
              <a:t> </a:t>
            </a:r>
            <a:r>
              <a:rPr lang="en-US" dirty="0" err="1"/>
              <a:t>mendorong</a:t>
            </a:r>
            <a:r>
              <a:rPr lang="en-US" dirty="0"/>
              <a:t> </a:t>
            </a:r>
            <a:r>
              <a:rPr lang="en-US" dirty="0" err="1"/>
              <a:t>seseorang</a:t>
            </a:r>
            <a:r>
              <a:rPr lang="en-US" dirty="0"/>
              <a:t> </a:t>
            </a:r>
            <a:r>
              <a:rPr lang="en-US" dirty="0" err="1"/>
              <a:t>berbuat</a:t>
            </a:r>
            <a:r>
              <a:rPr lang="en-US" dirty="0"/>
              <a:t> </a:t>
            </a:r>
            <a:r>
              <a:rPr lang="en-US" dirty="0" err="1"/>
              <a:t>baik</a:t>
            </a:r>
            <a:r>
              <a:rPr lang="en-US" dirty="0"/>
              <a:t>. Orang </a:t>
            </a:r>
            <a:r>
              <a:rPr lang="en-US" dirty="0" err="1"/>
              <a:t>akan</a:t>
            </a:r>
            <a:r>
              <a:rPr lang="en-US" dirty="0"/>
              <a:t> </a:t>
            </a:r>
            <a:r>
              <a:rPr lang="en-US" dirty="0" err="1"/>
              <a:t>merasa</a:t>
            </a:r>
            <a:r>
              <a:rPr lang="en-US" dirty="0"/>
              <a:t> </a:t>
            </a:r>
            <a:r>
              <a:rPr lang="en-US" dirty="0" err="1"/>
              <a:t>senang</a:t>
            </a:r>
            <a:r>
              <a:rPr lang="en-US" dirty="0"/>
              <a:t> </a:t>
            </a:r>
            <a:r>
              <a:rPr lang="en-US" dirty="0" err="1"/>
              <a:t>atau</a:t>
            </a:r>
            <a:r>
              <a:rPr lang="en-US" dirty="0"/>
              <a:t> </a:t>
            </a:r>
            <a:r>
              <a:rPr lang="en-US" dirty="0" err="1"/>
              <a:t>bahagia</a:t>
            </a:r>
            <a:r>
              <a:rPr lang="en-US" dirty="0"/>
              <a:t> </a:t>
            </a:r>
            <a:r>
              <a:rPr lang="en-US" dirty="0" err="1"/>
              <a:t>bila</a:t>
            </a:r>
            <a:r>
              <a:rPr lang="en-US" dirty="0"/>
              <a:t> </a:t>
            </a:r>
            <a:r>
              <a:rPr lang="en-US" dirty="0" err="1"/>
              <a:t>menjalankan</a:t>
            </a:r>
            <a:r>
              <a:rPr lang="en-US" dirty="0"/>
              <a:t> </a:t>
            </a:r>
            <a:r>
              <a:rPr lang="en-US" dirty="0" err="1"/>
              <a:t>perintahNya</a:t>
            </a:r>
            <a:r>
              <a:rPr lang="en-US" dirty="0"/>
              <a:t> </a:t>
            </a:r>
            <a:r>
              <a:rPr lang="en-US" dirty="0" err="1"/>
              <a:t>sebaliknya</a:t>
            </a:r>
            <a:r>
              <a:rPr lang="en-US" dirty="0"/>
              <a:t> orang </a:t>
            </a:r>
            <a:r>
              <a:rPr lang="en-US" dirty="0" err="1"/>
              <a:t>akan</a:t>
            </a:r>
            <a:r>
              <a:rPr lang="en-US" dirty="0"/>
              <a:t> </a:t>
            </a:r>
            <a:r>
              <a:rPr lang="en-US" dirty="0" err="1"/>
              <a:t>sedih</a:t>
            </a:r>
            <a:r>
              <a:rPr lang="en-US" dirty="0"/>
              <a:t> </a:t>
            </a:r>
            <a:r>
              <a:rPr lang="en-US" dirty="0" err="1"/>
              <a:t>bila</a:t>
            </a:r>
            <a:r>
              <a:rPr lang="en-US" dirty="0"/>
              <a:t> </a:t>
            </a:r>
            <a:r>
              <a:rPr lang="en-US" dirty="0" err="1"/>
              <a:t>melaggar</a:t>
            </a:r>
            <a:r>
              <a:rPr lang="en-US" dirty="0"/>
              <a:t> </a:t>
            </a:r>
            <a:r>
              <a:rPr lang="en-US" dirty="0" err="1"/>
              <a:t>hal-hal</a:t>
            </a:r>
            <a:r>
              <a:rPr lang="en-US" dirty="0"/>
              <a:t> yang </a:t>
            </a:r>
            <a:r>
              <a:rPr lang="en-US" dirty="0" err="1"/>
              <a:t>digariskan</a:t>
            </a:r>
            <a:r>
              <a:rPr lang="en-US" dirty="0"/>
              <a:t> </a:t>
            </a:r>
            <a:r>
              <a:rPr lang="en-US" dirty="0" err="1"/>
              <a:t>olehNya</a:t>
            </a:r>
            <a:r>
              <a:rPr lang="en-US" dirty="0"/>
              <a:t>. </a:t>
            </a:r>
            <a:r>
              <a:rPr lang="en-US" dirty="0" err="1"/>
              <a:t>Perasaan</a:t>
            </a:r>
            <a:r>
              <a:rPr lang="en-US" dirty="0"/>
              <a:t> </a:t>
            </a:r>
            <a:r>
              <a:rPr lang="en-US" dirty="0" err="1"/>
              <a:t>ini</a:t>
            </a:r>
            <a:r>
              <a:rPr lang="en-US" dirty="0"/>
              <a:t> </a:t>
            </a:r>
            <a:r>
              <a:rPr lang="en-US" dirty="0" err="1"/>
              <a:t>merupakan</a:t>
            </a:r>
            <a:r>
              <a:rPr lang="en-US" dirty="0"/>
              <a:t> yang </a:t>
            </a:r>
            <a:r>
              <a:rPr lang="en-US" dirty="0" err="1"/>
              <a:t>tertinggi</a:t>
            </a:r>
            <a:r>
              <a:rPr lang="en-US" dirty="0"/>
              <a:t> </a:t>
            </a:r>
            <a:r>
              <a:rPr lang="en-US" dirty="0" err="1"/>
              <a:t>atau</a:t>
            </a:r>
            <a:r>
              <a:rPr lang="en-US" dirty="0"/>
              <a:t> </a:t>
            </a:r>
            <a:r>
              <a:rPr lang="en-US" dirty="0" err="1"/>
              <a:t>terdalam</a:t>
            </a:r>
            <a:r>
              <a:rPr lang="en-US"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3984"/>
            <a:ext cx="10515600" cy="1325563"/>
          </a:xfrm>
        </p:spPr>
        <p:txBody>
          <a:bodyPr/>
          <a:lstStyle/>
          <a:p>
            <a:pPr algn="ctr"/>
            <a:r>
              <a:rPr lang="en-US" dirty="0"/>
              <a:t>EMOSI </a:t>
            </a:r>
          </a:p>
        </p:txBody>
      </p:sp>
      <p:sp>
        <p:nvSpPr>
          <p:cNvPr id="3" name="Content Placeholder 2"/>
          <p:cNvSpPr>
            <a:spLocks noGrp="1"/>
          </p:cNvSpPr>
          <p:nvPr>
            <p:ph idx="1"/>
          </p:nvPr>
        </p:nvSpPr>
        <p:spPr>
          <a:xfrm>
            <a:off x="1343472" y="2399547"/>
            <a:ext cx="10515600" cy="4351338"/>
          </a:xfrm>
        </p:spPr>
        <p:txBody>
          <a:bodyPr>
            <a:normAutofit fontScale="92500" lnSpcReduction="10000"/>
          </a:bodyPr>
          <a:lstStyle/>
          <a:p>
            <a:pPr marL="457200" indent="-342900">
              <a:buFont typeface="Wingdings" charset="0"/>
              <a:buChar char="Ø"/>
            </a:pPr>
            <a:r>
              <a:rPr lang="en-US" dirty="0" err="1"/>
              <a:t>apa</a:t>
            </a:r>
            <a:r>
              <a:rPr lang="en-US" dirty="0"/>
              <a:t> yang di </a:t>
            </a:r>
            <a:r>
              <a:rPr lang="en-US" dirty="0" err="1"/>
              <a:t>maksud</a:t>
            </a:r>
            <a:r>
              <a:rPr lang="en-US" dirty="0"/>
              <a:t> </a:t>
            </a:r>
            <a:r>
              <a:rPr lang="en-US" dirty="0" err="1"/>
              <a:t>dng</a:t>
            </a:r>
            <a:r>
              <a:rPr lang="en-US" dirty="0"/>
              <a:t> </a:t>
            </a:r>
            <a:r>
              <a:rPr lang="en-US" dirty="0" err="1"/>
              <a:t>emosi</a:t>
            </a:r>
            <a:r>
              <a:rPr lang="en-US" dirty="0"/>
              <a:t>, </a:t>
            </a:r>
            <a:r>
              <a:rPr lang="en-US" dirty="0" err="1"/>
              <a:t>emosi</a:t>
            </a:r>
            <a:r>
              <a:rPr lang="en-US" dirty="0"/>
              <a:t> </a:t>
            </a:r>
            <a:r>
              <a:rPr lang="en-US" dirty="0" err="1"/>
              <a:t>sesuatu</a:t>
            </a:r>
            <a:r>
              <a:rPr lang="en-US" dirty="0"/>
              <a:t> yang </a:t>
            </a:r>
            <a:r>
              <a:rPr lang="en-US" dirty="0" err="1"/>
              <a:t>telah</a:t>
            </a:r>
            <a:r>
              <a:rPr lang="en-US" dirty="0"/>
              <a:t> di </a:t>
            </a:r>
            <a:r>
              <a:rPr lang="en-US" dirty="0" err="1"/>
              <a:t>paparkan</a:t>
            </a:r>
            <a:r>
              <a:rPr lang="en-US" dirty="0"/>
              <a:t> di </a:t>
            </a:r>
            <a:r>
              <a:rPr lang="en-US" dirty="0" err="1"/>
              <a:t>depan</a:t>
            </a:r>
            <a:r>
              <a:rPr lang="en-US" dirty="0"/>
              <a:t> </a:t>
            </a:r>
            <a:r>
              <a:rPr lang="en-US" dirty="0" err="1"/>
              <a:t>emosi</a:t>
            </a:r>
            <a:r>
              <a:rPr lang="en-US" dirty="0"/>
              <a:t> </a:t>
            </a:r>
            <a:r>
              <a:rPr lang="en-US" dirty="0" err="1"/>
              <a:t>itu</a:t>
            </a:r>
            <a:r>
              <a:rPr lang="en-US" dirty="0"/>
              <a:t>, </a:t>
            </a:r>
            <a:r>
              <a:rPr lang="en-US" dirty="0" err="1"/>
              <a:t>sekalipun</a:t>
            </a:r>
            <a:r>
              <a:rPr lang="en-US" dirty="0"/>
              <a:t> </a:t>
            </a:r>
            <a:r>
              <a:rPr lang="en-US" dirty="0" err="1"/>
              <a:t>para</a:t>
            </a:r>
            <a:r>
              <a:rPr lang="en-US" dirty="0"/>
              <a:t> </a:t>
            </a:r>
            <a:r>
              <a:rPr lang="en-US" dirty="0" err="1"/>
              <a:t>ahli</a:t>
            </a:r>
            <a:r>
              <a:rPr lang="en-US" dirty="0"/>
              <a:t> </a:t>
            </a:r>
            <a:r>
              <a:rPr lang="en-US" dirty="0" err="1"/>
              <a:t>telah</a:t>
            </a:r>
            <a:r>
              <a:rPr lang="en-US" dirty="0"/>
              <a:t> di </a:t>
            </a:r>
            <a:r>
              <a:rPr lang="en-US" dirty="0" err="1"/>
              <a:t>paparkan</a:t>
            </a:r>
            <a:r>
              <a:rPr lang="en-US" dirty="0"/>
              <a:t> </a:t>
            </a:r>
            <a:r>
              <a:rPr lang="en-US" dirty="0" err="1"/>
              <a:t>apa</a:t>
            </a:r>
            <a:r>
              <a:rPr lang="en-US" dirty="0"/>
              <a:t> yang di </a:t>
            </a:r>
            <a:r>
              <a:rPr lang="en-US" dirty="0" err="1"/>
              <a:t>maksud</a:t>
            </a:r>
            <a:r>
              <a:rPr lang="en-US" dirty="0"/>
              <a:t> </a:t>
            </a:r>
            <a:r>
              <a:rPr lang="en-US" dirty="0" err="1"/>
              <a:t>dengan</a:t>
            </a:r>
            <a:r>
              <a:rPr lang="en-US" dirty="0"/>
              <a:t> </a:t>
            </a:r>
            <a:r>
              <a:rPr lang="en-US" dirty="0" err="1"/>
              <a:t>emosi</a:t>
            </a:r>
            <a:r>
              <a:rPr lang="en-US" dirty="0"/>
              <a:t> </a:t>
            </a:r>
            <a:r>
              <a:rPr lang="en-US" dirty="0" err="1"/>
              <a:t>itu</a:t>
            </a:r>
            <a:r>
              <a:rPr lang="en-US" dirty="0"/>
              <a:t>.</a:t>
            </a:r>
          </a:p>
          <a:p>
            <a:pPr marL="457200" indent="-342900">
              <a:buFont typeface="Wingdings" charset="0"/>
              <a:buChar char="Ø"/>
            </a:pPr>
            <a:r>
              <a:rPr lang="en-US" dirty="0" err="1"/>
              <a:t>dalam</a:t>
            </a:r>
            <a:r>
              <a:rPr lang="en-US" dirty="0"/>
              <a:t> </a:t>
            </a:r>
            <a:r>
              <a:rPr lang="en-US" dirty="0" err="1"/>
              <a:t>keadaan</a:t>
            </a:r>
            <a:r>
              <a:rPr lang="en-US" dirty="0"/>
              <a:t> </a:t>
            </a:r>
            <a:r>
              <a:rPr lang="en-US" dirty="0" err="1"/>
              <a:t>emosi</a:t>
            </a:r>
            <a:r>
              <a:rPr lang="en-US" dirty="0"/>
              <a:t> </a:t>
            </a:r>
            <a:r>
              <a:rPr lang="en-US" dirty="0" err="1"/>
              <a:t>pribadi</a:t>
            </a:r>
            <a:r>
              <a:rPr lang="en-US" dirty="0"/>
              <a:t> </a:t>
            </a:r>
            <a:r>
              <a:rPr lang="en-US" dirty="0" err="1"/>
              <a:t>seseorang</a:t>
            </a:r>
            <a:r>
              <a:rPr lang="en-US" dirty="0"/>
              <a:t> </a:t>
            </a:r>
            <a:r>
              <a:rPr lang="en-US" dirty="0" err="1"/>
              <a:t>telah</a:t>
            </a:r>
            <a:r>
              <a:rPr lang="en-US" dirty="0"/>
              <a:t> di </a:t>
            </a:r>
            <a:r>
              <a:rPr lang="en-US" dirty="0" err="1"/>
              <a:t>pengaruhi</a:t>
            </a:r>
            <a:r>
              <a:rPr lang="en-US" dirty="0"/>
              <a:t> </a:t>
            </a:r>
            <a:r>
              <a:rPr lang="en-US" dirty="0" err="1"/>
              <a:t>sedemikian</a:t>
            </a:r>
            <a:r>
              <a:rPr lang="en-US" dirty="0"/>
              <a:t> </a:t>
            </a:r>
            <a:r>
              <a:rPr lang="en-US" dirty="0" err="1"/>
              <a:t>rupa</a:t>
            </a:r>
            <a:r>
              <a:rPr lang="en-US" dirty="0"/>
              <a:t> </a:t>
            </a:r>
            <a:r>
              <a:rPr lang="en-US" dirty="0" err="1"/>
              <a:t>hingga</a:t>
            </a:r>
            <a:r>
              <a:rPr lang="en-US" dirty="0"/>
              <a:t> </a:t>
            </a:r>
            <a:r>
              <a:rPr lang="en-US" dirty="0" err="1"/>
              <a:t>pada</a:t>
            </a:r>
            <a:r>
              <a:rPr lang="en-US" dirty="0"/>
              <a:t> </a:t>
            </a:r>
            <a:r>
              <a:rPr lang="en-US" dirty="0" err="1"/>
              <a:t>umum</a:t>
            </a:r>
            <a:r>
              <a:rPr lang="en-US" dirty="0"/>
              <a:t> </a:t>
            </a:r>
            <a:r>
              <a:rPr lang="en-US" dirty="0" err="1"/>
              <a:t>nya</a:t>
            </a:r>
            <a:r>
              <a:rPr lang="en-US" dirty="0"/>
              <a:t> </a:t>
            </a:r>
            <a:r>
              <a:rPr lang="en-US" dirty="0" err="1"/>
              <a:t>tidak</a:t>
            </a:r>
            <a:r>
              <a:rPr lang="en-US" dirty="0"/>
              <a:t> </a:t>
            </a:r>
            <a:r>
              <a:rPr lang="en-US" dirty="0" err="1"/>
              <a:t>lagi</a:t>
            </a:r>
            <a:r>
              <a:rPr lang="en-US" dirty="0"/>
              <a:t> </a:t>
            </a:r>
            <a:r>
              <a:rPr lang="en-US" dirty="0" err="1"/>
              <a:t>memperhatikan</a:t>
            </a:r>
            <a:r>
              <a:rPr lang="en-US" dirty="0"/>
              <a:t> </a:t>
            </a:r>
            <a:r>
              <a:rPr lang="en-US" dirty="0" err="1"/>
              <a:t>satu</a:t>
            </a:r>
            <a:r>
              <a:rPr lang="en-US" dirty="0"/>
              <a:t> </a:t>
            </a:r>
            <a:r>
              <a:rPr lang="en-US" dirty="0" err="1"/>
              <a:t>norma</a:t>
            </a:r>
            <a:r>
              <a:rPr lang="en-US" dirty="0"/>
              <a:t> yang </a:t>
            </a:r>
            <a:r>
              <a:rPr lang="en-US" dirty="0" err="1"/>
              <a:t>ada</a:t>
            </a:r>
            <a:r>
              <a:rPr lang="en-US" dirty="0"/>
              <a:t> </a:t>
            </a:r>
            <a:r>
              <a:rPr lang="en-US" dirty="0" err="1"/>
              <a:t>dalam</a:t>
            </a:r>
            <a:r>
              <a:rPr lang="en-US" dirty="0"/>
              <a:t> </a:t>
            </a:r>
            <a:r>
              <a:rPr lang="en-US" dirty="0" err="1"/>
              <a:t>hidup</a:t>
            </a:r>
            <a:r>
              <a:rPr lang="en-US" dirty="0"/>
              <a:t> </a:t>
            </a:r>
            <a:r>
              <a:rPr lang="en-US" dirty="0" err="1"/>
              <a:t>bersama</a:t>
            </a:r>
            <a:r>
              <a:rPr lang="en-US" dirty="0"/>
              <a:t> </a:t>
            </a:r>
          </a:p>
          <a:p>
            <a:pPr marL="457200" indent="-342900">
              <a:buFont typeface="Wingdings" charset="0"/>
              <a:buChar char="Ø"/>
            </a:pPr>
            <a:r>
              <a:rPr lang="en-US" dirty="0" err="1"/>
              <a:t>seseorang</a:t>
            </a:r>
            <a:r>
              <a:rPr lang="en-US" dirty="0"/>
              <a:t> yang </a:t>
            </a:r>
            <a:r>
              <a:rPr lang="en-US" dirty="0" err="1"/>
              <a:t>mengalami</a:t>
            </a:r>
            <a:r>
              <a:rPr lang="en-US" dirty="0"/>
              <a:t> </a:t>
            </a:r>
            <a:r>
              <a:rPr lang="en-US" dirty="0" err="1"/>
              <a:t>emosi</a:t>
            </a:r>
            <a:r>
              <a:rPr lang="en-US" dirty="0"/>
              <a:t> </a:t>
            </a:r>
            <a:r>
              <a:rPr lang="en-US" dirty="0" err="1"/>
              <a:t>pada</a:t>
            </a:r>
            <a:r>
              <a:rPr lang="en-US" dirty="0"/>
              <a:t> </a:t>
            </a:r>
            <a:r>
              <a:rPr lang="en-US" dirty="0" err="1"/>
              <a:t>umumnya</a:t>
            </a:r>
            <a:r>
              <a:rPr lang="en-US" dirty="0"/>
              <a:t> </a:t>
            </a:r>
            <a:r>
              <a:rPr lang="en-US" dirty="0" err="1"/>
              <a:t>tidak</a:t>
            </a:r>
            <a:r>
              <a:rPr lang="en-US" dirty="0"/>
              <a:t> </a:t>
            </a:r>
            <a:r>
              <a:rPr lang="en-US" dirty="0" err="1"/>
              <a:t>lagi</a:t>
            </a:r>
            <a:r>
              <a:rPr lang="en-US" dirty="0"/>
              <a:t> </a:t>
            </a:r>
            <a:r>
              <a:rPr lang="en-US" dirty="0" err="1"/>
              <a:t>memperhatikan</a:t>
            </a:r>
            <a:r>
              <a:rPr lang="en-US" dirty="0"/>
              <a:t> </a:t>
            </a:r>
            <a:r>
              <a:rPr lang="en-US" dirty="0" err="1"/>
              <a:t>keadaan</a:t>
            </a:r>
            <a:r>
              <a:rPr lang="en-US" dirty="0"/>
              <a:t> </a:t>
            </a:r>
            <a:r>
              <a:rPr lang="en-US" dirty="0" err="1"/>
              <a:t>sekitar</a:t>
            </a:r>
            <a:r>
              <a:rPr lang="en-US" dirty="0"/>
              <a:t>. </a:t>
            </a:r>
          </a:p>
          <a:p>
            <a:pPr marL="457200" indent="-342900">
              <a:buFont typeface="Wingdings" charset="0"/>
              <a:buChar char="Ø"/>
            </a:pPr>
            <a:r>
              <a:rPr lang="en-US" dirty="0" err="1"/>
              <a:t>emosi</a:t>
            </a:r>
            <a:r>
              <a:rPr lang="en-US" dirty="0"/>
              <a:t> </a:t>
            </a:r>
            <a:r>
              <a:rPr lang="en-US" dirty="0" err="1"/>
              <a:t>cendrung</a:t>
            </a:r>
            <a:r>
              <a:rPr lang="en-US" dirty="0"/>
              <a:t> </a:t>
            </a:r>
            <a:r>
              <a:rPr lang="en-US" dirty="0" err="1"/>
              <a:t>menyingkiri</a:t>
            </a:r>
            <a:r>
              <a:rPr lang="en-US" dirty="0"/>
              <a:t> (avoidance) </a:t>
            </a:r>
            <a:r>
              <a:rPr lang="en-US" dirty="0" err="1"/>
              <a:t>terhadap</a:t>
            </a:r>
            <a:r>
              <a:rPr lang="en-US" dirty="0"/>
              <a:t> </a:t>
            </a:r>
            <a:r>
              <a:rPr lang="en-US" dirty="0" err="1"/>
              <a:t>sesuatu</a:t>
            </a:r>
            <a:r>
              <a:rPr lang="en-US" dirty="0"/>
              <a:t> </a:t>
            </a:r>
            <a:r>
              <a:rPr lang="en-US" dirty="0" err="1"/>
              <a:t>prilaku</a:t>
            </a:r>
            <a:r>
              <a:rPr lang="en-US" dirty="0"/>
              <a:t> </a:t>
            </a:r>
            <a:r>
              <a:rPr lang="en-US" dirty="0" err="1"/>
              <a:t>tersebut</a:t>
            </a:r>
            <a:r>
              <a:rPr lang="en-US" dirty="0"/>
              <a:t> </a:t>
            </a:r>
            <a:r>
              <a:rPr lang="en-US" dirty="0" err="1"/>
              <a:t>pada</a:t>
            </a:r>
            <a:r>
              <a:rPr lang="en-US" dirty="0"/>
              <a:t> </a:t>
            </a:r>
            <a:r>
              <a:rPr lang="en-US" dirty="0" err="1"/>
              <a:t>umumnya</a:t>
            </a:r>
            <a:r>
              <a:rPr lang="en-US" dirty="0"/>
              <a:t> di </a:t>
            </a:r>
            <a:r>
              <a:rPr lang="en-US" dirty="0" err="1"/>
              <a:t>sertai</a:t>
            </a:r>
            <a:r>
              <a:rPr lang="en-US" dirty="0"/>
              <a:t> </a:t>
            </a:r>
            <a:r>
              <a:rPr lang="en-US" dirty="0" err="1"/>
              <a:t>adanya</a:t>
            </a:r>
            <a:r>
              <a:rPr lang="en-US" dirty="0"/>
              <a:t> </a:t>
            </a:r>
            <a:r>
              <a:rPr lang="en-US" dirty="0" err="1"/>
              <a:t>expresi</a:t>
            </a:r>
            <a:r>
              <a:rPr lang="en-US" dirty="0"/>
              <a:t> </a:t>
            </a:r>
            <a:r>
              <a:rPr lang="en-US" dirty="0" err="1"/>
              <a:t>kejasmanian</a:t>
            </a:r>
            <a:r>
              <a:rPr lang="en-US" dirty="0"/>
              <a:t> </a:t>
            </a:r>
            <a:r>
              <a:rPr lang="en-US" dirty="0" err="1"/>
              <a:t>sehingga</a:t>
            </a:r>
            <a:r>
              <a:rPr lang="en-US" dirty="0"/>
              <a:t> orang lain </a:t>
            </a:r>
            <a:r>
              <a:rPr lang="en-US" dirty="0" err="1"/>
              <a:t>dapat</a:t>
            </a:r>
            <a:r>
              <a:rPr lang="en-US" dirty="0"/>
              <a:t> </a:t>
            </a:r>
            <a:r>
              <a:rPr lang="en-US" dirty="0" err="1"/>
              <a:t>mengetahui</a:t>
            </a:r>
            <a:r>
              <a:rPr lang="en-US" dirty="0"/>
              <a:t> </a:t>
            </a:r>
            <a:r>
              <a:rPr lang="en-US" dirty="0" err="1"/>
              <a:t>bahwa</a:t>
            </a:r>
            <a:r>
              <a:rPr lang="en-US" dirty="0"/>
              <a:t> </a:t>
            </a:r>
            <a:r>
              <a:rPr lang="en-US" dirty="0" err="1"/>
              <a:t>seseorang</a:t>
            </a:r>
            <a:r>
              <a:rPr lang="en-US" dirty="0"/>
              <a:t> </a:t>
            </a:r>
            <a:r>
              <a:rPr lang="en-US" dirty="0" err="1"/>
              <a:t>telah</a:t>
            </a:r>
            <a:r>
              <a:rPr lang="en-US" dirty="0"/>
              <a:t> </a:t>
            </a:r>
            <a:r>
              <a:rPr lang="en-US" dirty="0" err="1"/>
              <a:t>mengalami</a:t>
            </a:r>
            <a:r>
              <a:rPr lang="en-US" dirty="0"/>
              <a:t> </a:t>
            </a:r>
            <a:r>
              <a:rPr lang="en-US" dirty="0" err="1"/>
              <a:t>emosi</a:t>
            </a:r>
            <a:r>
              <a:rPr lang="en-US"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8171" y="1412776"/>
            <a:ext cx="10132485" cy="4988024"/>
          </a:xfrm>
        </p:spPr>
        <p:txBody>
          <a:bodyPr>
            <a:normAutofit/>
          </a:bodyPr>
          <a:lstStyle/>
          <a:p>
            <a:pPr marL="457200" indent="-342900">
              <a:buFont typeface="Wingdings" charset="0"/>
              <a:buChar char="Ø"/>
            </a:pPr>
            <a:r>
              <a:rPr lang="en-US" sz="2000" dirty="0"/>
              <a:t>masking </a:t>
            </a:r>
            <a:r>
              <a:rPr lang="en-US" sz="2000" dirty="0" err="1"/>
              <a:t>adalah</a:t>
            </a:r>
            <a:r>
              <a:rPr lang="en-US" sz="2000" dirty="0"/>
              <a:t> </a:t>
            </a:r>
            <a:r>
              <a:rPr lang="en-US" sz="2000" dirty="0" err="1"/>
              <a:t>keadaan</a:t>
            </a:r>
            <a:r>
              <a:rPr lang="en-US" sz="2000" dirty="0"/>
              <a:t> </a:t>
            </a:r>
            <a:r>
              <a:rPr lang="en-US" sz="2000" dirty="0" err="1"/>
              <a:t>sesorang</a:t>
            </a:r>
            <a:r>
              <a:rPr lang="en-US" sz="2000" dirty="0"/>
              <a:t> yang </a:t>
            </a:r>
            <a:r>
              <a:rPr lang="en-US" sz="2000" dirty="0" err="1"/>
              <a:t>dapat</a:t>
            </a:r>
            <a:r>
              <a:rPr lang="en-US" sz="2000" dirty="0"/>
              <a:t> </a:t>
            </a:r>
            <a:r>
              <a:rPr lang="en-US" sz="2000" dirty="0" err="1"/>
              <a:t>menyembunyikan</a:t>
            </a:r>
            <a:r>
              <a:rPr lang="en-US" sz="2000" dirty="0"/>
              <a:t> </a:t>
            </a:r>
            <a:r>
              <a:rPr lang="en-US" sz="2000" dirty="0" err="1"/>
              <a:t>atau</a:t>
            </a:r>
            <a:r>
              <a:rPr lang="en-US" sz="2000" dirty="0"/>
              <a:t> </a:t>
            </a:r>
            <a:r>
              <a:rPr lang="en-US" sz="2000" dirty="0" err="1"/>
              <a:t>dapat</a:t>
            </a:r>
            <a:r>
              <a:rPr lang="en-US" sz="2000" dirty="0"/>
              <a:t> </a:t>
            </a:r>
            <a:r>
              <a:rPr lang="en-US" sz="2000" dirty="0" err="1"/>
              <a:t>menutupi</a:t>
            </a:r>
            <a:r>
              <a:rPr lang="en-US" sz="2000" dirty="0"/>
              <a:t> </a:t>
            </a:r>
            <a:r>
              <a:rPr lang="en-US" sz="2000" dirty="0" err="1"/>
              <a:t>emosi</a:t>
            </a:r>
            <a:r>
              <a:rPr lang="en-US" sz="2000" dirty="0"/>
              <a:t> yang di </a:t>
            </a:r>
            <a:r>
              <a:rPr lang="en-US" sz="2000" dirty="0" err="1"/>
              <a:t>alaminya</a:t>
            </a:r>
            <a:r>
              <a:rPr lang="en-US" sz="2000" dirty="0"/>
              <a:t>. </a:t>
            </a:r>
            <a:r>
              <a:rPr lang="en-US" sz="2000" dirty="0" err="1"/>
              <a:t>emosi</a:t>
            </a:r>
            <a:r>
              <a:rPr lang="en-US" sz="2000" dirty="0"/>
              <a:t> yang di </a:t>
            </a:r>
            <a:r>
              <a:rPr lang="en-US" sz="2000" dirty="0" err="1"/>
              <a:t>alaminya</a:t>
            </a:r>
            <a:r>
              <a:rPr lang="en-US" sz="2000" dirty="0"/>
              <a:t> </a:t>
            </a:r>
            <a:r>
              <a:rPr lang="en-US" sz="2000" dirty="0" err="1"/>
              <a:t>tidak</a:t>
            </a:r>
            <a:r>
              <a:rPr lang="en-US" sz="2000" dirty="0"/>
              <a:t> </a:t>
            </a:r>
            <a:r>
              <a:rPr lang="en-US" sz="2000" dirty="0" err="1"/>
              <a:t>tercetus</a:t>
            </a:r>
            <a:r>
              <a:rPr lang="en-US" sz="2000" dirty="0"/>
              <a:t> </a:t>
            </a:r>
            <a:r>
              <a:rPr lang="en-US" sz="2000" dirty="0" err="1"/>
              <a:t>keluar</a:t>
            </a:r>
            <a:r>
              <a:rPr lang="en-US" sz="2000" dirty="0"/>
              <a:t> </a:t>
            </a:r>
            <a:r>
              <a:rPr lang="en-US" sz="2000" dirty="0" err="1"/>
              <a:t>melalui</a:t>
            </a:r>
            <a:r>
              <a:rPr lang="en-US" sz="2000" dirty="0"/>
              <a:t> </a:t>
            </a:r>
            <a:r>
              <a:rPr lang="en-US" sz="2000" dirty="0" err="1"/>
              <a:t>kejasmaniannya</a:t>
            </a:r>
            <a:r>
              <a:rPr lang="en-US" sz="2000" dirty="0"/>
              <a:t> </a:t>
            </a:r>
          </a:p>
          <a:p>
            <a:pPr marL="457200" indent="-342900">
              <a:buFont typeface="Wingdings" charset="0"/>
              <a:buChar char="Ø"/>
            </a:pPr>
            <a:r>
              <a:rPr lang="en-US" sz="2000" dirty="0" err="1"/>
              <a:t>misalnya</a:t>
            </a:r>
            <a:r>
              <a:rPr lang="en-US" sz="2000" dirty="0"/>
              <a:t> orang yang </a:t>
            </a:r>
            <a:r>
              <a:rPr lang="en-US" sz="2000" dirty="0" err="1"/>
              <a:t>sangat</a:t>
            </a:r>
            <a:r>
              <a:rPr lang="en-US" sz="2000" dirty="0"/>
              <a:t> </a:t>
            </a:r>
            <a:r>
              <a:rPr lang="en-US" sz="2000" dirty="0" err="1"/>
              <a:t>sedih</a:t>
            </a:r>
            <a:r>
              <a:rPr lang="en-US" sz="2000" dirty="0"/>
              <a:t> </a:t>
            </a:r>
            <a:r>
              <a:rPr lang="en-US" sz="2000" dirty="0" err="1"/>
              <a:t>karna</a:t>
            </a:r>
            <a:r>
              <a:rPr lang="en-US" sz="2000" dirty="0"/>
              <a:t> </a:t>
            </a:r>
            <a:r>
              <a:rPr lang="en-US" sz="2000" dirty="0" err="1"/>
              <a:t>kehilangan</a:t>
            </a:r>
            <a:r>
              <a:rPr lang="en-US" sz="2000" dirty="0"/>
              <a:t> </a:t>
            </a:r>
            <a:r>
              <a:rPr lang="en-US" sz="2000" dirty="0" err="1"/>
              <a:t>angota</a:t>
            </a:r>
            <a:r>
              <a:rPr lang="en-US" sz="2000" dirty="0"/>
              <a:t> </a:t>
            </a:r>
            <a:r>
              <a:rPr lang="en-US" sz="2000" dirty="0" err="1"/>
              <a:t>keluarganya</a:t>
            </a:r>
            <a:r>
              <a:rPr lang="en-US" sz="2000" dirty="0"/>
              <a:t>. </a:t>
            </a:r>
          </a:p>
          <a:p>
            <a:pPr marL="457200" indent="-342900">
              <a:buFont typeface="Wingdings" charset="0"/>
              <a:buChar char="Ø"/>
            </a:pPr>
            <a:r>
              <a:rPr lang="en-US" sz="2000" dirty="0" err="1"/>
              <a:t>kesedihan</a:t>
            </a:r>
            <a:r>
              <a:rPr lang="en-US" sz="2000" dirty="0"/>
              <a:t> </a:t>
            </a:r>
            <a:r>
              <a:rPr lang="en-US" sz="2000" dirty="0" err="1"/>
              <a:t>tersebut</a:t>
            </a:r>
            <a:r>
              <a:rPr lang="en-US" sz="2000" dirty="0"/>
              <a:t> </a:t>
            </a:r>
            <a:r>
              <a:rPr lang="en-US" sz="2000" dirty="0" err="1"/>
              <a:t>dapat</a:t>
            </a:r>
            <a:r>
              <a:rPr lang="en-US" sz="2000" dirty="0"/>
              <a:t> di </a:t>
            </a:r>
            <a:r>
              <a:rPr lang="en-US" sz="2000" dirty="0" err="1"/>
              <a:t>redam</a:t>
            </a:r>
            <a:r>
              <a:rPr lang="en-US" sz="2000" dirty="0"/>
              <a:t> </a:t>
            </a:r>
            <a:r>
              <a:rPr lang="en-US" sz="2000" dirty="0" err="1"/>
              <a:t>atau</a:t>
            </a:r>
            <a:r>
              <a:rPr lang="en-US" sz="2000" dirty="0"/>
              <a:t> </a:t>
            </a:r>
            <a:r>
              <a:rPr lang="en-US" sz="2000" dirty="0" err="1"/>
              <a:t>dapa</a:t>
            </a:r>
            <a:r>
              <a:rPr lang="en-US" sz="2000" dirty="0"/>
              <a:t> di </a:t>
            </a:r>
            <a:r>
              <a:rPr lang="en-US" sz="2000" dirty="0" err="1"/>
              <a:t>tutupi</a:t>
            </a:r>
            <a:r>
              <a:rPr lang="en-US" sz="2000" dirty="0"/>
              <a:t>. </a:t>
            </a:r>
            <a:r>
              <a:rPr lang="en-US" sz="2000" dirty="0" err="1"/>
              <a:t>dan</a:t>
            </a:r>
            <a:r>
              <a:rPr lang="en-US" sz="2000" dirty="0"/>
              <a:t> </a:t>
            </a:r>
            <a:r>
              <a:rPr lang="en-US" sz="2000" dirty="0" err="1"/>
              <a:t>tidak</a:t>
            </a:r>
            <a:r>
              <a:rPr lang="en-US" sz="2000" dirty="0"/>
              <a:t> </a:t>
            </a:r>
            <a:r>
              <a:rPr lang="en-US" sz="2000" dirty="0" err="1"/>
              <a:t>adanya</a:t>
            </a:r>
            <a:r>
              <a:rPr lang="en-US" sz="2000" dirty="0"/>
              <a:t> </a:t>
            </a:r>
            <a:r>
              <a:rPr lang="en-US" sz="2000" dirty="0" err="1"/>
              <a:t>gejala</a:t>
            </a:r>
            <a:r>
              <a:rPr lang="en-US" sz="2000" dirty="0"/>
              <a:t> </a:t>
            </a:r>
            <a:r>
              <a:rPr lang="en-US" sz="2000" dirty="0" err="1"/>
              <a:t>kejasmanian</a:t>
            </a:r>
            <a:r>
              <a:rPr lang="en-US" sz="2000" dirty="0"/>
              <a:t> yang </a:t>
            </a:r>
            <a:r>
              <a:rPr lang="en-US" sz="2000" dirty="0" err="1"/>
              <a:t>menybamkan</a:t>
            </a:r>
            <a:r>
              <a:rPr lang="en-US" sz="2000" dirty="0"/>
              <a:t> </a:t>
            </a:r>
            <a:r>
              <a:rPr lang="en-US" sz="2000" dirty="0" err="1"/>
              <a:t>tampak</a:t>
            </a:r>
            <a:r>
              <a:rPr lang="en-US" sz="2000" dirty="0"/>
              <a:t> rasa </a:t>
            </a:r>
            <a:r>
              <a:rPr lang="en-US" sz="2000" dirty="0" err="1"/>
              <a:t>sedih</a:t>
            </a:r>
            <a:r>
              <a:rPr lang="en-US" sz="2000" dirty="0"/>
              <a:t> </a:t>
            </a:r>
            <a:r>
              <a:rPr lang="en-US" sz="2000" dirty="0" err="1"/>
              <a:t>tersebut</a:t>
            </a:r>
            <a:endParaRPr lang="en-US" sz="2000" dirty="0"/>
          </a:p>
          <a:p>
            <a:pPr marL="457200" indent="-342900">
              <a:buFont typeface="Wingdings" charset="0"/>
              <a:buChar char="Ø"/>
            </a:pPr>
            <a:r>
              <a:rPr lang="en-US" sz="2000" dirty="0" err="1"/>
              <a:t>pada</a:t>
            </a:r>
            <a:r>
              <a:rPr lang="en-US" sz="2000" dirty="0"/>
              <a:t> </a:t>
            </a:r>
            <a:r>
              <a:rPr lang="en-US" sz="2000" dirty="0" err="1"/>
              <a:t>modulasi</a:t>
            </a:r>
            <a:r>
              <a:rPr lang="en-US" sz="2000" dirty="0"/>
              <a:t> orang </a:t>
            </a:r>
            <a:r>
              <a:rPr lang="en-US" sz="2000" dirty="0" err="1"/>
              <a:t>tidak</a:t>
            </a:r>
            <a:r>
              <a:rPr lang="en-US" sz="2000" dirty="0"/>
              <a:t> </a:t>
            </a:r>
            <a:r>
              <a:rPr lang="en-US" sz="2000" dirty="0" err="1"/>
              <a:t>dapat</a:t>
            </a:r>
            <a:r>
              <a:rPr lang="en-US" sz="2000" dirty="0"/>
              <a:t> </a:t>
            </a:r>
            <a:r>
              <a:rPr lang="en-US" sz="2000" dirty="0" err="1"/>
              <a:t>meredam</a:t>
            </a:r>
            <a:r>
              <a:rPr lang="en-US" sz="2000" dirty="0"/>
              <a:t> </a:t>
            </a:r>
            <a:r>
              <a:rPr lang="en-US" sz="2000" dirty="0" err="1"/>
              <a:t>secara</a:t>
            </a:r>
            <a:r>
              <a:rPr lang="en-US" sz="2000" dirty="0"/>
              <a:t> </a:t>
            </a:r>
            <a:r>
              <a:rPr lang="en-US" sz="2000" dirty="0" err="1"/>
              <a:t>tuntas</a:t>
            </a:r>
            <a:r>
              <a:rPr lang="en-US" sz="2000" dirty="0"/>
              <a:t> </a:t>
            </a:r>
            <a:r>
              <a:rPr lang="en-US" sz="2000" dirty="0" err="1"/>
              <a:t>mengenain</a:t>
            </a:r>
            <a:r>
              <a:rPr lang="en-US" sz="2000" dirty="0"/>
              <a:t> </a:t>
            </a:r>
            <a:r>
              <a:rPr lang="en-US" sz="2000" dirty="0" err="1"/>
              <a:t>gejala</a:t>
            </a:r>
            <a:r>
              <a:rPr lang="en-US" sz="2000" dirty="0"/>
              <a:t> </a:t>
            </a:r>
            <a:r>
              <a:rPr lang="en-US" sz="2000" dirty="0" err="1"/>
              <a:t>kejasmanian</a:t>
            </a:r>
            <a:r>
              <a:rPr lang="en-US" sz="2000" dirty="0"/>
              <a:t> </a:t>
            </a:r>
            <a:r>
              <a:rPr lang="en-US" sz="2000" dirty="0" err="1"/>
              <a:t>nya</a:t>
            </a:r>
            <a:r>
              <a:rPr lang="en-US" sz="2000" dirty="0"/>
              <a:t> </a:t>
            </a:r>
            <a:r>
              <a:rPr lang="en-US" sz="2000" dirty="0" err="1"/>
              <a:t>tetapi</a:t>
            </a:r>
            <a:r>
              <a:rPr lang="en-US" sz="2000" dirty="0"/>
              <a:t> </a:t>
            </a:r>
            <a:r>
              <a:rPr lang="en-US" sz="2000" dirty="0" err="1"/>
              <a:t>hanya</a:t>
            </a:r>
            <a:r>
              <a:rPr lang="en-US" sz="2000" dirty="0"/>
              <a:t> </a:t>
            </a:r>
            <a:r>
              <a:rPr lang="en-US" sz="2000" dirty="0" err="1"/>
              <a:t>dapat</a:t>
            </a:r>
            <a:r>
              <a:rPr lang="en-US" sz="2000" dirty="0"/>
              <a:t> </a:t>
            </a:r>
            <a:r>
              <a:rPr lang="en-US" sz="2000" dirty="0" err="1"/>
              <a:t>hanya</a:t>
            </a:r>
            <a:r>
              <a:rPr lang="en-US" sz="2000" dirty="0"/>
              <a:t> </a:t>
            </a:r>
            <a:r>
              <a:rPr lang="en-US" sz="2000" dirty="0" err="1"/>
              <a:t>menmguraingi</a:t>
            </a:r>
            <a:r>
              <a:rPr lang="en-US" sz="2000" dirty="0"/>
              <a:t> </a:t>
            </a:r>
            <a:r>
              <a:rPr lang="en-US" sz="2000" dirty="0" err="1"/>
              <a:t>saja</a:t>
            </a:r>
            <a:r>
              <a:rPr lang="en-US" sz="2000" dirty="0"/>
              <a:t>. </a:t>
            </a:r>
          </a:p>
        </p:txBody>
      </p:sp>
      <p:sp>
        <p:nvSpPr>
          <p:cNvPr id="2" name="Right Arrow 1"/>
          <p:cNvSpPr/>
          <p:nvPr/>
        </p:nvSpPr>
        <p:spPr>
          <a:xfrm>
            <a:off x="1847528" y="4509120"/>
            <a:ext cx="1723780" cy="177281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ight Arrow 3"/>
          <p:cNvSpPr/>
          <p:nvPr/>
        </p:nvSpPr>
        <p:spPr>
          <a:xfrm>
            <a:off x="3719736" y="4356119"/>
            <a:ext cx="1368152" cy="23762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Right Arrow 4"/>
          <p:cNvSpPr/>
          <p:nvPr/>
        </p:nvSpPr>
        <p:spPr>
          <a:xfrm>
            <a:off x="5447928" y="4509120"/>
            <a:ext cx="1584176" cy="20162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Smiley Face 5"/>
          <p:cNvSpPr/>
          <p:nvPr/>
        </p:nvSpPr>
        <p:spPr>
          <a:xfrm>
            <a:off x="7464152" y="4711452"/>
            <a:ext cx="1512168" cy="1368152"/>
          </a:xfrm>
          <a:prstGeom prst="smileyFac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TextBox 6"/>
          <p:cNvSpPr txBox="1"/>
          <p:nvPr/>
        </p:nvSpPr>
        <p:spPr>
          <a:xfrm>
            <a:off x="1847529" y="5072363"/>
            <a:ext cx="1334085" cy="646331"/>
          </a:xfrm>
          <a:prstGeom prst="rect">
            <a:avLst/>
          </a:prstGeom>
          <a:noFill/>
        </p:spPr>
        <p:txBody>
          <a:bodyPr wrap="square" rtlCol="0">
            <a:spAutoFit/>
          </a:bodyPr>
          <a:lstStyle/>
          <a:p>
            <a:r>
              <a:rPr lang="en-US" dirty="0" err="1"/>
              <a:t>Elicting</a:t>
            </a:r>
            <a:r>
              <a:rPr lang="en-US" dirty="0"/>
              <a:t> stimulus</a:t>
            </a:r>
          </a:p>
        </p:txBody>
      </p:sp>
      <p:sp>
        <p:nvSpPr>
          <p:cNvPr id="8" name="TextBox 7"/>
          <p:cNvSpPr txBox="1"/>
          <p:nvPr/>
        </p:nvSpPr>
        <p:spPr>
          <a:xfrm>
            <a:off x="3737546" y="4944087"/>
            <a:ext cx="1512168" cy="1200329"/>
          </a:xfrm>
          <a:prstGeom prst="rect">
            <a:avLst/>
          </a:prstGeom>
          <a:noFill/>
        </p:spPr>
        <p:txBody>
          <a:bodyPr wrap="square" rtlCol="0">
            <a:spAutoFit/>
          </a:bodyPr>
          <a:lstStyle/>
          <a:p>
            <a:r>
              <a:rPr lang="en-US" dirty="0" err="1"/>
              <a:t>Happines</a:t>
            </a:r>
            <a:endParaRPr lang="en-US" dirty="0"/>
          </a:p>
          <a:p>
            <a:r>
              <a:rPr lang="en-US" dirty="0"/>
              <a:t>Sadness</a:t>
            </a:r>
          </a:p>
          <a:p>
            <a:r>
              <a:rPr lang="en-US" dirty="0"/>
              <a:t>Fear</a:t>
            </a:r>
          </a:p>
          <a:p>
            <a:r>
              <a:rPr lang="en-US" dirty="0" err="1"/>
              <a:t>dll</a:t>
            </a:r>
            <a:endParaRPr lang="en-US" dirty="0"/>
          </a:p>
        </p:txBody>
      </p:sp>
      <p:sp>
        <p:nvSpPr>
          <p:cNvPr id="9" name="TextBox 8"/>
          <p:cNvSpPr txBox="1"/>
          <p:nvPr/>
        </p:nvSpPr>
        <p:spPr>
          <a:xfrm>
            <a:off x="5447928" y="4944087"/>
            <a:ext cx="1872208" cy="1200329"/>
          </a:xfrm>
          <a:prstGeom prst="rect">
            <a:avLst/>
          </a:prstGeom>
          <a:noFill/>
        </p:spPr>
        <p:txBody>
          <a:bodyPr wrap="square" rtlCol="0">
            <a:spAutoFit/>
          </a:bodyPr>
          <a:lstStyle/>
          <a:p>
            <a:r>
              <a:rPr lang="en-US" dirty="0"/>
              <a:t>Display rules </a:t>
            </a:r>
          </a:p>
          <a:p>
            <a:r>
              <a:rPr lang="en-US" dirty="0"/>
              <a:t>Masking</a:t>
            </a:r>
          </a:p>
          <a:p>
            <a:r>
              <a:rPr lang="en-US" dirty="0" err="1"/>
              <a:t>mudo;lation</a:t>
            </a:r>
            <a:r>
              <a:rPr lang="en-US" dirty="0"/>
              <a:t> </a:t>
            </a:r>
          </a:p>
          <a:p>
            <a:r>
              <a:rPr lang="en-US" dirty="0" err="1"/>
              <a:t>dll</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736"/>
            <a:ext cx="10515600" cy="1325563"/>
          </a:xfrm>
        </p:spPr>
        <p:txBody>
          <a:bodyPr/>
          <a:lstStyle/>
          <a:p>
            <a:pPr algn="ctr"/>
            <a:r>
              <a:rPr lang="en-US" dirty="0"/>
              <a:t>TEORI </a:t>
            </a:r>
            <a:r>
              <a:rPr lang="en-US" dirty="0" err="1"/>
              <a:t>TEORI</a:t>
            </a:r>
            <a:r>
              <a:rPr lang="en-US" dirty="0"/>
              <a:t> EMOSI</a:t>
            </a:r>
          </a:p>
        </p:txBody>
      </p:sp>
      <p:sp>
        <p:nvSpPr>
          <p:cNvPr id="3" name="Content Placeholder 2"/>
          <p:cNvSpPr>
            <a:spLocks noGrp="1"/>
          </p:cNvSpPr>
          <p:nvPr>
            <p:ph idx="1"/>
          </p:nvPr>
        </p:nvSpPr>
        <p:spPr>
          <a:xfrm>
            <a:off x="1676400" y="2636912"/>
            <a:ext cx="10515600" cy="4351338"/>
          </a:xfrm>
        </p:spPr>
        <p:txBody>
          <a:bodyPr/>
          <a:lstStyle/>
          <a:p>
            <a:pPr marL="571500" indent="-457200">
              <a:buFont typeface="+mj-lt"/>
              <a:buAutoNum type="arabicPeriod"/>
            </a:pPr>
            <a:r>
              <a:rPr lang="en-US" dirty="0" err="1"/>
              <a:t>teori</a:t>
            </a:r>
            <a:r>
              <a:rPr lang="en-US" dirty="0"/>
              <a:t> yang </a:t>
            </a:r>
            <a:r>
              <a:rPr lang="en-US" dirty="0" err="1"/>
              <a:t>berpijak</a:t>
            </a:r>
            <a:r>
              <a:rPr lang="en-US" dirty="0"/>
              <a:t> </a:t>
            </a:r>
            <a:r>
              <a:rPr lang="en-US" dirty="0" err="1"/>
              <a:t>pada</a:t>
            </a:r>
            <a:r>
              <a:rPr lang="en-US" dirty="0"/>
              <a:t> </a:t>
            </a:r>
            <a:r>
              <a:rPr lang="en-US" dirty="0" err="1"/>
              <a:t>hubungan</a:t>
            </a:r>
            <a:r>
              <a:rPr lang="en-US" dirty="0"/>
              <a:t> </a:t>
            </a:r>
            <a:r>
              <a:rPr lang="en-US" dirty="0" err="1"/>
              <a:t>emosi</a:t>
            </a:r>
            <a:r>
              <a:rPr lang="en-US" dirty="0"/>
              <a:t> </a:t>
            </a:r>
            <a:r>
              <a:rPr lang="en-US" dirty="0" err="1"/>
              <a:t>dengan</a:t>
            </a:r>
            <a:r>
              <a:rPr lang="en-US" dirty="0"/>
              <a:t> </a:t>
            </a:r>
            <a:r>
              <a:rPr lang="en-US" dirty="0" err="1"/>
              <a:t>gejala</a:t>
            </a:r>
            <a:r>
              <a:rPr lang="en-US" dirty="0"/>
              <a:t> </a:t>
            </a:r>
            <a:r>
              <a:rPr lang="en-US" dirty="0" err="1"/>
              <a:t>kejasmanian</a:t>
            </a:r>
            <a:r>
              <a:rPr lang="en-US" dirty="0"/>
              <a:t> </a:t>
            </a:r>
          </a:p>
          <a:p>
            <a:pPr marL="571500" indent="-457200">
              <a:buFont typeface="+mj-lt"/>
              <a:buAutoNum type="arabicPeriod"/>
            </a:pPr>
            <a:r>
              <a:rPr lang="en-US" dirty="0" err="1"/>
              <a:t>teori</a:t>
            </a:r>
            <a:r>
              <a:rPr lang="en-US" dirty="0"/>
              <a:t> yang </a:t>
            </a:r>
            <a:r>
              <a:rPr lang="en-US" dirty="0" err="1"/>
              <a:t>hanya</a:t>
            </a:r>
            <a:r>
              <a:rPr lang="en-US" dirty="0"/>
              <a:t> </a:t>
            </a:r>
            <a:r>
              <a:rPr lang="en-US" dirty="0" err="1"/>
              <a:t>mencoba</a:t>
            </a:r>
            <a:r>
              <a:rPr lang="en-US" dirty="0"/>
              <a:t> </a:t>
            </a:r>
            <a:r>
              <a:rPr lang="en-US" dirty="0" err="1"/>
              <a:t>mengklasikan</a:t>
            </a:r>
            <a:r>
              <a:rPr lang="en-US" dirty="0"/>
              <a:t> </a:t>
            </a:r>
            <a:r>
              <a:rPr lang="en-US" dirty="0" err="1"/>
              <a:t>dan</a:t>
            </a:r>
            <a:r>
              <a:rPr lang="en-US" dirty="0"/>
              <a:t> </a:t>
            </a:r>
            <a:r>
              <a:rPr lang="en-US" dirty="0" err="1"/>
              <a:t>mendeskrisikan</a:t>
            </a:r>
            <a:r>
              <a:rPr lang="en-US" dirty="0"/>
              <a:t> </a:t>
            </a:r>
            <a:r>
              <a:rPr lang="en-US" dirty="0" err="1"/>
              <a:t>pengalaman</a:t>
            </a:r>
            <a:r>
              <a:rPr lang="en-US" dirty="0"/>
              <a:t> </a:t>
            </a:r>
            <a:r>
              <a:rPr lang="en-US" dirty="0" err="1"/>
              <a:t>emosiaonal</a:t>
            </a:r>
            <a:endParaRPr lang="en-US" dirty="0"/>
          </a:p>
          <a:p>
            <a:pPr marL="571500" indent="-457200">
              <a:buFont typeface="+mj-lt"/>
              <a:buAutoNum type="arabicPeriod"/>
            </a:pPr>
            <a:r>
              <a:rPr lang="en-US" dirty="0" err="1"/>
              <a:t>melihat</a:t>
            </a:r>
            <a:r>
              <a:rPr lang="en-US" dirty="0"/>
              <a:t> </a:t>
            </a:r>
            <a:r>
              <a:rPr lang="en-US" dirty="0" err="1"/>
              <a:t>emosi</a:t>
            </a:r>
            <a:r>
              <a:rPr lang="en-US" dirty="0"/>
              <a:t> </a:t>
            </a:r>
            <a:r>
              <a:rPr lang="en-US" dirty="0" err="1"/>
              <a:t>dalam</a:t>
            </a:r>
            <a:r>
              <a:rPr lang="en-US" dirty="0"/>
              <a:t> </a:t>
            </a:r>
            <a:r>
              <a:rPr lang="en-US" dirty="0" err="1"/>
              <a:t>kaitan</a:t>
            </a:r>
            <a:r>
              <a:rPr lang="en-US" dirty="0"/>
              <a:t> </a:t>
            </a:r>
            <a:r>
              <a:rPr lang="en-US" dirty="0" err="1"/>
              <a:t>dengan</a:t>
            </a:r>
            <a:r>
              <a:rPr lang="en-US" dirty="0"/>
              <a:t> </a:t>
            </a:r>
            <a:r>
              <a:rPr lang="en-US" dirty="0" err="1"/>
              <a:t>prilaku</a:t>
            </a:r>
            <a:r>
              <a:rPr lang="en-US" dirty="0"/>
              <a:t>, </a:t>
            </a:r>
            <a:r>
              <a:rPr lang="en-US" dirty="0" err="1"/>
              <a:t>dalam</a:t>
            </a:r>
            <a:r>
              <a:rPr lang="en-US" dirty="0"/>
              <a:t> </a:t>
            </a:r>
            <a:r>
              <a:rPr lang="en-US" dirty="0" err="1"/>
              <a:t>hal</a:t>
            </a:r>
            <a:r>
              <a:rPr lang="en-US" dirty="0"/>
              <a:t> </a:t>
            </a:r>
            <a:r>
              <a:rPr lang="en-US" dirty="0" err="1"/>
              <a:t>ini</a:t>
            </a:r>
            <a:r>
              <a:rPr lang="en-US" dirty="0"/>
              <a:t> </a:t>
            </a:r>
            <a:r>
              <a:rPr lang="en-US" dirty="0" err="1"/>
              <a:t>ialah</a:t>
            </a:r>
            <a:r>
              <a:rPr lang="en-US" dirty="0"/>
              <a:t> </a:t>
            </a:r>
            <a:r>
              <a:rPr lang="en-US" dirty="0" err="1"/>
              <a:t>bagaimana</a:t>
            </a:r>
            <a:r>
              <a:rPr lang="en-US" dirty="0"/>
              <a:t> </a:t>
            </a:r>
            <a:r>
              <a:rPr lang="en-US" dirty="0" err="1"/>
              <a:t>hubungan</a:t>
            </a:r>
            <a:r>
              <a:rPr lang="en-US" dirty="0"/>
              <a:t> </a:t>
            </a:r>
            <a:r>
              <a:rPr lang="en-US" dirty="0" err="1"/>
              <a:t>nya</a:t>
            </a:r>
            <a:r>
              <a:rPr lang="en-US" dirty="0"/>
              <a:t> </a:t>
            </a:r>
            <a:r>
              <a:rPr lang="en-US" dirty="0" err="1"/>
              <a:t>dgn</a:t>
            </a:r>
            <a:r>
              <a:rPr lang="en-US" dirty="0"/>
              <a:t> </a:t>
            </a:r>
            <a:r>
              <a:rPr lang="en-US" dirty="0" err="1"/>
              <a:t>motivasi</a:t>
            </a:r>
            <a:r>
              <a:rPr lang="en-US" dirty="0"/>
              <a:t>.</a:t>
            </a:r>
          </a:p>
          <a:p>
            <a:pPr marL="571500" indent="-457200">
              <a:buFont typeface="+mj-lt"/>
              <a:buAutoNum type="arabicPeriod"/>
            </a:pPr>
            <a:r>
              <a:rPr lang="en-US" dirty="0" err="1"/>
              <a:t>teori</a:t>
            </a:r>
            <a:r>
              <a:rPr lang="en-US" dirty="0"/>
              <a:t> </a:t>
            </a:r>
            <a:r>
              <a:rPr lang="en-US" dirty="0" err="1"/>
              <a:t>dgn</a:t>
            </a:r>
            <a:r>
              <a:rPr lang="en-US" dirty="0"/>
              <a:t> </a:t>
            </a:r>
            <a:r>
              <a:rPr lang="en-US" dirty="0" err="1"/>
              <a:t>mengaikatn</a:t>
            </a:r>
            <a:r>
              <a:rPr lang="en-US" dirty="0"/>
              <a:t> </a:t>
            </a:r>
            <a:r>
              <a:rPr lang="en-US" dirty="0" err="1"/>
              <a:t>emosi</a:t>
            </a:r>
            <a:r>
              <a:rPr lang="en-US" dirty="0"/>
              <a:t> </a:t>
            </a:r>
            <a:r>
              <a:rPr lang="en-US" dirty="0" err="1"/>
              <a:t>dgn</a:t>
            </a:r>
            <a:r>
              <a:rPr lang="en-US" dirty="0"/>
              <a:t> </a:t>
            </a:r>
            <a:r>
              <a:rPr lang="en-US" dirty="0" err="1"/>
              <a:t>aspek</a:t>
            </a:r>
            <a:r>
              <a:rPr lang="en-US" dirty="0"/>
              <a:t> </a:t>
            </a:r>
            <a:r>
              <a:rPr lang="en-US" dirty="0" err="1"/>
              <a:t>klognitif</a:t>
            </a:r>
            <a:r>
              <a:rPr lang="en-US" dirty="0"/>
              <a:t>. (</a:t>
            </a:r>
            <a:r>
              <a:rPr lang="en-US" dirty="0" err="1"/>
              <a:t>morgan</a:t>
            </a:r>
            <a:r>
              <a:rPr lang="en-US" dirty="0"/>
              <a:t> </a:t>
            </a:r>
            <a:r>
              <a:rPr lang="en-US" dirty="0" err="1"/>
              <a:t>dkk</a:t>
            </a:r>
            <a:r>
              <a:rPr lang="en-US" dirty="0"/>
              <a:t> 1984)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7619"/>
            <a:ext cx="10515600" cy="1325563"/>
          </a:xfrm>
        </p:spPr>
        <p:txBody>
          <a:bodyPr/>
          <a:lstStyle/>
          <a:p>
            <a:r>
              <a:rPr lang="en-US" dirty="0" err="1"/>
              <a:t>Hubungan</a:t>
            </a:r>
            <a:r>
              <a:rPr lang="en-US" dirty="0"/>
              <a:t> </a:t>
            </a:r>
            <a:r>
              <a:rPr lang="en-US" dirty="0" err="1"/>
              <a:t>emosi</a:t>
            </a:r>
            <a:r>
              <a:rPr lang="en-US" dirty="0"/>
              <a:t> </a:t>
            </a:r>
            <a:r>
              <a:rPr lang="en-US" dirty="0" err="1"/>
              <a:t>dgn</a:t>
            </a:r>
            <a:r>
              <a:rPr lang="en-US" dirty="0"/>
              <a:t> </a:t>
            </a:r>
            <a:r>
              <a:rPr lang="en-US" dirty="0" err="1"/>
              <a:t>gejala</a:t>
            </a:r>
            <a:r>
              <a:rPr lang="en-US" dirty="0"/>
              <a:t> </a:t>
            </a:r>
            <a:r>
              <a:rPr lang="en-US" dirty="0" err="1"/>
              <a:t>kejasmanian</a:t>
            </a:r>
            <a:r>
              <a:rPr lang="en-US" dirty="0"/>
              <a:t> </a:t>
            </a:r>
          </a:p>
        </p:txBody>
      </p:sp>
      <p:sp>
        <p:nvSpPr>
          <p:cNvPr id="3" name="Content Placeholder 2"/>
          <p:cNvSpPr>
            <a:spLocks noGrp="1"/>
          </p:cNvSpPr>
          <p:nvPr>
            <p:ph idx="1"/>
          </p:nvPr>
        </p:nvSpPr>
        <p:spPr>
          <a:xfrm>
            <a:off x="1199456" y="2538184"/>
            <a:ext cx="10515600" cy="4351338"/>
          </a:xfrm>
        </p:spPr>
        <p:txBody>
          <a:bodyPr/>
          <a:lstStyle/>
          <a:p>
            <a:r>
              <a:rPr lang="en-US" dirty="0" err="1"/>
              <a:t>Mengenai</a:t>
            </a:r>
            <a:r>
              <a:rPr lang="en-US" dirty="0"/>
              <a:t>  </a:t>
            </a:r>
            <a:r>
              <a:rPr lang="en-US" dirty="0" err="1"/>
              <a:t>masaalah</a:t>
            </a:r>
            <a:r>
              <a:rPr lang="en-US" dirty="0"/>
              <a:t> </a:t>
            </a:r>
            <a:r>
              <a:rPr lang="en-US" dirty="0" err="1"/>
              <a:t>ini</a:t>
            </a:r>
            <a:r>
              <a:rPr lang="en-US" dirty="0"/>
              <a:t> </a:t>
            </a:r>
            <a:r>
              <a:rPr lang="en-US" dirty="0" err="1"/>
              <a:t>daat</a:t>
            </a:r>
            <a:r>
              <a:rPr lang="en-US" dirty="0"/>
              <a:t> di </a:t>
            </a:r>
            <a:r>
              <a:rPr lang="en-US" dirty="0" err="1"/>
              <a:t>kemukakan</a:t>
            </a:r>
            <a:r>
              <a:rPr lang="en-US" dirty="0"/>
              <a:t> </a:t>
            </a:r>
            <a:r>
              <a:rPr lang="en-US" dirty="0" err="1"/>
              <a:t>sudah</a:t>
            </a:r>
            <a:r>
              <a:rPr lang="en-US" dirty="0"/>
              <a:t> </a:t>
            </a:r>
            <a:r>
              <a:rPr lang="en-US" dirty="0" err="1"/>
              <a:t>sejak</a:t>
            </a:r>
            <a:r>
              <a:rPr lang="en-US" dirty="0"/>
              <a:t> </a:t>
            </a:r>
            <a:r>
              <a:rPr lang="en-US" dirty="0" err="1"/>
              <a:t>dahulu</a:t>
            </a:r>
            <a:r>
              <a:rPr lang="en-US" dirty="0"/>
              <a:t> orang </a:t>
            </a:r>
            <a:r>
              <a:rPr lang="en-US" dirty="0" err="1"/>
              <a:t>telah</a:t>
            </a:r>
            <a:r>
              <a:rPr lang="en-US" dirty="0"/>
              <a:t> </a:t>
            </a:r>
            <a:r>
              <a:rPr lang="en-US" dirty="0" err="1"/>
              <a:t>menghubungkan</a:t>
            </a:r>
            <a:r>
              <a:rPr lang="en-US" dirty="0"/>
              <a:t> </a:t>
            </a:r>
            <a:r>
              <a:rPr lang="en-US" dirty="0" err="1"/>
              <a:t>antara</a:t>
            </a:r>
            <a:r>
              <a:rPr lang="en-US" dirty="0"/>
              <a:t> </a:t>
            </a:r>
            <a:r>
              <a:rPr lang="en-US" dirty="0" err="1"/>
              <a:t>emosi</a:t>
            </a:r>
            <a:r>
              <a:rPr lang="en-US" dirty="0"/>
              <a:t> yang di </a:t>
            </a:r>
            <a:r>
              <a:rPr lang="en-US" dirty="0" err="1"/>
              <a:t>alami</a:t>
            </a:r>
            <a:r>
              <a:rPr lang="en-US" dirty="0"/>
              <a:t> </a:t>
            </a:r>
            <a:r>
              <a:rPr lang="en-US" dirty="0" err="1"/>
              <a:t>oleh</a:t>
            </a:r>
            <a:r>
              <a:rPr lang="en-US" dirty="0"/>
              <a:t> </a:t>
            </a:r>
            <a:r>
              <a:rPr lang="en-US" dirty="0" err="1"/>
              <a:t>seseorang</a:t>
            </a:r>
            <a:r>
              <a:rPr lang="en-US" dirty="0"/>
              <a:t> </a:t>
            </a:r>
            <a:r>
              <a:rPr lang="en-US" dirty="0" err="1"/>
              <a:t>dengan</a:t>
            </a:r>
            <a:r>
              <a:rPr lang="en-US" dirty="0"/>
              <a:t> </a:t>
            </a:r>
            <a:r>
              <a:rPr lang="en-US" dirty="0" err="1"/>
              <a:t>gejala-gejala</a:t>
            </a:r>
            <a:r>
              <a:rPr lang="en-US" dirty="0"/>
              <a:t> </a:t>
            </a:r>
            <a:r>
              <a:rPr lang="en-US" dirty="0" err="1"/>
              <a:t>kejasmanian</a:t>
            </a:r>
            <a:r>
              <a:rPr lang="en-US" dirty="0"/>
              <a:t> </a:t>
            </a:r>
          </a:p>
          <a:p>
            <a:r>
              <a:rPr lang="en-US" dirty="0" err="1"/>
              <a:t>Bila</a:t>
            </a:r>
            <a:r>
              <a:rPr lang="en-US" dirty="0"/>
              <a:t> </a:t>
            </a:r>
            <a:r>
              <a:rPr lang="en-US" dirty="0" err="1"/>
              <a:t>seseorang</a:t>
            </a:r>
            <a:r>
              <a:rPr lang="en-US" dirty="0"/>
              <a:t> </a:t>
            </a:r>
            <a:r>
              <a:rPr lang="en-US" dirty="0" err="1"/>
              <a:t>mengalami</a:t>
            </a:r>
            <a:r>
              <a:rPr lang="en-US" dirty="0"/>
              <a:t> </a:t>
            </a:r>
            <a:r>
              <a:rPr lang="en-US" dirty="0" err="1"/>
              <a:t>emosi</a:t>
            </a:r>
            <a:r>
              <a:rPr lang="en-US" dirty="0"/>
              <a:t> </a:t>
            </a:r>
            <a:r>
              <a:rPr lang="en-US" dirty="0" err="1"/>
              <a:t>pada</a:t>
            </a:r>
            <a:r>
              <a:rPr lang="en-US" dirty="0"/>
              <a:t> </a:t>
            </a:r>
            <a:r>
              <a:rPr lang="en-US" dirty="0" err="1"/>
              <a:t>individu</a:t>
            </a:r>
            <a:r>
              <a:rPr lang="en-US" dirty="0"/>
              <a:t> </a:t>
            </a:r>
            <a:r>
              <a:rPr lang="en-US" dirty="0" err="1"/>
              <a:t>itu</a:t>
            </a:r>
            <a:r>
              <a:rPr lang="en-US" dirty="0"/>
              <a:t> </a:t>
            </a:r>
            <a:r>
              <a:rPr lang="en-US" dirty="0" err="1"/>
              <a:t>akan</a:t>
            </a:r>
            <a:r>
              <a:rPr lang="en-US" dirty="0"/>
              <a:t> </a:t>
            </a:r>
            <a:r>
              <a:rPr lang="en-US" dirty="0" err="1"/>
              <a:t>terjadi</a:t>
            </a:r>
            <a:r>
              <a:rPr lang="en-US" dirty="0"/>
              <a:t> </a:t>
            </a:r>
            <a:r>
              <a:rPr lang="en-US" dirty="0" err="1"/>
              <a:t>perubahan</a:t>
            </a:r>
            <a:r>
              <a:rPr lang="en-US" dirty="0"/>
              <a:t>” </a:t>
            </a:r>
            <a:r>
              <a:rPr lang="en-US" dirty="0" err="1"/>
              <a:t>kejasmanian</a:t>
            </a:r>
            <a:r>
              <a:rPr lang="en-US" dirty="0"/>
              <a:t> </a:t>
            </a:r>
            <a:r>
              <a:rPr lang="en-US" dirty="0" err="1"/>
              <a:t>nya</a:t>
            </a:r>
            <a:r>
              <a:rPr lang="en-US" dirty="0"/>
              <a:t> </a:t>
            </a:r>
            <a:r>
              <a:rPr lang="en-US" dirty="0" err="1"/>
              <a:t>maka</a:t>
            </a:r>
            <a:r>
              <a:rPr lang="en-US" dirty="0"/>
              <a:t> di </a:t>
            </a:r>
            <a:r>
              <a:rPr lang="en-US" dirty="0" err="1"/>
              <a:t>ciptakan</a:t>
            </a:r>
            <a:r>
              <a:rPr lang="en-US" dirty="0"/>
              <a:t> </a:t>
            </a:r>
            <a:r>
              <a:rPr lang="en-US" i="1" dirty="0"/>
              <a:t>lie detector </a:t>
            </a:r>
            <a:r>
              <a:rPr lang="en-US" dirty="0" err="1"/>
              <a:t>yaitu</a:t>
            </a:r>
            <a:r>
              <a:rPr lang="en-US" dirty="0"/>
              <a:t> </a:t>
            </a:r>
            <a:r>
              <a:rPr lang="en-US" dirty="0" err="1"/>
              <a:t>suatu</a:t>
            </a:r>
            <a:r>
              <a:rPr lang="en-US" dirty="0"/>
              <a:t> </a:t>
            </a:r>
            <a:r>
              <a:rPr lang="en-US" dirty="0" err="1"/>
              <a:t>alat</a:t>
            </a:r>
            <a:r>
              <a:rPr lang="en-US" dirty="0"/>
              <a:t> yang </a:t>
            </a:r>
            <a:r>
              <a:rPr lang="en-US" dirty="0" err="1"/>
              <a:t>digunakan</a:t>
            </a:r>
            <a:r>
              <a:rPr lang="en-US" dirty="0"/>
              <a:t> </a:t>
            </a:r>
            <a:r>
              <a:rPr lang="en-US" dirty="0" err="1"/>
              <a:t>dalam</a:t>
            </a:r>
            <a:r>
              <a:rPr lang="en-US" dirty="0"/>
              <a:t> </a:t>
            </a:r>
            <a:r>
              <a:rPr lang="en-US" dirty="0" err="1"/>
              <a:t>lapangan</a:t>
            </a:r>
            <a:r>
              <a:rPr lang="en-US" dirty="0"/>
              <a:t> </a:t>
            </a:r>
            <a:r>
              <a:rPr lang="en-US" dirty="0" err="1"/>
              <a:t>psikologi</a:t>
            </a:r>
            <a:r>
              <a:rPr lang="en-US" dirty="0"/>
              <a:t> </a:t>
            </a:r>
            <a:r>
              <a:rPr lang="en-US" dirty="0" err="1"/>
              <a:t>kriminal</a:t>
            </a:r>
            <a:r>
              <a:rPr lang="en-US" dirty="0"/>
              <a:t> </a:t>
            </a:r>
            <a:r>
              <a:rPr lang="en-US" dirty="0" err="1"/>
              <a:t>dan</a:t>
            </a:r>
            <a:r>
              <a:rPr lang="en-US" dirty="0"/>
              <a:t> </a:t>
            </a:r>
            <a:r>
              <a:rPr lang="en-US" dirty="0" err="1"/>
              <a:t>telah</a:t>
            </a:r>
            <a:r>
              <a:rPr lang="en-US" dirty="0"/>
              <a:t> </a:t>
            </a:r>
            <a:r>
              <a:rPr lang="en-US" dirty="0" err="1"/>
              <a:t>memberikan</a:t>
            </a:r>
            <a:r>
              <a:rPr lang="en-US" dirty="0"/>
              <a:t> </a:t>
            </a:r>
            <a:r>
              <a:rPr lang="en-US" dirty="0" err="1"/>
              <a:t>bantuan</a:t>
            </a:r>
            <a:r>
              <a:rPr lang="en-US" dirty="0"/>
              <a:t> yang </a:t>
            </a:r>
            <a:r>
              <a:rPr lang="en-US" dirty="0" err="1"/>
              <a:t>positif</a:t>
            </a:r>
            <a:r>
              <a:rPr lang="en-US" dirty="0"/>
              <a:t> di </a:t>
            </a:r>
            <a:r>
              <a:rPr lang="en-US" dirty="0" err="1"/>
              <a:t>ciptakan</a:t>
            </a:r>
            <a:r>
              <a:rPr lang="en-US" dirty="0"/>
              <a:t> </a:t>
            </a:r>
            <a:r>
              <a:rPr lang="en-US" dirty="0" err="1"/>
              <a:t>oleh</a:t>
            </a:r>
            <a:r>
              <a:rPr lang="en-US" dirty="0"/>
              <a:t> john A. </a:t>
            </a:r>
            <a:r>
              <a:rPr lang="en-US" dirty="0" err="1"/>
              <a:t>Larason</a:t>
            </a:r>
            <a:r>
              <a:rPr lang="en-US" dirty="0"/>
              <a:t> yang di </a:t>
            </a:r>
            <a:r>
              <a:rPr lang="en-US" dirty="0" err="1"/>
              <a:t>sempurnakan</a:t>
            </a:r>
            <a:r>
              <a:rPr lang="en-US" dirty="0"/>
              <a:t> </a:t>
            </a:r>
            <a:r>
              <a:rPr lang="en-US" dirty="0" err="1"/>
              <a:t>oleh</a:t>
            </a:r>
            <a:r>
              <a:rPr lang="en-US" dirty="0"/>
              <a:t> L. </a:t>
            </a:r>
            <a:r>
              <a:rPr lang="en-US" dirty="0" err="1"/>
              <a:t>keeler</a:t>
            </a:r>
            <a:r>
              <a:rPr lang="en-US" dirty="0"/>
              <a:t> </a:t>
            </a:r>
            <a:r>
              <a:rPr lang="en-US" dirty="0" err="1"/>
              <a:t>dengan</a:t>
            </a:r>
            <a:r>
              <a:rPr lang="en-US" dirty="0"/>
              <a:t> </a:t>
            </a:r>
            <a:r>
              <a:rPr lang="en-US" dirty="0" err="1"/>
              <a:t>alat</a:t>
            </a:r>
            <a:r>
              <a:rPr lang="en-US" dirty="0"/>
              <a:t> </a:t>
            </a:r>
            <a:r>
              <a:rPr lang="en-US" dirty="0" err="1"/>
              <a:t>ini</a:t>
            </a:r>
            <a:r>
              <a:rPr lang="en-US" dirty="0"/>
              <a:t> </a:t>
            </a:r>
            <a:r>
              <a:rPr lang="en-US" dirty="0" err="1"/>
              <a:t>perubahan</a:t>
            </a:r>
            <a:r>
              <a:rPr lang="en-US" dirty="0"/>
              <a:t>” yang </a:t>
            </a:r>
            <a:r>
              <a:rPr lang="en-US" dirty="0" err="1"/>
              <a:t>terjadi</a:t>
            </a:r>
            <a:r>
              <a:rPr lang="en-US" dirty="0"/>
              <a:t> </a:t>
            </a:r>
            <a:r>
              <a:rPr lang="en-US" dirty="0" err="1"/>
              <a:t>jasmani</a:t>
            </a:r>
            <a:r>
              <a:rPr lang="en-US" dirty="0"/>
              <a:t> </a:t>
            </a:r>
            <a:r>
              <a:rPr lang="en-US" dirty="0" err="1"/>
              <a:t>dapat</a:t>
            </a:r>
            <a:r>
              <a:rPr lang="en-US" dirty="0"/>
              <a:t> di </a:t>
            </a:r>
            <a:r>
              <a:rPr lang="en-US" dirty="0" err="1"/>
              <a:t>catat</a:t>
            </a:r>
            <a:r>
              <a:rPr lang="en-US" dirty="0"/>
              <a:t>. </a:t>
            </a:r>
            <a:endParaRPr lang="en-US"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23317"/>
            <a:ext cx="10515600" cy="1325563"/>
          </a:xfrm>
        </p:spPr>
        <p:txBody>
          <a:bodyPr/>
          <a:lstStyle/>
          <a:p>
            <a:r>
              <a:rPr lang="en-US" dirty="0" err="1"/>
              <a:t>Teori</a:t>
            </a:r>
            <a:r>
              <a:rPr lang="en-US" dirty="0"/>
              <a:t> </a:t>
            </a:r>
            <a:r>
              <a:rPr lang="en-US" dirty="0" err="1"/>
              <a:t>james-lange</a:t>
            </a:r>
            <a:r>
              <a:rPr lang="en-US" dirty="0"/>
              <a:t> </a:t>
            </a:r>
          </a:p>
        </p:txBody>
      </p:sp>
      <p:sp>
        <p:nvSpPr>
          <p:cNvPr id="3" name="Content Placeholder 2"/>
          <p:cNvSpPr>
            <a:spLocks noGrp="1"/>
          </p:cNvSpPr>
          <p:nvPr>
            <p:ph idx="1"/>
          </p:nvPr>
        </p:nvSpPr>
        <p:spPr>
          <a:xfrm>
            <a:off x="1415480" y="2348880"/>
            <a:ext cx="10515600" cy="4351338"/>
          </a:xfrm>
        </p:spPr>
        <p:txBody>
          <a:bodyPr>
            <a:normAutofit fontScale="92500"/>
          </a:bodyPr>
          <a:lstStyle/>
          <a:p>
            <a:r>
              <a:rPr lang="en-US" dirty="0" err="1"/>
              <a:t>Teori</a:t>
            </a:r>
            <a:r>
              <a:rPr lang="en-US" dirty="0"/>
              <a:t> </a:t>
            </a:r>
            <a:r>
              <a:rPr lang="en-US" dirty="0" err="1"/>
              <a:t>ini</a:t>
            </a:r>
            <a:r>
              <a:rPr lang="en-US" dirty="0"/>
              <a:t> </a:t>
            </a:r>
            <a:r>
              <a:rPr lang="en-US" dirty="0" err="1"/>
              <a:t>ditemukan</a:t>
            </a:r>
            <a:r>
              <a:rPr lang="en-US" dirty="0"/>
              <a:t> </a:t>
            </a:r>
            <a:r>
              <a:rPr lang="en-US" dirty="0" err="1"/>
              <a:t>oleh</a:t>
            </a:r>
            <a:r>
              <a:rPr lang="en-US" dirty="0"/>
              <a:t> </a:t>
            </a:r>
            <a:r>
              <a:rPr lang="en-US" dirty="0" err="1"/>
              <a:t>james</a:t>
            </a:r>
            <a:r>
              <a:rPr lang="en-US" dirty="0"/>
              <a:t> ( </a:t>
            </a:r>
            <a:r>
              <a:rPr lang="en-US" i="1" dirty="0"/>
              <a:t>American psychologist). </a:t>
            </a:r>
            <a:r>
              <a:rPr lang="en-US" dirty="0"/>
              <a:t>Yang </a:t>
            </a:r>
            <a:r>
              <a:rPr lang="en-US" dirty="0" err="1"/>
              <a:t>secara</a:t>
            </a:r>
            <a:r>
              <a:rPr lang="en-US" dirty="0"/>
              <a:t> </a:t>
            </a:r>
            <a:r>
              <a:rPr lang="en-US" dirty="0" err="1"/>
              <a:t>kebetulan</a:t>
            </a:r>
            <a:r>
              <a:rPr lang="en-US" dirty="0"/>
              <a:t> </a:t>
            </a:r>
            <a:r>
              <a:rPr lang="en-US" dirty="0" err="1"/>
              <a:t>pada</a:t>
            </a:r>
            <a:r>
              <a:rPr lang="en-US" dirty="0"/>
              <a:t> </a:t>
            </a:r>
            <a:r>
              <a:rPr lang="en-US" dirty="0" err="1"/>
              <a:t>waktu</a:t>
            </a:r>
            <a:r>
              <a:rPr lang="en-US" dirty="0"/>
              <a:t> yang </a:t>
            </a:r>
            <a:r>
              <a:rPr lang="en-US" dirty="0" err="1"/>
              <a:t>sama</a:t>
            </a:r>
            <a:r>
              <a:rPr lang="en-US" dirty="0"/>
              <a:t> </a:t>
            </a:r>
            <a:r>
              <a:rPr lang="en-US" dirty="0" err="1"/>
              <a:t>juga</a:t>
            </a:r>
            <a:r>
              <a:rPr lang="en-US" dirty="0"/>
              <a:t> </a:t>
            </a:r>
            <a:r>
              <a:rPr lang="en-US" dirty="0" err="1"/>
              <a:t>ditemukan</a:t>
            </a:r>
            <a:r>
              <a:rPr lang="en-US" dirty="0"/>
              <a:t> </a:t>
            </a:r>
            <a:r>
              <a:rPr lang="en-US" dirty="0" err="1"/>
              <a:t>oleh</a:t>
            </a:r>
            <a:r>
              <a:rPr lang="en-US" dirty="0"/>
              <a:t> </a:t>
            </a:r>
            <a:r>
              <a:rPr lang="en-US" dirty="0" err="1"/>
              <a:t>lange</a:t>
            </a:r>
            <a:r>
              <a:rPr lang="en-US" dirty="0"/>
              <a:t> (</a:t>
            </a:r>
            <a:r>
              <a:rPr lang="en-US" i="1" dirty="0"/>
              <a:t>Danish psychologist). </a:t>
            </a:r>
            <a:r>
              <a:rPr lang="en-US" dirty="0" err="1"/>
              <a:t>Sehingga</a:t>
            </a:r>
            <a:r>
              <a:rPr lang="en-US" dirty="0"/>
              <a:t> </a:t>
            </a:r>
            <a:r>
              <a:rPr lang="en-US" dirty="0" err="1"/>
              <a:t>teori</a:t>
            </a:r>
            <a:r>
              <a:rPr lang="en-US" dirty="0"/>
              <a:t> </a:t>
            </a:r>
            <a:r>
              <a:rPr lang="en-US" dirty="0" err="1"/>
              <a:t>tersebut</a:t>
            </a:r>
            <a:r>
              <a:rPr lang="en-US" dirty="0"/>
              <a:t> </a:t>
            </a:r>
            <a:r>
              <a:rPr lang="en-US" dirty="0" err="1"/>
              <a:t>dikenal</a:t>
            </a:r>
            <a:r>
              <a:rPr lang="en-US" dirty="0"/>
              <a:t> </a:t>
            </a:r>
            <a:r>
              <a:rPr lang="en-US" dirty="0" err="1"/>
              <a:t>sebagai</a:t>
            </a:r>
            <a:r>
              <a:rPr lang="en-US" dirty="0"/>
              <a:t> </a:t>
            </a:r>
            <a:r>
              <a:rPr lang="en-US" dirty="0" err="1"/>
              <a:t>teori</a:t>
            </a:r>
            <a:r>
              <a:rPr lang="en-US" dirty="0"/>
              <a:t> </a:t>
            </a:r>
            <a:r>
              <a:rPr lang="en-US" dirty="0" err="1"/>
              <a:t>james-lange</a:t>
            </a:r>
            <a:r>
              <a:rPr lang="en-US" dirty="0"/>
              <a:t>. </a:t>
            </a:r>
            <a:r>
              <a:rPr lang="en-US" dirty="0" err="1"/>
              <a:t>Menurut</a:t>
            </a:r>
            <a:r>
              <a:rPr lang="en-US" dirty="0"/>
              <a:t> </a:t>
            </a:r>
            <a:r>
              <a:rPr lang="en-US" dirty="0" err="1"/>
              <a:t>teori</a:t>
            </a:r>
            <a:r>
              <a:rPr lang="en-US" dirty="0"/>
              <a:t> </a:t>
            </a:r>
            <a:r>
              <a:rPr lang="en-US" dirty="0" err="1"/>
              <a:t>ini</a:t>
            </a:r>
            <a:r>
              <a:rPr lang="en-US" dirty="0"/>
              <a:t> </a:t>
            </a:r>
            <a:r>
              <a:rPr lang="en-US" dirty="0" err="1"/>
              <a:t>emosi</a:t>
            </a:r>
            <a:r>
              <a:rPr lang="en-US" dirty="0"/>
              <a:t> </a:t>
            </a:r>
            <a:r>
              <a:rPr lang="en-US" dirty="0" err="1"/>
              <a:t>merupakan</a:t>
            </a:r>
            <a:r>
              <a:rPr lang="en-US" dirty="0"/>
              <a:t> </a:t>
            </a:r>
            <a:r>
              <a:rPr lang="en-US" dirty="0" err="1"/>
              <a:t>akibat</a:t>
            </a:r>
            <a:r>
              <a:rPr lang="en-US" dirty="0"/>
              <a:t> </a:t>
            </a:r>
            <a:r>
              <a:rPr lang="en-US" dirty="0" err="1"/>
              <a:t>atau</a:t>
            </a:r>
            <a:r>
              <a:rPr lang="en-US" dirty="0"/>
              <a:t> </a:t>
            </a:r>
            <a:r>
              <a:rPr lang="en-US" dirty="0" err="1"/>
              <a:t>hasil</a:t>
            </a:r>
            <a:r>
              <a:rPr lang="en-US" dirty="0"/>
              <a:t> </a:t>
            </a:r>
            <a:r>
              <a:rPr lang="en-US" dirty="0" err="1"/>
              <a:t>persepsi</a:t>
            </a:r>
            <a:r>
              <a:rPr lang="en-US" dirty="0"/>
              <a:t> </a:t>
            </a:r>
            <a:r>
              <a:rPr lang="en-US" dirty="0" err="1"/>
              <a:t>dari</a:t>
            </a:r>
            <a:r>
              <a:rPr lang="en-US" dirty="0"/>
              <a:t> </a:t>
            </a:r>
            <a:r>
              <a:rPr lang="en-US" dirty="0" err="1"/>
              <a:t>keadaan</a:t>
            </a:r>
            <a:r>
              <a:rPr lang="en-US" dirty="0"/>
              <a:t> </a:t>
            </a:r>
            <a:r>
              <a:rPr lang="en-US" dirty="0" err="1"/>
              <a:t>jasmani</a:t>
            </a:r>
            <a:r>
              <a:rPr lang="en-US" dirty="0"/>
              <a:t>.</a:t>
            </a:r>
          </a:p>
          <a:p>
            <a:r>
              <a:rPr lang="en-US" dirty="0" err="1"/>
              <a:t>Demikian</a:t>
            </a:r>
            <a:r>
              <a:rPr lang="en-US" dirty="0"/>
              <a:t> </a:t>
            </a:r>
            <a:r>
              <a:rPr lang="en-US" dirty="0" err="1"/>
              <a:t>dapat</a:t>
            </a:r>
            <a:r>
              <a:rPr lang="en-US" dirty="0"/>
              <a:t> </a:t>
            </a:r>
            <a:r>
              <a:rPr lang="en-US" dirty="0" err="1"/>
              <a:t>ditemukan</a:t>
            </a:r>
            <a:r>
              <a:rPr lang="en-US" dirty="0"/>
              <a:t> </a:t>
            </a:r>
            <a:r>
              <a:rPr lang="en-US" dirty="0" err="1"/>
              <a:t>bahwa</a:t>
            </a:r>
            <a:r>
              <a:rPr lang="en-US" dirty="0"/>
              <a:t> </a:t>
            </a:r>
            <a:r>
              <a:rPr lang="en-US" dirty="0" err="1"/>
              <a:t>gejala</a:t>
            </a:r>
            <a:r>
              <a:rPr lang="en-US" dirty="0"/>
              <a:t> </a:t>
            </a:r>
            <a:r>
              <a:rPr lang="en-US" dirty="0" err="1"/>
              <a:t>kejasmanian</a:t>
            </a:r>
            <a:r>
              <a:rPr lang="en-US" dirty="0"/>
              <a:t> </a:t>
            </a:r>
            <a:r>
              <a:rPr lang="en-US" dirty="0" err="1"/>
              <a:t>merupakan</a:t>
            </a:r>
            <a:r>
              <a:rPr lang="en-US" dirty="0"/>
              <a:t> </a:t>
            </a:r>
            <a:r>
              <a:rPr lang="en-US" dirty="0" err="1"/>
              <a:t>sebab</a:t>
            </a:r>
            <a:r>
              <a:rPr lang="en-US" dirty="0"/>
              <a:t> </a:t>
            </a:r>
            <a:r>
              <a:rPr lang="en-US" dirty="0" err="1"/>
              <a:t>emosi</a:t>
            </a:r>
            <a:r>
              <a:rPr lang="en-US" dirty="0"/>
              <a:t>, </a:t>
            </a:r>
            <a:r>
              <a:rPr lang="en-US" dirty="0" err="1"/>
              <a:t>dan</a:t>
            </a:r>
            <a:r>
              <a:rPr lang="en-US" dirty="0"/>
              <a:t> </a:t>
            </a:r>
            <a:r>
              <a:rPr lang="en-US" dirty="0" err="1"/>
              <a:t>emosi</a:t>
            </a:r>
            <a:r>
              <a:rPr lang="en-US" dirty="0"/>
              <a:t> </a:t>
            </a:r>
            <a:r>
              <a:rPr lang="en-US" dirty="0" err="1"/>
              <a:t>merupakan</a:t>
            </a:r>
            <a:r>
              <a:rPr lang="en-US" dirty="0"/>
              <a:t> </a:t>
            </a:r>
            <a:r>
              <a:rPr lang="en-US" dirty="0" err="1"/>
              <a:t>akibat</a:t>
            </a:r>
            <a:r>
              <a:rPr lang="en-US" dirty="0"/>
              <a:t> </a:t>
            </a:r>
            <a:r>
              <a:rPr lang="en-US" dirty="0" err="1"/>
              <a:t>dari</a:t>
            </a:r>
            <a:r>
              <a:rPr lang="en-US" dirty="0"/>
              <a:t> </a:t>
            </a:r>
            <a:r>
              <a:rPr lang="en-US" dirty="0" err="1"/>
              <a:t>gejala</a:t>
            </a:r>
            <a:r>
              <a:rPr lang="en-US" dirty="0"/>
              <a:t> </a:t>
            </a:r>
            <a:r>
              <a:rPr lang="en-US" dirty="0" err="1"/>
              <a:t>kejasmaniannya</a:t>
            </a:r>
            <a:r>
              <a:rPr lang="en-US" dirty="0"/>
              <a:t> </a:t>
            </a:r>
          </a:p>
          <a:p>
            <a:r>
              <a:rPr lang="en-US" dirty="0" err="1"/>
              <a:t>Teori</a:t>
            </a:r>
            <a:r>
              <a:rPr lang="en-US" dirty="0"/>
              <a:t> </a:t>
            </a:r>
            <a:r>
              <a:rPr lang="en-US" dirty="0" err="1"/>
              <a:t>ini</a:t>
            </a:r>
            <a:r>
              <a:rPr lang="en-US" dirty="0"/>
              <a:t> </a:t>
            </a:r>
            <a:r>
              <a:rPr lang="en-US" dirty="0" err="1"/>
              <a:t>juga</a:t>
            </a:r>
            <a:r>
              <a:rPr lang="en-US" dirty="0"/>
              <a:t> </a:t>
            </a:r>
            <a:r>
              <a:rPr lang="en-US" dirty="0" err="1"/>
              <a:t>sering</a:t>
            </a:r>
            <a:r>
              <a:rPr lang="en-US" dirty="0"/>
              <a:t> </a:t>
            </a:r>
            <a:r>
              <a:rPr lang="en-US" dirty="0" err="1"/>
              <a:t>disebut</a:t>
            </a:r>
            <a:r>
              <a:rPr lang="en-US" dirty="0"/>
              <a:t> </a:t>
            </a:r>
            <a:r>
              <a:rPr lang="en-US" dirty="0" err="1"/>
              <a:t>teori</a:t>
            </a:r>
            <a:r>
              <a:rPr lang="en-US" dirty="0"/>
              <a:t> </a:t>
            </a:r>
            <a:r>
              <a:rPr lang="en-US" dirty="0" err="1"/>
              <a:t>perifir</a:t>
            </a:r>
            <a:r>
              <a:rPr lang="en-US" dirty="0"/>
              <a:t> </a:t>
            </a:r>
            <a:r>
              <a:rPr lang="en-US" dirty="0" err="1"/>
              <a:t>dalam</a:t>
            </a:r>
            <a:r>
              <a:rPr lang="en-US" dirty="0"/>
              <a:t> </a:t>
            </a:r>
            <a:r>
              <a:rPr lang="en-US" dirty="0" err="1"/>
              <a:t>emosi</a:t>
            </a:r>
            <a:r>
              <a:rPr lang="en-US" dirty="0"/>
              <a:t> </a:t>
            </a:r>
            <a:r>
              <a:rPr lang="en-US" dirty="0" err="1"/>
              <a:t>atau</a:t>
            </a:r>
            <a:r>
              <a:rPr lang="en-US" dirty="0"/>
              <a:t> </a:t>
            </a:r>
            <a:r>
              <a:rPr lang="en-US" dirty="0" err="1"/>
              <a:t>juga</a:t>
            </a:r>
            <a:r>
              <a:rPr lang="en-US" dirty="0"/>
              <a:t> </a:t>
            </a:r>
            <a:r>
              <a:rPr lang="en-US" dirty="0" err="1"/>
              <a:t>disebut</a:t>
            </a:r>
            <a:r>
              <a:rPr lang="en-US" dirty="0"/>
              <a:t> </a:t>
            </a:r>
            <a:r>
              <a:rPr lang="en-US" dirty="0" err="1"/>
              <a:t>paradoks</a:t>
            </a:r>
            <a:r>
              <a:rPr lang="en-US" dirty="0"/>
              <a:t> </a:t>
            </a:r>
            <a:r>
              <a:rPr lang="en-US" dirty="0" err="1"/>
              <a:t>sebagai</a:t>
            </a:r>
            <a:r>
              <a:rPr lang="en-US" dirty="0"/>
              <a:t> </a:t>
            </a:r>
            <a:r>
              <a:rPr lang="en-US" dirty="0" err="1"/>
              <a:t>teori</a:t>
            </a:r>
            <a:r>
              <a:rPr lang="en-US" dirty="0"/>
              <a:t> </a:t>
            </a:r>
            <a:r>
              <a:rPr lang="en-US" dirty="0" err="1"/>
              <a:t>dengan</a:t>
            </a:r>
            <a:r>
              <a:rPr lang="en-US" dirty="0"/>
              <a:t> </a:t>
            </a:r>
            <a:r>
              <a:rPr lang="en-US" dirty="0" err="1"/>
              <a:t>pendekatan</a:t>
            </a:r>
            <a:r>
              <a:rPr lang="en-US" dirty="0"/>
              <a:t> </a:t>
            </a:r>
            <a:r>
              <a:rPr lang="en-US" dirty="0" err="1"/>
              <a:t>psikofisis</a:t>
            </a:r>
            <a:r>
              <a:rPr lang="en-US" dirty="0"/>
              <a:t>. </a:t>
            </a:r>
            <a:r>
              <a:rPr lang="en-US" dirty="0" err="1"/>
              <a:t>Sementara</a:t>
            </a:r>
            <a:r>
              <a:rPr lang="en-US" dirty="0"/>
              <a:t> </a:t>
            </a:r>
            <a:r>
              <a:rPr lang="en-US" dirty="0" err="1"/>
              <a:t>ahli</a:t>
            </a:r>
            <a:r>
              <a:rPr lang="en-US" dirty="0"/>
              <a:t> </a:t>
            </a:r>
            <a:r>
              <a:rPr lang="en-US" dirty="0" err="1"/>
              <a:t>mengadakaneskprimen</a:t>
            </a:r>
            <a:r>
              <a:rPr lang="en-US" dirty="0"/>
              <a:t>” </a:t>
            </a:r>
            <a:r>
              <a:rPr lang="en-US" dirty="0" err="1"/>
              <a:t>unutuk</a:t>
            </a:r>
            <a:r>
              <a:rPr lang="en-US" dirty="0"/>
              <a:t> </a:t>
            </a:r>
            <a:r>
              <a:rPr lang="en-US" dirty="0" err="1"/>
              <a:t>menguji</a:t>
            </a:r>
            <a:r>
              <a:rPr lang="en-US" dirty="0"/>
              <a:t> </a:t>
            </a:r>
            <a:r>
              <a:rPr lang="en-US" dirty="0" err="1"/>
              <a:t>sejauh</a:t>
            </a:r>
            <a:r>
              <a:rPr lang="en-US" dirty="0"/>
              <a:t> </a:t>
            </a:r>
            <a:r>
              <a:rPr lang="en-US" dirty="0" err="1"/>
              <a:t>mana</a:t>
            </a:r>
            <a:r>
              <a:rPr lang="en-US" dirty="0"/>
              <a:t> </a:t>
            </a:r>
            <a:r>
              <a:rPr lang="en-US" dirty="0" err="1"/>
              <a:t>kebenaran</a:t>
            </a:r>
            <a:r>
              <a:rPr lang="en-US" dirty="0"/>
              <a:t> </a:t>
            </a:r>
            <a:r>
              <a:rPr lang="en-US" dirty="0" err="1"/>
              <a:t>teori</a:t>
            </a:r>
            <a:r>
              <a:rPr lang="en-US" dirty="0"/>
              <a:t> </a:t>
            </a:r>
            <a:r>
              <a:rPr lang="en-US" dirty="0" err="1"/>
              <a:t>jame-lange</a:t>
            </a:r>
            <a:r>
              <a:rPr lang="en-US"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91544" y="1747937"/>
            <a:ext cx="9865096" cy="5110063"/>
          </a:xfrm>
        </p:spPr>
        <p:txBody>
          <a:bodyPr>
            <a:normAutofit/>
          </a:bodyPr>
          <a:lstStyle/>
          <a:p>
            <a:pPr marL="457200" indent="-342900">
              <a:buFont typeface="Wingdings" charset="0"/>
              <a:buChar char="Ø"/>
            </a:pPr>
            <a:r>
              <a:rPr lang="en-US" sz="2000" dirty="0" err="1">
                <a:ea typeface="Arial Unicode MS" charset="0"/>
              </a:rPr>
              <a:t>Teori</a:t>
            </a:r>
            <a:r>
              <a:rPr lang="en-US" sz="2000" dirty="0">
                <a:ea typeface="Arial Unicode MS" charset="0"/>
              </a:rPr>
              <a:t> canon brad </a:t>
            </a:r>
          </a:p>
          <a:p>
            <a:pPr marL="114300" indent="0">
              <a:buNone/>
            </a:pPr>
            <a:r>
              <a:rPr lang="en-US" sz="2000" dirty="0" err="1">
                <a:ea typeface="Arial Unicode MS" charset="0"/>
              </a:rPr>
              <a:t>teori</a:t>
            </a:r>
            <a:r>
              <a:rPr lang="en-US" sz="2000" dirty="0">
                <a:ea typeface="Arial Unicode MS" charset="0"/>
              </a:rPr>
              <a:t> </a:t>
            </a:r>
            <a:r>
              <a:rPr lang="en-US" sz="2000" dirty="0" err="1">
                <a:ea typeface="Arial Unicode MS" charset="0"/>
              </a:rPr>
              <a:t>ini</a:t>
            </a:r>
            <a:r>
              <a:rPr lang="en-US" sz="2000" dirty="0">
                <a:ea typeface="Arial Unicode MS" charset="0"/>
              </a:rPr>
              <a:t> </a:t>
            </a:r>
            <a:r>
              <a:rPr lang="en-US" sz="2000" dirty="0" err="1">
                <a:ea typeface="Arial Unicode MS" charset="0"/>
              </a:rPr>
              <a:t>berpendapat</a:t>
            </a:r>
            <a:r>
              <a:rPr lang="en-US" sz="2000" dirty="0">
                <a:ea typeface="Arial Unicode MS" charset="0"/>
              </a:rPr>
              <a:t> </a:t>
            </a:r>
            <a:r>
              <a:rPr lang="en-US" sz="2000" dirty="0" err="1">
                <a:ea typeface="Arial Unicode MS" charset="0"/>
              </a:rPr>
              <a:t>bahwa</a:t>
            </a:r>
            <a:r>
              <a:rPr lang="en-US" sz="2000" dirty="0">
                <a:ea typeface="Arial Unicode MS" charset="0"/>
              </a:rPr>
              <a:t> </a:t>
            </a:r>
            <a:r>
              <a:rPr lang="en-US" sz="2000" dirty="0" err="1">
                <a:ea typeface="Arial Unicode MS" charset="0"/>
              </a:rPr>
              <a:t>emosi</a:t>
            </a:r>
            <a:r>
              <a:rPr lang="en-US" sz="2000" dirty="0">
                <a:ea typeface="Arial Unicode MS" charset="0"/>
              </a:rPr>
              <a:t> </a:t>
            </a:r>
            <a:r>
              <a:rPr lang="en-US" sz="2000" dirty="0" err="1">
                <a:ea typeface="Arial Unicode MS" charset="0"/>
              </a:rPr>
              <a:t>itu</a:t>
            </a:r>
            <a:r>
              <a:rPr lang="en-US" sz="2000" dirty="0">
                <a:ea typeface="Arial Unicode MS" charset="0"/>
              </a:rPr>
              <a:t> </a:t>
            </a:r>
            <a:r>
              <a:rPr lang="en-US" sz="2000" dirty="0" err="1">
                <a:ea typeface="Arial Unicode MS" charset="0"/>
              </a:rPr>
              <a:t>bergantunga</a:t>
            </a:r>
            <a:r>
              <a:rPr lang="en-US" sz="2000" dirty="0">
                <a:ea typeface="Arial Unicode MS" charset="0"/>
              </a:rPr>
              <a:t> </a:t>
            </a:r>
            <a:r>
              <a:rPr lang="en-US" sz="2000" dirty="0" err="1">
                <a:ea typeface="Arial Unicode MS" charset="0"/>
              </a:rPr>
              <a:t>pada</a:t>
            </a:r>
            <a:r>
              <a:rPr lang="en-US" sz="2000" dirty="0">
                <a:ea typeface="Arial Unicode MS" charset="0"/>
              </a:rPr>
              <a:t> </a:t>
            </a:r>
            <a:r>
              <a:rPr lang="en-US" sz="2000" dirty="0" err="1">
                <a:ea typeface="Arial Unicode MS" charset="0"/>
              </a:rPr>
              <a:t>aktivitas</a:t>
            </a:r>
            <a:r>
              <a:rPr lang="en-US" sz="2000" dirty="0">
                <a:ea typeface="Arial Unicode MS" charset="0"/>
              </a:rPr>
              <a:t> </a:t>
            </a:r>
            <a:r>
              <a:rPr lang="en-US" sz="2000" dirty="0" err="1">
                <a:ea typeface="Arial Unicode MS" charset="0"/>
              </a:rPr>
              <a:t>dari</a:t>
            </a:r>
            <a:r>
              <a:rPr lang="en-US" sz="2000" dirty="0">
                <a:ea typeface="Arial Unicode MS" charset="0"/>
              </a:rPr>
              <a:t> </a:t>
            </a:r>
            <a:r>
              <a:rPr lang="en-US" sz="2000" dirty="0" err="1">
                <a:ea typeface="Arial Unicode MS" charset="0"/>
              </a:rPr>
              <a:t>bagian</a:t>
            </a:r>
            <a:r>
              <a:rPr lang="en-US" sz="2000" dirty="0">
                <a:ea typeface="Arial Unicode MS" charset="0"/>
              </a:rPr>
              <a:t> </a:t>
            </a:r>
            <a:r>
              <a:rPr lang="en-US" sz="2000" dirty="0" err="1">
                <a:ea typeface="Arial Unicode MS" charset="0"/>
              </a:rPr>
              <a:t>bawah</a:t>
            </a:r>
            <a:r>
              <a:rPr lang="en-US" sz="2000" dirty="0">
                <a:ea typeface="Arial Unicode MS" charset="0"/>
              </a:rPr>
              <a:t>. </a:t>
            </a:r>
            <a:r>
              <a:rPr lang="en-US" sz="2000" dirty="0" err="1">
                <a:ea typeface="Arial Unicode MS" charset="0"/>
              </a:rPr>
              <a:t>teori</a:t>
            </a:r>
            <a:r>
              <a:rPr lang="en-US" sz="2000" dirty="0">
                <a:ea typeface="Arial Unicode MS" charset="0"/>
              </a:rPr>
              <a:t> </a:t>
            </a:r>
            <a:r>
              <a:rPr lang="en-US" sz="2000" dirty="0" err="1">
                <a:ea typeface="Arial Unicode MS" charset="0"/>
              </a:rPr>
              <a:t>ini</a:t>
            </a:r>
            <a:r>
              <a:rPr lang="en-US" sz="2000" dirty="0">
                <a:ea typeface="Arial Unicode MS" charset="0"/>
              </a:rPr>
              <a:t> di </a:t>
            </a:r>
            <a:r>
              <a:rPr lang="en-US" sz="2000" dirty="0" err="1">
                <a:ea typeface="Arial Unicode MS" charset="0"/>
              </a:rPr>
              <a:t>temukan</a:t>
            </a:r>
            <a:r>
              <a:rPr lang="en-US" sz="2000" dirty="0">
                <a:ea typeface="Arial Unicode MS" charset="0"/>
              </a:rPr>
              <a:t> </a:t>
            </a:r>
            <a:r>
              <a:rPr lang="en-US" sz="2000" dirty="0" err="1">
                <a:ea typeface="Arial Unicode MS" charset="0"/>
              </a:rPr>
              <a:t>oleh</a:t>
            </a:r>
            <a:r>
              <a:rPr lang="en-US" sz="2000" dirty="0">
                <a:ea typeface="Arial Unicode MS" charset="0"/>
              </a:rPr>
              <a:t> canon </a:t>
            </a:r>
            <a:r>
              <a:rPr lang="en-US" sz="2000" dirty="0" err="1">
                <a:ea typeface="Arial Unicode MS" charset="0"/>
              </a:rPr>
              <a:t>atas</a:t>
            </a:r>
            <a:r>
              <a:rPr lang="en-US" sz="2000" dirty="0">
                <a:ea typeface="Arial Unicode MS" charset="0"/>
              </a:rPr>
              <a:t> </a:t>
            </a:r>
            <a:r>
              <a:rPr lang="en-US" sz="2000" dirty="0" err="1">
                <a:ea typeface="Arial Unicode MS" charset="0"/>
              </a:rPr>
              <a:t>dasar</a:t>
            </a:r>
            <a:r>
              <a:rPr lang="en-US" sz="2000" dirty="0">
                <a:ea typeface="Arial Unicode MS" charset="0"/>
              </a:rPr>
              <a:t> </a:t>
            </a:r>
            <a:r>
              <a:rPr lang="en-US" sz="2000" dirty="0" err="1">
                <a:ea typeface="Arial Unicode MS" charset="0"/>
              </a:rPr>
              <a:t>penelitian</a:t>
            </a:r>
            <a:r>
              <a:rPr lang="en-US" sz="2000" dirty="0">
                <a:ea typeface="Arial Unicode MS" charset="0"/>
              </a:rPr>
              <a:t> </a:t>
            </a:r>
            <a:r>
              <a:rPr lang="en-US" sz="2000" dirty="0" err="1">
                <a:ea typeface="Arial Unicode MS" charset="0"/>
              </a:rPr>
              <a:t>dari</a:t>
            </a:r>
            <a:r>
              <a:rPr lang="en-US" sz="2000" dirty="0">
                <a:ea typeface="Arial Unicode MS" charset="0"/>
              </a:rPr>
              <a:t> brad. </a:t>
            </a:r>
            <a:r>
              <a:rPr lang="en-US" sz="2000" dirty="0" err="1">
                <a:ea typeface="Arial Unicode MS" charset="0"/>
              </a:rPr>
              <a:t>teori</a:t>
            </a:r>
            <a:r>
              <a:rPr lang="en-US" sz="2000" dirty="0">
                <a:ea typeface="Arial Unicode MS" charset="0"/>
              </a:rPr>
              <a:t> </a:t>
            </a:r>
            <a:r>
              <a:rPr lang="en-US" sz="2000" dirty="0" err="1">
                <a:ea typeface="Arial Unicode MS" charset="0"/>
              </a:rPr>
              <a:t>ini</a:t>
            </a:r>
            <a:r>
              <a:rPr lang="en-US" sz="2000" dirty="0">
                <a:ea typeface="Arial Unicode MS" charset="0"/>
              </a:rPr>
              <a:t> </a:t>
            </a:r>
            <a:r>
              <a:rPr lang="en-US" sz="2000" dirty="0" err="1">
                <a:ea typeface="Arial Unicode MS" charset="0"/>
              </a:rPr>
              <a:t>dekemukakan</a:t>
            </a:r>
            <a:r>
              <a:rPr lang="en-US" sz="2000" dirty="0">
                <a:ea typeface="Arial Unicode MS" charset="0"/>
              </a:rPr>
              <a:t> </a:t>
            </a:r>
            <a:r>
              <a:rPr lang="en-US" sz="2000" dirty="0" err="1">
                <a:ea typeface="Arial Unicode MS" charset="0"/>
              </a:rPr>
              <a:t>oleh</a:t>
            </a:r>
            <a:r>
              <a:rPr lang="en-US" sz="2000" dirty="0">
                <a:ea typeface="Arial Unicode MS" charset="0"/>
              </a:rPr>
              <a:t> </a:t>
            </a:r>
            <a:r>
              <a:rPr lang="en-US" sz="2000" dirty="0" err="1">
                <a:ea typeface="Arial Unicode MS" charset="0"/>
              </a:rPr>
              <a:t>james-lange</a:t>
            </a:r>
            <a:r>
              <a:rPr lang="en-US" sz="2000" dirty="0">
                <a:ea typeface="Arial Unicode MS" charset="0"/>
              </a:rPr>
              <a:t>, </a:t>
            </a:r>
            <a:r>
              <a:rPr lang="en-US" sz="2000" dirty="0" err="1">
                <a:ea typeface="Arial Unicode MS" charset="0"/>
              </a:rPr>
              <a:t>yaitu</a:t>
            </a:r>
            <a:r>
              <a:rPr lang="en-US" sz="2000" dirty="0">
                <a:ea typeface="Arial Unicode MS" charset="0"/>
              </a:rPr>
              <a:t> </a:t>
            </a:r>
            <a:r>
              <a:rPr lang="en-US" sz="2000" dirty="0" err="1">
                <a:ea typeface="Arial Unicode MS" charset="0"/>
              </a:rPr>
              <a:t>bahwa</a:t>
            </a:r>
            <a:r>
              <a:rPr lang="en-US" sz="2000" dirty="0">
                <a:ea typeface="Arial Unicode MS" charset="0"/>
              </a:rPr>
              <a:t> </a:t>
            </a:r>
            <a:r>
              <a:rPr lang="en-US" sz="2000" dirty="0" err="1">
                <a:ea typeface="Arial Unicode MS" charset="0"/>
              </a:rPr>
              <a:t>emosi</a:t>
            </a:r>
            <a:r>
              <a:rPr lang="en-US" sz="2000" dirty="0">
                <a:ea typeface="Arial Unicode MS" charset="0"/>
              </a:rPr>
              <a:t> </a:t>
            </a:r>
            <a:r>
              <a:rPr lang="en-US" sz="2000" dirty="0" err="1">
                <a:ea typeface="Arial Unicode MS" charset="0"/>
              </a:rPr>
              <a:t>tidak</a:t>
            </a:r>
            <a:r>
              <a:rPr lang="en-US" sz="2000" dirty="0">
                <a:ea typeface="Arial Unicode MS" charset="0"/>
              </a:rPr>
              <a:t> </a:t>
            </a:r>
            <a:r>
              <a:rPr lang="en-US" sz="2000" dirty="0" err="1">
                <a:ea typeface="Arial Unicode MS" charset="0"/>
              </a:rPr>
              <a:t>bergantung</a:t>
            </a:r>
            <a:r>
              <a:rPr lang="en-US" sz="2000" dirty="0">
                <a:ea typeface="Arial Unicode MS" charset="0"/>
              </a:rPr>
              <a:t> </a:t>
            </a:r>
            <a:r>
              <a:rPr lang="en-US" sz="2000" dirty="0" err="1">
                <a:ea typeface="Arial Unicode MS" charset="0"/>
              </a:rPr>
              <a:t>pada</a:t>
            </a:r>
            <a:r>
              <a:rPr lang="en-US" sz="2000" dirty="0">
                <a:ea typeface="Arial Unicode MS" charset="0"/>
              </a:rPr>
              <a:t> </a:t>
            </a:r>
            <a:r>
              <a:rPr lang="en-US" sz="2000" dirty="0" err="1">
                <a:ea typeface="Arial Unicode MS" charset="0"/>
              </a:rPr>
              <a:t>gejala</a:t>
            </a:r>
            <a:r>
              <a:rPr lang="en-US" sz="2000" dirty="0">
                <a:ea typeface="Arial Unicode MS" charset="0"/>
              </a:rPr>
              <a:t> </a:t>
            </a:r>
            <a:r>
              <a:rPr lang="en-US" sz="2000" dirty="0" err="1">
                <a:ea typeface="Arial Unicode MS" charset="0"/>
              </a:rPr>
              <a:t>kejasmanian</a:t>
            </a:r>
            <a:r>
              <a:rPr lang="en-US" sz="2000" dirty="0">
                <a:ea typeface="Arial Unicode MS" charset="0"/>
              </a:rPr>
              <a:t> (bodily states)</a:t>
            </a:r>
            <a:r>
              <a:rPr lang="en-US" sz="2000" dirty="0"/>
              <a:t> </a:t>
            </a:r>
          </a:p>
          <a:p>
            <a:pPr marL="457200" indent="-342900">
              <a:buFont typeface="Wingdings" charset="0"/>
              <a:buChar char="Ø"/>
            </a:pPr>
            <a:r>
              <a:rPr lang="en-US" sz="2000" dirty="0" err="1"/>
              <a:t>teori</a:t>
            </a:r>
            <a:r>
              <a:rPr lang="en-US" sz="2000" dirty="0"/>
              <a:t> </a:t>
            </a:r>
            <a:r>
              <a:rPr lang="en-US" sz="2000" dirty="0" err="1"/>
              <a:t>schater</a:t>
            </a:r>
            <a:r>
              <a:rPr lang="en-US" sz="2000" dirty="0"/>
              <a:t> singer </a:t>
            </a:r>
          </a:p>
          <a:p>
            <a:pPr marL="114300" indent="0">
              <a:buNone/>
            </a:pPr>
            <a:r>
              <a:rPr lang="en-US" sz="2000" dirty="0" err="1"/>
              <a:t>teori</a:t>
            </a:r>
            <a:r>
              <a:rPr lang="en-US" sz="2000" dirty="0"/>
              <a:t> </a:t>
            </a:r>
            <a:r>
              <a:rPr lang="en-US" sz="2000" dirty="0" err="1"/>
              <a:t>disadar</a:t>
            </a:r>
            <a:r>
              <a:rPr lang="en-US" sz="2000" dirty="0"/>
              <a:t> </a:t>
            </a:r>
            <a:r>
              <a:rPr lang="en-US" sz="2000" dirty="0" err="1"/>
              <a:t>kan</a:t>
            </a:r>
            <a:r>
              <a:rPr lang="en-US" sz="2000" dirty="0"/>
              <a:t> </a:t>
            </a:r>
            <a:r>
              <a:rPr lang="en-US" sz="2000" dirty="0" err="1"/>
              <a:t>pendapat</a:t>
            </a:r>
            <a:r>
              <a:rPr lang="en-US" sz="2000" dirty="0"/>
              <a:t> </a:t>
            </a:r>
            <a:r>
              <a:rPr lang="en-US" sz="2000" dirty="0" err="1"/>
              <a:t>bahwa</a:t>
            </a:r>
            <a:r>
              <a:rPr lang="en-US" sz="2000" dirty="0"/>
              <a:t> </a:t>
            </a:r>
            <a:r>
              <a:rPr lang="en-US" sz="2000" dirty="0" err="1"/>
              <a:t>emosi</a:t>
            </a:r>
            <a:r>
              <a:rPr lang="en-US" sz="2000" dirty="0"/>
              <a:t> </a:t>
            </a:r>
            <a:r>
              <a:rPr lang="en-US" sz="2000" dirty="0" err="1"/>
              <a:t>itu</a:t>
            </a:r>
            <a:r>
              <a:rPr lang="en-US" sz="2000" dirty="0"/>
              <a:t> </a:t>
            </a:r>
            <a:r>
              <a:rPr lang="en-US" sz="2000" dirty="0" err="1"/>
              <a:t>merupakan</a:t>
            </a:r>
            <a:r>
              <a:rPr lang="en-US" sz="2000" dirty="0"/>
              <a:t> the </a:t>
            </a:r>
            <a:r>
              <a:rPr lang="en-US" sz="2000" dirty="0" err="1"/>
              <a:t>interpretion</a:t>
            </a:r>
            <a:r>
              <a:rPr lang="en-US" sz="2000" dirty="0"/>
              <a:t> of bodily arousal. </a:t>
            </a:r>
            <a:r>
              <a:rPr lang="en-US" sz="2000" dirty="0" err="1"/>
              <a:t>teorio</a:t>
            </a:r>
            <a:r>
              <a:rPr lang="en-US" sz="2000" dirty="0"/>
              <a:t> </a:t>
            </a:r>
            <a:r>
              <a:rPr lang="en-US" sz="2000" dirty="0" err="1"/>
              <a:t>ini</a:t>
            </a:r>
            <a:r>
              <a:rPr lang="en-US" sz="2000" dirty="0"/>
              <a:t> </a:t>
            </a:r>
            <a:r>
              <a:rPr lang="en-US" sz="2000" dirty="0" err="1"/>
              <a:t>berpendapat</a:t>
            </a:r>
            <a:r>
              <a:rPr lang="en-US" sz="2000" dirty="0"/>
              <a:t> </a:t>
            </a:r>
            <a:r>
              <a:rPr lang="en-US" sz="2000" dirty="0" err="1"/>
              <a:t>bahwa</a:t>
            </a:r>
            <a:r>
              <a:rPr lang="en-US" sz="2000" dirty="0"/>
              <a:t> </a:t>
            </a:r>
            <a:r>
              <a:rPr lang="en-US" sz="2000" dirty="0" err="1"/>
              <a:t>emosi</a:t>
            </a:r>
            <a:r>
              <a:rPr lang="en-US" sz="2000" dirty="0"/>
              <a:t> yang di </a:t>
            </a:r>
            <a:r>
              <a:rPr lang="en-US" sz="2000" dirty="0" err="1"/>
              <a:t>alami</a:t>
            </a:r>
            <a:r>
              <a:rPr lang="en-US" sz="2000" dirty="0"/>
              <a:t> </a:t>
            </a:r>
            <a:r>
              <a:rPr lang="en-US" sz="2000" dirty="0" err="1"/>
              <a:t>seseorang</a:t>
            </a:r>
            <a:r>
              <a:rPr lang="en-US" sz="2000" dirty="0"/>
              <a:t> </a:t>
            </a:r>
            <a:r>
              <a:rPr lang="en-US" sz="2000" dirty="0" err="1"/>
              <a:t>merupakan</a:t>
            </a:r>
            <a:r>
              <a:rPr lang="en-US" sz="2000" dirty="0"/>
              <a:t> </a:t>
            </a:r>
            <a:r>
              <a:rPr lang="en-US" sz="2000" dirty="0" err="1"/>
              <a:t>hasil</a:t>
            </a:r>
            <a:r>
              <a:rPr lang="en-US" sz="2000" dirty="0"/>
              <a:t> </a:t>
            </a:r>
            <a:r>
              <a:rPr lang="en-US" sz="2000" dirty="0" err="1"/>
              <a:t>interpertasi</a:t>
            </a:r>
            <a:r>
              <a:rPr lang="en-US" sz="2000" dirty="0"/>
              <a:t> </a:t>
            </a:r>
            <a:r>
              <a:rPr lang="en-US" sz="2000" dirty="0" err="1"/>
              <a:t>dari</a:t>
            </a:r>
            <a:r>
              <a:rPr lang="en-US" sz="2000" dirty="0"/>
              <a:t> </a:t>
            </a:r>
            <a:r>
              <a:rPr lang="en-US" sz="2000" dirty="0" err="1"/>
              <a:t>schater</a:t>
            </a:r>
            <a:r>
              <a:rPr lang="en-US" sz="2000" dirty="0"/>
              <a:t> </a:t>
            </a:r>
            <a:r>
              <a:rPr lang="en-US" sz="2000" dirty="0" err="1"/>
              <a:t>dan</a:t>
            </a:r>
            <a:r>
              <a:rPr lang="en-US" sz="2000" dirty="0"/>
              <a:t> singer </a:t>
            </a:r>
            <a:r>
              <a:rPr lang="en-US" sz="2000" dirty="0" err="1"/>
              <a:t>berpendapat</a:t>
            </a:r>
            <a:r>
              <a:rPr lang="en-US" sz="2000" dirty="0"/>
              <a:t> </a:t>
            </a:r>
            <a:r>
              <a:rPr lang="en-US" sz="2000" dirty="0" err="1"/>
              <a:t>bahwa</a:t>
            </a:r>
            <a:r>
              <a:rPr lang="en-US" sz="2000" dirty="0"/>
              <a:t> </a:t>
            </a:r>
            <a:r>
              <a:rPr lang="en-US" sz="2000" dirty="0" err="1"/>
              <a:t>keadaan</a:t>
            </a:r>
            <a:r>
              <a:rPr lang="en-US" sz="2000" dirty="0"/>
              <a:t> </a:t>
            </a:r>
            <a:r>
              <a:rPr lang="en-US" sz="2000" dirty="0" err="1"/>
              <a:t>jasmani</a:t>
            </a:r>
            <a:r>
              <a:rPr lang="en-US" sz="2000" dirty="0"/>
              <a:t> (bodily states) </a:t>
            </a:r>
            <a:r>
              <a:rPr lang="en-US" sz="2000" dirty="0" err="1"/>
              <a:t>schacter</a:t>
            </a:r>
            <a:r>
              <a:rPr lang="en-US" sz="2000" dirty="0"/>
              <a:t> </a:t>
            </a:r>
            <a:r>
              <a:rPr lang="en-US" sz="2000" dirty="0" err="1"/>
              <a:t>dan</a:t>
            </a:r>
            <a:r>
              <a:rPr lang="en-US" sz="2000" dirty="0"/>
              <a:t> singer </a:t>
            </a:r>
            <a:r>
              <a:rPr lang="en-US" sz="2000" dirty="0" err="1"/>
              <a:t>berpendapat</a:t>
            </a:r>
            <a:r>
              <a:rPr lang="en-US" sz="2000" dirty="0"/>
              <a:t> </a:t>
            </a:r>
            <a:r>
              <a:rPr lang="en-US" sz="2000" dirty="0" err="1"/>
              <a:t>timbulnya</a:t>
            </a:r>
            <a:r>
              <a:rPr lang="en-US" sz="2000" dirty="0"/>
              <a:t> </a:t>
            </a:r>
            <a:r>
              <a:rPr lang="en-US" sz="2000" dirty="0" err="1"/>
              <a:t>emosi</a:t>
            </a:r>
            <a:r>
              <a:rPr lang="en-US" sz="2000" dirty="0"/>
              <a:t> </a:t>
            </a:r>
            <a:r>
              <a:rPr lang="en-US" sz="2000" dirty="0" err="1"/>
              <a:t>pada</a:t>
            </a:r>
            <a:r>
              <a:rPr lang="en-US" sz="2000" dirty="0"/>
              <a:t> </a:t>
            </a:r>
            <a:r>
              <a:rPr lang="en-US" sz="2000" dirty="0" err="1"/>
              <a:t>umum</a:t>
            </a:r>
            <a:r>
              <a:rPr lang="en-US" sz="2000" dirty="0"/>
              <a:t> </a:t>
            </a:r>
            <a:r>
              <a:rPr lang="en-US" sz="2000" dirty="0" err="1"/>
              <a:t>nya</a:t>
            </a:r>
            <a:r>
              <a:rPr lang="en-US" sz="2000" dirty="0"/>
              <a:t> </a:t>
            </a:r>
            <a:r>
              <a:rPr lang="en-US" sz="2000" dirty="0" err="1"/>
              <a:t>sama</a:t>
            </a:r>
            <a:r>
              <a:rPr lang="en-US" sz="2000" dirty="0"/>
              <a:t> </a:t>
            </a:r>
            <a:r>
              <a:rPr lang="en-US" sz="2000" dirty="0" err="1"/>
              <a:t>untuk</a:t>
            </a:r>
            <a:r>
              <a:rPr lang="en-US" sz="2000" dirty="0"/>
              <a:t> </a:t>
            </a:r>
            <a:r>
              <a:rPr lang="en-US" sz="2000" dirty="0" err="1"/>
              <a:t>sebagian</a:t>
            </a:r>
            <a:r>
              <a:rPr lang="en-US" sz="2000" dirty="0"/>
              <a:t> </a:t>
            </a:r>
            <a:r>
              <a:rPr lang="en-US" sz="2000" dirty="0" err="1"/>
              <a:t>terbesar</a:t>
            </a:r>
            <a:r>
              <a:rPr lang="en-US" sz="2000" dirty="0"/>
              <a:t> </a:t>
            </a:r>
            <a:r>
              <a:rPr lang="en-US" sz="2000" dirty="0" err="1"/>
              <a:t>dari</a:t>
            </a:r>
            <a:r>
              <a:rPr lang="en-US" sz="2000" dirty="0"/>
              <a:t> </a:t>
            </a:r>
            <a:r>
              <a:rPr lang="en-US" sz="2000" dirty="0" err="1"/>
              <a:t>emosi</a:t>
            </a:r>
            <a:r>
              <a:rPr lang="en-US" sz="2000" dirty="0"/>
              <a:t> yang di </a:t>
            </a:r>
            <a:r>
              <a:rPr lang="en-US" sz="2000" dirty="0" err="1"/>
              <a:t>alaminya</a:t>
            </a:r>
            <a:r>
              <a:rPr lang="en-US" sz="2000" dirty="0"/>
              <a:t>, </a:t>
            </a:r>
            <a:r>
              <a:rPr lang="en-US" sz="2000" dirty="0" err="1"/>
              <a:t>dan</a:t>
            </a:r>
            <a:r>
              <a:rPr lang="en-US" sz="2000" dirty="0"/>
              <a:t> </a:t>
            </a:r>
            <a:r>
              <a:rPr lang="en-US" sz="2000" dirty="0" err="1"/>
              <a:t>apabila</a:t>
            </a:r>
            <a:r>
              <a:rPr lang="en-US" sz="2000" dirty="0"/>
              <a:t> </a:t>
            </a:r>
            <a:r>
              <a:rPr lang="en-US" sz="2000" dirty="0" err="1"/>
              <a:t>ada</a:t>
            </a:r>
            <a:r>
              <a:rPr lang="en-US" sz="2000" dirty="0"/>
              <a:t> </a:t>
            </a:r>
            <a:r>
              <a:rPr lang="en-US" sz="2000" dirty="0" err="1"/>
              <a:t>perbedaan</a:t>
            </a:r>
            <a:r>
              <a:rPr lang="en-US" sz="2000" dirty="0"/>
              <a:t> </a:t>
            </a:r>
            <a:r>
              <a:rPr lang="en-US" sz="2000" dirty="0" err="1"/>
              <a:t>fisologi</a:t>
            </a:r>
            <a:r>
              <a:rPr lang="en-US" sz="2000" dirty="0"/>
              <a:t> </a:t>
            </a:r>
            <a:r>
              <a:rPr lang="en-US" sz="2000" dirty="0" err="1"/>
              <a:t>dalam</a:t>
            </a:r>
            <a:r>
              <a:rPr lang="en-US" sz="2000" dirty="0"/>
              <a:t> </a:t>
            </a:r>
            <a:r>
              <a:rPr lang="en-US" sz="2000" dirty="0" err="1"/>
              <a:t>pola</a:t>
            </a:r>
            <a:r>
              <a:rPr lang="en-US" sz="2000" dirty="0"/>
              <a:t> </a:t>
            </a:r>
            <a:r>
              <a:rPr lang="en-US" sz="2000" dirty="0" err="1"/>
              <a:t>motorik</a:t>
            </a:r>
            <a:r>
              <a:rPr lang="en-US" sz="2000" dirty="0"/>
              <a:t> </a:t>
            </a:r>
            <a:r>
              <a:rPr lang="en-US" sz="2000" dirty="0" err="1"/>
              <a:t>pada</a:t>
            </a:r>
            <a:r>
              <a:rPr lang="en-US" sz="2000" dirty="0"/>
              <a:t> </a:t>
            </a:r>
            <a:r>
              <a:rPr lang="en-US" sz="2000" dirty="0" err="1"/>
              <a:t>umum</a:t>
            </a:r>
            <a:r>
              <a:rPr lang="en-US" sz="2000" dirty="0"/>
              <a:t> </a:t>
            </a:r>
            <a:r>
              <a:rPr lang="en-US" sz="2000" dirty="0" err="1"/>
              <a:t>nya</a:t>
            </a:r>
            <a:r>
              <a:rPr lang="en-US" sz="2000" dirty="0"/>
              <a:t> orang </a:t>
            </a:r>
            <a:r>
              <a:rPr lang="en-US" sz="2000" dirty="0" err="1"/>
              <a:t>tidak</a:t>
            </a:r>
            <a:r>
              <a:rPr lang="en-US" sz="2000" dirty="0"/>
              <a:t> </a:t>
            </a:r>
            <a:r>
              <a:rPr lang="en-US" sz="2000" dirty="0" err="1"/>
              <a:t>dapat</a:t>
            </a:r>
            <a:r>
              <a:rPr lang="en-US" sz="2000" dirty="0"/>
              <a:t> </a:t>
            </a:r>
            <a:r>
              <a:rPr lang="en-US" sz="2000" dirty="0" err="1"/>
              <a:t>mempersepsi</a:t>
            </a:r>
            <a:r>
              <a:rPr lang="en-US" sz="2000" dirty="0"/>
              <a:t> </a:t>
            </a:r>
            <a:r>
              <a:rPr lang="en-US" sz="2000" dirty="0" err="1"/>
              <a:t>hal</a:t>
            </a:r>
            <a:r>
              <a:rPr lang="en-US" sz="2000" dirty="0"/>
              <a:t> </a:t>
            </a:r>
            <a:r>
              <a:rPr lang="en-US" sz="2000" dirty="0" err="1"/>
              <a:t>ini</a:t>
            </a:r>
            <a:r>
              <a:rPr lang="en-US" sz="20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PENGANTAR</a:t>
            </a:r>
          </a:p>
        </p:txBody>
      </p:sp>
      <p:graphicFrame>
        <p:nvGraphicFramePr>
          <p:cNvPr id="5" name="Content Placeholder 4"/>
          <p:cNvGraphicFramePr>
            <a:graphicFrameLocks noGrp="1"/>
          </p:cNvGraphicFramePr>
          <p:nvPr>
            <p:ph idx="1"/>
          </p:nvPr>
        </p:nvGraphicFramePr>
        <p:xfrm>
          <a:off x="1752600" y="1371600"/>
          <a:ext cx="8001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1034810"/>
            <a:ext cx="10515600" cy="1325563"/>
          </a:xfrm>
        </p:spPr>
        <p:txBody>
          <a:bodyPr/>
          <a:lstStyle/>
          <a:p>
            <a:r>
              <a:rPr lang="id-ID" dirty="0"/>
              <a:t>Teori Hubungan Antar Emosi</a:t>
            </a:r>
          </a:p>
        </p:txBody>
      </p:sp>
      <p:sp>
        <p:nvSpPr>
          <p:cNvPr id="3" name="Content Placeholder 2"/>
          <p:cNvSpPr>
            <a:spLocks noGrp="1"/>
          </p:cNvSpPr>
          <p:nvPr>
            <p:ph idx="1"/>
          </p:nvPr>
        </p:nvSpPr>
        <p:spPr>
          <a:xfrm>
            <a:off x="1415480" y="2348880"/>
            <a:ext cx="10515600" cy="4351338"/>
          </a:xfrm>
        </p:spPr>
        <p:txBody>
          <a:bodyPr>
            <a:normAutofit fontScale="92500" lnSpcReduction="10000"/>
          </a:bodyPr>
          <a:lstStyle/>
          <a:p>
            <a:pPr>
              <a:buNone/>
            </a:pPr>
            <a:r>
              <a:rPr lang="id-ID" dirty="0"/>
              <a:t>- Robert plutchik mengajukan teori mengenai deskripsi emosi yang berkaitan dengan emosi primer dan hubungannya satu dengan yang lain, menurutnya emosiitu berbeda dalam tiga dimensi, yaitu : Intensitas, kesamaan (similarity) dan Polaritas atau pertentangan (polarity).  Ketiga dimensi tersebutmerupakan dimensi yang digunakan untuk mengadakan hubungan emosi yang satu dengan yang lain, misal :</a:t>
            </a:r>
          </a:p>
          <a:p>
            <a:pPr lvl="0"/>
            <a:r>
              <a:rPr lang="id-ID" dirty="0"/>
              <a:t> Grief, sadness dan persiveness ( intensitas)</a:t>
            </a:r>
          </a:p>
          <a:p>
            <a:pPr lvl="0"/>
            <a:r>
              <a:rPr lang="id-ID" dirty="0"/>
              <a:t>Grief dan ecstasy  (polaritas)</a:t>
            </a:r>
          </a:p>
          <a:p>
            <a:pPr lvl="0"/>
            <a:r>
              <a:rPr lang="id-ID" dirty="0"/>
              <a:t>Grief dan loathing (similaritas)</a:t>
            </a:r>
          </a:p>
          <a:p>
            <a:pPr>
              <a:buNone/>
            </a:pPr>
            <a:r>
              <a:rPr lang="id-ID" dirty="0"/>
              <a:t>       Selain itu plutchik juga berpendapat bahwa emosi ada kaitannya dengan typical behavior .</a:t>
            </a:r>
          </a:p>
          <a:p>
            <a:pPr>
              <a:buNone/>
            </a:pP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2" y="1700808"/>
            <a:ext cx="9420200" cy="4912728"/>
          </a:xfrm>
        </p:spPr>
        <p:txBody>
          <a:bodyPr anchor="t"/>
          <a:lstStyle/>
          <a:p>
            <a:br>
              <a:rPr lang="id-ID" sz="2800" dirty="0"/>
            </a:br>
            <a:br>
              <a:rPr lang="id-ID" sz="2800" dirty="0"/>
            </a:br>
            <a:r>
              <a:rPr lang="id-ID" sz="2800" dirty="0"/>
              <a:t>-Millenson mengemukan pendapat bahwa ada tiga dimensi sebagai dasar dari emosi, yaitu fear, anger dan pleasure. Semuaemosi ini berkaitan erat dengan kemampuan stimulus yang akan memperkuat atau memperlemah perilaku. Misalnya :</a:t>
            </a:r>
            <a:br>
              <a:rPr lang="id-ID" sz="2800" dirty="0"/>
            </a:br>
            <a:r>
              <a:rPr lang="id-ID" sz="2800" dirty="0"/>
              <a:t>Fear (takut), timbul karena antisipasi dari aversive stimuli</a:t>
            </a:r>
            <a:br>
              <a:rPr lang="id-ID" sz="2800" dirty="0"/>
            </a:br>
            <a:r>
              <a:rPr lang="id-ID" sz="2800" dirty="0"/>
              <a:t>Marah, oleh removal dari reinforcement</a:t>
            </a:r>
            <a:br>
              <a:rPr lang="id-ID" sz="2800" dirty="0"/>
            </a:br>
            <a:r>
              <a:rPr lang="id-ID" sz="2800" dirty="0"/>
              <a:t>Pleasure, oleh antisipasi reinforcement  atau aliminasi aversive stimuli.</a:t>
            </a:r>
            <a:br>
              <a:rPr lang="id-ID" sz="2800" dirty="0"/>
            </a:br>
            <a:endParaRPr lang="id-ID"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4744"/>
            <a:ext cx="10515600" cy="1325563"/>
          </a:xfrm>
        </p:spPr>
        <p:txBody>
          <a:bodyPr/>
          <a:lstStyle/>
          <a:p>
            <a:pPr algn="ctr"/>
            <a:r>
              <a:rPr lang="id-ID" sz="3600" dirty="0"/>
              <a:t>TEORI EMOSI BERKAITAN DENGAN MOTIVASI</a:t>
            </a:r>
          </a:p>
        </p:txBody>
      </p:sp>
      <p:sp>
        <p:nvSpPr>
          <p:cNvPr id="3" name="Content Placeholder 2"/>
          <p:cNvSpPr>
            <a:spLocks noGrp="1"/>
          </p:cNvSpPr>
          <p:nvPr>
            <p:ph idx="1"/>
          </p:nvPr>
        </p:nvSpPr>
        <p:spPr>
          <a:xfrm>
            <a:off x="1652474" y="2708920"/>
            <a:ext cx="10515600" cy="4351338"/>
          </a:xfrm>
        </p:spPr>
        <p:txBody>
          <a:bodyPr>
            <a:normAutofit fontScale="92500" lnSpcReduction="20000"/>
          </a:bodyPr>
          <a:lstStyle/>
          <a:p>
            <a:r>
              <a:rPr lang="id-ID" dirty="0"/>
              <a:t>Menurut Leepar, garis pemisah antara emosi dan motivasi sangat tipis. Misal takut (fear), ini adalah emosi, tetapi juga mendorong pendorong perilaku, karena bila orang takut maka akan terdorong berperilaku kearah tujuan tertentu (goal directed) dan perilaku yang goal directed diwarnai oleh emosi.</a:t>
            </a:r>
          </a:p>
          <a:p>
            <a:r>
              <a:rPr lang="id-ID" dirty="0"/>
              <a:t>Menurut Tomkins, emosi itu menimbulkan energi untuk motivasi. Motif atau dorongan hanya memberikan informasi mengenai sementara kebutuhan. Selain itu ia juga berpendapat bahwa adanya 9 innate emotions didasari oleh tipe gerak dan ekspresi yang tampak pada seseorang.</a:t>
            </a:r>
          </a:p>
          <a:p>
            <a:r>
              <a:rPr lang="id-ID" dirty="0"/>
              <a:t>Tiga bersifat positif ,yaitu (1) interest/excitement, (2) enjoyment/joy, (3)surprise/stertie. Enam bersifat positif, yaitu (1) distress/anguish, (2) fear/terror, (3) shame/humilitation, (4) contempt, (5) disgust,dan (6) anger/rage.</a:t>
            </a:r>
          </a:p>
          <a:p>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2" y="2276872"/>
            <a:ext cx="10210800" cy="4090466"/>
          </a:xfrm>
        </p:spPr>
        <p:txBody>
          <a:bodyPr anchor="t"/>
          <a:lstStyle/>
          <a:p>
            <a:r>
              <a:rPr lang="id-ID" sz="3200" dirty="0"/>
              <a:t> </a:t>
            </a:r>
            <a:r>
              <a:rPr lang="en-US" sz="3200" dirty="0"/>
              <a:t>T</a:t>
            </a:r>
            <a:r>
              <a:rPr lang="id-ID" sz="3200" dirty="0"/>
              <a:t>eori arousal (arousal theory) atau optimal level theory</a:t>
            </a:r>
            <a:br>
              <a:rPr lang="id-ID" sz="2800" dirty="0"/>
            </a:br>
            <a:br>
              <a:rPr lang="id-ID" sz="2800" dirty="0"/>
            </a:br>
            <a:r>
              <a:rPr lang="id-ID" sz="2400" dirty="0"/>
              <a:t>Teori hubungan emosi dengan perilaku, pada teori dorongan asumsinya ialah organisme mencari atau mengurangi ketegangan (tension),sehingga dengan demikian organisme itu mempertahankan gejolak itu dalam keadaan yang minimum. Namun pendapat kemudian, menyatakan bahwa keadaanini tidak dapat di pertahankan karena kadang-kadang organisme mencari untuk menaikan tensionnya, sedangkan pada waktu yang lain menurunkan tensionnya. Dengan kata lain organisme itu mencari tension atau arousal yang ada pada optimal level ( tidak terlalu tinggi juga tidak terlalu rendah)</a:t>
            </a:r>
            <a:br>
              <a:rPr lang="id-ID" sz="2400" dirty="0"/>
            </a:br>
            <a:endParaRPr lang="id-ID"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2776"/>
            <a:ext cx="10515600" cy="1325563"/>
          </a:xfrm>
        </p:spPr>
        <p:txBody>
          <a:bodyPr anchor="t"/>
          <a:lstStyle/>
          <a:p>
            <a:r>
              <a:rPr lang="id-ID" sz="3600" dirty="0"/>
              <a:t>TEORI KOGNITIF MENGENAI EMOSI</a:t>
            </a:r>
            <a:endParaRPr lang="id-ID" dirty="0"/>
          </a:p>
        </p:txBody>
      </p:sp>
      <p:sp>
        <p:nvSpPr>
          <p:cNvPr id="3" name="Content Placeholder 2"/>
          <p:cNvSpPr>
            <a:spLocks noGrp="1"/>
          </p:cNvSpPr>
          <p:nvPr>
            <p:ph idx="1"/>
          </p:nvPr>
        </p:nvSpPr>
        <p:spPr>
          <a:xfrm>
            <a:off x="1559496" y="2635829"/>
            <a:ext cx="10369152" cy="4248472"/>
          </a:xfrm>
        </p:spPr>
        <p:txBody>
          <a:bodyPr>
            <a:normAutofit fontScale="92500" lnSpcReduction="20000"/>
          </a:bodyPr>
          <a:lstStyle/>
          <a:p>
            <a:pPr algn="just">
              <a:buNone/>
            </a:pPr>
            <a:r>
              <a:rPr lang="id-ID" dirty="0"/>
              <a:t>  </a:t>
            </a:r>
          </a:p>
          <a:p>
            <a:pPr algn="just">
              <a:buNone/>
            </a:pPr>
            <a:r>
              <a:rPr lang="id-ID" dirty="0"/>
              <a:t>      Teori ini dikemukakan oleh Richard Lazarus dan teman-teman sekerja.</a:t>
            </a:r>
          </a:p>
          <a:p>
            <a:pPr algn="just">
              <a:buNone/>
            </a:pPr>
            <a:r>
              <a:rPr lang="id-ID" dirty="0"/>
              <a:t>      Teori ini mengemukan tenteng emosi yang menekankan pda penafsiran mengenai informasi yang datang dari beberapa sumber. Karena penafsiran ini mengandung cognition atau memproses informasi dari luardan dari dalam (jasmani dan ingatan). Emosi yang dialami itu merupakan hasil penafsiran , atau evaluasi mengenai informasi yang datang dari situasi lingkungan dan dari alam.</a:t>
            </a:r>
          </a:p>
          <a:p>
            <a:pPr algn="just">
              <a:buNone/>
            </a:pPr>
            <a:r>
              <a:rPr lang="id-ID" dirty="0"/>
              <a:t>      Selain teori di atas ada teori yang di kemukakan oleh Darwin mengenai emosi dalam hubungannya dengan ekspresi muka (facial expression). Misalnya orang yang sedang marah atau kagum akan terlihat dari roman mukanya.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25844268"/>
              </p:ext>
            </p:extLst>
          </p:nvPr>
        </p:nvGraphicFramePr>
        <p:xfrm>
          <a:off x="2286000" y="1268760"/>
          <a:ext cx="7620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4704"/>
            <a:ext cx="10515600" cy="1325563"/>
          </a:xfrm>
        </p:spPr>
        <p:txBody>
          <a:bodyPr/>
          <a:lstStyle/>
          <a:p>
            <a:r>
              <a:rPr lang="en-US" dirty="0"/>
              <a:t>PERASAAN</a:t>
            </a:r>
          </a:p>
        </p:txBody>
      </p:sp>
      <p:sp>
        <p:nvSpPr>
          <p:cNvPr id="3" name="Content Placeholder 2"/>
          <p:cNvSpPr>
            <a:spLocks noGrp="1"/>
          </p:cNvSpPr>
          <p:nvPr>
            <p:ph idx="1"/>
          </p:nvPr>
        </p:nvSpPr>
        <p:spPr>
          <a:xfrm>
            <a:off x="1981200" y="1988840"/>
            <a:ext cx="7620000" cy="4411960"/>
          </a:xfrm>
        </p:spPr>
        <p:txBody>
          <a:bodyPr>
            <a:normAutofit/>
          </a:bodyPr>
          <a:lstStyle/>
          <a:p>
            <a:pPr marL="114300" indent="0">
              <a:buNone/>
            </a:pPr>
            <a:r>
              <a:rPr lang="en-US" sz="1800" dirty="0" err="1"/>
              <a:t>Keadaan</a:t>
            </a:r>
            <a:r>
              <a:rPr lang="en-US" sz="1800" dirty="0"/>
              <a:t> </a:t>
            </a:r>
            <a:r>
              <a:rPr lang="en-US" sz="1800" dirty="0" err="1"/>
              <a:t>dari</a:t>
            </a:r>
            <a:r>
              <a:rPr lang="en-US" sz="1800" dirty="0"/>
              <a:t> </a:t>
            </a:r>
            <a:r>
              <a:rPr lang="en-US" sz="1800" dirty="0" err="1"/>
              <a:t>masing</a:t>
            </a:r>
            <a:r>
              <a:rPr lang="en-US" sz="1800" dirty="0"/>
              <a:t> </a:t>
            </a:r>
            <a:r>
              <a:rPr lang="en-US" sz="1800" dirty="0" err="1"/>
              <a:t>masing</a:t>
            </a:r>
            <a:r>
              <a:rPr lang="en-US" sz="1800" dirty="0"/>
              <a:t> </a:t>
            </a:r>
            <a:r>
              <a:rPr lang="en-US" sz="1800" dirty="0" err="1"/>
              <a:t>individu</a:t>
            </a:r>
            <a:r>
              <a:rPr lang="en-US" sz="1800" dirty="0"/>
              <a:t> </a:t>
            </a:r>
            <a:r>
              <a:rPr lang="en-US" sz="1800" dirty="0" err="1"/>
              <a:t>terhadap</a:t>
            </a:r>
            <a:r>
              <a:rPr lang="en-US" sz="1800" dirty="0"/>
              <a:t> </a:t>
            </a:r>
            <a:r>
              <a:rPr lang="en-US" sz="1800" dirty="0" err="1"/>
              <a:t>keadaan</a:t>
            </a:r>
            <a:r>
              <a:rPr lang="en-US" sz="1800" dirty="0"/>
              <a:t> </a:t>
            </a:r>
            <a:r>
              <a:rPr lang="en-US" sz="1800" dirty="0" err="1"/>
              <a:t>tersebut</a:t>
            </a:r>
            <a:r>
              <a:rPr lang="en-US" sz="1800" dirty="0"/>
              <a:t> </a:t>
            </a:r>
            <a:r>
              <a:rPr lang="en-US" sz="1800" dirty="0" err="1"/>
              <a:t>tidak</a:t>
            </a:r>
            <a:r>
              <a:rPr lang="en-US" sz="1800" dirty="0"/>
              <a:t> </a:t>
            </a:r>
            <a:r>
              <a:rPr lang="en-US" sz="1800" dirty="0" err="1"/>
              <a:t>sama</a:t>
            </a:r>
            <a:r>
              <a:rPr lang="en-US" sz="1800" dirty="0"/>
              <a:t> </a:t>
            </a:r>
            <a:r>
              <a:rPr lang="en-US" sz="1800" dirty="0" err="1"/>
              <a:t>satu</a:t>
            </a:r>
            <a:r>
              <a:rPr lang="en-US" sz="1800" dirty="0"/>
              <a:t> </a:t>
            </a:r>
            <a:r>
              <a:rPr lang="en-US" sz="1800" dirty="0" err="1"/>
              <a:t>dengan</a:t>
            </a:r>
            <a:r>
              <a:rPr lang="en-US" sz="1800" dirty="0"/>
              <a:t> yang </a:t>
            </a:r>
            <a:r>
              <a:rPr lang="en-US" sz="1800" dirty="0" err="1"/>
              <a:t>lain.Karena</a:t>
            </a:r>
            <a:r>
              <a:rPr lang="en-US" sz="1800" dirty="0"/>
              <a:t> </a:t>
            </a:r>
            <a:r>
              <a:rPr lang="en-US" sz="1800" dirty="0" err="1"/>
              <a:t>itu</a:t>
            </a:r>
            <a:r>
              <a:rPr lang="en-US" sz="1800" dirty="0"/>
              <a:t> </a:t>
            </a:r>
            <a:r>
              <a:rPr lang="en-US" sz="1800" dirty="0" err="1"/>
              <a:t>dalam</a:t>
            </a:r>
            <a:r>
              <a:rPr lang="en-US" sz="1800" dirty="0"/>
              <a:t> </a:t>
            </a:r>
            <a:r>
              <a:rPr lang="en-US" sz="1800" dirty="0" err="1"/>
              <a:t>perasaan</a:t>
            </a:r>
            <a:r>
              <a:rPr lang="en-US" sz="1800" dirty="0"/>
              <a:t> </a:t>
            </a:r>
            <a:r>
              <a:rPr lang="en-US" sz="1800" dirty="0" err="1"/>
              <a:t>ada</a:t>
            </a:r>
            <a:r>
              <a:rPr lang="en-US" sz="1800" dirty="0"/>
              <a:t> </a:t>
            </a:r>
            <a:r>
              <a:rPr lang="en-US" sz="1800" dirty="0" err="1"/>
              <a:t>beberapa</a:t>
            </a:r>
            <a:r>
              <a:rPr lang="en-US" sz="1800" dirty="0"/>
              <a:t> </a:t>
            </a:r>
            <a:r>
              <a:rPr lang="en-US" sz="1800" dirty="0" err="1"/>
              <a:t>sifat</a:t>
            </a:r>
            <a:r>
              <a:rPr lang="en-US" sz="1800" dirty="0"/>
              <a:t> </a:t>
            </a:r>
            <a:r>
              <a:rPr lang="en-US" sz="1800" dirty="0" err="1"/>
              <a:t>tertentu</a:t>
            </a:r>
            <a:r>
              <a:rPr lang="en-US" sz="1800" dirty="0"/>
              <a:t> yang </a:t>
            </a:r>
            <a:r>
              <a:rPr lang="en-US" sz="1800" dirty="0" err="1"/>
              <a:t>ada</a:t>
            </a:r>
            <a:r>
              <a:rPr lang="en-US" sz="1800" dirty="0"/>
              <a:t> </a:t>
            </a:r>
            <a:r>
              <a:rPr lang="en-US" sz="1800" dirty="0" err="1"/>
              <a:t>padanya</a:t>
            </a:r>
            <a:r>
              <a:rPr lang="en-US" sz="1800" dirty="0"/>
              <a:t>, </a:t>
            </a:r>
            <a:r>
              <a:rPr lang="en-US" sz="1800" dirty="0" err="1"/>
              <a:t>yaitu</a:t>
            </a:r>
            <a:r>
              <a:rPr lang="en-US" sz="1800" dirty="0"/>
              <a:t>:</a:t>
            </a:r>
          </a:p>
          <a:p>
            <a:pPr marL="457200" indent="-342900">
              <a:buFont typeface="+mj-lt"/>
              <a:buAutoNum type="arabicPeriod"/>
            </a:pPr>
            <a:r>
              <a:rPr lang="en-US" sz="1800" dirty="0" err="1"/>
              <a:t>Pada</a:t>
            </a:r>
            <a:r>
              <a:rPr lang="en-US" sz="1800" dirty="0"/>
              <a:t> </a:t>
            </a:r>
            <a:r>
              <a:rPr lang="en-US" sz="1800" dirty="0" err="1"/>
              <a:t>umumnya</a:t>
            </a:r>
            <a:r>
              <a:rPr lang="en-US" sz="1800" dirty="0"/>
              <a:t> </a:t>
            </a:r>
            <a:r>
              <a:rPr lang="en-US" sz="1800" dirty="0" err="1"/>
              <a:t>perasaan</a:t>
            </a:r>
            <a:r>
              <a:rPr lang="en-US" sz="1800" dirty="0"/>
              <a:t> </a:t>
            </a:r>
            <a:r>
              <a:rPr lang="en-US" sz="1800" dirty="0" err="1"/>
              <a:t>berkaitan</a:t>
            </a:r>
            <a:r>
              <a:rPr lang="en-US" sz="1800" dirty="0"/>
              <a:t> </a:t>
            </a:r>
            <a:r>
              <a:rPr lang="en-US" sz="1800" dirty="0" err="1"/>
              <a:t>dengan</a:t>
            </a:r>
            <a:r>
              <a:rPr lang="en-US" sz="1800" dirty="0"/>
              <a:t> </a:t>
            </a:r>
            <a:r>
              <a:rPr lang="en-US" sz="1800" dirty="0" err="1"/>
              <a:t>persepsi</a:t>
            </a:r>
            <a:r>
              <a:rPr lang="en-US" sz="1800" dirty="0"/>
              <a:t>, </a:t>
            </a:r>
            <a:r>
              <a:rPr lang="en-US" sz="1800" dirty="0" err="1"/>
              <a:t>dan</a:t>
            </a:r>
            <a:r>
              <a:rPr lang="en-US" sz="1800" dirty="0"/>
              <a:t> </a:t>
            </a:r>
            <a:r>
              <a:rPr lang="en-US" sz="1800" dirty="0" err="1"/>
              <a:t>merupakan</a:t>
            </a:r>
            <a:r>
              <a:rPr lang="en-US" sz="1800" dirty="0"/>
              <a:t> </a:t>
            </a:r>
            <a:r>
              <a:rPr lang="en-US" sz="1800" dirty="0" err="1"/>
              <a:t>reaksi</a:t>
            </a:r>
            <a:r>
              <a:rPr lang="en-US" sz="1800" dirty="0"/>
              <a:t> </a:t>
            </a:r>
            <a:r>
              <a:rPr lang="en-US" sz="1800" dirty="0" err="1"/>
              <a:t>terhadap</a:t>
            </a:r>
            <a:r>
              <a:rPr lang="en-US" sz="1800" dirty="0"/>
              <a:t> stimulus yang </a:t>
            </a:r>
            <a:r>
              <a:rPr lang="en-US" sz="1800" dirty="0" err="1"/>
              <a:t>mengenainya</a:t>
            </a:r>
            <a:r>
              <a:rPr lang="en-US" sz="1800" dirty="0"/>
              <a:t>. </a:t>
            </a:r>
            <a:r>
              <a:rPr lang="en-US" sz="1800" dirty="0" err="1"/>
              <a:t>Contoh</a:t>
            </a:r>
            <a:r>
              <a:rPr lang="en-US" sz="1800" dirty="0"/>
              <a:t> </a:t>
            </a:r>
            <a:r>
              <a:rPr lang="en-US" sz="1800" dirty="0" err="1"/>
              <a:t>tersebut</a:t>
            </a:r>
            <a:r>
              <a:rPr lang="en-US" sz="1800" dirty="0"/>
              <a:t> di </a:t>
            </a:r>
            <a:r>
              <a:rPr lang="en-US" sz="1800" dirty="0" err="1"/>
              <a:t>atas</a:t>
            </a:r>
            <a:r>
              <a:rPr lang="en-US" sz="1800" dirty="0"/>
              <a:t>  </a:t>
            </a:r>
            <a:r>
              <a:rPr lang="en-US" sz="1800" dirty="0" err="1"/>
              <a:t>memberikan</a:t>
            </a:r>
            <a:r>
              <a:rPr lang="en-US" sz="1800" dirty="0"/>
              <a:t> </a:t>
            </a:r>
            <a:r>
              <a:rPr lang="en-US" sz="1800" dirty="0" err="1"/>
              <a:t>gambaran</a:t>
            </a:r>
            <a:r>
              <a:rPr lang="en-US" sz="1800" dirty="0"/>
              <a:t> </a:t>
            </a:r>
            <a:r>
              <a:rPr lang="en-US" sz="1800" dirty="0" err="1"/>
              <a:t>bahwa</a:t>
            </a:r>
            <a:r>
              <a:rPr lang="en-US" sz="1800" dirty="0"/>
              <a:t> </a:t>
            </a:r>
            <a:r>
              <a:rPr lang="en-US" sz="1800" dirty="0" err="1"/>
              <a:t>keadaan</a:t>
            </a:r>
            <a:r>
              <a:rPr lang="en-US" sz="1800" dirty="0"/>
              <a:t> (stimulus) </a:t>
            </a:r>
            <a:r>
              <a:rPr lang="en-US" sz="1800" dirty="0" err="1"/>
              <a:t>itu</a:t>
            </a:r>
            <a:r>
              <a:rPr lang="en-US" sz="1800" dirty="0"/>
              <a:t> </a:t>
            </a:r>
            <a:r>
              <a:rPr lang="en-US" sz="1800" dirty="0" err="1"/>
              <a:t>dapat</a:t>
            </a:r>
            <a:r>
              <a:rPr lang="en-US" sz="1800" dirty="0"/>
              <a:t> </a:t>
            </a:r>
            <a:r>
              <a:rPr lang="en-US" sz="1800" dirty="0" err="1"/>
              <a:t>menimbulkan</a:t>
            </a:r>
            <a:r>
              <a:rPr lang="en-US" sz="1800" dirty="0"/>
              <a:t> </a:t>
            </a:r>
            <a:r>
              <a:rPr lang="en-US" sz="1800" dirty="0" err="1"/>
              <a:t>perasaan</a:t>
            </a:r>
            <a:r>
              <a:rPr lang="en-US" sz="1800" dirty="0"/>
              <a:t> </a:t>
            </a:r>
            <a:r>
              <a:rPr lang="en-US" sz="1800" dirty="0" err="1"/>
              <a:t>pada</a:t>
            </a:r>
            <a:r>
              <a:rPr lang="en-US" sz="1800" dirty="0"/>
              <a:t> </a:t>
            </a:r>
            <a:r>
              <a:rPr lang="en-US" sz="1800" dirty="0" err="1"/>
              <a:t>masing</a:t>
            </a:r>
            <a:r>
              <a:rPr lang="en-US" sz="1800" dirty="0"/>
              <a:t> </a:t>
            </a:r>
            <a:r>
              <a:rPr lang="en-US" sz="1800" dirty="0" err="1"/>
              <a:t>masing</a:t>
            </a:r>
            <a:r>
              <a:rPr lang="en-US" sz="1800" dirty="0"/>
              <a:t> </a:t>
            </a:r>
            <a:r>
              <a:rPr lang="en-US" sz="1800" dirty="0" err="1"/>
              <a:t>individu</a:t>
            </a:r>
            <a:r>
              <a:rPr lang="en-US" sz="1800" dirty="0"/>
              <a:t>. </a:t>
            </a:r>
            <a:r>
              <a:rPr lang="en-US" sz="1800" dirty="0" err="1"/>
              <a:t>Tetapi</a:t>
            </a:r>
            <a:r>
              <a:rPr lang="en-US" sz="1800" dirty="0"/>
              <a:t> </a:t>
            </a:r>
            <a:r>
              <a:rPr lang="en-US" sz="1800" dirty="0" err="1"/>
              <a:t>perasaan</a:t>
            </a:r>
            <a:r>
              <a:rPr lang="en-US" sz="1800" dirty="0"/>
              <a:t> yang </a:t>
            </a:r>
            <a:r>
              <a:rPr lang="en-US" sz="1800" dirty="0" err="1"/>
              <a:t>timbul</a:t>
            </a:r>
            <a:r>
              <a:rPr lang="en-US" sz="1800" dirty="0"/>
              <a:t> </a:t>
            </a:r>
            <a:r>
              <a:rPr lang="en-US" sz="1800" dirty="0" err="1"/>
              <a:t>pada</a:t>
            </a:r>
            <a:r>
              <a:rPr lang="en-US" sz="1800" dirty="0"/>
              <a:t> </a:t>
            </a:r>
            <a:r>
              <a:rPr lang="en-US" sz="1800" dirty="0" err="1"/>
              <a:t>masing</a:t>
            </a:r>
            <a:r>
              <a:rPr lang="en-US" sz="1800" dirty="0"/>
              <a:t> </a:t>
            </a:r>
            <a:r>
              <a:rPr lang="en-US" sz="1800" dirty="0" err="1"/>
              <a:t>masing</a:t>
            </a:r>
            <a:r>
              <a:rPr lang="en-US" sz="1800" dirty="0"/>
              <a:t> </a:t>
            </a:r>
            <a:r>
              <a:rPr lang="en-US" sz="1800" dirty="0" err="1"/>
              <a:t>individu</a:t>
            </a:r>
            <a:r>
              <a:rPr lang="en-US" sz="1800" dirty="0"/>
              <a:t> </a:t>
            </a:r>
            <a:r>
              <a:rPr lang="en-US" sz="1800" dirty="0" err="1"/>
              <a:t>ternyata</a:t>
            </a:r>
            <a:r>
              <a:rPr lang="en-US" sz="1800" dirty="0"/>
              <a:t> </a:t>
            </a:r>
            <a:r>
              <a:rPr lang="en-US" sz="1800" dirty="0" err="1"/>
              <a:t>dapat</a:t>
            </a:r>
            <a:r>
              <a:rPr lang="en-US" sz="1800" dirty="0"/>
              <a:t> </a:t>
            </a:r>
            <a:r>
              <a:rPr lang="en-US" sz="1800" dirty="0" err="1"/>
              <a:t>berbeda</a:t>
            </a:r>
            <a:r>
              <a:rPr lang="en-US" sz="1800" dirty="0"/>
              <a:t> </a:t>
            </a:r>
            <a:r>
              <a:rPr lang="en-US" sz="1800" dirty="0" err="1"/>
              <a:t>satu</a:t>
            </a:r>
            <a:r>
              <a:rPr lang="en-US" sz="1800" dirty="0"/>
              <a:t> </a:t>
            </a:r>
            <a:r>
              <a:rPr lang="en-US" sz="1800" dirty="0" err="1"/>
              <a:t>dngan</a:t>
            </a:r>
            <a:r>
              <a:rPr lang="en-US" sz="1800" dirty="0"/>
              <a:t> yang lain.</a:t>
            </a:r>
          </a:p>
          <a:p>
            <a:pPr marL="457200" indent="-342900">
              <a:buFont typeface="+mj-lt"/>
              <a:buAutoNum type="arabicPeriod"/>
            </a:pPr>
            <a:r>
              <a:rPr lang="en-US" sz="1800" dirty="0" err="1"/>
              <a:t>Perasaan</a:t>
            </a:r>
            <a:r>
              <a:rPr lang="en-US" sz="1800" dirty="0"/>
              <a:t> </a:t>
            </a:r>
            <a:r>
              <a:rPr lang="en-US" sz="1800" dirty="0" err="1"/>
              <a:t>bersifat</a:t>
            </a:r>
            <a:r>
              <a:rPr lang="en-US" sz="1800" dirty="0"/>
              <a:t> </a:t>
            </a:r>
            <a:r>
              <a:rPr lang="en-US" sz="1800" dirty="0" err="1"/>
              <a:t>subjektif</a:t>
            </a:r>
            <a:r>
              <a:rPr lang="en-US" sz="1800" dirty="0"/>
              <a:t>, </a:t>
            </a:r>
            <a:r>
              <a:rPr lang="en-US" sz="1800" dirty="0" err="1"/>
              <a:t>lebih</a:t>
            </a:r>
            <a:r>
              <a:rPr lang="en-US" sz="1800" dirty="0"/>
              <a:t> </a:t>
            </a:r>
            <a:r>
              <a:rPr lang="en-US" sz="1800" dirty="0" err="1"/>
              <a:t>subjektif</a:t>
            </a:r>
            <a:r>
              <a:rPr lang="en-US" sz="1800" dirty="0"/>
              <a:t> </a:t>
            </a:r>
            <a:r>
              <a:rPr lang="en-US" sz="1800" dirty="0" err="1"/>
              <a:t>apabila</a:t>
            </a:r>
            <a:r>
              <a:rPr lang="en-US" sz="1800" dirty="0"/>
              <a:t> </a:t>
            </a:r>
            <a:r>
              <a:rPr lang="en-US" sz="1800" dirty="0" err="1"/>
              <a:t>dibandingkan</a:t>
            </a:r>
            <a:r>
              <a:rPr lang="en-US" sz="1800" dirty="0"/>
              <a:t> </a:t>
            </a:r>
            <a:r>
              <a:rPr lang="en-US" sz="1800" dirty="0" err="1"/>
              <a:t>dengan</a:t>
            </a:r>
            <a:r>
              <a:rPr lang="en-US" sz="1800" dirty="0"/>
              <a:t> </a:t>
            </a:r>
            <a:r>
              <a:rPr lang="en-US" sz="1800" dirty="0" err="1"/>
              <a:t>peristiwa</a:t>
            </a:r>
            <a:r>
              <a:rPr lang="en-US" sz="1800" dirty="0"/>
              <a:t> </a:t>
            </a:r>
            <a:r>
              <a:rPr lang="en-US" sz="1800" dirty="0" err="1"/>
              <a:t>peristiwa</a:t>
            </a:r>
            <a:r>
              <a:rPr lang="en-US" sz="1800" dirty="0"/>
              <a:t> </a:t>
            </a:r>
            <a:r>
              <a:rPr lang="en-US" sz="1800" dirty="0" err="1"/>
              <a:t>psikis</a:t>
            </a:r>
            <a:r>
              <a:rPr lang="en-US" sz="1800" dirty="0"/>
              <a:t> yang lain. </a:t>
            </a:r>
          </a:p>
          <a:p>
            <a:pPr marL="457200" indent="-342900">
              <a:buFont typeface="+mj-lt"/>
              <a:buAutoNum type="arabicPeriod"/>
            </a:pPr>
            <a:r>
              <a:rPr lang="en-US" sz="1800" dirty="0" err="1"/>
              <a:t>Perasaan</a:t>
            </a:r>
            <a:r>
              <a:rPr lang="en-US" sz="1800" dirty="0"/>
              <a:t> </a:t>
            </a:r>
            <a:r>
              <a:rPr lang="en-US" sz="1800" dirty="0" err="1"/>
              <a:t>dialami</a:t>
            </a:r>
            <a:r>
              <a:rPr lang="en-US" sz="1800" dirty="0"/>
              <a:t> </a:t>
            </a:r>
            <a:r>
              <a:rPr lang="en-US" sz="1800" dirty="0" err="1"/>
              <a:t>oleh</a:t>
            </a:r>
            <a:r>
              <a:rPr lang="en-US" sz="1800" dirty="0"/>
              <a:t> </a:t>
            </a:r>
            <a:r>
              <a:rPr lang="en-US" sz="1800" dirty="0" err="1"/>
              <a:t>individu</a:t>
            </a:r>
            <a:r>
              <a:rPr lang="en-US" sz="1800" dirty="0"/>
              <a:t> </a:t>
            </a:r>
            <a:r>
              <a:rPr lang="en-US" sz="1800" dirty="0" err="1"/>
              <a:t>sebagai</a:t>
            </a:r>
            <a:r>
              <a:rPr lang="en-US" sz="1800" dirty="0"/>
              <a:t> </a:t>
            </a:r>
            <a:r>
              <a:rPr lang="en-US" sz="1800" dirty="0" err="1"/>
              <a:t>perasaan</a:t>
            </a:r>
            <a:r>
              <a:rPr lang="en-US" sz="1800" dirty="0"/>
              <a:t> </a:t>
            </a:r>
            <a:r>
              <a:rPr lang="en-US" sz="1800" dirty="0" err="1"/>
              <a:t>senang</a:t>
            </a:r>
            <a:r>
              <a:rPr lang="en-US" sz="1800" dirty="0"/>
              <a:t> </a:t>
            </a:r>
            <a:r>
              <a:rPr lang="en-US" sz="1800" dirty="0" err="1"/>
              <a:t>atau</a:t>
            </a:r>
            <a:r>
              <a:rPr lang="en-US" sz="1800" dirty="0"/>
              <a:t> </a:t>
            </a:r>
            <a:r>
              <a:rPr lang="en-US" sz="1800" dirty="0" err="1"/>
              <a:t>tidak</a:t>
            </a:r>
            <a:r>
              <a:rPr lang="en-US" sz="1800" dirty="0"/>
              <a:t> </a:t>
            </a:r>
            <a:r>
              <a:rPr lang="en-US" sz="1800" dirty="0" err="1"/>
              <a:t>senang</a:t>
            </a:r>
            <a:r>
              <a:rPr lang="en-US" sz="1800" dirty="0"/>
              <a:t> </a:t>
            </a:r>
            <a:r>
              <a:rPr lang="en-US" sz="1800" dirty="0" err="1"/>
              <a:t>sekalipun</a:t>
            </a:r>
            <a:r>
              <a:rPr lang="en-US" sz="1800" dirty="0"/>
              <a:t> </a:t>
            </a:r>
            <a:r>
              <a:rPr lang="en-US" sz="1800" dirty="0" err="1"/>
              <a:t>tingkatannya</a:t>
            </a:r>
            <a:r>
              <a:rPr lang="en-US" sz="1800" dirty="0"/>
              <a:t> </a:t>
            </a:r>
            <a:r>
              <a:rPr lang="en-US" sz="1800" dirty="0" err="1"/>
              <a:t>dapat</a:t>
            </a:r>
            <a:r>
              <a:rPr lang="en-US" sz="1800" dirty="0"/>
              <a:t> </a:t>
            </a:r>
            <a:r>
              <a:rPr lang="en-US" sz="1800" dirty="0" err="1"/>
              <a:t>berbeda</a:t>
            </a:r>
            <a:r>
              <a:rPr lang="en-US" sz="1800" dirty="0"/>
              <a:t> </a:t>
            </a:r>
            <a:r>
              <a:rPr lang="en-US" sz="1800" dirty="0" err="1"/>
              <a:t>beda</a:t>
            </a:r>
            <a:r>
              <a:rPr lang="en-US" sz="1800" dirty="0"/>
              <a:t>. </a:t>
            </a:r>
            <a:r>
              <a:rPr lang="en-US" sz="1800" dirty="0" err="1"/>
              <a:t>Menurut</a:t>
            </a:r>
            <a:r>
              <a:rPr lang="en-US" sz="1800" dirty="0"/>
              <a:t> </a:t>
            </a:r>
            <a:r>
              <a:rPr lang="en-US" sz="1800" dirty="0" err="1"/>
              <a:t>wundt</a:t>
            </a:r>
            <a:r>
              <a:rPr lang="en-US" sz="1800" dirty="0"/>
              <a:t> </a:t>
            </a:r>
            <a:r>
              <a:rPr lang="en-US" sz="1800" dirty="0" err="1"/>
              <a:t>dalam</a:t>
            </a:r>
            <a:r>
              <a:rPr lang="en-US" sz="1800" dirty="0"/>
              <a:t> </a:t>
            </a:r>
            <a:r>
              <a:rPr lang="en-US" sz="1800" dirty="0" err="1"/>
              <a:t>woodworth</a:t>
            </a:r>
            <a:r>
              <a:rPr lang="en-US" sz="1800" dirty="0"/>
              <a:t> </a:t>
            </a:r>
            <a:r>
              <a:rPr lang="en-US" sz="1800" dirty="0" err="1"/>
              <a:t>dan</a:t>
            </a:r>
            <a:r>
              <a:rPr lang="en-US" sz="1800" dirty="0"/>
              <a:t> marquis (1957) </a:t>
            </a:r>
            <a:r>
              <a:rPr lang="en-US" sz="1800" dirty="0" err="1"/>
              <a:t>perasaan</a:t>
            </a:r>
            <a:r>
              <a:rPr lang="en-US" sz="1800" dirty="0"/>
              <a:t> </a:t>
            </a:r>
            <a:r>
              <a:rPr lang="en-US" sz="1800" dirty="0" err="1"/>
              <a:t>senang</a:t>
            </a:r>
            <a:r>
              <a:rPr lang="en-US" sz="1800" dirty="0"/>
              <a:t> </a:t>
            </a:r>
            <a:r>
              <a:rPr lang="en-US" sz="1800" dirty="0" err="1"/>
              <a:t>dan</a:t>
            </a:r>
            <a:r>
              <a:rPr lang="en-US" sz="1800" dirty="0"/>
              <a:t> </a:t>
            </a:r>
            <a:r>
              <a:rPr lang="en-US" sz="1800" dirty="0" err="1"/>
              <a:t>tidak</a:t>
            </a:r>
            <a:r>
              <a:rPr lang="en-US" sz="1800" dirty="0"/>
              <a:t> </a:t>
            </a:r>
            <a:r>
              <a:rPr lang="en-US" sz="1800" dirty="0" err="1"/>
              <a:t>senang</a:t>
            </a:r>
            <a:r>
              <a:rPr lang="en-US" sz="1800" dirty="0"/>
              <a:t> </a:t>
            </a:r>
            <a:r>
              <a:rPr lang="en-US" sz="1800" dirty="0" err="1"/>
              <a:t>bukanlah</a:t>
            </a:r>
            <a:r>
              <a:rPr lang="en-US" sz="1800" dirty="0"/>
              <a:t> </a:t>
            </a:r>
            <a:r>
              <a:rPr lang="en-US" sz="1800" dirty="0" err="1"/>
              <a:t>satu</a:t>
            </a:r>
            <a:r>
              <a:rPr lang="en-US" sz="1800" dirty="0"/>
              <a:t> </a:t>
            </a:r>
            <a:r>
              <a:rPr lang="en-US" sz="1800" dirty="0" err="1"/>
              <a:t>satunya</a:t>
            </a:r>
            <a:r>
              <a:rPr lang="en-US" sz="1800" dirty="0"/>
              <a:t> </a:t>
            </a:r>
            <a:r>
              <a:rPr lang="en-US" sz="1800" dirty="0" err="1"/>
              <a:t>dimensi</a:t>
            </a:r>
            <a:r>
              <a:rPr lang="en-US" sz="1800" dirty="0"/>
              <a:t> </a:t>
            </a:r>
            <a:r>
              <a:rPr lang="en-US" sz="1800" dirty="0" err="1"/>
              <a:t>dari</a:t>
            </a:r>
            <a:r>
              <a:rPr lang="en-US" sz="1800" dirty="0"/>
              <a:t> </a:t>
            </a:r>
            <a:r>
              <a:rPr lang="en-US" sz="1800" dirty="0" err="1"/>
              <a:t>perasaan</a:t>
            </a:r>
            <a:r>
              <a:rPr lang="en-US" sz="180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2" y="1412776"/>
            <a:ext cx="7620000" cy="1143000"/>
          </a:xfrm>
        </p:spPr>
        <p:txBody>
          <a:bodyPr/>
          <a:lstStyle/>
          <a:p>
            <a:r>
              <a:rPr lang="en-US" sz="3600" dirty="0" err="1"/>
              <a:t>Tiga</a:t>
            </a:r>
            <a:r>
              <a:rPr lang="en-US" sz="3600" dirty="0"/>
              <a:t> </a:t>
            </a:r>
            <a:r>
              <a:rPr lang="en-US" sz="3600" dirty="0" err="1"/>
              <a:t>dimensi</a:t>
            </a:r>
            <a:r>
              <a:rPr lang="en-US" sz="3600" dirty="0"/>
              <a:t> </a:t>
            </a:r>
            <a:r>
              <a:rPr lang="en-US" sz="3600" dirty="0" err="1"/>
              <a:t>perasaan</a:t>
            </a:r>
            <a:r>
              <a:rPr lang="en-US" sz="3600" dirty="0"/>
              <a:t> </a:t>
            </a:r>
            <a:r>
              <a:rPr lang="en-US" sz="3600" dirty="0" err="1"/>
              <a:t>menurut</a:t>
            </a:r>
            <a:r>
              <a:rPr lang="en-US" sz="3600" dirty="0"/>
              <a:t> </a:t>
            </a:r>
            <a:r>
              <a:rPr lang="en-US" sz="3600" dirty="0" err="1"/>
              <a:t>wundt</a:t>
            </a:r>
            <a:r>
              <a:rPr lang="en-US" sz="3600" dirty="0"/>
              <a:t> </a:t>
            </a:r>
          </a:p>
        </p:txBody>
      </p:sp>
      <p:sp>
        <p:nvSpPr>
          <p:cNvPr id="3" name="Content Placeholder 2"/>
          <p:cNvSpPr>
            <a:spLocks noGrp="1"/>
          </p:cNvSpPr>
          <p:nvPr>
            <p:ph idx="1"/>
          </p:nvPr>
        </p:nvSpPr>
        <p:spPr>
          <a:xfrm>
            <a:off x="1991544" y="2708920"/>
            <a:ext cx="9375576" cy="3222104"/>
          </a:xfrm>
        </p:spPr>
        <p:txBody>
          <a:bodyPr>
            <a:normAutofit/>
          </a:bodyPr>
          <a:lstStyle/>
          <a:p>
            <a:pPr marL="114300" indent="0" algn="just">
              <a:buNone/>
            </a:pPr>
            <a:r>
              <a:rPr lang="en-US" sz="1800" dirty="0"/>
              <a:t>	</a:t>
            </a:r>
            <a:r>
              <a:rPr lang="en-US" sz="2000" dirty="0" err="1"/>
              <a:t>Menurut</a:t>
            </a:r>
            <a:r>
              <a:rPr lang="en-US" sz="2000" dirty="0"/>
              <a:t> </a:t>
            </a:r>
            <a:r>
              <a:rPr lang="en-US" sz="2000" dirty="0" err="1"/>
              <a:t>wundt</a:t>
            </a:r>
            <a:r>
              <a:rPr lang="en-US" sz="2000" dirty="0"/>
              <a:t> </a:t>
            </a:r>
            <a:r>
              <a:rPr lang="en-US" sz="2000" dirty="0" err="1"/>
              <a:t>senang</a:t>
            </a:r>
            <a:r>
              <a:rPr lang="en-US" sz="2000" dirty="0"/>
              <a:t> </a:t>
            </a:r>
            <a:r>
              <a:rPr lang="en-US" sz="2000" dirty="0" err="1"/>
              <a:t>masih</a:t>
            </a:r>
            <a:r>
              <a:rPr lang="en-US" sz="2000" dirty="0"/>
              <a:t> </a:t>
            </a:r>
            <a:r>
              <a:rPr lang="en-US" sz="2000" dirty="0" err="1"/>
              <a:t>ada</a:t>
            </a:r>
            <a:r>
              <a:rPr lang="en-US" sz="2000" dirty="0"/>
              <a:t> </a:t>
            </a:r>
            <a:r>
              <a:rPr lang="en-US" sz="2000" dirty="0" err="1"/>
              <a:t>dimensperasaan</a:t>
            </a:r>
            <a:r>
              <a:rPr lang="en-US" sz="2000" dirty="0"/>
              <a:t> yang lain. </a:t>
            </a:r>
            <a:r>
              <a:rPr lang="en-US" sz="2000" dirty="0" err="1"/>
              <a:t>Yaitu</a:t>
            </a:r>
            <a:r>
              <a:rPr lang="en-US" sz="2000" dirty="0"/>
              <a:t> </a:t>
            </a:r>
            <a:r>
              <a:rPr lang="en-US" sz="2000" dirty="0" err="1"/>
              <a:t>perasaan</a:t>
            </a:r>
            <a:r>
              <a:rPr lang="en-US" sz="2000" dirty="0"/>
              <a:t> </a:t>
            </a:r>
            <a:r>
              <a:rPr lang="en-US" sz="2000" dirty="0" err="1"/>
              <a:t>masih</a:t>
            </a:r>
            <a:r>
              <a:rPr lang="en-US" sz="2000" dirty="0"/>
              <a:t> </a:t>
            </a:r>
            <a:r>
              <a:rPr lang="en-US" sz="2000" dirty="0" err="1"/>
              <a:t>dapat</a:t>
            </a:r>
            <a:r>
              <a:rPr lang="en-US" sz="2000" dirty="0"/>
              <a:t> </a:t>
            </a:r>
            <a:r>
              <a:rPr lang="en-US" sz="2000" dirty="0" err="1"/>
              <a:t>dialami</a:t>
            </a:r>
            <a:r>
              <a:rPr lang="en-US" sz="2000" dirty="0"/>
              <a:t> </a:t>
            </a:r>
            <a:r>
              <a:rPr lang="en-US" sz="2000" dirty="0" err="1"/>
              <a:t>oleh</a:t>
            </a:r>
            <a:r>
              <a:rPr lang="en-US" sz="2000" dirty="0"/>
              <a:t> </a:t>
            </a:r>
            <a:r>
              <a:rPr lang="en-US" sz="2000" dirty="0" err="1"/>
              <a:t>individu</a:t>
            </a:r>
            <a:r>
              <a:rPr lang="en-US" sz="2000" dirty="0"/>
              <a:t> </a:t>
            </a:r>
            <a:r>
              <a:rPr lang="en-US" sz="2000" dirty="0" err="1"/>
              <a:t>sebagai</a:t>
            </a:r>
            <a:r>
              <a:rPr lang="en-US" sz="2000" dirty="0"/>
              <a:t> </a:t>
            </a:r>
            <a:r>
              <a:rPr lang="en-US" sz="2000" dirty="0" err="1"/>
              <a:t>ezcited</a:t>
            </a:r>
            <a:r>
              <a:rPr lang="en-US" sz="2000" dirty="0"/>
              <a:t> feeling </a:t>
            </a:r>
            <a:r>
              <a:rPr lang="en-US" sz="2000" dirty="0" err="1"/>
              <a:t>atau</a:t>
            </a:r>
            <a:r>
              <a:rPr lang="en-US" sz="2000" dirty="0"/>
              <a:t> </a:t>
            </a:r>
            <a:r>
              <a:rPr lang="en-US" sz="2000" dirty="0" err="1"/>
              <a:t>sebagai</a:t>
            </a:r>
            <a:r>
              <a:rPr lang="en-US" sz="2000" dirty="0"/>
              <a:t> </a:t>
            </a:r>
            <a:r>
              <a:rPr lang="en-US" sz="2000" dirty="0" err="1"/>
              <a:t>innert</a:t>
            </a:r>
            <a:r>
              <a:rPr lang="en-US" sz="2000" dirty="0"/>
              <a:t> feeling. Dan </a:t>
            </a:r>
            <a:r>
              <a:rPr lang="en-US" sz="2000" dirty="0" err="1"/>
              <a:t>ini</a:t>
            </a:r>
            <a:r>
              <a:rPr lang="en-US" sz="2000" dirty="0"/>
              <a:t> di </a:t>
            </a:r>
            <a:r>
              <a:rPr lang="en-US" sz="2000" dirty="0" err="1"/>
              <a:t>pandang</a:t>
            </a:r>
            <a:r>
              <a:rPr lang="en-US" sz="2000" dirty="0"/>
              <a:t> </a:t>
            </a:r>
            <a:r>
              <a:rPr lang="en-US" sz="2000" dirty="0" err="1"/>
              <a:t>sebagai</a:t>
            </a:r>
            <a:r>
              <a:rPr lang="en-US" sz="2000" dirty="0"/>
              <a:t> </a:t>
            </a:r>
            <a:r>
              <a:rPr lang="en-US" sz="2000" dirty="0" err="1"/>
              <a:t>dimensi</a:t>
            </a:r>
            <a:r>
              <a:rPr lang="en-US" sz="2000" dirty="0"/>
              <a:t> yang </a:t>
            </a:r>
            <a:r>
              <a:rPr lang="en-US" sz="2000" dirty="0" err="1"/>
              <a:t>kedua</a:t>
            </a:r>
            <a:r>
              <a:rPr lang="en-US" sz="2000" dirty="0"/>
              <a:t>. </a:t>
            </a:r>
          </a:p>
          <a:p>
            <a:pPr algn="just">
              <a:buFont typeface="Wingdings" pitchFamily="2" charset="2"/>
              <a:buChar char="q"/>
            </a:pPr>
            <a:r>
              <a:rPr lang="en-US" sz="2000" dirty="0"/>
              <a:t>Excited feeling </a:t>
            </a:r>
            <a:r>
              <a:rPr lang="en-US" sz="2000" dirty="0" err="1"/>
              <a:t>adalah</a:t>
            </a:r>
            <a:r>
              <a:rPr lang="en-US" sz="2000" dirty="0"/>
              <a:t> </a:t>
            </a:r>
            <a:r>
              <a:rPr lang="en-US" sz="2000" dirty="0" err="1"/>
              <a:t>perasaan</a:t>
            </a:r>
            <a:r>
              <a:rPr lang="en-US" sz="2000" dirty="0"/>
              <a:t> yang di </a:t>
            </a:r>
            <a:r>
              <a:rPr lang="en-US" sz="2000" dirty="0" err="1"/>
              <a:t>alami</a:t>
            </a:r>
            <a:r>
              <a:rPr lang="en-US" sz="2000" dirty="0"/>
              <a:t> </a:t>
            </a:r>
            <a:r>
              <a:rPr lang="en-US" sz="2000" dirty="0" err="1"/>
              <a:t>oleh</a:t>
            </a:r>
            <a:r>
              <a:rPr lang="en-US" sz="2000" dirty="0"/>
              <a:t> </a:t>
            </a:r>
            <a:r>
              <a:rPr lang="en-US" sz="2000" dirty="0" err="1"/>
              <a:t>individu</a:t>
            </a:r>
            <a:r>
              <a:rPr lang="en-US" sz="2000" dirty="0"/>
              <a:t> </a:t>
            </a:r>
            <a:r>
              <a:rPr lang="en-US" sz="2000" dirty="0" err="1"/>
              <a:t>disertai</a:t>
            </a:r>
            <a:r>
              <a:rPr lang="en-US" sz="2000" dirty="0"/>
              <a:t> </a:t>
            </a:r>
            <a:r>
              <a:rPr lang="en-US" sz="2000" dirty="0" err="1"/>
              <a:t>adanya</a:t>
            </a:r>
            <a:r>
              <a:rPr lang="en-US" sz="2000" dirty="0"/>
              <a:t> </a:t>
            </a:r>
            <a:r>
              <a:rPr lang="en-US" sz="2000" dirty="0" err="1"/>
              <a:t>prilaku</a:t>
            </a:r>
            <a:r>
              <a:rPr lang="en-US" sz="2000" dirty="0"/>
              <a:t> </a:t>
            </a:r>
            <a:r>
              <a:rPr lang="en-US" sz="2000" dirty="0" err="1"/>
              <a:t>atau</a:t>
            </a:r>
            <a:r>
              <a:rPr lang="en-US" sz="2000" dirty="0"/>
              <a:t> </a:t>
            </a:r>
            <a:r>
              <a:rPr lang="en-US" sz="2000" dirty="0" err="1"/>
              <a:t>prbuatan</a:t>
            </a:r>
            <a:r>
              <a:rPr lang="en-US" sz="2000" dirty="0"/>
              <a:t> yang </a:t>
            </a:r>
            <a:r>
              <a:rPr lang="en-US" sz="2000" dirty="0" err="1"/>
              <a:t>menampakan</a:t>
            </a:r>
            <a:r>
              <a:rPr lang="en-US" sz="2000" dirty="0"/>
              <a:t>, </a:t>
            </a:r>
            <a:r>
              <a:rPr lang="en-US" sz="2000" dirty="0" err="1"/>
              <a:t>misal</a:t>
            </a:r>
            <a:r>
              <a:rPr lang="en-US" sz="2000" dirty="0"/>
              <a:t> orang </a:t>
            </a:r>
            <a:r>
              <a:rPr lang="en-US" sz="2000" dirty="0" err="1"/>
              <a:t>menari-nari</a:t>
            </a:r>
            <a:r>
              <a:rPr lang="en-US" sz="2000" dirty="0"/>
              <a:t> </a:t>
            </a:r>
            <a:r>
              <a:rPr lang="en-US" sz="2000" dirty="0" err="1"/>
              <a:t>karena</a:t>
            </a:r>
            <a:r>
              <a:rPr lang="en-US" sz="2000" dirty="0"/>
              <a:t> lulus </a:t>
            </a:r>
            <a:r>
              <a:rPr lang="en-US" sz="2000" dirty="0" err="1"/>
              <a:t>ujianya</a:t>
            </a:r>
            <a:r>
              <a:rPr lang="en-US" sz="2000" dirty="0"/>
              <a:t>. </a:t>
            </a:r>
            <a:r>
              <a:rPr lang="en-US" sz="2000" dirty="0" err="1"/>
              <a:t>Sebaliknya</a:t>
            </a:r>
            <a:r>
              <a:rPr lang="en-US" sz="2000" dirty="0"/>
              <a:t> </a:t>
            </a:r>
            <a:r>
              <a:rPr lang="en-US" sz="2000" dirty="0" err="1"/>
              <a:t>sekalipun</a:t>
            </a:r>
            <a:r>
              <a:rPr lang="en-US" sz="2000" dirty="0"/>
              <a:t> </a:t>
            </a:r>
            <a:r>
              <a:rPr lang="en-US" sz="2000" dirty="0" err="1"/>
              <a:t>seseorang</a:t>
            </a:r>
            <a:r>
              <a:rPr lang="en-US" sz="2000" dirty="0"/>
              <a:t> </a:t>
            </a:r>
            <a:r>
              <a:rPr lang="en-US" sz="2000" dirty="0" err="1"/>
              <a:t>mngalami</a:t>
            </a:r>
            <a:r>
              <a:rPr lang="en-US" sz="2000" dirty="0"/>
              <a:t> </a:t>
            </a:r>
            <a:r>
              <a:rPr lang="en-US" sz="2000" dirty="0" err="1"/>
              <a:t>perasaan</a:t>
            </a:r>
            <a:r>
              <a:rPr lang="en-US" sz="2000" dirty="0"/>
              <a:t> </a:t>
            </a:r>
            <a:r>
              <a:rPr lang="en-US" sz="2000" dirty="0" err="1"/>
              <a:t>senang</a:t>
            </a:r>
            <a:r>
              <a:rPr lang="en-US" sz="2000" dirty="0"/>
              <a:t> </a:t>
            </a:r>
            <a:r>
              <a:rPr lang="en-US" sz="2000" dirty="0" err="1"/>
              <a:t>karena</a:t>
            </a:r>
            <a:r>
              <a:rPr lang="en-US" sz="2000" dirty="0"/>
              <a:t> </a:t>
            </a:r>
            <a:r>
              <a:rPr lang="en-US" sz="2000" dirty="0" err="1"/>
              <a:t>menerima</a:t>
            </a:r>
            <a:r>
              <a:rPr lang="en-US" sz="2000" dirty="0"/>
              <a:t> </a:t>
            </a:r>
            <a:r>
              <a:rPr lang="en-US" sz="2000" dirty="0" err="1"/>
              <a:t>uang</a:t>
            </a:r>
            <a:r>
              <a:rPr lang="en-US" sz="2000" dirty="0"/>
              <a:t> </a:t>
            </a:r>
            <a:r>
              <a:rPr lang="en-US" sz="2000" dirty="0" err="1"/>
              <a:t>banyak</a:t>
            </a:r>
            <a:r>
              <a:rPr lang="en-US" sz="2000" dirty="0"/>
              <a:t> </a:t>
            </a:r>
            <a:r>
              <a:rPr lang="en-US" sz="2000" dirty="0" err="1"/>
              <a:t>atau</a:t>
            </a:r>
            <a:r>
              <a:rPr lang="en-US" sz="2000" dirty="0"/>
              <a:t> lulus </a:t>
            </a:r>
            <a:r>
              <a:rPr lang="en-US" sz="2000" dirty="0" err="1"/>
              <a:t>ujianya</a:t>
            </a:r>
            <a:r>
              <a:rPr lang="en-US" sz="2000" dirty="0"/>
              <a:t> </a:t>
            </a:r>
            <a:r>
              <a:rPr lang="en-US" sz="2000" dirty="0" err="1"/>
              <a:t>tetap</a:t>
            </a:r>
            <a:r>
              <a:rPr lang="en-US" sz="2000" dirty="0"/>
              <a:t> </a:t>
            </a:r>
            <a:r>
              <a:rPr lang="en-US" sz="2000" dirty="0" err="1"/>
              <a:t>tenang</a:t>
            </a:r>
            <a:r>
              <a:rPr lang="en-US" sz="2000" dirty="0"/>
              <a:t> </a:t>
            </a:r>
            <a:r>
              <a:rPr lang="en-US" sz="2000" dirty="0" err="1"/>
              <a:t>saja</a:t>
            </a:r>
            <a:r>
              <a:rPr lang="en-US" sz="2000" dirty="0"/>
              <a:t>, </a:t>
            </a:r>
            <a:r>
              <a:rPr lang="en-US" sz="2000" dirty="0" err="1"/>
              <a:t>tanpa</a:t>
            </a:r>
            <a:r>
              <a:rPr lang="en-US" sz="2000" dirty="0"/>
              <a:t> </a:t>
            </a:r>
            <a:r>
              <a:rPr lang="en-US" sz="2000" dirty="0" err="1"/>
              <a:t>ada</a:t>
            </a:r>
            <a:r>
              <a:rPr lang="en-US" sz="2000" dirty="0"/>
              <a:t> </a:t>
            </a:r>
            <a:r>
              <a:rPr lang="en-US" sz="2000" dirty="0" err="1"/>
              <a:t>prilaku</a:t>
            </a:r>
            <a:r>
              <a:rPr lang="en-US" sz="2000" dirty="0"/>
              <a:t> </a:t>
            </a:r>
            <a:r>
              <a:rPr lang="en-US" sz="2000" dirty="0" err="1"/>
              <a:t>atau</a:t>
            </a:r>
            <a:r>
              <a:rPr lang="en-US" sz="2000" dirty="0"/>
              <a:t> </a:t>
            </a:r>
            <a:r>
              <a:rPr lang="en-US" sz="2000" dirty="0" err="1"/>
              <a:t>perbuatan</a:t>
            </a:r>
            <a:r>
              <a:rPr lang="en-US" sz="2000" dirty="0"/>
              <a:t> yang </a:t>
            </a:r>
            <a:r>
              <a:rPr lang="en-US" sz="2000" dirty="0" err="1"/>
              <a:t>menampakan</a:t>
            </a:r>
            <a:r>
              <a:rPr lang="en-US" sz="2000" dirty="0"/>
              <a:t> </a:t>
            </a:r>
            <a:r>
              <a:rPr lang="en-US" sz="2000" dirty="0" err="1"/>
              <a:t>keluar</a:t>
            </a:r>
            <a:r>
              <a:rPr lang="en-US" sz="2000" dirty="0"/>
              <a:t>, </a:t>
            </a:r>
            <a:r>
              <a:rPr lang="en-US" sz="2000" dirty="0" err="1"/>
              <a:t>ini</a:t>
            </a:r>
            <a:r>
              <a:rPr lang="en-US" sz="2000" dirty="0"/>
              <a:t> yang di </a:t>
            </a:r>
            <a:r>
              <a:rPr lang="en-US" sz="2000" dirty="0" err="1"/>
              <a:t>maksud</a:t>
            </a:r>
            <a:r>
              <a:rPr lang="en-US" sz="2000" dirty="0"/>
              <a:t> </a:t>
            </a:r>
            <a:r>
              <a:rPr lang="en-US" sz="2000" dirty="0" err="1"/>
              <a:t>dengan</a:t>
            </a:r>
            <a:r>
              <a:rPr lang="en-US" sz="2000" dirty="0"/>
              <a:t> </a:t>
            </a:r>
            <a:r>
              <a:rPr lang="en-US" sz="2000" dirty="0" err="1"/>
              <a:t>innert</a:t>
            </a:r>
            <a:r>
              <a:rPr lang="en-US" sz="2000" dirty="0"/>
              <a:t> </a:t>
            </a:r>
            <a:r>
              <a:rPr lang="en-US" sz="2000" dirty="0" err="1"/>
              <a:t>feelling</a:t>
            </a:r>
            <a:r>
              <a:rPr lang="en-US" sz="2000" dirty="0"/>
              <a:t>. </a:t>
            </a:r>
          </a:p>
          <a:p>
            <a:pPr algn="just">
              <a:buFont typeface="Wingdings" pitchFamily="2" charset="2"/>
              <a:buChar char="q"/>
            </a:pPr>
            <a:r>
              <a:rPr lang="en-US" sz="2000" dirty="0"/>
              <a:t>Di </a:t>
            </a:r>
            <a:r>
              <a:rPr lang="en-US" sz="2000" dirty="0" err="1"/>
              <a:t>samping</a:t>
            </a:r>
            <a:r>
              <a:rPr lang="en-US" sz="2000" dirty="0"/>
              <a:t> </a:t>
            </a:r>
            <a:r>
              <a:rPr lang="en-US" sz="2000" dirty="0" err="1"/>
              <a:t>itu</a:t>
            </a:r>
            <a:r>
              <a:rPr lang="en-US" sz="2000" dirty="0"/>
              <a:t> </a:t>
            </a:r>
            <a:r>
              <a:rPr lang="en-US" sz="2000" dirty="0" err="1"/>
              <a:t>masih</a:t>
            </a:r>
            <a:r>
              <a:rPr lang="en-US" sz="2000" dirty="0"/>
              <a:t> </a:t>
            </a:r>
            <a:r>
              <a:rPr lang="en-US" sz="2000" dirty="0" err="1"/>
              <a:t>ada</a:t>
            </a:r>
            <a:r>
              <a:rPr lang="en-US" sz="2000" dirty="0"/>
              <a:t> </a:t>
            </a:r>
            <a:r>
              <a:rPr lang="en-US" sz="2000" dirty="0" err="1"/>
              <a:t>dimensi</a:t>
            </a:r>
            <a:r>
              <a:rPr lang="en-US" sz="2000" dirty="0"/>
              <a:t> lain yang </a:t>
            </a:r>
            <a:r>
              <a:rPr lang="en-US" sz="2000" dirty="0" err="1"/>
              <a:t>merupakan</a:t>
            </a:r>
            <a:r>
              <a:rPr lang="en-US" sz="2000" dirty="0"/>
              <a:t> </a:t>
            </a:r>
            <a:r>
              <a:rPr lang="en-US" sz="2000" dirty="0" err="1"/>
              <a:t>dimensi</a:t>
            </a:r>
            <a:r>
              <a:rPr lang="en-US" sz="2000" dirty="0"/>
              <a:t> </a:t>
            </a:r>
            <a:r>
              <a:rPr lang="en-US" sz="2000" dirty="0" err="1"/>
              <a:t>ketiga</a:t>
            </a:r>
            <a:r>
              <a:rPr lang="en-US" sz="2000" dirty="0"/>
              <a:t> </a:t>
            </a:r>
            <a:r>
              <a:rPr lang="en-US" sz="2000" dirty="0" err="1"/>
              <a:t>yaitu</a:t>
            </a:r>
            <a:r>
              <a:rPr lang="en-US" sz="2000" dirty="0"/>
              <a:t> expectancy feeling </a:t>
            </a:r>
            <a:r>
              <a:rPr lang="en-US" sz="2000" dirty="0" err="1"/>
              <a:t>dan</a:t>
            </a:r>
            <a:r>
              <a:rPr lang="en-US" sz="2000" dirty="0"/>
              <a:t> </a:t>
            </a:r>
            <a:r>
              <a:rPr lang="en-US" sz="2000" dirty="0" err="1"/>
              <a:t>rease</a:t>
            </a:r>
            <a:r>
              <a:rPr lang="en-US" sz="2000" dirty="0"/>
              <a:t> feeling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sz="2000" dirty="0" err="1"/>
              <a:t>Disamping</a:t>
            </a:r>
            <a:r>
              <a:rPr lang="en-US" sz="2000" dirty="0"/>
              <a:t> </a:t>
            </a:r>
            <a:r>
              <a:rPr lang="en-US" sz="2000" dirty="0" err="1"/>
              <a:t>itu</a:t>
            </a:r>
            <a:r>
              <a:rPr lang="en-US" sz="2000" dirty="0"/>
              <a:t>  </a:t>
            </a:r>
            <a:r>
              <a:rPr lang="en-US" sz="2000" dirty="0" err="1"/>
              <a:t>perasaan</a:t>
            </a:r>
            <a:r>
              <a:rPr lang="en-US" sz="2000" dirty="0"/>
              <a:t> </a:t>
            </a:r>
            <a:r>
              <a:rPr lang="en-US" sz="2000" dirty="0" err="1"/>
              <a:t>dapat</a:t>
            </a:r>
            <a:r>
              <a:rPr lang="en-US" sz="2000" dirty="0"/>
              <a:t> </a:t>
            </a:r>
            <a:r>
              <a:rPr lang="en-US" sz="2000" dirty="0" err="1"/>
              <a:t>dialami</a:t>
            </a:r>
            <a:r>
              <a:rPr lang="en-US" sz="2000" dirty="0"/>
              <a:t> </a:t>
            </a:r>
            <a:r>
              <a:rPr lang="en-US" sz="2000" dirty="0" err="1"/>
              <a:t>oleh</a:t>
            </a:r>
            <a:r>
              <a:rPr lang="en-US" sz="2000" dirty="0"/>
              <a:t> </a:t>
            </a:r>
            <a:r>
              <a:rPr lang="en-US" sz="2000" dirty="0" err="1"/>
              <a:t>individu</a:t>
            </a:r>
            <a:r>
              <a:rPr lang="en-US" sz="2000" dirty="0"/>
              <a:t> </a:t>
            </a:r>
            <a:r>
              <a:rPr lang="en-US" sz="2000" dirty="0" err="1"/>
              <a:t>karena</a:t>
            </a:r>
            <a:r>
              <a:rPr lang="en-US" sz="2000" dirty="0"/>
              <a:t> </a:t>
            </a:r>
            <a:r>
              <a:rPr lang="en-US" sz="2000" dirty="0" err="1"/>
              <a:t>sesuatu</a:t>
            </a:r>
            <a:r>
              <a:rPr lang="en-US" sz="2000" dirty="0"/>
              <a:t> </a:t>
            </a:r>
            <a:r>
              <a:rPr lang="en-US" sz="2000" dirty="0" err="1"/>
              <a:t>itu</a:t>
            </a:r>
            <a:r>
              <a:rPr lang="en-US" sz="2000" dirty="0"/>
              <a:t> </a:t>
            </a:r>
            <a:r>
              <a:rPr lang="en-US" sz="2000" dirty="0" err="1"/>
              <a:t>telah</a:t>
            </a:r>
            <a:r>
              <a:rPr lang="en-US" sz="2000" dirty="0"/>
              <a:t> </a:t>
            </a:r>
            <a:r>
              <a:rPr lang="en-US" sz="2000" dirty="0" err="1"/>
              <a:t>nyata</a:t>
            </a:r>
            <a:r>
              <a:rPr lang="en-US" sz="2000" dirty="0"/>
              <a:t>. </a:t>
            </a:r>
            <a:r>
              <a:rPr lang="en-US" sz="2000" dirty="0" err="1"/>
              <a:t>Ini</a:t>
            </a:r>
            <a:r>
              <a:rPr lang="en-US" sz="2000" dirty="0"/>
              <a:t> yang </a:t>
            </a:r>
            <a:r>
              <a:rPr lang="en-US" sz="2000" dirty="0" err="1"/>
              <a:t>dimaksud</a:t>
            </a:r>
            <a:r>
              <a:rPr lang="en-US" sz="2000" dirty="0"/>
              <a:t> </a:t>
            </a:r>
            <a:r>
              <a:rPr lang="en-US" sz="2000" dirty="0" err="1"/>
              <a:t>dengan</a:t>
            </a:r>
            <a:r>
              <a:rPr lang="en-US" sz="2000" dirty="0"/>
              <a:t> </a:t>
            </a:r>
            <a:r>
              <a:rPr lang="en-US" sz="2000" dirty="0" err="1"/>
              <a:t>relaese</a:t>
            </a:r>
            <a:r>
              <a:rPr lang="en-US" sz="2000" dirty="0"/>
              <a:t> feeling </a:t>
            </a:r>
            <a:r>
              <a:rPr lang="en-US" sz="2000" dirty="0" err="1"/>
              <a:t>menurut</a:t>
            </a:r>
            <a:r>
              <a:rPr lang="en-US" sz="2000" dirty="0"/>
              <a:t> </a:t>
            </a:r>
            <a:r>
              <a:rPr lang="en-US" sz="2000" dirty="0" err="1"/>
              <a:t>woodworth</a:t>
            </a:r>
            <a:r>
              <a:rPr lang="en-US" sz="2000" dirty="0"/>
              <a:t> </a:t>
            </a:r>
            <a:r>
              <a:rPr lang="en-US" sz="2000" dirty="0" err="1"/>
              <a:t>dan</a:t>
            </a:r>
            <a:r>
              <a:rPr lang="en-US" sz="2000" dirty="0"/>
              <a:t> marquis (1957) </a:t>
            </a:r>
            <a:r>
              <a:rPr lang="en-US" sz="2000" dirty="0" err="1"/>
              <a:t>apa</a:t>
            </a:r>
            <a:r>
              <a:rPr lang="en-US" sz="2000" dirty="0"/>
              <a:t> yang di </a:t>
            </a:r>
            <a:r>
              <a:rPr lang="en-US" sz="2000" dirty="0" err="1"/>
              <a:t>kemukan</a:t>
            </a:r>
            <a:r>
              <a:rPr lang="en-US" sz="2000" dirty="0"/>
              <a:t> </a:t>
            </a:r>
            <a:r>
              <a:rPr lang="en-US" sz="2000" dirty="0" err="1"/>
              <a:t>oleh</a:t>
            </a:r>
            <a:r>
              <a:rPr lang="en-US" sz="2000" dirty="0"/>
              <a:t> </a:t>
            </a:r>
            <a:r>
              <a:rPr lang="en-US" sz="2000" dirty="0" err="1"/>
              <a:t>menurut</a:t>
            </a:r>
            <a:r>
              <a:rPr lang="en-US" sz="2000" dirty="0"/>
              <a:t> </a:t>
            </a:r>
            <a:r>
              <a:rPr lang="en-US" sz="2000" dirty="0" err="1"/>
              <a:t>wundt</a:t>
            </a:r>
            <a:r>
              <a:rPr lang="en-US" sz="2000" dirty="0"/>
              <a:t> </a:t>
            </a:r>
            <a:r>
              <a:rPr lang="en-US" sz="2000" dirty="0" err="1"/>
              <a:t>tersebut</a:t>
            </a:r>
            <a:r>
              <a:rPr lang="en-US" sz="2000" dirty="0"/>
              <a:t> </a:t>
            </a:r>
            <a:r>
              <a:rPr lang="en-US" sz="2000" dirty="0" err="1"/>
              <a:t>memang</a:t>
            </a:r>
            <a:r>
              <a:rPr lang="en-US" sz="2000" dirty="0"/>
              <a:t> </a:t>
            </a:r>
            <a:r>
              <a:rPr lang="en-US" sz="2000" dirty="0" err="1"/>
              <a:t>berharga</a:t>
            </a:r>
            <a:r>
              <a:rPr lang="en-US" sz="2000" dirty="0"/>
              <a:t>, </a:t>
            </a:r>
            <a:r>
              <a:rPr lang="en-US" sz="2000" dirty="0" err="1"/>
              <a:t>tetapi</a:t>
            </a:r>
            <a:r>
              <a:rPr lang="en-US" sz="2000" dirty="0"/>
              <a:t> </a:t>
            </a:r>
            <a:r>
              <a:rPr lang="en-US" sz="2000" dirty="0" err="1"/>
              <a:t>tidak</a:t>
            </a:r>
            <a:r>
              <a:rPr lang="en-US" sz="2000" dirty="0"/>
              <a:t> </a:t>
            </a:r>
            <a:r>
              <a:rPr lang="en-US" sz="2000" dirty="0" err="1"/>
              <a:t>ada</a:t>
            </a:r>
            <a:r>
              <a:rPr lang="en-US" sz="2000" dirty="0"/>
              <a:t> </a:t>
            </a:r>
            <a:r>
              <a:rPr lang="en-US" sz="2000" dirty="0" err="1"/>
              <a:t>suatu</a:t>
            </a:r>
            <a:r>
              <a:rPr lang="en-US" sz="2000" dirty="0"/>
              <a:t> </a:t>
            </a:r>
            <a:r>
              <a:rPr lang="en-US" sz="2000" dirty="0" err="1"/>
              <a:t>alasan</a:t>
            </a:r>
            <a:r>
              <a:rPr lang="en-US" sz="2000" dirty="0"/>
              <a:t> </a:t>
            </a:r>
            <a:r>
              <a:rPr lang="en-US" sz="2000" dirty="0" err="1"/>
              <a:t>mengapahanya</a:t>
            </a:r>
            <a:r>
              <a:rPr lang="en-US" sz="2000" dirty="0"/>
              <a:t> 3 di </a:t>
            </a:r>
            <a:r>
              <a:rPr lang="en-US" sz="2000" dirty="0" err="1"/>
              <a:t>mensi</a:t>
            </a:r>
            <a:r>
              <a:rPr lang="en-US" sz="2000" dirty="0"/>
              <a:t> </a:t>
            </a:r>
            <a:r>
              <a:rPr lang="en-US" sz="2000" dirty="0" err="1"/>
              <a:t>saja</a:t>
            </a:r>
            <a:r>
              <a:rPr lang="en-US" sz="2000" dirty="0"/>
              <a:t> </a:t>
            </a:r>
            <a:r>
              <a:rPr lang="en-US" sz="2000" dirty="0" err="1"/>
              <a:t>tidak</a:t>
            </a:r>
            <a:r>
              <a:rPr lang="en-US" sz="2000" dirty="0"/>
              <a:t> </a:t>
            </a:r>
            <a:r>
              <a:rPr lang="en-US" sz="2000" dirty="0" err="1"/>
              <a:t>lebih</a:t>
            </a:r>
            <a:r>
              <a:rPr lang="en-US" sz="2000" dirty="0"/>
              <a:t> </a:t>
            </a:r>
            <a:r>
              <a:rPr lang="en-US" sz="2000" dirty="0" err="1"/>
              <a:t>dan</a:t>
            </a:r>
            <a:r>
              <a:rPr lang="en-US" sz="2000" dirty="0"/>
              <a:t> </a:t>
            </a:r>
            <a:r>
              <a:rPr lang="en-US" sz="2000" dirty="0" err="1"/>
              <a:t>tidak</a:t>
            </a:r>
            <a:r>
              <a:rPr lang="en-US" sz="2000" dirty="0"/>
              <a:t> </a:t>
            </a:r>
            <a:r>
              <a:rPr lang="en-US" sz="2000" dirty="0" err="1"/>
              <a:t>kurang</a:t>
            </a:r>
            <a:r>
              <a:rPr lang="en-US" sz="2000" dirty="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Jenis</a:t>
            </a:r>
            <a:r>
              <a:rPr lang="en-US" dirty="0"/>
              <a:t> </a:t>
            </a:r>
            <a:r>
              <a:rPr lang="en-US" dirty="0" err="1"/>
              <a:t>perasaan</a:t>
            </a:r>
            <a:r>
              <a:rPr lang="en-US" dirty="0"/>
              <a:t> </a:t>
            </a:r>
          </a:p>
        </p:txBody>
      </p:sp>
      <p:sp>
        <p:nvSpPr>
          <p:cNvPr id="3" name="Content Placeholder 2"/>
          <p:cNvSpPr>
            <a:spLocks noGrp="1"/>
          </p:cNvSpPr>
          <p:nvPr>
            <p:ph idx="1"/>
          </p:nvPr>
        </p:nvSpPr>
        <p:spPr/>
        <p:txBody>
          <a:bodyPr>
            <a:normAutofit fontScale="92500" lnSpcReduction="10000"/>
          </a:bodyPr>
          <a:lstStyle/>
          <a:p>
            <a:pPr marL="114300" indent="0">
              <a:buNone/>
            </a:pPr>
            <a:r>
              <a:rPr lang="en-US" dirty="0"/>
              <a:t>Salah </a:t>
            </a:r>
            <a:r>
              <a:rPr lang="en-US" dirty="0" err="1"/>
              <a:t>satu</a:t>
            </a:r>
            <a:r>
              <a:rPr lang="en-US" dirty="0"/>
              <a:t> </a:t>
            </a:r>
            <a:r>
              <a:rPr lang="en-US" dirty="0" err="1"/>
              <a:t>dimensi</a:t>
            </a:r>
            <a:r>
              <a:rPr lang="en-US" dirty="0"/>
              <a:t> yang </a:t>
            </a:r>
            <a:r>
              <a:rPr lang="en-US" dirty="0" err="1"/>
              <a:t>dikemukakan</a:t>
            </a:r>
            <a:r>
              <a:rPr lang="en-US" dirty="0"/>
              <a:t> </a:t>
            </a:r>
            <a:r>
              <a:rPr lang="en-US" dirty="0" err="1"/>
              <a:t>oleh</a:t>
            </a:r>
            <a:r>
              <a:rPr lang="en-US" dirty="0"/>
              <a:t> Wundt </a:t>
            </a:r>
            <a:r>
              <a:rPr lang="en-US" dirty="0" err="1"/>
              <a:t>adalah</a:t>
            </a:r>
            <a:r>
              <a:rPr lang="en-US" dirty="0"/>
              <a:t> </a:t>
            </a:r>
            <a:r>
              <a:rPr lang="en-US" dirty="0" err="1"/>
              <a:t>mengenai</a:t>
            </a:r>
            <a:r>
              <a:rPr lang="en-US" dirty="0"/>
              <a:t> </a:t>
            </a:r>
            <a:r>
              <a:rPr lang="en-US" dirty="0" err="1"/>
              <a:t>perasaan</a:t>
            </a:r>
            <a:r>
              <a:rPr lang="en-US" dirty="0"/>
              <a:t> yang </a:t>
            </a:r>
            <a:r>
              <a:rPr lang="en-US" dirty="0" err="1"/>
              <a:t>dikaitkan</a:t>
            </a:r>
            <a:r>
              <a:rPr lang="en-US" dirty="0"/>
              <a:t> </a:t>
            </a:r>
            <a:r>
              <a:rPr lang="en-US" dirty="0" err="1"/>
              <a:t>dengan</a:t>
            </a:r>
            <a:r>
              <a:rPr lang="en-US" dirty="0"/>
              <a:t> </a:t>
            </a:r>
            <a:r>
              <a:rPr lang="en-US" dirty="0" err="1"/>
              <a:t>waktu</a:t>
            </a:r>
            <a:r>
              <a:rPr lang="en-US" dirty="0"/>
              <a:t>, </a:t>
            </a:r>
            <a:r>
              <a:rPr lang="en-US" dirty="0" err="1"/>
              <a:t>yaitu</a:t>
            </a:r>
            <a:r>
              <a:rPr lang="en-US" dirty="0"/>
              <a:t> </a:t>
            </a:r>
            <a:r>
              <a:rPr lang="en-US" dirty="0" err="1"/>
              <a:t>perasaan</a:t>
            </a:r>
            <a:r>
              <a:rPr lang="en-US" dirty="0"/>
              <a:t> yang </a:t>
            </a:r>
            <a:r>
              <a:rPr lang="en-US" dirty="0" err="1"/>
              <a:t>telah</a:t>
            </a:r>
            <a:r>
              <a:rPr lang="en-US" dirty="0"/>
              <a:t> </a:t>
            </a:r>
            <a:r>
              <a:rPr lang="en-US" dirty="0" err="1"/>
              <a:t>nyata</a:t>
            </a:r>
            <a:r>
              <a:rPr lang="en-US" dirty="0"/>
              <a:t> </a:t>
            </a:r>
            <a:r>
              <a:rPr lang="en-US" dirty="0" err="1"/>
              <a:t>dengan</a:t>
            </a:r>
            <a:r>
              <a:rPr lang="en-US" dirty="0"/>
              <a:t> </a:t>
            </a:r>
            <a:r>
              <a:rPr lang="en-US" dirty="0" err="1"/>
              <a:t>perasaan</a:t>
            </a:r>
            <a:r>
              <a:rPr lang="en-US" dirty="0"/>
              <a:t> yang </a:t>
            </a:r>
            <a:r>
              <a:rPr lang="en-US" dirty="0" err="1"/>
              <a:t>masih</a:t>
            </a:r>
            <a:r>
              <a:rPr lang="en-US" dirty="0"/>
              <a:t> </a:t>
            </a:r>
            <a:r>
              <a:rPr lang="en-US" dirty="0" err="1"/>
              <a:t>dalam</a:t>
            </a:r>
            <a:r>
              <a:rPr lang="en-US" dirty="0"/>
              <a:t> </a:t>
            </a:r>
            <a:r>
              <a:rPr lang="en-US" dirty="0" err="1"/>
              <a:t>jangkauan</a:t>
            </a:r>
            <a:r>
              <a:rPr lang="en-US" dirty="0"/>
              <a:t> </a:t>
            </a:r>
            <a:r>
              <a:rPr lang="en-US" dirty="0" err="1"/>
              <a:t>waktu</a:t>
            </a:r>
            <a:r>
              <a:rPr lang="en-US" dirty="0"/>
              <a:t> yang </a:t>
            </a:r>
            <a:r>
              <a:rPr lang="en-US" dirty="0" err="1"/>
              <a:t>akan</a:t>
            </a:r>
            <a:r>
              <a:rPr lang="en-US" dirty="0"/>
              <a:t> </a:t>
            </a:r>
            <a:r>
              <a:rPr lang="en-US" dirty="0" err="1"/>
              <a:t>datang</a:t>
            </a:r>
            <a:r>
              <a:rPr lang="en-US" dirty="0"/>
              <a:t>. </a:t>
            </a:r>
            <a:r>
              <a:rPr lang="en-US" dirty="0" err="1"/>
              <a:t>Sehubungan</a:t>
            </a:r>
            <a:r>
              <a:rPr lang="en-US" dirty="0"/>
              <a:t> </a:t>
            </a:r>
            <a:r>
              <a:rPr lang="en-US" dirty="0" err="1"/>
              <a:t>dengan</a:t>
            </a:r>
            <a:r>
              <a:rPr lang="en-US" dirty="0"/>
              <a:t> </a:t>
            </a:r>
            <a:r>
              <a:rPr lang="en-US" dirty="0" err="1"/>
              <a:t>waktu</a:t>
            </a:r>
            <a:r>
              <a:rPr lang="en-US" dirty="0"/>
              <a:t> </a:t>
            </a:r>
            <a:r>
              <a:rPr lang="en-US" dirty="0" err="1"/>
              <a:t>dan</a:t>
            </a:r>
            <a:r>
              <a:rPr lang="en-US" dirty="0"/>
              <a:t> </a:t>
            </a:r>
            <a:r>
              <a:rPr lang="en-US" dirty="0" err="1"/>
              <a:t>perassan</a:t>
            </a:r>
            <a:r>
              <a:rPr lang="en-US" dirty="0"/>
              <a:t> Stern </a:t>
            </a:r>
            <a:r>
              <a:rPr lang="en-US" dirty="0" err="1"/>
              <a:t>membedakan</a:t>
            </a:r>
            <a:r>
              <a:rPr lang="en-US" dirty="0"/>
              <a:t> </a:t>
            </a:r>
            <a:r>
              <a:rPr lang="en-US" dirty="0" err="1"/>
              <a:t>perasaan</a:t>
            </a:r>
            <a:r>
              <a:rPr lang="en-US" dirty="0"/>
              <a:t> </a:t>
            </a:r>
            <a:r>
              <a:rPr lang="en-US" dirty="0" err="1"/>
              <a:t>dalam</a:t>
            </a:r>
            <a:r>
              <a:rPr lang="en-US" dirty="0"/>
              <a:t> 3 </a:t>
            </a:r>
            <a:r>
              <a:rPr lang="en-US" dirty="0" err="1"/>
              <a:t>golongan</a:t>
            </a:r>
            <a:r>
              <a:rPr lang="en-US" dirty="0"/>
              <a:t> </a:t>
            </a:r>
            <a:r>
              <a:rPr lang="en-US" dirty="0" err="1"/>
              <a:t>yaitu</a:t>
            </a:r>
            <a:r>
              <a:rPr lang="en-US" dirty="0"/>
              <a:t> :</a:t>
            </a:r>
          </a:p>
          <a:p>
            <a:pPr marL="571500" indent="-457200">
              <a:buFont typeface="+mj-lt"/>
              <a:buAutoNum type="arabicPeriod"/>
            </a:pPr>
            <a:r>
              <a:rPr lang="en-US" dirty="0" err="1"/>
              <a:t>Perasaan</a:t>
            </a:r>
            <a:r>
              <a:rPr lang="en-US" dirty="0"/>
              <a:t> </a:t>
            </a:r>
            <a:r>
              <a:rPr lang="en-US" dirty="0" err="1"/>
              <a:t>presens</a:t>
            </a:r>
            <a:r>
              <a:rPr lang="en-US" dirty="0"/>
              <a:t>, </a:t>
            </a:r>
            <a:r>
              <a:rPr lang="en-US" dirty="0" err="1"/>
              <a:t>yaitu</a:t>
            </a:r>
            <a:r>
              <a:rPr lang="en-US" dirty="0"/>
              <a:t> </a:t>
            </a:r>
            <a:r>
              <a:rPr lang="en-US" dirty="0" err="1"/>
              <a:t>perasaan</a:t>
            </a:r>
            <a:r>
              <a:rPr lang="en-US" dirty="0"/>
              <a:t> yang </a:t>
            </a:r>
            <a:r>
              <a:rPr lang="en-US" dirty="0" err="1"/>
              <a:t>timbul</a:t>
            </a:r>
            <a:r>
              <a:rPr lang="en-US" dirty="0"/>
              <a:t> </a:t>
            </a:r>
            <a:r>
              <a:rPr lang="en-US" dirty="0" err="1"/>
              <a:t>dalam</a:t>
            </a:r>
            <a:r>
              <a:rPr lang="en-US" dirty="0"/>
              <a:t> </a:t>
            </a:r>
            <a:r>
              <a:rPr lang="en-US" dirty="0" err="1"/>
              <a:t>keadaan</a:t>
            </a:r>
            <a:r>
              <a:rPr lang="en-US" dirty="0"/>
              <a:t> yang </a:t>
            </a:r>
            <a:r>
              <a:rPr lang="en-US" dirty="0" err="1"/>
              <a:t>nyata</a:t>
            </a:r>
            <a:r>
              <a:rPr lang="en-US" dirty="0"/>
              <a:t> </a:t>
            </a:r>
            <a:r>
              <a:rPr lang="en-US" dirty="0" err="1"/>
              <a:t>dihadapi</a:t>
            </a:r>
            <a:r>
              <a:rPr lang="en-US" dirty="0"/>
              <a:t>, </a:t>
            </a:r>
            <a:r>
              <a:rPr lang="en-US" dirty="0" err="1"/>
              <a:t>yaitu</a:t>
            </a:r>
            <a:r>
              <a:rPr lang="en-US" dirty="0"/>
              <a:t> </a:t>
            </a:r>
            <a:r>
              <a:rPr lang="en-US" dirty="0" err="1"/>
              <a:t>berhubungan</a:t>
            </a:r>
            <a:r>
              <a:rPr lang="en-US" dirty="0"/>
              <a:t> </a:t>
            </a:r>
            <a:r>
              <a:rPr lang="en-US" dirty="0" err="1"/>
              <a:t>dengan</a:t>
            </a:r>
            <a:r>
              <a:rPr lang="en-US" dirty="0"/>
              <a:t> </a:t>
            </a:r>
            <a:r>
              <a:rPr lang="en-US" dirty="0" err="1"/>
              <a:t>situasi</a:t>
            </a:r>
            <a:r>
              <a:rPr lang="en-US" dirty="0"/>
              <a:t> yang </a:t>
            </a:r>
            <a:r>
              <a:rPr lang="en-US" dirty="0" err="1"/>
              <a:t>aktual</a:t>
            </a:r>
            <a:endParaRPr lang="en-US" dirty="0"/>
          </a:p>
          <a:p>
            <a:pPr marL="571500" indent="-457200">
              <a:buFont typeface="+mj-lt"/>
              <a:buAutoNum type="arabicPeriod"/>
            </a:pPr>
            <a:r>
              <a:rPr lang="en-US" dirty="0" err="1"/>
              <a:t>Perasaan</a:t>
            </a:r>
            <a:r>
              <a:rPr lang="en-US" dirty="0"/>
              <a:t> yang </a:t>
            </a:r>
            <a:r>
              <a:rPr lang="en-US" dirty="0" err="1"/>
              <a:t>menjangkau</a:t>
            </a:r>
            <a:r>
              <a:rPr lang="en-US" dirty="0"/>
              <a:t> </a:t>
            </a:r>
            <a:r>
              <a:rPr lang="en-US" dirty="0" err="1"/>
              <a:t>maju</a:t>
            </a:r>
            <a:r>
              <a:rPr lang="en-US" dirty="0"/>
              <a:t>, </a:t>
            </a:r>
            <a:r>
              <a:rPr lang="en-US" dirty="0" err="1"/>
              <a:t>merupakan</a:t>
            </a:r>
            <a:r>
              <a:rPr lang="en-US" dirty="0"/>
              <a:t> </a:t>
            </a:r>
            <a:r>
              <a:rPr lang="en-US" dirty="0" err="1"/>
              <a:t>jangkauan</a:t>
            </a:r>
            <a:r>
              <a:rPr lang="en-US" dirty="0"/>
              <a:t> </a:t>
            </a:r>
            <a:r>
              <a:rPr lang="en-US" dirty="0" err="1"/>
              <a:t>ke</a:t>
            </a:r>
            <a:r>
              <a:rPr lang="en-US" dirty="0"/>
              <a:t> </a:t>
            </a:r>
            <a:r>
              <a:rPr lang="en-US" dirty="0" err="1"/>
              <a:t>depan</a:t>
            </a:r>
            <a:r>
              <a:rPr lang="en-US" dirty="0"/>
              <a:t>, </a:t>
            </a:r>
            <a:r>
              <a:rPr lang="en-US" dirty="0" err="1"/>
              <a:t>yaitu</a:t>
            </a:r>
            <a:r>
              <a:rPr lang="en-US" dirty="0"/>
              <a:t> </a:t>
            </a:r>
            <a:r>
              <a:rPr lang="en-US" dirty="0" err="1"/>
              <a:t>perasaan</a:t>
            </a:r>
            <a:r>
              <a:rPr lang="en-US" dirty="0"/>
              <a:t> </a:t>
            </a:r>
            <a:r>
              <a:rPr lang="en-US" dirty="0" err="1"/>
              <a:t>dalam</a:t>
            </a:r>
            <a:r>
              <a:rPr lang="en-US" dirty="0"/>
              <a:t> </a:t>
            </a:r>
            <a:r>
              <a:rPr lang="en-US" dirty="0" err="1"/>
              <a:t>kejadian-kejadian</a:t>
            </a:r>
            <a:r>
              <a:rPr lang="en-US" dirty="0"/>
              <a:t> yang </a:t>
            </a:r>
            <a:r>
              <a:rPr lang="en-US" dirty="0" err="1"/>
              <a:t>akan</a:t>
            </a:r>
            <a:r>
              <a:rPr lang="en-US" dirty="0"/>
              <a:t> </a:t>
            </a:r>
            <a:r>
              <a:rPr lang="en-US" dirty="0" err="1"/>
              <a:t>datang</a:t>
            </a:r>
            <a:r>
              <a:rPr lang="en-US" dirty="0"/>
              <a:t>, </a:t>
            </a:r>
            <a:r>
              <a:rPr lang="en-US" dirty="0" err="1"/>
              <a:t>jadi</a:t>
            </a:r>
            <a:r>
              <a:rPr lang="en-US" dirty="0"/>
              <a:t> </a:t>
            </a:r>
            <a:r>
              <a:rPr lang="en-US" dirty="0" err="1"/>
              <a:t>masih</a:t>
            </a:r>
            <a:r>
              <a:rPr lang="en-US" dirty="0"/>
              <a:t> </a:t>
            </a:r>
            <a:r>
              <a:rPr lang="en-US" dirty="0" err="1"/>
              <a:t>dalam</a:t>
            </a:r>
            <a:r>
              <a:rPr lang="en-US" dirty="0"/>
              <a:t> </a:t>
            </a:r>
            <a:r>
              <a:rPr lang="en-US" dirty="0" err="1"/>
              <a:t>pengharapan</a:t>
            </a:r>
            <a:r>
              <a:rPr lang="en-US" dirty="0"/>
              <a:t>.</a:t>
            </a:r>
          </a:p>
          <a:p>
            <a:pPr marL="571500" indent="-457200">
              <a:buFont typeface="+mj-lt"/>
              <a:buAutoNum type="arabicPeriod"/>
            </a:pPr>
            <a:r>
              <a:rPr lang="en-US" dirty="0" err="1"/>
              <a:t>Perasaan</a:t>
            </a:r>
            <a:r>
              <a:rPr lang="en-US" dirty="0"/>
              <a:t> yang </a:t>
            </a:r>
            <a:r>
              <a:rPr lang="en-US" dirty="0" err="1"/>
              <a:t>berkaitan</a:t>
            </a:r>
            <a:r>
              <a:rPr lang="en-US" dirty="0"/>
              <a:t> </a:t>
            </a:r>
            <a:r>
              <a:rPr lang="en-US" dirty="0" err="1"/>
              <a:t>dengan</a:t>
            </a:r>
            <a:r>
              <a:rPr lang="en-US" dirty="0"/>
              <a:t> </a:t>
            </a:r>
            <a:r>
              <a:rPr lang="en-US" dirty="0" err="1"/>
              <a:t>waktu</a:t>
            </a:r>
            <a:r>
              <a:rPr lang="en-US" dirty="0"/>
              <a:t> yang </a:t>
            </a:r>
            <a:r>
              <a:rPr lang="en-US" dirty="0" err="1"/>
              <a:t>telah</a:t>
            </a:r>
            <a:r>
              <a:rPr lang="en-US" dirty="0"/>
              <a:t> </a:t>
            </a:r>
            <a:r>
              <a:rPr lang="en-US" dirty="0" err="1"/>
              <a:t>lampau</a:t>
            </a:r>
            <a:r>
              <a:rPr lang="en-US" dirty="0"/>
              <a:t>, </a:t>
            </a:r>
            <a:r>
              <a:rPr lang="en-US" dirty="0" err="1"/>
              <a:t>yaitu</a:t>
            </a:r>
            <a:r>
              <a:rPr lang="en-US" dirty="0"/>
              <a:t> </a:t>
            </a:r>
            <a:r>
              <a:rPr lang="en-US" dirty="0" err="1"/>
              <a:t>perasaan</a:t>
            </a:r>
            <a:r>
              <a:rPr lang="en-US" dirty="0"/>
              <a:t> yang </a:t>
            </a:r>
            <a:r>
              <a:rPr lang="en-US" dirty="0" err="1"/>
              <a:t>timbul</a:t>
            </a:r>
            <a:r>
              <a:rPr lang="en-US" dirty="0"/>
              <a:t> </a:t>
            </a:r>
            <a:r>
              <a:rPr lang="en-US" dirty="0" err="1"/>
              <a:t>dengan</a:t>
            </a:r>
            <a:r>
              <a:rPr lang="en-US" dirty="0"/>
              <a:t> </a:t>
            </a:r>
            <a:r>
              <a:rPr lang="en-US" dirty="0" err="1"/>
              <a:t>melihat</a:t>
            </a:r>
            <a:r>
              <a:rPr lang="en-US" dirty="0"/>
              <a:t> </a:t>
            </a:r>
            <a:r>
              <a:rPr lang="en-US" dirty="0" err="1"/>
              <a:t>kejadian-kejadian</a:t>
            </a:r>
            <a:r>
              <a:rPr lang="en-US" dirty="0"/>
              <a:t> yang </a:t>
            </a:r>
            <a:r>
              <a:rPr lang="en-US" dirty="0" err="1"/>
              <a:t>telah</a:t>
            </a:r>
            <a:r>
              <a:rPr lang="en-US" dirty="0"/>
              <a:t> </a:t>
            </a:r>
            <a:r>
              <a:rPr lang="en-US" dirty="0" err="1"/>
              <a:t>lalu</a:t>
            </a:r>
            <a:r>
              <a:rPr 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772816"/>
            <a:ext cx="9731424" cy="4627984"/>
          </a:xfrm>
        </p:spPr>
        <p:txBody>
          <a:bodyPr>
            <a:normAutofit/>
          </a:bodyPr>
          <a:lstStyle/>
          <a:p>
            <a:r>
              <a:rPr lang="en-US" dirty="0"/>
              <a:t>Wundt </a:t>
            </a:r>
            <a:r>
              <a:rPr lang="en-US" dirty="0" err="1"/>
              <a:t>maupun</a:t>
            </a:r>
            <a:r>
              <a:rPr lang="en-US" dirty="0"/>
              <a:t> </a:t>
            </a:r>
            <a:r>
              <a:rPr lang="en-US" dirty="0" err="1"/>
              <a:t>Stren</a:t>
            </a:r>
            <a:r>
              <a:rPr lang="en-US" dirty="0"/>
              <a:t> </a:t>
            </a:r>
            <a:r>
              <a:rPr lang="en-US" dirty="0" err="1"/>
              <a:t>mengajukan</a:t>
            </a:r>
            <a:r>
              <a:rPr lang="en-US" dirty="0"/>
              <a:t> </a:t>
            </a:r>
            <a:r>
              <a:rPr lang="en-US" dirty="0" err="1"/>
              <a:t>pendapat</a:t>
            </a:r>
            <a:r>
              <a:rPr lang="en-US" dirty="0"/>
              <a:t> </a:t>
            </a:r>
            <a:r>
              <a:rPr lang="en-US" dirty="0" err="1"/>
              <a:t>mengenai</a:t>
            </a:r>
            <a:r>
              <a:rPr lang="en-US" dirty="0"/>
              <a:t> </a:t>
            </a:r>
            <a:r>
              <a:rPr lang="en-US" dirty="0" err="1"/>
              <a:t>perasaan</a:t>
            </a:r>
            <a:r>
              <a:rPr lang="en-US" dirty="0"/>
              <a:t> yang </a:t>
            </a:r>
            <a:r>
              <a:rPr lang="en-US" dirty="0" err="1"/>
              <a:t>dikaitkan</a:t>
            </a:r>
            <a:r>
              <a:rPr lang="en-US" dirty="0"/>
              <a:t> </a:t>
            </a:r>
            <a:r>
              <a:rPr lang="en-US" dirty="0" err="1"/>
              <a:t>dengan</a:t>
            </a:r>
            <a:r>
              <a:rPr lang="en-US" dirty="0"/>
              <a:t> </a:t>
            </a:r>
            <a:r>
              <a:rPr lang="en-US" dirty="0" err="1"/>
              <a:t>waktu</a:t>
            </a:r>
            <a:r>
              <a:rPr lang="en-US" dirty="0"/>
              <a:t>, </a:t>
            </a:r>
            <a:r>
              <a:rPr lang="en-US" dirty="0" err="1"/>
              <a:t>khususnya</a:t>
            </a:r>
            <a:r>
              <a:rPr lang="en-US" dirty="0"/>
              <a:t> </a:t>
            </a:r>
            <a:r>
              <a:rPr lang="en-US" dirty="0" err="1"/>
              <a:t>waktu</a:t>
            </a:r>
            <a:r>
              <a:rPr lang="en-US" dirty="0"/>
              <a:t> yang </a:t>
            </a:r>
            <a:r>
              <a:rPr lang="en-US" dirty="0" err="1"/>
              <a:t>akan</a:t>
            </a:r>
            <a:r>
              <a:rPr lang="en-US" dirty="0"/>
              <a:t> </a:t>
            </a:r>
            <a:r>
              <a:rPr lang="en-US" dirty="0" err="1"/>
              <a:t>dtang</a:t>
            </a:r>
            <a:r>
              <a:rPr lang="en-US" dirty="0"/>
              <a:t>. Hal </a:t>
            </a:r>
            <a:r>
              <a:rPr lang="en-US" dirty="0" err="1"/>
              <a:t>ini</a:t>
            </a:r>
            <a:r>
              <a:rPr lang="en-US" dirty="0"/>
              <a:t> </a:t>
            </a:r>
            <a:r>
              <a:rPr lang="en-US" dirty="0" err="1"/>
              <a:t>berkaitan</a:t>
            </a:r>
            <a:r>
              <a:rPr lang="en-US" dirty="0"/>
              <a:t> </a:t>
            </a:r>
            <a:r>
              <a:rPr lang="en-US" dirty="0" err="1"/>
              <a:t>dengan</a:t>
            </a:r>
            <a:r>
              <a:rPr lang="en-US" dirty="0"/>
              <a:t> expected feeling </a:t>
            </a:r>
            <a:r>
              <a:rPr lang="en-US" dirty="0" err="1"/>
              <a:t>dan</a:t>
            </a:r>
            <a:r>
              <a:rPr lang="en-US" dirty="0"/>
              <a:t> </a:t>
            </a:r>
            <a:r>
              <a:rPr lang="en-US" dirty="0" err="1"/>
              <a:t>perasaan</a:t>
            </a:r>
            <a:r>
              <a:rPr lang="en-US" dirty="0"/>
              <a:t> </a:t>
            </a:r>
            <a:r>
              <a:rPr lang="en-US" dirty="0" err="1"/>
              <a:t>menjangkau</a:t>
            </a:r>
            <a:r>
              <a:rPr lang="en-US" dirty="0"/>
              <a:t> de </a:t>
            </a:r>
            <a:r>
              <a:rPr lang="en-US" dirty="0" err="1"/>
              <a:t>depan</a:t>
            </a:r>
            <a:r>
              <a:rPr lang="en-US" dirty="0"/>
              <a:t>.</a:t>
            </a:r>
          </a:p>
          <a:p>
            <a:r>
              <a:rPr lang="en-US" dirty="0" err="1"/>
              <a:t>Perasaan</a:t>
            </a:r>
            <a:r>
              <a:rPr lang="en-US" dirty="0"/>
              <a:t> </a:t>
            </a:r>
            <a:r>
              <a:rPr lang="en-US" dirty="0" err="1"/>
              <a:t>dengan</a:t>
            </a:r>
            <a:r>
              <a:rPr lang="en-US" dirty="0"/>
              <a:t> </a:t>
            </a:r>
            <a:r>
              <a:rPr lang="en-US" dirty="0" err="1"/>
              <a:t>jangkauan</a:t>
            </a:r>
            <a:r>
              <a:rPr lang="en-US" dirty="0"/>
              <a:t> </a:t>
            </a:r>
            <a:r>
              <a:rPr lang="en-US" dirty="0" err="1"/>
              <a:t>ke</a:t>
            </a:r>
            <a:r>
              <a:rPr lang="en-US" dirty="0"/>
              <a:t> </a:t>
            </a:r>
            <a:r>
              <a:rPr lang="en-US" dirty="0" err="1"/>
              <a:t>depan</a:t>
            </a:r>
            <a:r>
              <a:rPr lang="en-US" dirty="0"/>
              <a:t> </a:t>
            </a:r>
            <a:r>
              <a:rPr lang="en-US" dirty="0" err="1"/>
              <a:t>ada</a:t>
            </a:r>
            <a:r>
              <a:rPr lang="en-US" dirty="0"/>
              <a:t> </a:t>
            </a:r>
            <a:r>
              <a:rPr lang="en-US" dirty="0" err="1"/>
              <a:t>kaitannya</a:t>
            </a:r>
            <a:r>
              <a:rPr lang="en-US" dirty="0"/>
              <a:t> </a:t>
            </a:r>
            <a:r>
              <a:rPr lang="en-US" dirty="0" err="1"/>
              <a:t>dengan</a:t>
            </a:r>
            <a:r>
              <a:rPr lang="en-US" dirty="0"/>
              <a:t> </a:t>
            </a:r>
            <a:r>
              <a:rPr lang="en-US" dirty="0" err="1"/>
              <a:t>teori</a:t>
            </a:r>
            <a:r>
              <a:rPr lang="en-US" dirty="0"/>
              <a:t> </a:t>
            </a:r>
            <a:r>
              <a:rPr lang="en-US" dirty="0" err="1"/>
              <a:t>harapan</a:t>
            </a:r>
            <a:r>
              <a:rPr lang="en-US" dirty="0"/>
              <a:t> yang </a:t>
            </a:r>
            <a:r>
              <a:rPr lang="en-US" dirty="0" err="1"/>
              <a:t>dikemukakan</a:t>
            </a:r>
            <a:r>
              <a:rPr lang="en-US" dirty="0"/>
              <a:t> </a:t>
            </a:r>
            <a:r>
              <a:rPr lang="en-US" dirty="0" err="1"/>
              <a:t>oleh</a:t>
            </a:r>
            <a:r>
              <a:rPr lang="en-US" dirty="0"/>
              <a:t> </a:t>
            </a:r>
            <a:r>
              <a:rPr lang="en-US" dirty="0" err="1"/>
              <a:t>Stotland</a:t>
            </a:r>
            <a:r>
              <a:rPr lang="en-US" dirty="0"/>
              <a:t> </a:t>
            </a:r>
            <a:r>
              <a:rPr lang="en-US" dirty="0" err="1"/>
              <a:t>menurutnya</a:t>
            </a:r>
            <a:r>
              <a:rPr lang="en-US" dirty="0"/>
              <a:t> orang </a:t>
            </a:r>
            <a:r>
              <a:rPr lang="en-US" dirty="0" err="1"/>
              <a:t>yng</a:t>
            </a:r>
            <a:r>
              <a:rPr lang="en-US" dirty="0"/>
              <a:t> </a:t>
            </a:r>
            <a:r>
              <a:rPr lang="en-US" dirty="0" err="1"/>
              <a:t>mempunyai</a:t>
            </a:r>
            <a:r>
              <a:rPr lang="en-US" dirty="0"/>
              <a:t> </a:t>
            </a:r>
            <a:r>
              <a:rPr lang="en-US" dirty="0" err="1"/>
              <a:t>harapan</a:t>
            </a:r>
            <a:r>
              <a:rPr lang="en-US" dirty="0"/>
              <a:t> </a:t>
            </a:r>
            <a:r>
              <a:rPr lang="en-US" dirty="0" err="1"/>
              <a:t>menunjukan</a:t>
            </a:r>
            <a:r>
              <a:rPr lang="en-US" dirty="0"/>
              <a:t> </a:t>
            </a:r>
            <a:r>
              <a:rPr lang="en-US" dirty="0" err="1"/>
              <a:t>keadaan</a:t>
            </a:r>
            <a:r>
              <a:rPr lang="en-US" dirty="0"/>
              <a:t> yang </a:t>
            </a:r>
            <a:r>
              <a:rPr lang="en-US" dirty="0" err="1"/>
              <a:t>oktimis</a:t>
            </a:r>
            <a:r>
              <a:rPr lang="en-US" dirty="0"/>
              <a:t>, </a:t>
            </a:r>
            <a:r>
              <a:rPr lang="en-US" dirty="0" err="1"/>
              <a:t>aktif</a:t>
            </a:r>
            <a:r>
              <a:rPr lang="en-US" dirty="0"/>
              <a:t> </a:t>
            </a:r>
            <a:r>
              <a:rPr lang="en-US" dirty="0" err="1"/>
              <a:t>sebaliknya</a:t>
            </a:r>
            <a:r>
              <a:rPr lang="en-US" dirty="0"/>
              <a:t> orang yang </a:t>
            </a:r>
            <a:r>
              <a:rPr lang="en-US" dirty="0" err="1"/>
              <a:t>tidak</a:t>
            </a:r>
            <a:r>
              <a:rPr lang="en-US" dirty="0"/>
              <a:t> </a:t>
            </a:r>
            <a:r>
              <a:rPr lang="en-US" dirty="0" err="1"/>
              <a:t>mempunyai</a:t>
            </a:r>
            <a:r>
              <a:rPr lang="en-US" dirty="0"/>
              <a:t> </a:t>
            </a:r>
            <a:r>
              <a:rPr lang="en-US" dirty="0" err="1"/>
              <a:t>harapan</a:t>
            </a:r>
            <a:r>
              <a:rPr lang="en-US" dirty="0"/>
              <a:t> </a:t>
            </a:r>
            <a:r>
              <a:rPr lang="en-US" dirty="0" err="1"/>
              <a:t>menunjukan</a:t>
            </a:r>
            <a:r>
              <a:rPr lang="en-US" dirty="0"/>
              <a:t> </a:t>
            </a:r>
            <a:r>
              <a:rPr lang="en-US" dirty="0" err="1"/>
              <a:t>keadaan</a:t>
            </a:r>
            <a:r>
              <a:rPr lang="en-US" dirty="0"/>
              <a:t> yang </a:t>
            </a:r>
            <a:r>
              <a:rPr lang="en-US" dirty="0" err="1"/>
              <a:t>pasif</a:t>
            </a:r>
            <a:r>
              <a:rPr lang="en-US" dirty="0"/>
              <a:t> </a:t>
            </a:r>
            <a:r>
              <a:rPr lang="en-US" dirty="0" err="1"/>
              <a:t>apatis</a:t>
            </a:r>
            <a:r>
              <a:rPr lang="en-US"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628800"/>
            <a:ext cx="9731424" cy="4772000"/>
          </a:xfrm>
        </p:spPr>
        <p:txBody>
          <a:bodyPr>
            <a:normAutofit fontScale="92500" lnSpcReduction="10000"/>
          </a:bodyPr>
          <a:lstStyle/>
          <a:p>
            <a:r>
              <a:rPr lang="en-US" dirty="0" err="1"/>
              <a:t>Stotland</a:t>
            </a:r>
            <a:r>
              <a:rPr lang="en-US" dirty="0"/>
              <a:t> </a:t>
            </a:r>
            <a:r>
              <a:rPr lang="en-US" dirty="0" err="1"/>
              <a:t>mengemukakan</a:t>
            </a:r>
            <a:r>
              <a:rPr lang="en-US" dirty="0"/>
              <a:t> </a:t>
            </a:r>
            <a:r>
              <a:rPr lang="en-US" dirty="0" err="1"/>
              <a:t>beberapa</a:t>
            </a:r>
            <a:r>
              <a:rPr lang="en-US" dirty="0"/>
              <a:t> </a:t>
            </a:r>
            <a:r>
              <a:rPr lang="en-US" dirty="0" err="1"/>
              <a:t>hipotesis</a:t>
            </a:r>
            <a:r>
              <a:rPr lang="en-US" dirty="0"/>
              <a:t> </a:t>
            </a:r>
            <a:r>
              <a:rPr lang="en-US" dirty="0" err="1"/>
              <a:t>berkaitan</a:t>
            </a:r>
            <a:r>
              <a:rPr lang="en-US" dirty="0"/>
              <a:t> </a:t>
            </a:r>
            <a:r>
              <a:rPr lang="en-US" dirty="0" err="1"/>
              <a:t>dengan</a:t>
            </a:r>
            <a:r>
              <a:rPr lang="en-US" dirty="0"/>
              <a:t> </a:t>
            </a:r>
            <a:r>
              <a:rPr lang="en-US" dirty="0" err="1"/>
              <a:t>teorinya</a:t>
            </a:r>
            <a:r>
              <a:rPr lang="en-US" dirty="0"/>
              <a:t> </a:t>
            </a:r>
            <a:r>
              <a:rPr lang="en-US" dirty="0" err="1"/>
              <a:t>tersebut</a:t>
            </a:r>
            <a:r>
              <a:rPr lang="en-US" dirty="0"/>
              <a:t> </a:t>
            </a:r>
            <a:r>
              <a:rPr lang="en-US" dirty="0" err="1"/>
              <a:t>diantara</a:t>
            </a:r>
            <a:r>
              <a:rPr lang="en-US" dirty="0"/>
              <a:t> </a:t>
            </a:r>
            <a:r>
              <a:rPr lang="en-US" dirty="0" err="1"/>
              <a:t>hipotesis</a:t>
            </a:r>
            <a:r>
              <a:rPr lang="en-US" dirty="0"/>
              <a:t> </a:t>
            </a:r>
            <a:r>
              <a:rPr lang="en-US" dirty="0" err="1"/>
              <a:t>tersebut</a:t>
            </a:r>
            <a:r>
              <a:rPr lang="en-US" dirty="0"/>
              <a:t> </a:t>
            </a:r>
            <a:r>
              <a:rPr lang="en-US" dirty="0" err="1"/>
              <a:t>dikemukakan</a:t>
            </a:r>
            <a:r>
              <a:rPr lang="en-US" dirty="0"/>
              <a:t> </a:t>
            </a:r>
            <a:r>
              <a:rPr lang="en-US" dirty="0" err="1"/>
              <a:t>bahwa</a:t>
            </a:r>
            <a:r>
              <a:rPr lang="en-US" dirty="0"/>
              <a:t> :</a:t>
            </a:r>
          </a:p>
          <a:p>
            <a:pPr marL="571500" indent="-457200">
              <a:buFont typeface="+mj-lt"/>
              <a:buAutoNum type="arabicPeriod"/>
            </a:pPr>
            <a:r>
              <a:rPr lang="en-US" dirty="0"/>
              <a:t>Makin </a:t>
            </a:r>
            <a:r>
              <a:rPr lang="en-US" dirty="0" err="1"/>
              <a:t>tinggi</a:t>
            </a:r>
            <a:r>
              <a:rPr lang="en-US" dirty="0"/>
              <a:t> </a:t>
            </a:r>
            <a:r>
              <a:rPr lang="en-US" dirty="0" err="1"/>
              <a:t>seseorang</a:t>
            </a:r>
            <a:r>
              <a:rPr lang="en-US" dirty="0"/>
              <a:t> </a:t>
            </a:r>
            <a:r>
              <a:rPr lang="en-US" dirty="0" err="1"/>
              <a:t>mempersepsi</a:t>
            </a:r>
            <a:r>
              <a:rPr lang="en-US" dirty="0"/>
              <a:t> </a:t>
            </a:r>
            <a:r>
              <a:rPr lang="en-US" dirty="0" err="1"/>
              <a:t>probabilitas</a:t>
            </a:r>
            <a:r>
              <a:rPr lang="en-US" dirty="0"/>
              <a:t> </a:t>
            </a:r>
            <a:r>
              <a:rPr lang="en-US" dirty="0" err="1"/>
              <a:t>tercapainya</a:t>
            </a:r>
            <a:r>
              <a:rPr lang="en-US" dirty="0"/>
              <a:t> </a:t>
            </a:r>
            <a:r>
              <a:rPr lang="en-US" dirty="0" err="1"/>
              <a:t>tujuan</a:t>
            </a:r>
            <a:r>
              <a:rPr lang="en-US" dirty="0"/>
              <a:t> </a:t>
            </a:r>
            <a:r>
              <a:rPr lang="en-US" dirty="0" err="1"/>
              <a:t>dan</a:t>
            </a:r>
            <a:r>
              <a:rPr lang="en-US" dirty="0"/>
              <a:t> </a:t>
            </a:r>
            <a:r>
              <a:rPr lang="en-US" dirty="0" err="1"/>
              <a:t>makin</a:t>
            </a:r>
            <a:r>
              <a:rPr lang="en-US" dirty="0"/>
              <a:t> </a:t>
            </a:r>
            <a:r>
              <a:rPr lang="en-US" dirty="0" err="1"/>
              <a:t>besar</a:t>
            </a:r>
            <a:r>
              <a:rPr lang="en-US" dirty="0"/>
              <a:t> </a:t>
            </a:r>
            <a:r>
              <a:rPr lang="en-US" dirty="0" err="1"/>
              <a:t>pentingnya</a:t>
            </a:r>
            <a:r>
              <a:rPr lang="en-US" dirty="0"/>
              <a:t> </a:t>
            </a:r>
            <a:r>
              <a:rPr lang="en-US" dirty="0" err="1"/>
              <a:t>tujuan</a:t>
            </a:r>
            <a:r>
              <a:rPr lang="en-US" dirty="0"/>
              <a:t>, </a:t>
            </a:r>
            <a:r>
              <a:rPr lang="en-US" dirty="0" err="1"/>
              <a:t>maka</a:t>
            </a:r>
            <a:r>
              <a:rPr lang="en-US" dirty="0"/>
              <a:t> </a:t>
            </a:r>
            <a:r>
              <a:rPr lang="en-US" dirty="0" err="1"/>
              <a:t>besar</a:t>
            </a:r>
            <a:r>
              <a:rPr lang="en-US" dirty="0"/>
              <a:t> </a:t>
            </a:r>
            <a:r>
              <a:rPr lang="en-US" dirty="0" err="1"/>
              <a:t>perasaan</a:t>
            </a:r>
            <a:r>
              <a:rPr lang="en-US" dirty="0"/>
              <a:t> </a:t>
            </a:r>
            <a:r>
              <a:rPr lang="en-US" dirty="0" err="1"/>
              <a:t>positif</a:t>
            </a:r>
            <a:r>
              <a:rPr lang="en-US" dirty="0"/>
              <a:t> </a:t>
            </a:r>
            <a:r>
              <a:rPr lang="en-US" dirty="0" err="1"/>
              <a:t>atau</a:t>
            </a:r>
            <a:r>
              <a:rPr lang="en-US" dirty="0"/>
              <a:t> </a:t>
            </a:r>
            <a:r>
              <a:rPr lang="en-US" dirty="0" err="1"/>
              <a:t>perasaan</a:t>
            </a:r>
            <a:r>
              <a:rPr lang="en-US" dirty="0"/>
              <a:t> </a:t>
            </a:r>
            <a:r>
              <a:rPr lang="en-US" dirty="0" err="1"/>
              <a:t>senang</a:t>
            </a:r>
            <a:r>
              <a:rPr lang="en-US" dirty="0"/>
              <a:t> yang </a:t>
            </a:r>
            <a:r>
              <a:rPr lang="en-US" dirty="0" err="1"/>
              <a:t>ada</a:t>
            </a:r>
            <a:r>
              <a:rPr lang="en-US" dirty="0"/>
              <a:t> </a:t>
            </a:r>
            <a:r>
              <a:rPr lang="en-US" dirty="0" err="1"/>
              <a:t>dalam</a:t>
            </a:r>
            <a:r>
              <a:rPr lang="en-US" dirty="0"/>
              <a:t> </a:t>
            </a:r>
            <a:r>
              <a:rPr lang="en-US" dirty="0" err="1"/>
              <a:t>diri</a:t>
            </a:r>
            <a:r>
              <a:rPr lang="en-US" dirty="0"/>
              <a:t> orang yang </a:t>
            </a:r>
            <a:r>
              <a:rPr lang="en-US" dirty="0" err="1"/>
              <a:t>bersangkutan</a:t>
            </a:r>
            <a:r>
              <a:rPr lang="en-US" dirty="0"/>
              <a:t>.</a:t>
            </a:r>
          </a:p>
          <a:p>
            <a:pPr marL="571500" indent="-457200">
              <a:buFont typeface="+mj-lt"/>
              <a:buAutoNum type="arabicPeriod"/>
            </a:pPr>
            <a:r>
              <a:rPr lang="en-US" dirty="0"/>
              <a:t>Makin </a:t>
            </a:r>
            <a:r>
              <a:rPr lang="en-US" dirty="0" err="1"/>
              <a:t>pentingnya</a:t>
            </a:r>
            <a:r>
              <a:rPr lang="en-US" dirty="0"/>
              <a:t> </a:t>
            </a:r>
            <a:r>
              <a:rPr lang="en-US" dirty="0" err="1"/>
              <a:t>sesuatu</a:t>
            </a:r>
            <a:r>
              <a:rPr lang="en-US" dirty="0"/>
              <a:t> </a:t>
            </a:r>
            <a:r>
              <a:rPr lang="en-US" dirty="0" err="1"/>
              <a:t>tujuan</a:t>
            </a:r>
            <a:r>
              <a:rPr lang="en-US" dirty="0"/>
              <a:t>, </a:t>
            </a:r>
            <a:r>
              <a:rPr lang="en-US" dirty="0" err="1"/>
              <a:t>tetapi</a:t>
            </a:r>
            <a:r>
              <a:rPr lang="en-US" dirty="0"/>
              <a:t> </a:t>
            </a:r>
            <a:r>
              <a:rPr lang="en-US" dirty="0" err="1"/>
              <a:t>seseorang</a:t>
            </a:r>
            <a:r>
              <a:rPr lang="en-US" dirty="0"/>
              <a:t> </a:t>
            </a:r>
            <a:r>
              <a:rPr lang="en-US" dirty="0" err="1"/>
              <a:t>mempersepsi</a:t>
            </a:r>
            <a:r>
              <a:rPr lang="en-US" dirty="0"/>
              <a:t> </a:t>
            </a:r>
            <a:r>
              <a:rPr lang="en-US" dirty="0" err="1"/>
              <a:t>rendahnya</a:t>
            </a:r>
            <a:r>
              <a:rPr lang="en-US" dirty="0"/>
              <a:t> </a:t>
            </a:r>
            <a:r>
              <a:rPr lang="en-US" dirty="0" err="1"/>
              <a:t>probabilitas</a:t>
            </a:r>
            <a:r>
              <a:rPr lang="en-US" dirty="0"/>
              <a:t> </a:t>
            </a:r>
            <a:r>
              <a:rPr lang="en-US" dirty="0" err="1"/>
              <a:t>tercapainya</a:t>
            </a:r>
            <a:r>
              <a:rPr lang="en-US" dirty="0"/>
              <a:t> </a:t>
            </a:r>
            <a:r>
              <a:rPr lang="en-US" dirty="0" err="1"/>
              <a:t>tujuan</a:t>
            </a:r>
            <a:r>
              <a:rPr lang="en-US" dirty="0"/>
              <a:t> </a:t>
            </a:r>
            <a:r>
              <a:rPr lang="en-US" dirty="0" err="1"/>
              <a:t>maka</a:t>
            </a:r>
            <a:r>
              <a:rPr lang="en-US" dirty="0"/>
              <a:t> </a:t>
            </a:r>
            <a:r>
              <a:rPr lang="en-US" dirty="0" err="1"/>
              <a:t>hal</a:t>
            </a:r>
            <a:r>
              <a:rPr lang="en-US" dirty="0"/>
              <a:t> </a:t>
            </a:r>
            <a:r>
              <a:rPr lang="en-US" dirty="0" err="1"/>
              <a:t>tersebut</a:t>
            </a:r>
            <a:r>
              <a:rPr lang="en-US" dirty="0"/>
              <a:t> </a:t>
            </a:r>
            <a:r>
              <a:rPr lang="en-US" dirty="0" err="1"/>
              <a:t>akakn</a:t>
            </a:r>
            <a:r>
              <a:rPr lang="en-US" dirty="0"/>
              <a:t> </a:t>
            </a:r>
            <a:r>
              <a:rPr lang="en-US" dirty="0" err="1"/>
              <a:t>menimbulkan</a:t>
            </a:r>
            <a:r>
              <a:rPr lang="en-US" dirty="0"/>
              <a:t> </a:t>
            </a:r>
            <a:r>
              <a:rPr lang="en-US" dirty="0" err="1"/>
              <a:t>perasaan</a:t>
            </a:r>
            <a:r>
              <a:rPr lang="en-US" dirty="0"/>
              <a:t> yang </a:t>
            </a:r>
            <a:r>
              <a:rPr lang="en-US" dirty="0" err="1"/>
              <a:t>tidak</a:t>
            </a:r>
            <a:r>
              <a:rPr lang="en-US" dirty="0"/>
              <a:t> </a:t>
            </a:r>
            <a:r>
              <a:rPr lang="en-US" dirty="0" err="1"/>
              <a:t>menyenangkan</a:t>
            </a:r>
            <a:r>
              <a:rPr lang="en-US" dirty="0"/>
              <a:t> </a:t>
            </a:r>
            <a:r>
              <a:rPr lang="en-US" dirty="0" err="1"/>
              <a:t>atau</a:t>
            </a:r>
            <a:r>
              <a:rPr lang="en-US" dirty="0"/>
              <a:t> </a:t>
            </a:r>
            <a:r>
              <a:rPr lang="en-US" dirty="0" err="1"/>
              <a:t>timbulnya</a:t>
            </a:r>
            <a:r>
              <a:rPr lang="en-US" dirty="0"/>
              <a:t> </a:t>
            </a:r>
            <a:r>
              <a:rPr lang="en-US" dirty="0" err="1"/>
              <a:t>suatu</a:t>
            </a:r>
            <a:r>
              <a:rPr lang="en-US" dirty="0"/>
              <a:t> </a:t>
            </a:r>
            <a:r>
              <a:rPr lang="en-US" dirty="0" err="1"/>
              <a:t>kecemasan</a:t>
            </a:r>
            <a:r>
              <a:rPr lang="en-US" dirty="0"/>
              <a:t> </a:t>
            </a:r>
          </a:p>
          <a:p>
            <a:pPr marL="571500" indent="-457200">
              <a:buFont typeface="+mj-lt"/>
              <a:buAutoNum type="arabicPeriod"/>
            </a:pPr>
            <a:r>
              <a:rPr lang="en-US" dirty="0" err="1"/>
              <a:t>Apabila</a:t>
            </a:r>
            <a:r>
              <a:rPr lang="en-US" dirty="0"/>
              <a:t> </a:t>
            </a:r>
            <a:r>
              <a:rPr lang="en-US" dirty="0" err="1"/>
              <a:t>seseorang</a:t>
            </a:r>
            <a:r>
              <a:rPr lang="en-US" dirty="0"/>
              <a:t> </a:t>
            </a:r>
            <a:r>
              <a:rPr lang="en-US" dirty="0" err="1"/>
              <a:t>mengalami</a:t>
            </a:r>
            <a:r>
              <a:rPr lang="en-US" dirty="0"/>
              <a:t> </a:t>
            </a:r>
            <a:r>
              <a:rPr lang="en-US" dirty="0" err="1"/>
              <a:t>kecemasan</a:t>
            </a:r>
            <a:r>
              <a:rPr lang="en-US" dirty="0"/>
              <a:t>, </a:t>
            </a:r>
            <a:r>
              <a:rPr lang="en-US" dirty="0" err="1"/>
              <a:t>maka</a:t>
            </a:r>
            <a:r>
              <a:rPr lang="en-US" dirty="0"/>
              <a:t> </a:t>
            </a:r>
            <a:r>
              <a:rPr lang="en-US" dirty="0" err="1"/>
              <a:t>adanya</a:t>
            </a:r>
            <a:r>
              <a:rPr lang="en-US" dirty="0"/>
              <a:t> </a:t>
            </a:r>
            <a:r>
              <a:rPr lang="en-US" dirty="0" err="1"/>
              <a:t>motivasi</a:t>
            </a:r>
            <a:r>
              <a:rPr lang="en-US" dirty="0"/>
              <a:t> </a:t>
            </a:r>
            <a:r>
              <a:rPr lang="en-US" dirty="0" err="1"/>
              <a:t>dari</a:t>
            </a:r>
            <a:r>
              <a:rPr lang="en-US" dirty="0"/>
              <a:t> orang yang </a:t>
            </a:r>
            <a:r>
              <a:rPr lang="en-US" dirty="0" err="1"/>
              <a:t>bersangkutan</a:t>
            </a:r>
            <a:r>
              <a:rPr lang="en-US" dirty="0"/>
              <a:t> </a:t>
            </a:r>
            <a:r>
              <a:rPr lang="en-US" dirty="0" err="1"/>
              <a:t>untuk</a:t>
            </a:r>
            <a:r>
              <a:rPr lang="en-US" dirty="0"/>
              <a:t> </a:t>
            </a:r>
            <a:r>
              <a:rPr lang="en-US" dirty="0" err="1"/>
              <a:t>melepaskan</a:t>
            </a:r>
            <a:r>
              <a:rPr lang="en-US" dirty="0"/>
              <a:t> </a:t>
            </a:r>
            <a:r>
              <a:rPr lang="en-US" dirty="0" err="1"/>
              <a:t>diri</a:t>
            </a:r>
            <a:r>
              <a:rPr lang="en-US" dirty="0"/>
              <a:t> </a:t>
            </a:r>
            <a:r>
              <a:rPr lang="en-US" dirty="0" err="1"/>
              <a:t>dari</a:t>
            </a:r>
            <a:r>
              <a:rPr lang="en-US" dirty="0"/>
              <a:t> </a:t>
            </a:r>
            <a:r>
              <a:rPr lang="en-US" dirty="0" err="1"/>
              <a:t>kecemasan</a:t>
            </a:r>
            <a:r>
              <a:rPr lang="en-US" dirty="0"/>
              <a:t> </a:t>
            </a:r>
            <a:r>
              <a:rPr lang="en-US" dirty="0" err="1"/>
              <a:t>tsb</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166</TotalTime>
  <Words>2178</Words>
  <Application>Microsoft Office PowerPoint</Application>
  <PresentationFormat>Widescreen</PresentationFormat>
  <Paragraphs>111</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Wingdings</vt:lpstr>
      <vt:lpstr>Office Theme</vt:lpstr>
      <vt:lpstr>Perasaan dan Emosi</vt:lpstr>
      <vt:lpstr>PENGANTAR</vt:lpstr>
      <vt:lpstr>PowerPoint Presentation</vt:lpstr>
      <vt:lpstr>PERASAAN</vt:lpstr>
      <vt:lpstr>Tiga dimensi perasaan menurut wundt </vt:lpstr>
      <vt:lpstr>PowerPoint Presentation</vt:lpstr>
      <vt:lpstr>Jenis perasaan </vt:lpstr>
      <vt:lpstr>PowerPoint Presentation</vt:lpstr>
      <vt:lpstr>PowerPoint Presentation</vt:lpstr>
      <vt:lpstr>PowerPoint Presentation</vt:lpstr>
      <vt:lpstr>PowerPoint Presentation</vt:lpstr>
      <vt:lpstr>PowerPoint Presentation</vt:lpstr>
      <vt:lpstr>PowerPoint Presentation</vt:lpstr>
      <vt:lpstr>EMOSI </vt:lpstr>
      <vt:lpstr>PowerPoint Presentation</vt:lpstr>
      <vt:lpstr>TEORI TEORI EMOSI</vt:lpstr>
      <vt:lpstr>Hubungan emosi dgn gejala kejasmanian </vt:lpstr>
      <vt:lpstr>Teori james-lange </vt:lpstr>
      <vt:lpstr>PowerPoint Presentation</vt:lpstr>
      <vt:lpstr>Teori Hubungan Antar Emosi</vt:lpstr>
      <vt:lpstr>  -Millenson mengemukan pendapat bahwa ada tiga dimensi sebagai dasar dari emosi, yaitu fear, anger dan pleasure. Semuaemosi ini berkaitan erat dengan kemampuan stimulus yang akan memperkuat atau memperlemah perilaku. Misalnya : Fear (takut), timbul karena antisipasi dari aversive stimuli Marah, oleh removal dari reinforcement Pleasure, oleh antisipasi reinforcement  atau aliminasi aversive stimuli. </vt:lpstr>
      <vt:lpstr>TEORI EMOSI BERKAITAN DENGAN MOTIVASI</vt:lpstr>
      <vt:lpstr> Teori arousal (arousal theory) atau optimal level theory  Teori hubungan emosi dengan perilaku, pada teori dorongan asumsinya ialah organisme mencari atau mengurangi ketegangan (tension),sehingga dengan demikian organisme itu mempertahankan gejolak itu dalam keadaan yang minimum. Namun pendapat kemudian, menyatakan bahwa keadaanini tidak dapat di pertahankan karena kadang-kadang organisme mencari untuk menaikan tensionnya, sedangkan pada waktu yang lain menurunkan tensionnya. Dengan kata lain organisme itu mencari tension atau arousal yang ada pada optimal level ( tidak terlalu tinggi juga tidak terlalu rendah) </vt:lpstr>
      <vt:lpstr>TEORI KOGNITIF MENGENAI EMOSI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Perasaan dan Emosi</dc:title>
  <dc:creator>User</dc:creator>
  <cp:lastModifiedBy>Agustin Fatmawati</cp:lastModifiedBy>
  <cp:revision>32</cp:revision>
  <dcterms:created xsi:type="dcterms:W3CDTF">2017-05-02T05:11:00Z</dcterms:created>
  <dcterms:modified xsi:type="dcterms:W3CDTF">2023-11-08T04:26:22Z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1033-10.1.0.5652</vt:lpwstr>
  </property>
</Properties>
</file>