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159DB-400D-4FF8-BC5E-1C18F6D689AA}" type="datetimeFigureOut">
              <a:rPr lang="en-US" smtClean="0"/>
              <a:t>07-Jul-21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4A77-8CC9-494D-9C50-15B1F56604D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159DB-400D-4FF8-BC5E-1C18F6D689AA}" type="datetimeFigureOut">
              <a:rPr lang="en-US" smtClean="0"/>
              <a:t>07-Jul-21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4A77-8CC9-494D-9C50-15B1F56604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159DB-400D-4FF8-BC5E-1C18F6D689AA}" type="datetimeFigureOut">
              <a:rPr lang="en-US" smtClean="0"/>
              <a:t>07-Jul-21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4A77-8CC9-494D-9C50-15B1F56604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159DB-400D-4FF8-BC5E-1C18F6D689AA}" type="datetimeFigureOut">
              <a:rPr lang="en-US" smtClean="0"/>
              <a:t>07-Jul-21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4A77-8CC9-494D-9C50-15B1F56604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159DB-400D-4FF8-BC5E-1C18F6D689AA}" type="datetimeFigureOut">
              <a:rPr lang="en-US" smtClean="0"/>
              <a:t>07-Jul-21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4A77-8CC9-494D-9C50-15B1F56604D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159DB-400D-4FF8-BC5E-1C18F6D689AA}" type="datetimeFigureOut">
              <a:rPr lang="en-US" smtClean="0"/>
              <a:t>07-Jul-21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4A77-8CC9-494D-9C50-15B1F56604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159DB-400D-4FF8-BC5E-1C18F6D689AA}" type="datetimeFigureOut">
              <a:rPr lang="en-US" smtClean="0"/>
              <a:t>07-Jul-21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4A77-8CC9-494D-9C50-15B1F56604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159DB-400D-4FF8-BC5E-1C18F6D689AA}" type="datetimeFigureOut">
              <a:rPr lang="en-US" smtClean="0"/>
              <a:t>07-Jul-21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4A77-8CC9-494D-9C50-15B1F56604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159DB-400D-4FF8-BC5E-1C18F6D689AA}" type="datetimeFigureOut">
              <a:rPr lang="en-US" smtClean="0"/>
              <a:t>07-Jul-21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4A77-8CC9-494D-9C50-15B1F56604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159DB-400D-4FF8-BC5E-1C18F6D689AA}" type="datetimeFigureOut">
              <a:rPr lang="en-US" smtClean="0"/>
              <a:t>07-Jul-21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4A77-8CC9-494D-9C50-15B1F56604D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EC159DB-400D-4FF8-BC5E-1C18F6D689AA}" type="datetimeFigureOut">
              <a:rPr lang="en-US" smtClean="0"/>
              <a:t>07-Jul-21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39B4A77-8CC9-494D-9C50-15B1F56604D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EC159DB-400D-4FF8-BC5E-1C18F6D689AA}" type="datetimeFigureOut">
              <a:rPr lang="en-US" smtClean="0"/>
              <a:t>07-Jul-21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39B4A77-8CC9-494D-9C50-15B1F56604D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Pentingnya</a:t>
            </a:r>
            <a:r>
              <a:rPr lang="en-US" dirty="0"/>
              <a:t> </a:t>
            </a:r>
            <a:r>
              <a:rPr lang="en-US" dirty="0" err="1"/>
              <a:t>Pemanfaatan</a:t>
            </a:r>
            <a:r>
              <a:rPr lang="en-US" dirty="0"/>
              <a:t> TIK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smtClean="0"/>
              <a:t>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43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Pengertian</a:t>
            </a:r>
            <a:r>
              <a:rPr lang="en-US" dirty="0" smtClean="0"/>
              <a:t>,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b="1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Akumulai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yang </a:t>
            </a:r>
            <a:r>
              <a:rPr lang="en-US" dirty="0" err="1" smtClean="0"/>
              <a:t>menelaskan</a:t>
            </a:r>
            <a:r>
              <a:rPr lang="en-US" dirty="0" smtClean="0"/>
              <a:t> </a:t>
            </a:r>
            <a:r>
              <a:rPr lang="en-US" dirty="0" err="1" smtClean="0"/>
              <a:t>kausalitas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observasi,klasifikasi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Eksperimen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arti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ilmiah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praktis</a:t>
            </a:r>
            <a:r>
              <a:rPr lang="en-US" dirty="0" smtClean="0"/>
              <a:t>.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 </a:t>
            </a:r>
            <a:r>
              <a:rPr lang="en-US" dirty="0" err="1" smtClean="0"/>
              <a:t>pendidikanmerupakan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bersistem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efektif</a:t>
            </a:r>
            <a:r>
              <a:rPr lang="en-US" dirty="0" smtClean="0"/>
              <a:t> (KBBI)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sejumlah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arti</a:t>
            </a:r>
            <a:r>
              <a:rPr lang="en-US" dirty="0" smtClean="0"/>
              <a:t> </a:t>
            </a:r>
            <a:r>
              <a:rPr lang="en-US" dirty="0" err="1" smtClean="0"/>
              <a:t>seluas</a:t>
            </a:r>
            <a:r>
              <a:rPr lang="en-US" dirty="0" smtClean="0"/>
              <a:t> – </a:t>
            </a:r>
            <a:r>
              <a:rPr lang="en-US" dirty="0" err="1" smtClean="0"/>
              <a:t>luasnya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terikat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kebudayaan</a:t>
            </a:r>
            <a:r>
              <a:rPr lang="en-US" dirty="0" smtClean="0"/>
              <a:t> yang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anggap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(KBBI)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238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Kedudukan</a:t>
            </a:r>
            <a:r>
              <a:rPr lang="en-US" dirty="0" smtClean="0"/>
              <a:t> ITM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karna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berkontriibusi</a:t>
            </a:r>
            <a:r>
              <a:rPr lang="en-US" dirty="0" smtClean="0"/>
              <a:t> demi </a:t>
            </a:r>
            <a:r>
              <a:rPr lang="en-US" dirty="0" err="1" smtClean="0"/>
              <a:t>tercapainya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misi</a:t>
            </a:r>
            <a:r>
              <a:rPr lang="en-US" dirty="0" smtClean="0"/>
              <a:t> </a:t>
            </a:r>
            <a:r>
              <a:rPr lang="en-US" dirty="0" err="1" smtClean="0"/>
              <a:t>pokok</a:t>
            </a:r>
            <a:r>
              <a:rPr lang="en-US" dirty="0" smtClean="0"/>
              <a:t> IPS </a:t>
            </a:r>
            <a:r>
              <a:rPr lang="en-US" dirty="0" err="1" smtClean="0"/>
              <a:t>adapun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yang </a:t>
            </a:r>
            <a:r>
              <a:rPr lang="en-US" dirty="0" err="1" smtClean="0"/>
              <a:t>dimaksud</a:t>
            </a:r>
            <a:r>
              <a:rPr lang="en-US" dirty="0" smtClean="0"/>
              <a:t> </a:t>
            </a:r>
            <a:r>
              <a:rPr lang="en-US" dirty="0" err="1" smtClean="0"/>
              <a:t>ialah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di </a:t>
            </a:r>
            <a:r>
              <a:rPr lang="en-US" dirty="0" err="1" smtClean="0"/>
              <a:t>manfaatkan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diterapkannya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IPS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nantinya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berbekal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,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95660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Table of Contents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222" indent="-514350">
              <a:buAutoNum type="arabicPeriod"/>
            </a:pP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 =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jendela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endParaRPr lang="en-US" dirty="0"/>
          </a:p>
          <a:p>
            <a:pPr marL="633222" indent="-514350">
              <a:buAutoNum type="arabicPeriod"/>
            </a:pP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 = </a:t>
            </a:r>
            <a:r>
              <a:rPr lang="en-US" dirty="0" err="1" smtClean="0"/>
              <a:t>Mahkluk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yang </a:t>
            </a:r>
            <a:r>
              <a:rPr lang="en-US" dirty="0" err="1" smtClean="0"/>
              <a:t>berguna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orang lain</a:t>
            </a:r>
          </a:p>
          <a:p>
            <a:pPr marL="633222" indent="-514350">
              <a:buAutoNum type="arabicPeriod"/>
            </a:pP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= </a:t>
            </a:r>
            <a:r>
              <a:rPr lang="en-US" dirty="0" err="1" smtClean="0"/>
              <a:t>Kemudahan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10121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err="1" smtClean="0"/>
              <a:t>Pendekatan</a:t>
            </a:r>
            <a:r>
              <a:rPr lang="en-US" sz="3200" dirty="0" smtClean="0"/>
              <a:t> </a:t>
            </a:r>
            <a:r>
              <a:rPr lang="en-US" sz="3200" dirty="0" err="1" smtClean="0"/>
              <a:t>Konsep</a:t>
            </a:r>
            <a:r>
              <a:rPr lang="en-US" sz="3200" dirty="0" smtClean="0"/>
              <a:t> ITM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Pembelajaran</a:t>
            </a:r>
            <a:r>
              <a:rPr lang="en-US" sz="3200" dirty="0" smtClean="0"/>
              <a:t> </a:t>
            </a:r>
            <a:r>
              <a:rPr lang="en-US" sz="3200" dirty="0" err="1" smtClean="0"/>
              <a:t>Sosial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 algn="ctr">
              <a:buNone/>
            </a:pPr>
            <a:r>
              <a:rPr lang="en-US" sz="4400" b="1" dirty="0" err="1" smtClean="0"/>
              <a:t>Bahwa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kritik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terhadap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pembeajaran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Ilmu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Pengetahuan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Sosial</a:t>
            </a:r>
            <a:r>
              <a:rPr lang="en-US" sz="4400" b="1" dirty="0" smtClean="0"/>
              <a:t>  yang </a:t>
            </a:r>
            <a:r>
              <a:rPr lang="en-US" sz="4400" b="1" dirty="0" err="1" smtClean="0"/>
              <a:t>dikatakan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bersifat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tradisional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074137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 2 </a:t>
            </a:r>
            <a:r>
              <a:rPr lang="en-US" dirty="0" err="1" smtClean="0"/>
              <a:t>Pendekatan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222" indent="-514350">
              <a:buAutoNum type="arabicPeriod"/>
            </a:pPr>
            <a:r>
              <a:rPr lang="en-US" dirty="0" err="1" smtClean="0"/>
              <a:t>Interdisipliner</a:t>
            </a:r>
            <a:endParaRPr lang="en-US" dirty="0" smtClean="0"/>
          </a:p>
          <a:p>
            <a:pPr marL="633222" indent="-514350">
              <a:buAutoNum type="arabicPeriod"/>
            </a:pPr>
            <a:r>
              <a:rPr lang="en-US" dirty="0" err="1" smtClean="0"/>
              <a:t>Multidisipliner</a:t>
            </a:r>
            <a:endParaRPr lang="en-US" dirty="0" smtClean="0"/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r>
              <a:rPr lang="en-US" dirty="0" smtClean="0"/>
              <a:t>Para </a:t>
            </a:r>
            <a:r>
              <a:rPr lang="en-US" dirty="0" err="1" smtClean="0"/>
              <a:t>siswa</a:t>
            </a:r>
            <a:r>
              <a:rPr lang="en-US" dirty="0" smtClean="0"/>
              <a:t> </a:t>
            </a:r>
            <a:r>
              <a:rPr lang="en-US" dirty="0" err="1" smtClean="0"/>
              <a:t>sepatutnya</a:t>
            </a:r>
            <a:r>
              <a:rPr lang="en-US" dirty="0" smtClean="0"/>
              <a:t> </a:t>
            </a:r>
            <a:r>
              <a:rPr lang="en-US" dirty="0" err="1" smtClean="0"/>
              <a:t>diajak</a:t>
            </a:r>
            <a:r>
              <a:rPr lang="en-US" dirty="0" smtClean="0"/>
              <a:t>, </a:t>
            </a:r>
            <a:r>
              <a:rPr lang="en-US" dirty="0" err="1" smtClean="0"/>
              <a:t>dibina</a:t>
            </a:r>
            <a:r>
              <a:rPr lang="en-US" dirty="0" smtClean="0"/>
              <a:t> </a:t>
            </a:r>
            <a:r>
              <a:rPr lang="en-US" dirty="0" err="1" smtClean="0"/>
              <a:t>didorong</a:t>
            </a:r>
            <a:r>
              <a:rPr lang="en-US" dirty="0" smtClean="0"/>
              <a:t> agar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mengkasi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memecahkan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- </a:t>
            </a:r>
            <a:r>
              <a:rPr lang="en-US" dirty="0" err="1" smtClean="0"/>
              <a:t>isu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endParaRPr lang="en-US" dirty="0" smtClean="0"/>
          </a:p>
          <a:p>
            <a:pPr marL="11887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873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Strategi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en-US" dirty="0" smtClean="0"/>
              <a:t>Guru </a:t>
            </a:r>
            <a:r>
              <a:rPr lang="en-US" dirty="0" err="1" smtClean="0"/>
              <a:t>Paham</a:t>
            </a:r>
            <a:r>
              <a:rPr lang="en-US" dirty="0" smtClean="0"/>
              <a:t> </a:t>
            </a:r>
            <a:r>
              <a:rPr lang="en-US" dirty="0" err="1" smtClean="0"/>
              <a:t>Konstruktivisme</a:t>
            </a:r>
            <a:endParaRPr lang="en-US" dirty="0" smtClean="0"/>
          </a:p>
          <a:p>
            <a:pPr marL="118872" indent="0">
              <a:buNone/>
            </a:pPr>
            <a:r>
              <a:rPr lang="en-US" dirty="0" err="1" smtClean="0"/>
              <a:t>Siswa</a:t>
            </a:r>
            <a:r>
              <a:rPr lang="en-US" dirty="0" smtClean="0"/>
              <a:t> Problem Solving</a:t>
            </a:r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r>
              <a:rPr lang="en-US" dirty="0" smtClean="0"/>
              <a:t>Guru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Kooperatif</a:t>
            </a:r>
            <a:endParaRPr lang="en-US" dirty="0" smtClean="0"/>
          </a:p>
          <a:p>
            <a:pPr marL="118872" indent="0">
              <a:buNone/>
            </a:pPr>
            <a:r>
              <a:rPr lang="en-US" dirty="0" err="1" smtClean="0"/>
              <a:t>Siswa</a:t>
            </a:r>
            <a:r>
              <a:rPr lang="en-US" dirty="0" smtClean="0"/>
              <a:t> </a:t>
            </a:r>
            <a:r>
              <a:rPr lang="en-US" dirty="0" err="1" smtClean="0"/>
              <a:t>Observasi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448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Strategi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222" indent="-514350">
              <a:buAutoNum type="arabicPeriod"/>
            </a:pP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Aktual</a:t>
            </a:r>
            <a:r>
              <a:rPr lang="en-US" dirty="0" smtClean="0"/>
              <a:t> (</a:t>
            </a:r>
            <a:r>
              <a:rPr lang="en-US" dirty="0" err="1" smtClean="0"/>
              <a:t>Objek</a:t>
            </a:r>
            <a:r>
              <a:rPr lang="en-US" dirty="0" smtClean="0"/>
              <a:t> </a:t>
            </a:r>
            <a:r>
              <a:rPr lang="en-US" dirty="0" err="1" smtClean="0"/>
              <a:t>Kajian</a:t>
            </a:r>
            <a:r>
              <a:rPr lang="en-US" dirty="0" smtClean="0"/>
              <a:t>)</a:t>
            </a:r>
          </a:p>
          <a:p>
            <a:pPr marL="633222" indent="-514350">
              <a:buAutoNum type="arabicPeriod"/>
            </a:pPr>
            <a:r>
              <a:rPr lang="en-US" dirty="0" err="1" smtClean="0"/>
              <a:t>Tema</a:t>
            </a:r>
            <a:r>
              <a:rPr lang="en-US" dirty="0" smtClean="0"/>
              <a:t> </a:t>
            </a:r>
            <a:r>
              <a:rPr lang="en-US" dirty="0" err="1" smtClean="0"/>
              <a:t>Terintegratif</a:t>
            </a:r>
            <a:endParaRPr lang="en-US" dirty="0" smtClean="0"/>
          </a:p>
          <a:p>
            <a:pPr marL="633222" indent="-514350">
              <a:buAutoNum type="arabicPeriod"/>
            </a:pP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endParaRPr lang="en-US" dirty="0" smtClean="0"/>
          </a:p>
          <a:p>
            <a:pPr marL="633222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152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 algn="ctr">
              <a:buNone/>
            </a:pPr>
            <a:endParaRPr lang="en-US" sz="4800" b="1" dirty="0" smtClean="0"/>
          </a:p>
          <a:p>
            <a:pPr marL="118872" indent="0" algn="ctr">
              <a:buNone/>
            </a:pPr>
            <a:r>
              <a:rPr lang="en-US" sz="4800" b="1" dirty="0" smtClean="0"/>
              <a:t>TRIMAKASIH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4375577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47</TotalTime>
  <Words>201</Words>
  <Application>Microsoft Office PowerPoint</Application>
  <PresentationFormat>On-screen Show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Module</vt:lpstr>
      <vt:lpstr>Pentingnya Pemanfaatan TIK dalam Pembelajaran IPS</vt:lpstr>
      <vt:lpstr>Pengertian,</vt:lpstr>
      <vt:lpstr>Kedudukan ITM</vt:lpstr>
      <vt:lpstr>Table of Contents </vt:lpstr>
      <vt:lpstr>Pendekatan Konsep ITM dalam Pembelajaran Sosial</vt:lpstr>
      <vt:lpstr>Ada 2 Pendekatan</vt:lpstr>
      <vt:lpstr>Strategi</vt:lpstr>
      <vt:lpstr>Strategi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Pentingnya Pemanfaatan TIK dalam Pembelajaran IPS</dc:title>
  <dc:creator>genta</dc:creator>
  <cp:lastModifiedBy>genta</cp:lastModifiedBy>
  <cp:revision>5</cp:revision>
  <dcterms:created xsi:type="dcterms:W3CDTF">2021-07-07T14:32:13Z</dcterms:created>
  <dcterms:modified xsi:type="dcterms:W3CDTF">2021-07-07T15:19:49Z</dcterms:modified>
</cp:coreProperties>
</file>