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>
        <p:scale>
          <a:sx n="66" d="100"/>
          <a:sy n="66" d="100"/>
        </p:scale>
        <p:origin x="-151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888908-0236-4AD6-A6EF-BAFBE1676DFE}" type="datetimeFigureOut">
              <a:rPr lang="id-ID" smtClean="0"/>
              <a:t>17/07/2019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Penilaian</a:t>
            </a:r>
            <a:r>
              <a:rPr lang="en-US" dirty="0" smtClean="0"/>
              <a:t> 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id-ID" dirty="0" smtClean="0"/>
              <a:t>ketrampilan 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</a:t>
            </a:r>
            <a:r>
              <a:rPr lang="id-ID" dirty="0" smtClean="0"/>
              <a:t>s</a:t>
            </a:r>
            <a:r>
              <a:rPr lang="en-US" dirty="0" err="1" smtClean="0"/>
              <a:t>ep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“Noun”(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k</a:t>
            </a:r>
            <a:r>
              <a:rPr lang="id-ID" dirty="0" smtClean="0"/>
              <a:t>etrampilan</a:t>
            </a:r>
            <a:r>
              <a:rPr lang="en-US" dirty="0" smtClean="0"/>
              <a:t> </a:t>
            </a:r>
            <a:r>
              <a:rPr lang="en-US" dirty="0" err="1" smtClean="0"/>
              <a:t>matematikan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71472" y="3786190"/>
            <a:ext cx="714380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kon</a:t>
            </a:r>
            <a:r>
              <a:rPr lang="id-ID" sz="2800" dirty="0"/>
              <a:t>s</a:t>
            </a:r>
            <a:r>
              <a:rPr lang="en-US" sz="2800" dirty="0" err="1"/>
              <a:t>ep</a:t>
            </a:r>
            <a:r>
              <a:rPr lang="en-US" sz="2800" dirty="0"/>
              <a:t>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“Noun”( </a:t>
            </a:r>
            <a:r>
              <a:rPr lang="en-US" sz="2800" dirty="0" err="1"/>
              <a:t>kata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), </a:t>
            </a:r>
            <a:r>
              <a:rPr lang="en-US" sz="2800" dirty="0" err="1"/>
              <a:t>maka</a:t>
            </a:r>
            <a:r>
              <a:rPr lang="en-US" sz="2800" dirty="0"/>
              <a:t> k</a:t>
            </a:r>
            <a:r>
              <a:rPr lang="id-ID" sz="2800" dirty="0"/>
              <a:t>etrampilan</a:t>
            </a:r>
            <a:r>
              <a:rPr lang="en-US" sz="2800" dirty="0"/>
              <a:t> </a:t>
            </a:r>
            <a:r>
              <a:rPr lang="en-US" sz="2800" dirty="0" err="1"/>
              <a:t>matematikan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kata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0869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diangap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286380" y="1571612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rumus-rumus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714348" y="1571612"/>
            <a:ext cx="36433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Menghitung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714348" y="2428868"/>
            <a:ext cx="364333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d-ID" dirty="0" smtClean="0"/>
          </a:p>
          <a:p>
            <a:pPr lvl="0" algn="ctr"/>
            <a:r>
              <a:rPr lang="en-US" dirty="0" err="1" smtClean="0">
                <a:solidFill>
                  <a:schemeClr val="tx1"/>
                </a:solidFill>
              </a:rPr>
              <a:t>Menaksir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pengukuran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714348" y="3143248"/>
            <a:ext cx="364333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Mengukur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objek-objek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alat-alat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4348" y="3929066"/>
            <a:ext cx="364333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dirty="0" smtClean="0">
                <a:solidFill>
                  <a:schemeClr val="tx1"/>
                </a:solidFill>
              </a:rPr>
              <a:t>Membuat  </a:t>
            </a:r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grafik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714348" y="4643446"/>
            <a:ext cx="364333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probabilitas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714348" y="5500702"/>
            <a:ext cx="364333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Memecahkan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persamaan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239000" cy="6772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CARA GURU MENILAI </a:t>
            </a:r>
            <a: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KETRAMPILAN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 MATEMATIS</a:t>
            </a:r>
            <a:endParaRPr lang="id-ID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guru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 lvl="0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id-ID" dirty="0" smtClean="0"/>
              <a:t>trampilan</a:t>
            </a:r>
            <a:r>
              <a:rPr lang="en-US" dirty="0" smtClean="0"/>
              <a:t> </a:t>
            </a:r>
            <a:r>
              <a:rPr lang="en-US" dirty="0" err="1" smtClean="0"/>
              <a:t>matematikanya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id-ID" dirty="0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id-ID" dirty="0" smtClean="0"/>
              <a:t>trampilan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786842" cy="12515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d-ID" dirty="0" smtClean="0"/>
          </a:p>
          <a:p>
            <a:pPr lvl="0"/>
            <a:endParaRPr lang="id-ID" dirty="0" smtClean="0"/>
          </a:p>
          <a:p>
            <a:pPr lvl="0"/>
            <a:r>
              <a:rPr lang="id-ID" dirty="0" smtClean="0"/>
              <a:t>D</a:t>
            </a:r>
            <a:r>
              <a:rPr lang="en-US" dirty="0" err="1" smtClean="0"/>
              <a:t>iberikan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id-ID" dirty="0" smtClean="0"/>
              <a:t>D</a:t>
            </a:r>
            <a:r>
              <a:rPr lang="en-US" dirty="0" err="1" smtClean="0"/>
              <a:t>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pengingatan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id-ID" dirty="0" smtClean="0"/>
              <a:t>M</a:t>
            </a:r>
            <a:r>
              <a:rPr lang="en-US" dirty="0" err="1" smtClean="0"/>
              <a:t>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sehari–hari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emusatkan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soal</a:t>
            </a:r>
            <a:r>
              <a:rPr lang="en-US" b="1" dirty="0"/>
              <a:t> yang </a:t>
            </a:r>
            <a:r>
              <a:rPr lang="en-US" b="1" dirty="0" err="1"/>
              <a:t>memusatkan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ketrampilan</a:t>
            </a:r>
            <a:r>
              <a:rPr lang="en-US" b="1" dirty="0"/>
              <a:t> </a:t>
            </a:r>
            <a:r>
              <a:rPr lang="en-US" b="1" dirty="0" err="1"/>
              <a:t>matematis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id-ID" sz="1600" dirty="0"/>
              <a:t/>
            </a:r>
            <a:br>
              <a:rPr lang="id-ID" sz="1600" dirty="0"/>
            </a:br>
            <a:endParaRPr lang="id-ID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711" t="24271" r="29070" b="10874"/>
          <a:stretch>
            <a:fillRect/>
          </a:stretch>
        </p:blipFill>
        <p:spPr bwMode="auto">
          <a:xfrm>
            <a:off x="1714480" y="1071546"/>
            <a:ext cx="492922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531" t="19162" r="28144" b="7140"/>
          <a:stretch>
            <a:fillRect/>
          </a:stretch>
        </p:blipFill>
        <p:spPr bwMode="auto">
          <a:xfrm>
            <a:off x="1142976" y="214291"/>
            <a:ext cx="6072230" cy="642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BENTUK KELOMPOK DENGAN 3 ORANG ANGGOTA</a:t>
            </a:r>
          </a:p>
          <a:p>
            <a:r>
              <a:rPr lang="id-ID" dirty="0" smtClean="0"/>
              <a:t>BUATLAH 3 SOAL YANG BERHUBUNGAN DENGAN KETRAMPILAN MATEMATIKA SISWA SMP ATAU SMA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132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Penilaian  Ketrampilan Matematika </vt:lpstr>
      <vt:lpstr>Penilaian  Ketrampilan Matematika</vt:lpstr>
      <vt:lpstr>ketrampilan matematika yang diangap penting</vt:lpstr>
      <vt:lpstr>CARA GURU MENILAI KETRAMPILAN MATEMATIS</vt:lpstr>
      <vt:lpstr>Ciri-ciri tugas yang memusatkan kepada ketrampilan matematis siswa antara lain</vt:lpstr>
      <vt:lpstr>Contoh soal yang memusatkan pada ketrampilan matematis siswa </vt:lpstr>
      <vt:lpstr>PowerPoint Presentation</vt:lpstr>
      <vt:lpstr>tUgas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 Ketrampilan Matematika</dc:title>
  <dc:creator>ZAHRA</dc:creator>
  <cp:lastModifiedBy>Toshiba</cp:lastModifiedBy>
  <cp:revision>4</cp:revision>
  <dcterms:created xsi:type="dcterms:W3CDTF">2017-04-03T01:39:09Z</dcterms:created>
  <dcterms:modified xsi:type="dcterms:W3CDTF">2019-07-17T04:56:42Z</dcterms:modified>
</cp:coreProperties>
</file>