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8" r:id="rId3"/>
    <p:sldId id="259" r:id="rId4"/>
    <p:sldId id="277" r:id="rId5"/>
    <p:sldId id="278" r:id="rId6"/>
    <p:sldId id="279" r:id="rId7"/>
    <p:sldId id="280" r:id="rId8"/>
    <p:sldId id="282" r:id="rId9"/>
    <p:sldId id="281" r:id="rId10"/>
    <p:sldId id="260" r:id="rId11"/>
    <p:sldId id="271" r:id="rId12"/>
    <p:sldId id="257" r:id="rId13"/>
    <p:sldId id="262" r:id="rId14"/>
    <p:sldId id="264" r:id="rId15"/>
    <p:sldId id="263" r:id="rId16"/>
    <p:sldId id="265" r:id="rId17"/>
    <p:sldId id="266" r:id="rId18"/>
    <p:sldId id="267" r:id="rId19"/>
    <p:sldId id="270" r:id="rId20"/>
    <p:sldId id="268" r:id="rId21"/>
    <p:sldId id="269" r:id="rId22"/>
    <p:sldId id="272" r:id="rId23"/>
    <p:sldId id="273" r:id="rId24"/>
    <p:sldId id="274" r:id="rId25"/>
    <p:sldId id="275" r:id="rId26"/>
    <p:sldId id="276" r:id="rId27"/>
    <p:sldId id="283" r:id="rId2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302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5B2CAE-56D7-4496-8B34-B3D524B3D19B}" type="datetimeFigureOut">
              <a:rPr lang="en-US" smtClean="0"/>
              <a:t>11/24/2020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6614C-1FD1-44EE-AD41-0C43BAACDFCF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5B2CAE-56D7-4496-8B34-B3D524B3D19B}" type="datetimeFigureOut">
              <a:rPr lang="en-US" smtClean="0"/>
              <a:t>11/24/2020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6614C-1FD1-44EE-AD41-0C43BAACDFC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5B2CAE-56D7-4496-8B34-B3D524B3D19B}" type="datetimeFigureOut">
              <a:rPr lang="en-US" smtClean="0"/>
              <a:t>11/24/2020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6614C-1FD1-44EE-AD41-0C43BAACDFC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5B2CAE-56D7-4496-8B34-B3D524B3D19B}" type="datetimeFigureOut">
              <a:rPr lang="en-US" smtClean="0"/>
              <a:t>11/24/2020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6614C-1FD1-44EE-AD41-0C43BAACDFC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5B2CAE-56D7-4496-8B34-B3D524B3D19B}" type="datetimeFigureOut">
              <a:rPr lang="en-US" smtClean="0"/>
              <a:t>11/24/2020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6614C-1FD1-44EE-AD41-0C43BAACDFC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5B2CAE-56D7-4496-8B34-B3D524B3D19B}" type="datetimeFigureOut">
              <a:rPr lang="en-US" smtClean="0"/>
              <a:t>11/24/2020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6614C-1FD1-44EE-AD41-0C43BAACDFC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5B2CAE-56D7-4496-8B34-B3D524B3D19B}" type="datetimeFigureOut">
              <a:rPr lang="en-US" smtClean="0"/>
              <a:t>11/24/2020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6614C-1FD1-44EE-AD41-0C43BAACDFC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5B2CAE-56D7-4496-8B34-B3D524B3D19B}" type="datetimeFigureOut">
              <a:rPr lang="en-US" smtClean="0"/>
              <a:t>11/24/2020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6614C-1FD1-44EE-AD41-0C43BAACDFC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5B2CAE-56D7-4496-8B34-B3D524B3D19B}" type="datetimeFigureOut">
              <a:rPr lang="en-US" smtClean="0"/>
              <a:t>11/24/2020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6614C-1FD1-44EE-AD41-0C43BAACDFC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5B2CAE-56D7-4496-8B34-B3D524B3D19B}" type="datetimeFigureOut">
              <a:rPr lang="en-US" smtClean="0"/>
              <a:t>11/24/2020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6614C-1FD1-44EE-AD41-0C43BAACDFCF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765B2CAE-56D7-4496-8B34-B3D524B3D19B}" type="datetimeFigureOut">
              <a:rPr lang="en-US" smtClean="0"/>
              <a:t>11/24/2020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1116614C-1FD1-44EE-AD41-0C43BAACDFC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765B2CAE-56D7-4496-8B34-B3D524B3D19B}" type="datetimeFigureOut">
              <a:rPr lang="en-US" smtClean="0"/>
              <a:t>11/24/2020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1116614C-1FD1-44EE-AD41-0C43BAACDFCF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1752600"/>
            <a:ext cx="8382000" cy="167335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SETTING PRAKTIK PEKERJAN SOSIAL DI RUMAH SAKIT I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38200" y="3276600"/>
            <a:ext cx="7391400" cy="914400"/>
          </a:xfrm>
        </p:spPr>
        <p:txBody>
          <a:bodyPr/>
          <a:lstStyle/>
          <a:p>
            <a:r>
              <a:rPr lang="en-US" dirty="0" err="1" smtClean="0">
                <a:solidFill>
                  <a:schemeClr val="bg1"/>
                </a:solidFill>
              </a:rPr>
              <a:t>Puspitasari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Nurul</a:t>
            </a:r>
            <a:r>
              <a:rPr lang="en-US" dirty="0" smtClean="0">
                <a:solidFill>
                  <a:schemeClr val="bg1"/>
                </a:solidFill>
              </a:rPr>
              <a:t> D P, </a:t>
            </a:r>
            <a:r>
              <a:rPr lang="en-US" dirty="0" err="1" smtClean="0">
                <a:solidFill>
                  <a:schemeClr val="bg1"/>
                </a:solidFill>
              </a:rPr>
              <a:t>S.Tr.Sos</a:t>
            </a:r>
            <a:r>
              <a:rPr lang="en-US" dirty="0" smtClean="0">
                <a:solidFill>
                  <a:schemeClr val="bg1"/>
                </a:solidFill>
              </a:rPr>
              <a:t>, </a:t>
            </a:r>
            <a:r>
              <a:rPr lang="en-US" dirty="0" err="1" smtClean="0">
                <a:solidFill>
                  <a:schemeClr val="bg1"/>
                </a:solidFill>
              </a:rPr>
              <a:t>Sp.P.S.P.D</a:t>
            </a:r>
            <a:endParaRPr lang="en-US" dirty="0" smtClean="0">
              <a:solidFill>
                <a:schemeClr val="bg1"/>
              </a:solidFill>
            </a:endParaRPr>
          </a:p>
          <a:p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247" t="17351" r="37341" b="8269"/>
          <a:stretch/>
        </p:blipFill>
        <p:spPr bwMode="auto">
          <a:xfrm>
            <a:off x="5791200" y="3352800"/>
            <a:ext cx="2561230" cy="3276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96036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Pengantar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err="1"/>
              <a:t>Pekerja</a:t>
            </a:r>
            <a:r>
              <a:rPr lang="en-US" sz="2400" dirty="0"/>
              <a:t> </a:t>
            </a:r>
            <a:r>
              <a:rPr lang="en-US" sz="2400" dirty="0" err="1"/>
              <a:t>sosial</a:t>
            </a:r>
            <a:r>
              <a:rPr lang="en-US" sz="2400" dirty="0"/>
              <a:t> </a:t>
            </a:r>
            <a:r>
              <a:rPr lang="en-US" sz="2400" dirty="0" err="1"/>
              <a:t>profesional</a:t>
            </a:r>
            <a:r>
              <a:rPr lang="en-US" sz="2400" dirty="0"/>
              <a:t> </a:t>
            </a:r>
            <a:r>
              <a:rPr lang="en-US" sz="2400" dirty="0" err="1"/>
              <a:t>dipekerjakan</a:t>
            </a:r>
            <a:r>
              <a:rPr lang="en-US" sz="2400" dirty="0"/>
              <a:t> di </a:t>
            </a:r>
            <a:r>
              <a:rPr lang="en-US" sz="2400" dirty="0" err="1"/>
              <a:t>berbagai</a:t>
            </a:r>
            <a:r>
              <a:rPr lang="en-US" sz="2400" dirty="0"/>
              <a:t> </a:t>
            </a:r>
            <a:r>
              <a:rPr lang="en-US" sz="2400" dirty="0" err="1"/>
              <a:t>pengaturan</a:t>
            </a:r>
            <a:r>
              <a:rPr lang="en-US" sz="2400" dirty="0"/>
              <a:t> </a:t>
            </a:r>
            <a:r>
              <a:rPr lang="en-US" sz="2400" dirty="0" err="1"/>
              <a:t>rumah</a:t>
            </a:r>
            <a:r>
              <a:rPr lang="en-US" sz="2400" dirty="0"/>
              <a:t> </a:t>
            </a:r>
            <a:r>
              <a:rPr lang="en-US" sz="2400" dirty="0" err="1"/>
              <a:t>sakit</a:t>
            </a:r>
            <a:r>
              <a:rPr lang="en-US" sz="2400" dirty="0"/>
              <a:t> </a:t>
            </a:r>
            <a:r>
              <a:rPr lang="en-US" sz="2400" dirty="0" err="1"/>
              <a:t>termasuk</a:t>
            </a:r>
            <a:r>
              <a:rPr lang="en-US" sz="2400" dirty="0"/>
              <a:t> </a:t>
            </a:r>
            <a:r>
              <a:rPr lang="en-US" sz="2400" dirty="0" err="1"/>
              <a:t>publik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pribadi</a:t>
            </a:r>
            <a:r>
              <a:rPr lang="en-US" sz="2400" dirty="0"/>
              <a:t>, </a:t>
            </a:r>
            <a:r>
              <a:rPr lang="en-US" sz="2400" dirty="0" err="1"/>
              <a:t>baik</a:t>
            </a:r>
            <a:r>
              <a:rPr lang="en-US" sz="2400" dirty="0"/>
              <a:t> </a:t>
            </a:r>
            <a:r>
              <a:rPr lang="en-US" sz="2400" dirty="0" err="1"/>
              <a:t>akut</a:t>
            </a:r>
            <a:r>
              <a:rPr lang="en-US" sz="2400" dirty="0"/>
              <a:t> </a:t>
            </a:r>
            <a:r>
              <a:rPr lang="en-US" sz="2400" dirty="0" err="1"/>
              <a:t>maupun</a:t>
            </a:r>
            <a:r>
              <a:rPr lang="en-US" sz="2400" dirty="0"/>
              <a:t> </a:t>
            </a:r>
            <a:r>
              <a:rPr lang="en-US" sz="2400" dirty="0" err="1"/>
              <a:t>subakut</a:t>
            </a:r>
            <a:r>
              <a:rPr lang="en-US" sz="2400" dirty="0"/>
              <a:t>, </a:t>
            </a:r>
            <a:r>
              <a:rPr lang="en-US" sz="2400" dirty="0" smtClean="0"/>
              <a:t>metropolitan</a:t>
            </a:r>
            <a:r>
              <a:rPr lang="en-US" sz="2400" dirty="0"/>
              <a:t>, regional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pedesaan</a:t>
            </a:r>
            <a:r>
              <a:rPr lang="en-US" sz="2400" dirty="0" smtClean="0"/>
              <a:t>.</a:t>
            </a:r>
          </a:p>
          <a:p>
            <a:pPr marL="118872" indent="0">
              <a:buNone/>
            </a:pPr>
            <a:r>
              <a:rPr lang="en-US" sz="2400" dirty="0" smtClean="0"/>
              <a:t> </a:t>
            </a:r>
            <a:endParaRPr lang="en-US" sz="2400" dirty="0"/>
          </a:p>
          <a:p>
            <a:r>
              <a:rPr lang="en-US" sz="2400" dirty="0" err="1"/>
              <a:t>Pekerja</a:t>
            </a:r>
            <a:r>
              <a:rPr lang="en-US" sz="2400" dirty="0"/>
              <a:t> </a:t>
            </a:r>
            <a:r>
              <a:rPr lang="en-US" sz="2400" dirty="0" err="1"/>
              <a:t>sosial</a:t>
            </a:r>
            <a:r>
              <a:rPr lang="en-US" sz="2400" dirty="0"/>
              <a:t> </a:t>
            </a:r>
            <a:r>
              <a:rPr lang="en-US" sz="2400" dirty="0" err="1"/>
              <a:t>bekerja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anak-anak</a:t>
            </a:r>
            <a:r>
              <a:rPr lang="en-US" sz="2400" dirty="0"/>
              <a:t>, orang </a:t>
            </a:r>
            <a:r>
              <a:rPr lang="en-US" sz="2400" dirty="0" err="1"/>
              <a:t>dewasa</a:t>
            </a:r>
            <a:r>
              <a:rPr lang="en-US" sz="2400" dirty="0"/>
              <a:t>, </a:t>
            </a:r>
            <a:r>
              <a:rPr lang="en-US" sz="2400" dirty="0" err="1"/>
              <a:t>keluarga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komunitas</a:t>
            </a:r>
            <a:r>
              <a:rPr lang="en-US" sz="2400" dirty="0"/>
              <a:t> di </a:t>
            </a:r>
            <a:r>
              <a:rPr lang="en-US" sz="2400" dirty="0" err="1"/>
              <a:t>berbagai</a:t>
            </a:r>
            <a:r>
              <a:rPr lang="en-US" sz="2400" dirty="0"/>
              <a:t> unit </a:t>
            </a:r>
            <a:r>
              <a:rPr lang="en-US" sz="2400" dirty="0" err="1"/>
              <a:t>dan</a:t>
            </a:r>
            <a:r>
              <a:rPr lang="en-US" sz="2400" dirty="0"/>
              <a:t> area </a:t>
            </a:r>
            <a:r>
              <a:rPr lang="en-US" sz="2400" dirty="0" err="1"/>
              <a:t>khusus</a:t>
            </a:r>
            <a:r>
              <a:rPr lang="en-US" sz="2400" dirty="0"/>
              <a:t> 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9373512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2" descr="D:\download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25998" cy="6705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8827934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Renal Social Worker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625609"/>
          </a:xfrm>
        </p:spPr>
        <p:txBody>
          <a:bodyPr>
            <a:noAutofit/>
          </a:bodyPr>
          <a:lstStyle/>
          <a:p>
            <a:r>
              <a:rPr lang="en-US" sz="2400" dirty="0" err="1"/>
              <a:t>Penyakit</a:t>
            </a:r>
            <a:r>
              <a:rPr lang="en-US" sz="2400" dirty="0"/>
              <a:t> </a:t>
            </a:r>
            <a:r>
              <a:rPr lang="en-US" sz="2400" dirty="0" err="1"/>
              <a:t>ginjal</a:t>
            </a:r>
            <a:r>
              <a:rPr lang="en-US" sz="2400" dirty="0"/>
              <a:t> stadium </a:t>
            </a:r>
            <a:r>
              <a:rPr lang="en-US" sz="2400" dirty="0" err="1"/>
              <a:t>akhir</a:t>
            </a:r>
            <a:r>
              <a:rPr lang="en-US" sz="2400" dirty="0"/>
              <a:t> (ESRD) </a:t>
            </a:r>
            <a:r>
              <a:rPr lang="en-US" sz="2400" dirty="0" err="1"/>
              <a:t>adalah</a:t>
            </a:r>
            <a:r>
              <a:rPr lang="en-US" sz="2400" dirty="0"/>
              <a:t> </a:t>
            </a:r>
            <a:r>
              <a:rPr lang="en-US" sz="2400" dirty="0" err="1"/>
              <a:t>penyakit</a:t>
            </a:r>
            <a:r>
              <a:rPr lang="en-US" sz="2400" dirty="0"/>
              <a:t> </a:t>
            </a:r>
            <a:r>
              <a:rPr lang="en-US" sz="2400" dirty="0" err="1"/>
              <a:t>kronis</a:t>
            </a:r>
            <a:r>
              <a:rPr lang="en-US" sz="2400" dirty="0"/>
              <a:t> yang </a:t>
            </a:r>
            <a:r>
              <a:rPr lang="en-US" sz="2400" dirty="0" err="1"/>
              <a:t>mengancam</a:t>
            </a:r>
            <a:r>
              <a:rPr lang="en-US" sz="2400" dirty="0"/>
              <a:t> </a:t>
            </a:r>
            <a:r>
              <a:rPr lang="en-US" sz="2400" dirty="0" err="1"/>
              <a:t>jiwa</a:t>
            </a:r>
            <a:r>
              <a:rPr lang="en-US" sz="2400" dirty="0"/>
              <a:t> di </a:t>
            </a:r>
            <a:r>
              <a:rPr lang="en-US" sz="2400" dirty="0" err="1"/>
              <a:t>dimana</a:t>
            </a:r>
            <a:r>
              <a:rPr lang="en-US" sz="2400" dirty="0"/>
              <a:t> </a:t>
            </a:r>
            <a:r>
              <a:rPr lang="en-US" sz="2400" dirty="0" err="1"/>
              <a:t>ginjal</a:t>
            </a:r>
            <a:r>
              <a:rPr lang="en-US" sz="2400" dirty="0"/>
              <a:t> </a:t>
            </a:r>
            <a:r>
              <a:rPr lang="en-US" sz="2400" dirty="0" err="1"/>
              <a:t>berhenti</a:t>
            </a:r>
            <a:r>
              <a:rPr lang="en-US" sz="2400" dirty="0"/>
              <a:t> </a:t>
            </a:r>
            <a:r>
              <a:rPr lang="en-US" sz="2400" dirty="0" err="1"/>
              <a:t>berfungsi</a:t>
            </a:r>
            <a:r>
              <a:rPr lang="en-US" sz="2400" dirty="0"/>
              <a:t>: </a:t>
            </a:r>
            <a:r>
              <a:rPr lang="en-US" sz="2400" dirty="0" err="1"/>
              <a:t>mereka</a:t>
            </a:r>
            <a:r>
              <a:rPr lang="en-US" sz="2400" dirty="0"/>
              <a:t> </a:t>
            </a:r>
            <a:r>
              <a:rPr lang="en-US" sz="2400" dirty="0" err="1"/>
              <a:t>tidak</a:t>
            </a:r>
            <a:r>
              <a:rPr lang="en-US" sz="2400" dirty="0"/>
              <a:t> </a:t>
            </a:r>
            <a:r>
              <a:rPr lang="en-US" sz="2400" dirty="0" err="1"/>
              <a:t>dapat</a:t>
            </a:r>
            <a:r>
              <a:rPr lang="en-US" sz="2400" dirty="0"/>
              <a:t> </a:t>
            </a:r>
            <a:r>
              <a:rPr lang="en-US" sz="2400" dirty="0" err="1"/>
              <a:t>mengeluarkan</a:t>
            </a:r>
            <a:r>
              <a:rPr lang="en-US" sz="2400" dirty="0"/>
              <a:t> </a:t>
            </a:r>
            <a:r>
              <a:rPr lang="en-US" sz="2400" dirty="0" err="1"/>
              <a:t>limbah</a:t>
            </a:r>
            <a:r>
              <a:rPr lang="en-US" sz="2400" dirty="0"/>
              <a:t>, </a:t>
            </a:r>
            <a:r>
              <a:rPr lang="en-US" sz="2400" dirty="0" err="1"/>
              <a:t>memusatkan</a:t>
            </a:r>
            <a:r>
              <a:rPr lang="en-US" sz="2400" dirty="0"/>
              <a:t> </a:t>
            </a:r>
            <a:r>
              <a:rPr lang="en-US" sz="2400" dirty="0" err="1"/>
              <a:t>urin</a:t>
            </a:r>
            <a:r>
              <a:rPr lang="en-US" sz="2400" dirty="0"/>
              <a:t>,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mengatur</a:t>
            </a:r>
            <a:r>
              <a:rPr lang="en-US" sz="2400" dirty="0"/>
              <a:t> </a:t>
            </a:r>
            <a:r>
              <a:rPr lang="en-US" sz="2400" dirty="0" err="1"/>
              <a:t>elektrolit</a:t>
            </a:r>
            <a:r>
              <a:rPr lang="en-US" sz="2400" dirty="0"/>
              <a:t>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tubuh</a:t>
            </a:r>
            <a:r>
              <a:rPr lang="en-US" sz="2400" dirty="0"/>
              <a:t>. </a:t>
            </a:r>
            <a:endParaRPr lang="en-US" sz="2400" dirty="0" smtClean="0"/>
          </a:p>
          <a:p>
            <a:endParaRPr lang="en-US" sz="2400" dirty="0"/>
          </a:p>
          <a:p>
            <a:r>
              <a:rPr lang="en-US" sz="2400" dirty="0" err="1"/>
              <a:t>Manusia</a:t>
            </a:r>
            <a:r>
              <a:rPr lang="en-US" sz="2400" dirty="0"/>
              <a:t> </a:t>
            </a:r>
            <a:r>
              <a:rPr lang="en-US" sz="2400" dirty="0" err="1"/>
              <a:t>memiliki</a:t>
            </a:r>
            <a:r>
              <a:rPr lang="en-US" sz="2400" dirty="0"/>
              <a:t> </a:t>
            </a:r>
            <a:r>
              <a:rPr lang="en-US" sz="2400" dirty="0" err="1"/>
              <a:t>dua</a:t>
            </a:r>
            <a:r>
              <a:rPr lang="en-US" sz="2400" dirty="0"/>
              <a:t> </a:t>
            </a:r>
            <a:r>
              <a:rPr lang="en-US" sz="2400" dirty="0" err="1"/>
              <a:t>ginjal</a:t>
            </a:r>
            <a:r>
              <a:rPr lang="en-US" sz="2400" dirty="0"/>
              <a:t> yang </a:t>
            </a:r>
            <a:r>
              <a:rPr lang="en-US" sz="2400" dirty="0" err="1"/>
              <a:t>masing-masing</a:t>
            </a:r>
            <a:r>
              <a:rPr lang="en-US" sz="2400" dirty="0"/>
              <a:t> </a:t>
            </a:r>
            <a:r>
              <a:rPr lang="en-US" sz="2400" dirty="0" err="1"/>
              <a:t>berukuran</a:t>
            </a:r>
            <a:r>
              <a:rPr lang="en-US" sz="2400" dirty="0"/>
              <a:t> </a:t>
            </a:r>
            <a:r>
              <a:rPr lang="en-US" sz="2400" dirty="0" err="1"/>
              <a:t>sebesar</a:t>
            </a:r>
            <a:r>
              <a:rPr lang="en-US" sz="2400" dirty="0"/>
              <a:t> </a:t>
            </a:r>
            <a:r>
              <a:rPr lang="en-US" sz="2400" dirty="0" err="1"/>
              <a:t>kepalan</a:t>
            </a:r>
            <a:r>
              <a:rPr lang="en-US" sz="2400" dirty="0"/>
              <a:t> </a:t>
            </a:r>
            <a:r>
              <a:rPr lang="en-US" sz="2400" dirty="0" err="1"/>
              <a:t>tangan</a:t>
            </a:r>
            <a:r>
              <a:rPr lang="en-US" sz="2400" dirty="0"/>
              <a:t> orang </a:t>
            </a:r>
            <a:r>
              <a:rPr lang="en-US" sz="2400" dirty="0" err="1"/>
              <a:t>dewasa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beratnya</a:t>
            </a:r>
            <a:r>
              <a:rPr lang="en-US" sz="2400" dirty="0"/>
              <a:t> </a:t>
            </a:r>
            <a:r>
              <a:rPr lang="en-US" sz="2400" dirty="0" err="1"/>
              <a:t>sekitar</a:t>
            </a:r>
            <a:r>
              <a:rPr lang="en-US" sz="2400" dirty="0"/>
              <a:t> </a:t>
            </a:r>
            <a:r>
              <a:rPr lang="en-US" sz="2400" dirty="0" err="1"/>
              <a:t>sepertiga</a:t>
            </a:r>
            <a:r>
              <a:rPr lang="en-US" sz="2400" dirty="0"/>
              <a:t> </a:t>
            </a:r>
            <a:r>
              <a:rPr lang="en-US" sz="2400" dirty="0" err="1"/>
              <a:t>pon</a:t>
            </a:r>
            <a:r>
              <a:rPr lang="en-US" sz="2400" dirty="0"/>
              <a:t>. Organ-organ </a:t>
            </a:r>
            <a:r>
              <a:rPr lang="en-US" sz="2400" dirty="0" err="1"/>
              <a:t>ini</a:t>
            </a:r>
            <a:r>
              <a:rPr lang="en-US" sz="2400" dirty="0"/>
              <a:t> </a:t>
            </a:r>
            <a:r>
              <a:rPr lang="en-US" sz="2400" dirty="0" err="1"/>
              <a:t>terletak</a:t>
            </a:r>
            <a:r>
              <a:rPr lang="en-US" sz="2400" dirty="0"/>
              <a:t> di </a:t>
            </a:r>
            <a:r>
              <a:rPr lang="en-US" sz="2400" dirty="0" err="1"/>
              <a:t>kedua</a:t>
            </a:r>
            <a:r>
              <a:rPr lang="en-US" sz="2400" dirty="0"/>
              <a:t> </a:t>
            </a:r>
            <a:r>
              <a:rPr lang="en-US" sz="2400" dirty="0" err="1"/>
              <a:t>sisi</a:t>
            </a:r>
            <a:r>
              <a:rPr lang="en-US" sz="2400" dirty="0"/>
              <a:t> </a:t>
            </a:r>
            <a:r>
              <a:rPr lang="en-US" sz="2400" dirty="0" err="1"/>
              <a:t>tulang</a:t>
            </a:r>
            <a:r>
              <a:rPr lang="en-US" sz="2400" dirty="0"/>
              <a:t> </a:t>
            </a:r>
            <a:r>
              <a:rPr lang="en-US" sz="2400" dirty="0" err="1"/>
              <a:t>belakang</a:t>
            </a:r>
            <a:r>
              <a:rPr lang="en-US" sz="2400" dirty="0"/>
              <a:t>. </a:t>
            </a:r>
            <a:endParaRPr lang="en-US" sz="2400" dirty="0" smtClean="0"/>
          </a:p>
          <a:p>
            <a:endParaRPr lang="en-US" sz="2400" dirty="0"/>
          </a:p>
          <a:p>
            <a:r>
              <a:rPr lang="en-US" sz="2400" dirty="0" err="1"/>
              <a:t>Ginjal</a:t>
            </a:r>
            <a:r>
              <a:rPr lang="en-US" sz="2400" dirty="0"/>
              <a:t> </a:t>
            </a:r>
            <a:r>
              <a:rPr lang="en-US" sz="2400" dirty="0" err="1"/>
              <a:t>bekerja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menjaga</a:t>
            </a:r>
            <a:r>
              <a:rPr lang="en-US" sz="2400" dirty="0"/>
              <a:t> agar </a:t>
            </a:r>
            <a:r>
              <a:rPr lang="en-US" sz="2400" dirty="0" err="1"/>
              <a:t>tubuh</a:t>
            </a:r>
            <a:r>
              <a:rPr lang="en-US" sz="2400" dirty="0"/>
              <a:t> </a:t>
            </a:r>
            <a:r>
              <a:rPr lang="en-US" sz="2400" dirty="0" err="1"/>
              <a:t>bebas</a:t>
            </a:r>
            <a:r>
              <a:rPr lang="en-US" sz="2400" dirty="0"/>
              <a:t> </a:t>
            </a:r>
            <a:r>
              <a:rPr lang="en-US" sz="2400" dirty="0" err="1"/>
              <a:t>dari</a:t>
            </a:r>
            <a:r>
              <a:rPr lang="en-US" sz="2400" dirty="0"/>
              <a:t> </a:t>
            </a:r>
            <a:r>
              <a:rPr lang="en-US" sz="2400" dirty="0" err="1"/>
              <a:t>limbah</a:t>
            </a:r>
            <a:r>
              <a:rPr lang="en-US" sz="2400" dirty="0"/>
              <a:t>. </a:t>
            </a:r>
            <a:r>
              <a:rPr lang="en-US" sz="2400" dirty="0" err="1"/>
              <a:t>Sebagai</a:t>
            </a:r>
            <a:r>
              <a:rPr lang="en-US" sz="2400" dirty="0"/>
              <a:t> </a:t>
            </a:r>
            <a:r>
              <a:rPr lang="en-US" sz="2400" dirty="0" err="1"/>
              <a:t>tambahan</a:t>
            </a:r>
            <a:r>
              <a:rPr lang="en-US" sz="2400" dirty="0"/>
              <a:t>, </a:t>
            </a:r>
            <a:r>
              <a:rPr lang="en-US" sz="2400" dirty="0" err="1"/>
              <a:t>mereka</a:t>
            </a:r>
            <a:r>
              <a:rPr lang="en-US" sz="2400" dirty="0"/>
              <a:t> </a:t>
            </a:r>
            <a:r>
              <a:rPr lang="en-US" sz="2400" dirty="0" err="1"/>
              <a:t>mengatur</a:t>
            </a:r>
            <a:r>
              <a:rPr lang="en-US" sz="2400" dirty="0"/>
              <a:t> </a:t>
            </a:r>
            <a:r>
              <a:rPr lang="en-US" sz="2400" dirty="0" err="1"/>
              <a:t>produksi</a:t>
            </a:r>
            <a:r>
              <a:rPr lang="en-US" sz="2400" dirty="0"/>
              <a:t> </a:t>
            </a:r>
            <a:r>
              <a:rPr lang="en-US" sz="2400" dirty="0" err="1"/>
              <a:t>sel</a:t>
            </a:r>
            <a:r>
              <a:rPr lang="en-US" sz="2400" dirty="0"/>
              <a:t> </a:t>
            </a:r>
            <a:r>
              <a:rPr lang="en-US" sz="2400" dirty="0" err="1"/>
              <a:t>darah</a:t>
            </a:r>
            <a:r>
              <a:rPr lang="en-US" sz="2400" dirty="0"/>
              <a:t> </a:t>
            </a:r>
            <a:r>
              <a:rPr lang="en-US" sz="2400" dirty="0" err="1"/>
              <a:t>merah</a:t>
            </a:r>
            <a:r>
              <a:rPr lang="en-US" sz="2400" dirty="0"/>
              <a:t>, </a:t>
            </a:r>
            <a:r>
              <a:rPr lang="en-US" sz="2400" dirty="0" err="1"/>
              <a:t>mengatur</a:t>
            </a:r>
            <a:r>
              <a:rPr lang="en-US" sz="2400" dirty="0"/>
              <a:t> </a:t>
            </a:r>
            <a:r>
              <a:rPr lang="en-US" sz="2400" dirty="0" err="1"/>
              <a:t>tekanan</a:t>
            </a:r>
            <a:r>
              <a:rPr lang="en-US" sz="2400" dirty="0"/>
              <a:t> </a:t>
            </a:r>
            <a:r>
              <a:rPr lang="en-US" sz="2400" dirty="0" err="1"/>
              <a:t>darah</a:t>
            </a:r>
            <a:r>
              <a:rPr lang="en-US" sz="2400" dirty="0"/>
              <a:t>,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mengontrol</a:t>
            </a:r>
            <a:r>
              <a:rPr lang="en-US" sz="2400" dirty="0"/>
              <a:t> </a:t>
            </a:r>
            <a:r>
              <a:rPr lang="en-US" sz="2400" dirty="0" err="1"/>
              <a:t>keseimbangan</a:t>
            </a:r>
            <a:r>
              <a:rPr lang="en-US" sz="2400" dirty="0"/>
              <a:t> </a:t>
            </a:r>
            <a:r>
              <a:rPr lang="en-US" sz="2400" dirty="0" err="1"/>
              <a:t>kimiawi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cairan</a:t>
            </a:r>
            <a:r>
              <a:rPr lang="en-US" sz="2400" dirty="0"/>
              <a:t> </a:t>
            </a:r>
            <a:r>
              <a:rPr lang="en-US" sz="2400" dirty="0" err="1"/>
              <a:t>tubuh</a:t>
            </a:r>
            <a:r>
              <a:rPr lang="en-US" sz="240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0094298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Renal Social Worker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400" dirty="0" err="1"/>
              <a:t>Ketika</a:t>
            </a:r>
            <a:r>
              <a:rPr lang="en-US" sz="2400" dirty="0"/>
              <a:t> </a:t>
            </a:r>
            <a:r>
              <a:rPr lang="en-US" sz="2400" dirty="0" err="1"/>
              <a:t>ginjal</a:t>
            </a:r>
            <a:r>
              <a:rPr lang="en-US" sz="2400" dirty="0"/>
              <a:t> </a:t>
            </a:r>
            <a:r>
              <a:rPr lang="en-US" sz="2400" dirty="0" err="1"/>
              <a:t>berfungsi</a:t>
            </a:r>
            <a:r>
              <a:rPr lang="en-US" sz="2400" dirty="0"/>
              <a:t> normal, </a:t>
            </a:r>
            <a:r>
              <a:rPr lang="en-US" sz="2400" dirty="0" err="1"/>
              <a:t>darah</a:t>
            </a:r>
            <a:r>
              <a:rPr lang="en-US" sz="2400" dirty="0"/>
              <a:t> </a:t>
            </a:r>
            <a:r>
              <a:rPr lang="en-US" sz="2400" dirty="0" err="1"/>
              <a:t>mengalir</a:t>
            </a:r>
            <a:r>
              <a:rPr lang="en-US" sz="2400" dirty="0"/>
              <a:t> </a:t>
            </a:r>
            <a:r>
              <a:rPr lang="en-US" sz="2400" dirty="0" err="1"/>
              <a:t>dari</a:t>
            </a:r>
            <a:r>
              <a:rPr lang="en-US" sz="2400" dirty="0"/>
              <a:t> </a:t>
            </a:r>
            <a:r>
              <a:rPr lang="en-US" sz="2400" dirty="0" err="1"/>
              <a:t>jantung</a:t>
            </a:r>
            <a:r>
              <a:rPr lang="en-US" sz="2400" dirty="0"/>
              <a:t> </a:t>
            </a:r>
            <a:r>
              <a:rPr lang="en-US" sz="2400" dirty="0" err="1"/>
              <a:t>ke</a:t>
            </a:r>
            <a:r>
              <a:rPr lang="en-US" sz="2400" dirty="0"/>
              <a:t> </a:t>
            </a:r>
            <a:r>
              <a:rPr lang="en-US" sz="2400" dirty="0" err="1"/>
              <a:t>ginjal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melalui</a:t>
            </a:r>
            <a:r>
              <a:rPr lang="en-US" sz="2400" dirty="0"/>
              <a:t> </a:t>
            </a:r>
            <a:r>
              <a:rPr lang="en-US" sz="2400" dirty="0" err="1"/>
              <a:t>tubuh</a:t>
            </a:r>
            <a:r>
              <a:rPr lang="en-US" sz="2400" dirty="0"/>
              <a:t>. </a:t>
            </a:r>
            <a:r>
              <a:rPr lang="en-US" sz="2400" dirty="0" err="1"/>
              <a:t>Ginjal</a:t>
            </a:r>
            <a:r>
              <a:rPr lang="en-US" sz="2400" dirty="0"/>
              <a:t> </a:t>
            </a:r>
            <a:r>
              <a:rPr lang="en-US" sz="2400" dirty="0" err="1"/>
              <a:t>menyaring</a:t>
            </a:r>
            <a:r>
              <a:rPr lang="en-US" sz="2400" dirty="0"/>
              <a:t> </a:t>
            </a:r>
            <a:r>
              <a:rPr lang="en-US" sz="2400" dirty="0" err="1"/>
              <a:t>produk</a:t>
            </a:r>
            <a:r>
              <a:rPr lang="en-US" sz="2400" dirty="0"/>
              <a:t> </a:t>
            </a:r>
            <a:r>
              <a:rPr lang="en-US" sz="2400" dirty="0" err="1"/>
              <a:t>limbah</a:t>
            </a:r>
            <a:r>
              <a:rPr lang="en-US" sz="2400" dirty="0"/>
              <a:t> yang </a:t>
            </a:r>
            <a:r>
              <a:rPr lang="en-US" sz="2400" dirty="0" err="1"/>
              <a:t>dikeluarkan</a:t>
            </a:r>
            <a:r>
              <a:rPr lang="en-US" sz="2400" dirty="0"/>
              <a:t> </a:t>
            </a:r>
            <a:r>
              <a:rPr lang="en-US" sz="2400" dirty="0" err="1"/>
              <a:t>melalui</a:t>
            </a:r>
            <a:r>
              <a:rPr lang="en-US" sz="2400" dirty="0"/>
              <a:t> </a:t>
            </a:r>
            <a:r>
              <a:rPr lang="en-US" sz="2400" dirty="0" err="1"/>
              <a:t>urin</a:t>
            </a:r>
            <a:r>
              <a:rPr lang="en-US" sz="2400" dirty="0"/>
              <a:t>. </a:t>
            </a:r>
            <a:endParaRPr lang="en-US" sz="2400" dirty="0" smtClean="0"/>
          </a:p>
          <a:p>
            <a:endParaRPr lang="en-US" sz="2400" dirty="0"/>
          </a:p>
          <a:p>
            <a:r>
              <a:rPr lang="en-US" sz="2400" dirty="0" err="1"/>
              <a:t>Ketika</a:t>
            </a:r>
            <a:r>
              <a:rPr lang="en-US" sz="2400" dirty="0"/>
              <a:t> </a:t>
            </a:r>
            <a:r>
              <a:rPr lang="en-US" sz="2400" dirty="0" err="1"/>
              <a:t>ginjal</a:t>
            </a:r>
            <a:r>
              <a:rPr lang="en-US" sz="2400" dirty="0"/>
              <a:t> </a:t>
            </a:r>
            <a:r>
              <a:rPr lang="en-US" sz="2400" dirty="0" err="1"/>
              <a:t>tidak</a:t>
            </a:r>
            <a:r>
              <a:rPr lang="en-US" sz="2400" dirty="0"/>
              <a:t> </a:t>
            </a:r>
            <a:r>
              <a:rPr lang="en-US" sz="2400" dirty="0" err="1"/>
              <a:t>berfungsi</a:t>
            </a:r>
            <a:r>
              <a:rPr lang="en-US" sz="2400" dirty="0"/>
              <a:t> </a:t>
            </a:r>
            <a:r>
              <a:rPr lang="en-US" sz="2400" dirty="0" err="1"/>
              <a:t>secara</a:t>
            </a:r>
            <a:r>
              <a:rPr lang="en-US" sz="2400" dirty="0"/>
              <a:t> </a:t>
            </a:r>
            <a:r>
              <a:rPr lang="en-US" sz="2400" dirty="0" err="1" smtClean="0"/>
              <a:t>memadai</a:t>
            </a:r>
            <a:r>
              <a:rPr lang="en-US" sz="2400" dirty="0" smtClean="0"/>
              <a:t>, </a:t>
            </a:r>
            <a:r>
              <a:rPr lang="en-US" sz="2400" dirty="0" err="1" smtClean="0"/>
              <a:t>untuk</a:t>
            </a:r>
            <a:r>
              <a:rPr lang="en-US" sz="2400" dirty="0" smtClean="0"/>
              <a:t> </a:t>
            </a:r>
            <a:r>
              <a:rPr lang="en-US" sz="2400" dirty="0" err="1"/>
              <a:t>mempertahankan</a:t>
            </a:r>
            <a:r>
              <a:rPr lang="en-US" sz="2400" dirty="0"/>
              <a:t> </a:t>
            </a:r>
            <a:r>
              <a:rPr lang="en-US" sz="2400" dirty="0" err="1"/>
              <a:t>hidup</a:t>
            </a:r>
            <a:r>
              <a:rPr lang="en-US" sz="2400" dirty="0"/>
              <a:t> </a:t>
            </a:r>
            <a:r>
              <a:rPr lang="en-US" sz="2400" dirty="0" err="1" smtClean="0"/>
              <a:t>pasien</a:t>
            </a:r>
            <a:r>
              <a:rPr lang="en-US" sz="2400" dirty="0" smtClean="0"/>
              <a:t> </a:t>
            </a:r>
            <a:r>
              <a:rPr lang="en-US" sz="2400" dirty="0" err="1"/>
              <a:t>harus</a:t>
            </a:r>
            <a:r>
              <a:rPr lang="en-US" sz="2400" dirty="0"/>
              <a:t> </a:t>
            </a:r>
            <a:r>
              <a:rPr lang="en-US" sz="2400" dirty="0" err="1"/>
              <a:t>menjalani</a:t>
            </a:r>
            <a:r>
              <a:rPr lang="en-US" sz="2400" dirty="0"/>
              <a:t> </a:t>
            </a:r>
            <a:r>
              <a:rPr lang="en-US" sz="2400" dirty="0" err="1" smtClean="0"/>
              <a:t>transplantasi</a:t>
            </a:r>
            <a:r>
              <a:rPr lang="en-US" sz="2400" dirty="0"/>
              <a:t>,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mengembalikan</a:t>
            </a:r>
            <a:r>
              <a:rPr lang="en-US" sz="2400" dirty="0"/>
              <a:t> </a:t>
            </a:r>
            <a:r>
              <a:rPr lang="en-US" sz="2400" dirty="0" err="1"/>
              <a:t>fungsi</a:t>
            </a:r>
            <a:r>
              <a:rPr lang="en-US" sz="2400" dirty="0"/>
              <a:t> yang </a:t>
            </a:r>
            <a:r>
              <a:rPr lang="en-US" sz="2400" dirty="0" err="1"/>
              <a:t>dilakukan</a:t>
            </a:r>
            <a:r>
              <a:rPr lang="en-US" sz="2400" dirty="0"/>
              <a:t> </a:t>
            </a:r>
            <a:r>
              <a:rPr lang="en-US" sz="2400" dirty="0" err="1"/>
              <a:t>oleh</a:t>
            </a:r>
            <a:r>
              <a:rPr lang="en-US" sz="2400" dirty="0"/>
              <a:t> </a:t>
            </a:r>
            <a:r>
              <a:rPr lang="en-US" sz="2400" dirty="0" err="1"/>
              <a:t>ginjal</a:t>
            </a:r>
            <a:r>
              <a:rPr lang="en-US" sz="2400" dirty="0"/>
              <a:t> yang </a:t>
            </a:r>
            <a:r>
              <a:rPr lang="en-US" sz="2400" dirty="0" err="1"/>
              <a:t>gagal</a:t>
            </a:r>
            <a:r>
              <a:rPr lang="en-US" sz="2400" dirty="0" smtClean="0"/>
              <a:t>.</a:t>
            </a:r>
          </a:p>
          <a:p>
            <a:endParaRPr lang="en-US" sz="2400" dirty="0"/>
          </a:p>
          <a:p>
            <a:r>
              <a:rPr lang="en-US" sz="2400" dirty="0"/>
              <a:t>ESRD </a:t>
            </a:r>
            <a:r>
              <a:rPr lang="en-US" sz="2400" dirty="0" err="1"/>
              <a:t>disebabkan</a:t>
            </a:r>
            <a:r>
              <a:rPr lang="en-US" sz="2400" dirty="0"/>
              <a:t> </a:t>
            </a:r>
            <a:r>
              <a:rPr lang="en-US" sz="2400" dirty="0" err="1"/>
              <a:t>oleh</a:t>
            </a:r>
            <a:r>
              <a:rPr lang="en-US" sz="2400" dirty="0"/>
              <a:t> </a:t>
            </a:r>
            <a:r>
              <a:rPr lang="en-US" sz="2400" dirty="0" err="1"/>
              <a:t>penyakit</a:t>
            </a:r>
            <a:r>
              <a:rPr lang="en-US" sz="2400" dirty="0"/>
              <a:t> </a:t>
            </a:r>
            <a:r>
              <a:rPr lang="en-US" sz="2400" dirty="0" err="1"/>
              <a:t>atau</a:t>
            </a:r>
            <a:r>
              <a:rPr lang="en-US" sz="2400" dirty="0"/>
              <a:t> trauma yang </a:t>
            </a:r>
            <a:r>
              <a:rPr lang="en-US" sz="2400" dirty="0" err="1"/>
              <a:t>merusak</a:t>
            </a:r>
            <a:r>
              <a:rPr lang="en-US" sz="2400" dirty="0"/>
              <a:t> </a:t>
            </a:r>
            <a:r>
              <a:rPr lang="en-US" sz="2400" dirty="0" err="1"/>
              <a:t>ginjal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merusak</a:t>
            </a:r>
            <a:r>
              <a:rPr lang="en-US" sz="2400" dirty="0"/>
              <a:t> </a:t>
            </a:r>
            <a:r>
              <a:rPr lang="en-US" sz="2400" dirty="0" err="1"/>
              <a:t>fungsinya</a:t>
            </a:r>
            <a:r>
              <a:rPr lang="en-US" sz="2400" dirty="0"/>
              <a:t>. </a:t>
            </a:r>
            <a:r>
              <a:rPr lang="en-US" sz="2400" dirty="0" err="1"/>
              <a:t>Meski</a:t>
            </a:r>
            <a:r>
              <a:rPr lang="en-US" sz="2400" dirty="0"/>
              <a:t> </a:t>
            </a:r>
            <a:r>
              <a:rPr lang="en-US" sz="2400" dirty="0" err="1"/>
              <a:t>ada</a:t>
            </a:r>
            <a:r>
              <a:rPr lang="en-US" sz="2400" dirty="0"/>
              <a:t> </a:t>
            </a:r>
            <a:r>
              <a:rPr lang="en-US" sz="2400" dirty="0" err="1"/>
              <a:t>dua</a:t>
            </a:r>
            <a:r>
              <a:rPr lang="en-US" sz="2400" dirty="0"/>
              <a:t> </a:t>
            </a:r>
            <a:r>
              <a:rPr lang="en-US" sz="2400" dirty="0" err="1"/>
              <a:t>ginjal</a:t>
            </a:r>
            <a:r>
              <a:rPr lang="en-US" sz="2400" dirty="0"/>
              <a:t>, </a:t>
            </a:r>
            <a:r>
              <a:rPr lang="en-US" sz="2400" dirty="0" err="1"/>
              <a:t>itu</a:t>
            </a:r>
            <a:r>
              <a:rPr lang="en-US" sz="2400" dirty="0"/>
              <a:t> </a:t>
            </a:r>
            <a:r>
              <a:rPr lang="en-US" sz="2400" dirty="0" err="1"/>
              <a:t>memungkinkan</a:t>
            </a:r>
            <a:r>
              <a:rPr lang="en-US" sz="2400" dirty="0"/>
              <a:t> </a:t>
            </a:r>
            <a:r>
              <a:rPr lang="en-US" sz="2400" dirty="0" err="1"/>
              <a:t>memiliki</a:t>
            </a:r>
            <a:r>
              <a:rPr lang="en-US" sz="2400" dirty="0"/>
              <a:t> </a:t>
            </a:r>
            <a:r>
              <a:rPr lang="en-US" sz="2400" dirty="0" err="1"/>
              <a:t>fungsi</a:t>
            </a:r>
            <a:r>
              <a:rPr lang="en-US" sz="2400" dirty="0"/>
              <a:t> </a:t>
            </a:r>
            <a:r>
              <a:rPr lang="en-US" sz="2400" dirty="0" err="1"/>
              <a:t>ginjal</a:t>
            </a:r>
            <a:r>
              <a:rPr lang="en-US" sz="2400" dirty="0"/>
              <a:t> yang </a:t>
            </a:r>
            <a:r>
              <a:rPr lang="en-US" sz="2400" dirty="0" err="1"/>
              <a:t>memadai</a:t>
            </a:r>
            <a:r>
              <a:rPr lang="en-US" sz="2400" dirty="0"/>
              <a:t> </a:t>
            </a:r>
            <a:r>
              <a:rPr lang="en-US" sz="2400" dirty="0" err="1"/>
              <a:t>hanya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satu</a:t>
            </a:r>
            <a:r>
              <a:rPr lang="en-US" sz="2400" dirty="0"/>
              <a:t> </a:t>
            </a:r>
            <a:r>
              <a:rPr lang="en-US" sz="2400" dirty="0" err="1"/>
              <a:t>ginjal</a:t>
            </a:r>
            <a:r>
              <a:rPr lang="en-US" sz="2400" dirty="0"/>
              <a:t>. 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8990924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Renal Social Worker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625609"/>
          </a:xfrm>
        </p:spPr>
        <p:txBody>
          <a:bodyPr>
            <a:noAutofit/>
          </a:bodyPr>
          <a:lstStyle/>
          <a:p>
            <a:r>
              <a:rPr lang="en-US" sz="2400" dirty="0" err="1" smtClean="0"/>
              <a:t>Tahap</a:t>
            </a:r>
            <a:r>
              <a:rPr lang="en-US" sz="2400" dirty="0" smtClean="0"/>
              <a:t> </a:t>
            </a:r>
            <a:r>
              <a:rPr lang="en-US" sz="2400" dirty="0" err="1"/>
              <a:t>krisis</a:t>
            </a:r>
            <a:r>
              <a:rPr lang="en-US" sz="2400" dirty="0"/>
              <a:t> </a:t>
            </a:r>
            <a:r>
              <a:rPr lang="en-US" sz="2400" dirty="0" err="1"/>
              <a:t>adalah</a:t>
            </a:r>
            <a:r>
              <a:rPr lang="en-US" sz="2400" dirty="0"/>
              <a:t> </a:t>
            </a:r>
            <a:r>
              <a:rPr lang="en-US" sz="2400" dirty="0" err="1"/>
              <a:t>saat</a:t>
            </a:r>
            <a:r>
              <a:rPr lang="en-US" sz="2400" dirty="0"/>
              <a:t> </a:t>
            </a:r>
            <a:r>
              <a:rPr lang="en-US" sz="2400" dirty="0" err="1"/>
              <a:t>pasien</a:t>
            </a:r>
            <a:r>
              <a:rPr lang="en-US" sz="2400" dirty="0"/>
              <a:t> </a:t>
            </a:r>
            <a:r>
              <a:rPr lang="en-US" sz="2400" dirty="0" err="1"/>
              <a:t>pertama</a:t>
            </a:r>
            <a:r>
              <a:rPr lang="en-US" sz="2400" dirty="0"/>
              <a:t> kali </a:t>
            </a:r>
            <a:r>
              <a:rPr lang="en-US" sz="2400" dirty="0" err="1"/>
              <a:t>menyadari</a:t>
            </a:r>
            <a:r>
              <a:rPr lang="en-US" sz="2400" dirty="0"/>
              <a:t> </a:t>
            </a:r>
            <a:r>
              <a:rPr lang="en-US" sz="2400" dirty="0" err="1"/>
              <a:t>dirinya</a:t>
            </a:r>
            <a:r>
              <a:rPr lang="en-US" sz="2400" dirty="0"/>
              <a:t> </a:t>
            </a:r>
            <a:r>
              <a:rPr lang="en-US" sz="2400" dirty="0" err="1"/>
              <a:t>memiliki</a:t>
            </a:r>
            <a:r>
              <a:rPr lang="en-US" sz="2400" dirty="0"/>
              <a:t> </a:t>
            </a:r>
            <a:r>
              <a:rPr lang="en-US" sz="2400" dirty="0" err="1" smtClean="0"/>
              <a:t>gejala</a:t>
            </a:r>
            <a:r>
              <a:rPr lang="en-US" sz="2400" dirty="0" smtClean="0"/>
              <a:t>, </a:t>
            </a:r>
            <a:r>
              <a:rPr lang="en-US" sz="2400" dirty="0" err="1" smtClean="0"/>
              <a:t>saat</a:t>
            </a:r>
            <a:r>
              <a:rPr lang="en-US" sz="2400" dirty="0" smtClean="0"/>
              <a:t> </a:t>
            </a:r>
            <a:r>
              <a:rPr lang="en-US" sz="2400" dirty="0"/>
              <a:t>diagnosis, </a:t>
            </a:r>
            <a:r>
              <a:rPr lang="en-US" sz="2400" dirty="0" err="1"/>
              <a:t>pengobatan</a:t>
            </a:r>
            <a:r>
              <a:rPr lang="en-US" sz="2400" dirty="0"/>
              <a:t> </a:t>
            </a:r>
            <a:r>
              <a:rPr lang="en-US" sz="2400" dirty="0" err="1"/>
              <a:t>awal</a:t>
            </a:r>
            <a:r>
              <a:rPr lang="en-US" sz="2400" dirty="0"/>
              <a:t>,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tindak</a:t>
            </a:r>
            <a:r>
              <a:rPr lang="en-US" sz="2400" dirty="0"/>
              <a:t> </a:t>
            </a:r>
            <a:r>
              <a:rPr lang="en-US" sz="2400" dirty="0" err="1"/>
              <a:t>lanjut</a:t>
            </a:r>
            <a:r>
              <a:rPr lang="en-US" sz="2400" dirty="0"/>
              <a:t> </a:t>
            </a:r>
            <a:r>
              <a:rPr lang="en-US" sz="2400" dirty="0" err="1"/>
              <a:t>dimulai</a:t>
            </a:r>
            <a:r>
              <a:rPr lang="en-US" sz="2400" dirty="0" smtClean="0"/>
              <a:t>.</a:t>
            </a:r>
          </a:p>
          <a:p>
            <a:endParaRPr lang="en-US" sz="2400" dirty="0"/>
          </a:p>
          <a:p>
            <a:r>
              <a:rPr lang="en-US" sz="2400" dirty="0" err="1"/>
              <a:t>Ini</a:t>
            </a:r>
            <a:r>
              <a:rPr lang="en-US" sz="2400" dirty="0"/>
              <a:t> </a:t>
            </a:r>
            <a:r>
              <a:rPr lang="en-US" sz="2400" dirty="0" err="1"/>
              <a:t>adalah</a:t>
            </a:r>
            <a:r>
              <a:rPr lang="en-US" sz="2400" dirty="0"/>
              <a:t> </a:t>
            </a:r>
            <a:r>
              <a:rPr lang="en-US" sz="2400" dirty="0" err="1"/>
              <a:t>masa</a:t>
            </a:r>
            <a:r>
              <a:rPr lang="en-US" sz="2400" dirty="0"/>
              <a:t> </a:t>
            </a:r>
            <a:r>
              <a:rPr lang="en-US" sz="2400" dirty="0" smtClean="0"/>
              <a:t>stress, </a:t>
            </a:r>
            <a:r>
              <a:rPr lang="en-US" sz="2400" dirty="0" err="1"/>
              <a:t>kecemasan</a:t>
            </a:r>
            <a:r>
              <a:rPr lang="en-US" sz="2400" dirty="0"/>
              <a:t>,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ketakutan</a:t>
            </a:r>
            <a:r>
              <a:rPr lang="en-US" sz="2400" dirty="0"/>
              <a:t> </a:t>
            </a:r>
            <a:r>
              <a:rPr lang="en-US" sz="2400" dirty="0" err="1"/>
              <a:t>saat</a:t>
            </a:r>
            <a:r>
              <a:rPr lang="en-US" sz="2400" dirty="0"/>
              <a:t> </a:t>
            </a:r>
            <a:r>
              <a:rPr lang="en-US" sz="2400" dirty="0" err="1"/>
              <a:t>pilihan</a:t>
            </a:r>
            <a:r>
              <a:rPr lang="en-US" sz="2400" dirty="0"/>
              <a:t> </a:t>
            </a:r>
            <a:r>
              <a:rPr lang="en-US" sz="2400" dirty="0" err="1"/>
              <a:t>pengobatan</a:t>
            </a:r>
            <a:r>
              <a:rPr lang="en-US" sz="2400" dirty="0"/>
              <a:t> </a:t>
            </a:r>
            <a:r>
              <a:rPr lang="en-US" sz="2400" dirty="0" err="1"/>
              <a:t>dimulai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terungkap</a:t>
            </a:r>
            <a:r>
              <a:rPr lang="en-US" sz="2400" dirty="0"/>
              <a:t>; </a:t>
            </a:r>
            <a:r>
              <a:rPr lang="en-US" sz="2400" dirty="0" err="1"/>
              <a:t>pada</a:t>
            </a:r>
            <a:r>
              <a:rPr lang="en-US" sz="2400" dirty="0"/>
              <a:t> </a:t>
            </a:r>
            <a:r>
              <a:rPr lang="en-US" sz="2400" dirty="0" err="1"/>
              <a:t>saat</a:t>
            </a:r>
            <a:r>
              <a:rPr lang="en-US" sz="2400" dirty="0"/>
              <a:t> yang </a:t>
            </a:r>
            <a:r>
              <a:rPr lang="en-US" sz="2400" dirty="0" err="1"/>
              <a:t>sama</a:t>
            </a:r>
            <a:r>
              <a:rPr lang="en-US" sz="2400" dirty="0"/>
              <a:t>, </a:t>
            </a:r>
            <a:r>
              <a:rPr lang="en-US" sz="2400" dirty="0" err="1"/>
              <a:t>masalah</a:t>
            </a:r>
            <a:r>
              <a:rPr lang="en-US" sz="2400" dirty="0"/>
              <a:t> </a:t>
            </a:r>
            <a:r>
              <a:rPr lang="en-US" sz="2400" dirty="0" err="1"/>
              <a:t>fisik</a:t>
            </a:r>
            <a:r>
              <a:rPr lang="en-US" sz="2400" dirty="0"/>
              <a:t> </a:t>
            </a:r>
            <a:r>
              <a:rPr lang="en-US" sz="2400" dirty="0" err="1"/>
              <a:t>muncul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penyesuaian</a:t>
            </a:r>
            <a:r>
              <a:rPr lang="en-US" sz="2400" dirty="0"/>
              <a:t> </a:t>
            </a:r>
            <a:r>
              <a:rPr lang="en-US" sz="2400" dirty="0" err="1"/>
              <a:t>terhadapnya</a:t>
            </a:r>
            <a:r>
              <a:rPr lang="en-US" sz="2400" dirty="0"/>
              <a:t> </a:t>
            </a:r>
            <a:r>
              <a:rPr lang="en-US" sz="2400" dirty="0" err="1"/>
              <a:t>menekan</a:t>
            </a:r>
            <a:r>
              <a:rPr lang="en-US" sz="2400" dirty="0"/>
              <a:t> </a:t>
            </a:r>
            <a:r>
              <a:rPr lang="en-US" sz="2400" dirty="0" err="1"/>
              <a:t>pasien</a:t>
            </a:r>
            <a:r>
              <a:rPr lang="en-US" sz="2400" dirty="0"/>
              <a:t>. </a:t>
            </a:r>
            <a:endParaRPr lang="en-US" sz="2400" dirty="0" smtClean="0"/>
          </a:p>
          <a:p>
            <a:endParaRPr lang="en-US" sz="2400" dirty="0"/>
          </a:p>
          <a:p>
            <a:r>
              <a:rPr lang="en-US" sz="2400" dirty="0" err="1" smtClean="0"/>
              <a:t>Tahap</a:t>
            </a:r>
            <a:r>
              <a:rPr lang="en-US" sz="2400" dirty="0" smtClean="0"/>
              <a:t> </a:t>
            </a:r>
            <a:r>
              <a:rPr lang="en-US" sz="2400" dirty="0" err="1"/>
              <a:t>kronis</a:t>
            </a:r>
            <a:r>
              <a:rPr lang="en-US" sz="2400" dirty="0"/>
              <a:t> </a:t>
            </a:r>
            <a:r>
              <a:rPr lang="en-US" sz="2400" dirty="0" err="1"/>
              <a:t>terjadi</a:t>
            </a:r>
            <a:r>
              <a:rPr lang="en-US" sz="2400" dirty="0"/>
              <a:t> </a:t>
            </a:r>
            <a:r>
              <a:rPr lang="en-US" sz="2400" dirty="0" err="1"/>
              <a:t>setelah</a:t>
            </a:r>
            <a:r>
              <a:rPr lang="en-US" sz="2400" dirty="0"/>
              <a:t> </a:t>
            </a:r>
            <a:r>
              <a:rPr lang="en-US" sz="2400" dirty="0" err="1"/>
              <a:t>diagnosa</a:t>
            </a:r>
            <a:r>
              <a:rPr lang="en-US" sz="2400" dirty="0"/>
              <a:t> </a:t>
            </a:r>
            <a:r>
              <a:rPr lang="en-US" sz="2400" dirty="0" err="1"/>
              <a:t>awal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pengobatan</a:t>
            </a:r>
            <a:r>
              <a:rPr lang="en-US" sz="2400" dirty="0"/>
              <a:t>, </a:t>
            </a:r>
            <a:r>
              <a:rPr lang="en-US" sz="2400" dirty="0" err="1"/>
              <a:t>sekaligus</a:t>
            </a:r>
            <a:r>
              <a:rPr lang="en-US" sz="2400" dirty="0"/>
              <a:t> </a:t>
            </a:r>
            <a:r>
              <a:rPr lang="en-US" sz="2400" dirty="0" err="1"/>
              <a:t>pasien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keluarga</a:t>
            </a:r>
            <a:r>
              <a:rPr lang="en-US" sz="2400" dirty="0"/>
              <a:t> </a:t>
            </a:r>
            <a:r>
              <a:rPr lang="en-US" sz="2400" dirty="0" err="1"/>
              <a:t>mulai</a:t>
            </a:r>
            <a:r>
              <a:rPr lang="en-US" sz="2400" dirty="0"/>
              <a:t> </a:t>
            </a:r>
            <a:r>
              <a:rPr lang="en-US" sz="2400" dirty="0" err="1"/>
              <a:t>menyadari</a:t>
            </a:r>
            <a:r>
              <a:rPr lang="en-US" sz="2400" dirty="0"/>
              <a:t> </a:t>
            </a:r>
            <a:r>
              <a:rPr lang="en-US" sz="2400" dirty="0" err="1"/>
              <a:t>kenyataan</a:t>
            </a:r>
            <a:r>
              <a:rPr lang="en-US" sz="2400" dirty="0"/>
              <a:t> </a:t>
            </a:r>
            <a:r>
              <a:rPr lang="en-US" sz="2400" dirty="0" err="1"/>
              <a:t>bahwa</a:t>
            </a:r>
            <a:r>
              <a:rPr lang="en-US" sz="2400" dirty="0"/>
              <a:t> </a:t>
            </a:r>
            <a:r>
              <a:rPr lang="en-US" sz="2400" dirty="0" err="1"/>
              <a:t>ini</a:t>
            </a:r>
            <a:r>
              <a:rPr lang="en-US" sz="2400" dirty="0"/>
              <a:t> </a:t>
            </a:r>
            <a:r>
              <a:rPr lang="en-US" sz="2400" dirty="0" err="1"/>
              <a:t>adalah</a:t>
            </a:r>
            <a:r>
              <a:rPr lang="en-US" sz="2400" dirty="0"/>
              <a:t> </a:t>
            </a:r>
            <a:r>
              <a:rPr lang="en-US" sz="2400" dirty="0" err="1"/>
              <a:t>jangka</a:t>
            </a:r>
            <a:r>
              <a:rPr lang="en-US" sz="2400" dirty="0"/>
              <a:t> </a:t>
            </a:r>
            <a:r>
              <a:rPr lang="en-US" sz="2400" dirty="0" err="1" smtClean="0"/>
              <a:t>panjang</a:t>
            </a:r>
            <a:r>
              <a:rPr lang="en-US" sz="2400" dirty="0"/>
              <a:t> </a:t>
            </a:r>
            <a:r>
              <a:rPr lang="en-US" sz="2400" dirty="0" err="1" smtClean="0"/>
              <a:t>berdampak</a:t>
            </a:r>
            <a:r>
              <a:rPr lang="en-US" sz="2400" dirty="0" smtClean="0"/>
              <a:t> </a:t>
            </a:r>
            <a:r>
              <a:rPr lang="en-US" sz="2400" dirty="0" err="1" smtClean="0"/>
              <a:t>pada</a:t>
            </a:r>
            <a:r>
              <a:rPr lang="en-US" sz="2400" dirty="0"/>
              <a:t> </a:t>
            </a:r>
            <a:r>
              <a:rPr lang="en-US" sz="2400" dirty="0" err="1" smtClean="0"/>
              <a:t>kemampuan</a:t>
            </a:r>
            <a:r>
              <a:rPr lang="en-US" sz="2400" dirty="0" smtClean="0"/>
              <a:t> </a:t>
            </a:r>
            <a:r>
              <a:rPr lang="en-US" sz="2400" dirty="0" err="1"/>
              <a:t>mereka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mengontrol</a:t>
            </a:r>
            <a:r>
              <a:rPr lang="en-US" sz="2400" dirty="0"/>
              <a:t> </a:t>
            </a:r>
            <a:r>
              <a:rPr lang="en-US" sz="2400" dirty="0" err="1"/>
              <a:t>kualitas</a:t>
            </a:r>
            <a:r>
              <a:rPr lang="en-US" sz="2400" dirty="0"/>
              <a:t> </a:t>
            </a:r>
            <a:r>
              <a:rPr lang="en-US" sz="2400" dirty="0" err="1"/>
              <a:t>hidup</a:t>
            </a:r>
            <a:r>
              <a:rPr lang="en-US" sz="2400" dirty="0"/>
              <a:t> </a:t>
            </a:r>
            <a:r>
              <a:rPr lang="en-US" sz="2400" dirty="0" err="1" smtClean="0"/>
              <a:t>tantangan</a:t>
            </a:r>
            <a:r>
              <a:rPr lang="en-US" sz="2400" dirty="0" smtClean="0"/>
              <a:t> </a:t>
            </a:r>
            <a:r>
              <a:rPr lang="en-US" sz="2400" dirty="0" err="1"/>
              <a:t>bagi</a:t>
            </a:r>
            <a:r>
              <a:rPr lang="en-US" sz="2400" dirty="0"/>
              <a:t> </a:t>
            </a:r>
            <a:r>
              <a:rPr lang="en-US" sz="2400" dirty="0" err="1"/>
              <a:t>pasien</a:t>
            </a:r>
            <a:endParaRPr lang="en-US" sz="2400" dirty="0"/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09415086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Renal Social Worker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625609"/>
          </a:xfrm>
        </p:spPr>
        <p:txBody>
          <a:bodyPr>
            <a:noAutofit/>
          </a:bodyPr>
          <a:lstStyle/>
          <a:p>
            <a:r>
              <a:rPr lang="en-US" sz="2400" dirty="0" err="1"/>
              <a:t>Secara</a:t>
            </a:r>
            <a:r>
              <a:rPr lang="en-US" sz="2400" dirty="0"/>
              <a:t> </a:t>
            </a:r>
            <a:r>
              <a:rPr lang="en-US" sz="2400" dirty="0" err="1"/>
              <a:t>umum</a:t>
            </a:r>
            <a:r>
              <a:rPr lang="en-US" sz="2400" dirty="0"/>
              <a:t>, </a:t>
            </a:r>
            <a:r>
              <a:rPr lang="en-US" sz="2400" dirty="0" err="1"/>
              <a:t>merawat</a:t>
            </a:r>
            <a:r>
              <a:rPr lang="en-US" sz="2400" dirty="0"/>
              <a:t> </a:t>
            </a:r>
            <a:r>
              <a:rPr lang="en-US" sz="2400" dirty="0" err="1"/>
              <a:t>seseorang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penyakit</a:t>
            </a:r>
            <a:r>
              <a:rPr lang="en-US" sz="2400" dirty="0"/>
              <a:t> </a:t>
            </a:r>
            <a:r>
              <a:rPr lang="en-US" sz="2400" dirty="0" err="1"/>
              <a:t>kronis</a:t>
            </a:r>
            <a:r>
              <a:rPr lang="en-US" sz="2400" dirty="0"/>
              <a:t> </a:t>
            </a:r>
            <a:r>
              <a:rPr lang="en-US" sz="2400" dirty="0" err="1"/>
              <a:t>sangat</a:t>
            </a:r>
            <a:r>
              <a:rPr lang="en-US" sz="2400" dirty="0"/>
              <a:t> </a:t>
            </a:r>
            <a:r>
              <a:rPr lang="en-US" sz="2400" dirty="0" err="1"/>
              <a:t>mempengaruhi</a:t>
            </a:r>
            <a:r>
              <a:rPr lang="en-US" sz="2400" dirty="0"/>
              <a:t> </a:t>
            </a:r>
            <a:r>
              <a:rPr lang="en-US" sz="2400" dirty="0" err="1"/>
              <a:t>psikologis</a:t>
            </a:r>
            <a:r>
              <a:rPr lang="en-US" sz="2400" dirty="0"/>
              <a:t> </a:t>
            </a:r>
            <a:r>
              <a:rPr lang="en-US" sz="2400" dirty="0" err="1" smtClean="0"/>
              <a:t>pengasuh</a:t>
            </a:r>
            <a:r>
              <a:rPr lang="en-US" sz="2400" dirty="0"/>
              <a:t>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/>
              <a:t>kesejahteraan</a:t>
            </a:r>
            <a:r>
              <a:rPr lang="en-US" sz="2400" dirty="0"/>
              <a:t> </a:t>
            </a:r>
            <a:r>
              <a:rPr lang="en-US" sz="2400" dirty="0" err="1"/>
              <a:t>fisik</a:t>
            </a:r>
            <a:r>
              <a:rPr lang="en-US" sz="2400" dirty="0"/>
              <a:t>. </a:t>
            </a:r>
            <a:endParaRPr lang="en-US" sz="2400" dirty="0" smtClean="0"/>
          </a:p>
          <a:p>
            <a:endParaRPr lang="en-US" sz="2400" dirty="0"/>
          </a:p>
          <a:p>
            <a:r>
              <a:rPr lang="en-US" sz="2400" dirty="0"/>
              <a:t>Tingkat </a:t>
            </a:r>
            <a:r>
              <a:rPr lang="en-US" sz="2400" dirty="0" err="1"/>
              <a:t>kelelahan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tekanan</a:t>
            </a:r>
            <a:r>
              <a:rPr lang="en-US" sz="2400" dirty="0"/>
              <a:t> </a:t>
            </a:r>
            <a:r>
              <a:rPr lang="en-US" sz="2400" dirty="0" err="1" smtClean="0"/>
              <a:t>mengharuskan</a:t>
            </a:r>
            <a:r>
              <a:rPr lang="en-US" sz="2400" dirty="0" smtClean="0"/>
              <a:t> </a:t>
            </a:r>
            <a:r>
              <a:rPr lang="en-US" sz="2400" dirty="0" err="1"/>
              <a:t>pengasuh</a:t>
            </a:r>
            <a:r>
              <a:rPr lang="en-US" sz="2400" dirty="0"/>
              <a:t> </a:t>
            </a:r>
            <a:r>
              <a:rPr lang="en-US" sz="2400" dirty="0" err="1"/>
              <a:t>memikul</a:t>
            </a:r>
            <a:r>
              <a:rPr lang="en-US" sz="2400" dirty="0"/>
              <a:t> </a:t>
            </a:r>
            <a:r>
              <a:rPr lang="en-US" sz="2400" dirty="0" err="1"/>
              <a:t>tanggung</a:t>
            </a:r>
            <a:r>
              <a:rPr lang="en-US" sz="2400" dirty="0"/>
              <a:t> </a:t>
            </a:r>
            <a:r>
              <a:rPr lang="en-US" sz="2400" dirty="0" err="1" smtClean="0"/>
              <a:t>jawab</a:t>
            </a:r>
            <a:r>
              <a:rPr lang="en-US" sz="2400" dirty="0" smtClean="0"/>
              <a:t>. </a:t>
            </a:r>
          </a:p>
          <a:p>
            <a:endParaRPr lang="en-US" sz="2400" dirty="0"/>
          </a:p>
          <a:p>
            <a:r>
              <a:rPr lang="en-US" sz="2400" dirty="0" err="1" smtClean="0"/>
              <a:t>Pengasuh</a:t>
            </a:r>
            <a:r>
              <a:rPr lang="en-US" sz="2400" dirty="0" smtClean="0"/>
              <a:t> </a:t>
            </a:r>
            <a:r>
              <a:rPr lang="en-US" sz="2400" dirty="0" err="1"/>
              <a:t>harus</a:t>
            </a:r>
            <a:r>
              <a:rPr lang="en-US" sz="2400" dirty="0"/>
              <a:t> </a:t>
            </a:r>
            <a:r>
              <a:rPr lang="en-US" sz="2400" dirty="0" err="1"/>
              <a:t>menghadapi</a:t>
            </a:r>
            <a:r>
              <a:rPr lang="en-US" sz="2400" dirty="0"/>
              <a:t> </a:t>
            </a:r>
            <a:r>
              <a:rPr lang="en-US" sz="2400" dirty="0" err="1"/>
              <a:t>kerasnya</a:t>
            </a:r>
            <a:r>
              <a:rPr lang="en-US" sz="2400" dirty="0"/>
              <a:t> </a:t>
            </a:r>
            <a:r>
              <a:rPr lang="en-US" sz="2400" dirty="0" err="1"/>
              <a:t>pengobatan</a:t>
            </a:r>
            <a:r>
              <a:rPr lang="en-US" sz="2400" dirty="0"/>
              <a:t>: </a:t>
            </a:r>
            <a:r>
              <a:rPr lang="en-US" sz="2400" dirty="0" err="1"/>
              <a:t>memastikan</a:t>
            </a:r>
            <a:r>
              <a:rPr lang="en-US" sz="2400" dirty="0"/>
              <a:t> </a:t>
            </a:r>
            <a:r>
              <a:rPr lang="en-US" sz="2400" dirty="0" err="1"/>
              <a:t>pasien</a:t>
            </a:r>
            <a:r>
              <a:rPr lang="en-US" sz="2400" dirty="0"/>
              <a:t> </a:t>
            </a:r>
            <a:r>
              <a:rPr lang="en-US" sz="2400" dirty="0" err="1"/>
              <a:t>mendapatkan</a:t>
            </a:r>
            <a:r>
              <a:rPr lang="en-US" sz="2400" dirty="0"/>
              <a:t> </a:t>
            </a:r>
            <a:r>
              <a:rPr lang="en-US" sz="2400" dirty="0" err="1"/>
              <a:t>pengobatan</a:t>
            </a:r>
            <a:r>
              <a:rPr lang="en-US" sz="2400" dirty="0"/>
              <a:t>, </a:t>
            </a:r>
            <a:r>
              <a:rPr lang="en-US" sz="2400" dirty="0" err="1"/>
              <a:t>membuat</a:t>
            </a:r>
            <a:r>
              <a:rPr lang="en-US" sz="2400" dirty="0"/>
              <a:t> </a:t>
            </a:r>
            <a:r>
              <a:rPr lang="en-US" sz="2400" dirty="0" err="1"/>
              <a:t>perawatan</a:t>
            </a:r>
            <a:r>
              <a:rPr lang="en-US" sz="2400" dirty="0"/>
              <a:t> </a:t>
            </a:r>
            <a:r>
              <a:rPr lang="en-US" sz="2400" dirty="0" err="1"/>
              <a:t>akomodasi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diet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pembatasan</a:t>
            </a:r>
            <a:r>
              <a:rPr lang="en-US" sz="2400" dirty="0"/>
              <a:t> </a:t>
            </a:r>
            <a:r>
              <a:rPr lang="en-US" sz="2400" dirty="0" err="1"/>
              <a:t>cairan</a:t>
            </a:r>
            <a:r>
              <a:rPr lang="en-US" sz="2400" dirty="0"/>
              <a:t>, </a:t>
            </a:r>
            <a:r>
              <a:rPr lang="en-US" sz="2400" dirty="0" err="1" smtClean="0"/>
              <a:t>berurusan</a:t>
            </a:r>
            <a:r>
              <a:rPr lang="en-US" sz="2400" dirty="0" smtClean="0"/>
              <a:t> </a:t>
            </a:r>
            <a:r>
              <a:rPr lang="en-US" sz="2400" dirty="0" err="1" smtClean="0"/>
              <a:t>dengan</a:t>
            </a:r>
            <a:r>
              <a:rPr lang="en-US" sz="2400" dirty="0" smtClean="0"/>
              <a:t> </a:t>
            </a:r>
            <a:r>
              <a:rPr lang="en-US" sz="2400" dirty="0" err="1" smtClean="0"/>
              <a:t>masalah</a:t>
            </a:r>
            <a:r>
              <a:rPr lang="en-US" sz="2400" dirty="0" smtClean="0"/>
              <a:t> </a:t>
            </a:r>
            <a:r>
              <a:rPr lang="en-US" sz="2400" dirty="0" err="1" smtClean="0"/>
              <a:t>akomodasi</a:t>
            </a:r>
            <a:r>
              <a:rPr lang="en-US" sz="2400" dirty="0" smtClean="0"/>
              <a:t> </a:t>
            </a:r>
            <a:r>
              <a:rPr lang="en-US" sz="2400" dirty="0" err="1"/>
              <a:t>finansial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emosional</a:t>
            </a:r>
            <a:endParaRPr lang="en-US" sz="2400" dirty="0"/>
          </a:p>
          <a:p>
            <a:pPr marL="118872" indent="0">
              <a:buNone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7826558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Renal Social Worker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18872" indent="0">
              <a:buNone/>
            </a:pPr>
            <a:r>
              <a:rPr lang="en-US" sz="2400" dirty="0"/>
              <a:t>T</a:t>
            </a:r>
            <a:r>
              <a:rPr lang="en-US" sz="2400" dirty="0" smtClean="0"/>
              <a:t>he </a:t>
            </a:r>
            <a:r>
              <a:rPr lang="en-US" sz="2400" dirty="0"/>
              <a:t>Council of Nephrology Social Workers of the National Kidney </a:t>
            </a:r>
            <a:r>
              <a:rPr lang="en-US" sz="2400"/>
              <a:t>Foundation </a:t>
            </a:r>
            <a:r>
              <a:rPr lang="en-US" sz="2400" smtClean="0"/>
              <a:t>(</a:t>
            </a:r>
            <a:r>
              <a:rPr lang="en-US" sz="2400" dirty="0"/>
              <a:t>2002) </a:t>
            </a:r>
            <a:r>
              <a:rPr lang="en-US" sz="2400" dirty="0" err="1"/>
              <a:t>menjelaskan</a:t>
            </a:r>
            <a:r>
              <a:rPr lang="en-US" sz="2400" dirty="0"/>
              <a:t> </a:t>
            </a:r>
            <a:r>
              <a:rPr lang="en-US" sz="2400" dirty="0" err="1"/>
              <a:t>peran</a:t>
            </a:r>
            <a:r>
              <a:rPr lang="en-US" sz="2400" dirty="0"/>
              <a:t> </a:t>
            </a:r>
            <a:r>
              <a:rPr lang="en-US" sz="2400" dirty="0" err="1"/>
              <a:t>pekerja</a:t>
            </a:r>
            <a:r>
              <a:rPr lang="en-US" sz="2400" dirty="0"/>
              <a:t> </a:t>
            </a:r>
            <a:r>
              <a:rPr lang="en-US" sz="2400" dirty="0" err="1"/>
              <a:t>sosial</a:t>
            </a:r>
            <a:r>
              <a:rPr lang="en-US" sz="2400" dirty="0"/>
              <a:t> </a:t>
            </a:r>
            <a:r>
              <a:rPr lang="en-US" sz="2400" dirty="0" err="1"/>
              <a:t>nefrologi</a:t>
            </a:r>
            <a:r>
              <a:rPr lang="en-US" sz="2400" dirty="0"/>
              <a:t>:</a:t>
            </a:r>
          </a:p>
          <a:p>
            <a:r>
              <a:rPr lang="en-US" sz="2400" dirty="0" err="1"/>
              <a:t>Pelayanan</a:t>
            </a:r>
            <a:r>
              <a:rPr lang="en-US" sz="2400" dirty="0"/>
              <a:t> </a:t>
            </a:r>
            <a:r>
              <a:rPr lang="en-US" sz="2400" dirty="0" err="1"/>
              <a:t>pekerjaan</a:t>
            </a:r>
            <a:r>
              <a:rPr lang="en-US" sz="2400" dirty="0"/>
              <a:t> </a:t>
            </a:r>
            <a:r>
              <a:rPr lang="en-US" sz="2400" dirty="0" err="1"/>
              <a:t>sosial</a:t>
            </a:r>
            <a:r>
              <a:rPr lang="en-US" sz="2400" dirty="0"/>
              <a:t> </a:t>
            </a:r>
            <a:r>
              <a:rPr lang="en-US" sz="2400" dirty="0" err="1"/>
              <a:t>nefrologi</a:t>
            </a:r>
            <a:r>
              <a:rPr lang="en-US" sz="2400" dirty="0"/>
              <a:t> </a:t>
            </a:r>
            <a:r>
              <a:rPr lang="en-US" sz="2400" dirty="0" err="1"/>
              <a:t>mendukung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memaksimalkan</a:t>
            </a:r>
            <a:r>
              <a:rPr lang="en-US" sz="2400" dirty="0"/>
              <a:t> </a:t>
            </a:r>
            <a:r>
              <a:rPr lang="en-US" sz="2400" dirty="0" err="1"/>
              <a:t>fungsi</a:t>
            </a:r>
            <a:r>
              <a:rPr lang="en-US" sz="2400" dirty="0"/>
              <a:t> </a:t>
            </a:r>
            <a:r>
              <a:rPr lang="en-US" sz="2400" dirty="0" err="1"/>
              <a:t>psikososial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penyesuaian</a:t>
            </a:r>
            <a:r>
              <a:rPr lang="en-US" sz="2400" dirty="0"/>
              <a:t> </a:t>
            </a:r>
            <a:r>
              <a:rPr lang="en-US" sz="2400" dirty="0" err="1"/>
              <a:t>penyakit</a:t>
            </a:r>
            <a:r>
              <a:rPr lang="en-US" sz="2400" dirty="0"/>
              <a:t> </a:t>
            </a:r>
            <a:r>
              <a:rPr lang="en-US" sz="2400" dirty="0" err="1"/>
              <a:t>ginjal</a:t>
            </a:r>
            <a:r>
              <a:rPr lang="en-US" sz="2400" dirty="0"/>
              <a:t> </a:t>
            </a:r>
            <a:r>
              <a:rPr lang="en-US" sz="2400" dirty="0" err="1"/>
              <a:t>kronis</a:t>
            </a:r>
            <a:r>
              <a:rPr lang="en-US" sz="2400" dirty="0"/>
              <a:t> </a:t>
            </a:r>
            <a:r>
              <a:rPr lang="en-US" sz="2400" dirty="0" err="1"/>
              <a:t>pasien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keluarganya</a:t>
            </a:r>
            <a:r>
              <a:rPr lang="en-US" sz="2400" dirty="0"/>
              <a:t>. </a:t>
            </a:r>
            <a:endParaRPr lang="en-US" sz="2400" dirty="0" smtClean="0"/>
          </a:p>
          <a:p>
            <a:pPr marL="118872" indent="0">
              <a:buNone/>
            </a:pPr>
            <a:endParaRPr lang="en-US" sz="2400" dirty="0"/>
          </a:p>
          <a:p>
            <a:r>
              <a:rPr lang="en-US" sz="2400" dirty="0" err="1"/>
              <a:t>Pekerja</a:t>
            </a:r>
            <a:r>
              <a:rPr lang="en-US" sz="2400" dirty="0"/>
              <a:t> </a:t>
            </a:r>
            <a:r>
              <a:rPr lang="en-US" sz="2400" dirty="0" err="1"/>
              <a:t>sosial</a:t>
            </a:r>
            <a:r>
              <a:rPr lang="en-US" sz="2400" dirty="0"/>
              <a:t> </a:t>
            </a:r>
            <a:r>
              <a:rPr lang="en-US" sz="2400" dirty="0" err="1"/>
              <a:t>nefrologi</a:t>
            </a:r>
            <a:r>
              <a:rPr lang="en-US" sz="2400" dirty="0"/>
              <a:t> </a:t>
            </a:r>
            <a:r>
              <a:rPr lang="en-US" sz="2400" dirty="0" err="1"/>
              <a:t>merupakan</a:t>
            </a:r>
            <a:r>
              <a:rPr lang="en-US" sz="2400" dirty="0"/>
              <a:t> </a:t>
            </a:r>
            <a:r>
              <a:rPr lang="en-US" sz="2400" dirty="0" err="1"/>
              <a:t>bagian</a:t>
            </a:r>
            <a:r>
              <a:rPr lang="en-US" sz="2400" dirty="0"/>
              <a:t> </a:t>
            </a:r>
            <a:r>
              <a:rPr lang="en-US" sz="2400" dirty="0" err="1"/>
              <a:t>dari</a:t>
            </a:r>
            <a:r>
              <a:rPr lang="en-US" sz="2400" dirty="0"/>
              <a:t> </a:t>
            </a:r>
            <a:r>
              <a:rPr lang="en-US" sz="2400" dirty="0" err="1"/>
              <a:t>tim</a:t>
            </a:r>
            <a:r>
              <a:rPr lang="en-US" sz="2400" dirty="0"/>
              <a:t> </a:t>
            </a:r>
            <a:r>
              <a:rPr lang="en-US" sz="2400" dirty="0" err="1"/>
              <a:t>interdisipliner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memberikan</a:t>
            </a:r>
            <a:r>
              <a:rPr lang="en-US" sz="2400" dirty="0"/>
              <a:t> </a:t>
            </a:r>
            <a:r>
              <a:rPr lang="en-US" sz="2400" dirty="0" err="1"/>
              <a:t>kolaborasi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anggota</a:t>
            </a:r>
            <a:r>
              <a:rPr lang="en-US" sz="2400" dirty="0"/>
              <a:t> </a:t>
            </a:r>
            <a:r>
              <a:rPr lang="en-US" sz="2400" dirty="0" err="1"/>
              <a:t>tim</a:t>
            </a:r>
            <a:r>
              <a:rPr lang="en-US" sz="2400" dirty="0"/>
              <a:t> lain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membantu</a:t>
            </a:r>
            <a:r>
              <a:rPr lang="en-US" sz="2400" dirty="0"/>
              <a:t> </a:t>
            </a:r>
            <a:r>
              <a:rPr lang="en-US" sz="2400" dirty="0" err="1"/>
              <a:t>mereka</a:t>
            </a:r>
            <a:r>
              <a:rPr lang="en-US" sz="2400" dirty="0"/>
              <a:t> </a:t>
            </a:r>
            <a:r>
              <a:rPr lang="en-US" sz="2400" dirty="0" err="1"/>
              <a:t>memahami</a:t>
            </a:r>
            <a:r>
              <a:rPr lang="en-US" sz="2400" dirty="0"/>
              <a:t> </a:t>
            </a:r>
            <a:r>
              <a:rPr lang="en-US" sz="2400" dirty="0" err="1"/>
              <a:t>faktor</a:t>
            </a:r>
            <a:r>
              <a:rPr lang="en-US" sz="2400" dirty="0"/>
              <a:t> </a:t>
            </a:r>
            <a:r>
              <a:rPr lang="en-US" sz="2400" dirty="0" err="1"/>
              <a:t>biopsikososial</a:t>
            </a:r>
            <a:r>
              <a:rPr lang="en-US" sz="2400" dirty="0"/>
              <a:t> yang </a:t>
            </a:r>
            <a:r>
              <a:rPr lang="en-US" sz="2400" dirty="0" err="1"/>
              <a:t>dapat</a:t>
            </a:r>
            <a:r>
              <a:rPr lang="en-US" sz="2400" dirty="0"/>
              <a:t> </a:t>
            </a:r>
            <a:r>
              <a:rPr lang="en-US" sz="2400" dirty="0" err="1"/>
              <a:t>berdampak</a:t>
            </a:r>
            <a:r>
              <a:rPr lang="en-US" sz="2400" dirty="0"/>
              <a:t> </a:t>
            </a:r>
            <a:r>
              <a:rPr lang="en-US" sz="2400" dirty="0" err="1"/>
              <a:t>pada</a:t>
            </a:r>
            <a:r>
              <a:rPr lang="en-US" sz="2400" dirty="0"/>
              <a:t> </a:t>
            </a:r>
            <a:r>
              <a:rPr lang="en-US" sz="2400" dirty="0" err="1"/>
              <a:t>hasil</a:t>
            </a:r>
            <a:r>
              <a:rPr lang="en-US" sz="2400" dirty="0"/>
              <a:t> </a:t>
            </a:r>
            <a:r>
              <a:rPr lang="en-US" sz="2400" dirty="0" err="1"/>
              <a:t>pengobatan</a:t>
            </a:r>
            <a:r>
              <a:rPr lang="en-US" sz="2400" dirty="0"/>
              <a:t>. 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3307440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Renal Social Worker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err="1"/>
              <a:t>Pekerja</a:t>
            </a:r>
            <a:r>
              <a:rPr lang="en-US" sz="2400" dirty="0"/>
              <a:t> </a:t>
            </a:r>
            <a:r>
              <a:rPr lang="en-US" sz="2400" dirty="0" err="1"/>
              <a:t>sosial</a:t>
            </a:r>
            <a:r>
              <a:rPr lang="en-US" sz="2400" dirty="0"/>
              <a:t> </a:t>
            </a:r>
            <a:r>
              <a:rPr lang="en-US" sz="2400" dirty="0" err="1"/>
              <a:t>diposisikan</a:t>
            </a:r>
            <a:r>
              <a:rPr lang="en-US" sz="2400" dirty="0"/>
              <a:t> </a:t>
            </a:r>
            <a:r>
              <a:rPr lang="en-US" sz="2400" dirty="0" err="1" smtClean="0"/>
              <a:t>untuk</a:t>
            </a:r>
            <a:r>
              <a:rPr lang="en-US" sz="2400" dirty="0" smtClean="0"/>
              <a:t> </a:t>
            </a:r>
            <a:r>
              <a:rPr lang="en-US" sz="2400" dirty="0" err="1" smtClean="0"/>
              <a:t>melihat</a:t>
            </a:r>
            <a:r>
              <a:rPr lang="en-US" sz="2400" dirty="0" smtClean="0"/>
              <a:t> </a:t>
            </a:r>
            <a:r>
              <a:rPr lang="en-US" sz="2400" dirty="0" err="1"/>
              <a:t>pasien</a:t>
            </a:r>
            <a:r>
              <a:rPr lang="en-US" sz="2400" dirty="0"/>
              <a:t>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berbagai</a:t>
            </a:r>
            <a:r>
              <a:rPr lang="en-US" sz="2400" dirty="0"/>
              <a:t> </a:t>
            </a:r>
            <a:r>
              <a:rPr lang="en-US" sz="2400" dirty="0" err="1"/>
              <a:t>sistem</a:t>
            </a:r>
            <a:r>
              <a:rPr lang="en-US" sz="2400" dirty="0"/>
              <a:t> </a:t>
            </a:r>
            <a:r>
              <a:rPr lang="en-US" sz="2400" dirty="0" err="1"/>
              <a:t>sosial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berfungsi</a:t>
            </a:r>
            <a:r>
              <a:rPr lang="en-US" sz="2400" dirty="0"/>
              <a:t> </a:t>
            </a:r>
            <a:r>
              <a:rPr lang="en-US" sz="2400" dirty="0" err="1"/>
              <a:t>dari</a:t>
            </a:r>
            <a:r>
              <a:rPr lang="en-US" sz="2400" dirty="0"/>
              <a:t> </a:t>
            </a:r>
            <a:r>
              <a:rPr lang="en-US" sz="2400" dirty="0" err="1"/>
              <a:t>perspektif</a:t>
            </a:r>
            <a:r>
              <a:rPr lang="en-US" sz="2400" dirty="0"/>
              <a:t> orang-</a:t>
            </a:r>
            <a:r>
              <a:rPr lang="en-US" sz="2400" dirty="0" err="1"/>
              <a:t>dalam</a:t>
            </a:r>
            <a:r>
              <a:rPr lang="en-US" sz="2400" dirty="0"/>
              <a:t>-</a:t>
            </a:r>
            <a:r>
              <a:rPr lang="en-US" sz="2400" dirty="0" err="1"/>
              <a:t>lingkungan</a:t>
            </a:r>
            <a:r>
              <a:rPr lang="en-US" sz="2400" dirty="0"/>
              <a:t>. </a:t>
            </a:r>
            <a:endParaRPr lang="en-US" sz="2400" dirty="0" smtClean="0"/>
          </a:p>
          <a:p>
            <a:endParaRPr lang="en-US" sz="2400" dirty="0" smtClean="0"/>
          </a:p>
          <a:p>
            <a:r>
              <a:rPr lang="en-US" sz="2400" dirty="0" err="1" smtClean="0"/>
              <a:t>Pekerja</a:t>
            </a:r>
            <a:r>
              <a:rPr lang="en-US" sz="2400" dirty="0" smtClean="0"/>
              <a:t> </a:t>
            </a:r>
            <a:r>
              <a:rPr lang="en-US" sz="2400" dirty="0" err="1"/>
              <a:t>sosial</a:t>
            </a:r>
            <a:r>
              <a:rPr lang="en-US" sz="2400" dirty="0"/>
              <a:t> </a:t>
            </a:r>
            <a:r>
              <a:rPr lang="en-US" sz="2400" dirty="0" err="1" smtClean="0"/>
              <a:t>dalam</a:t>
            </a:r>
            <a:r>
              <a:rPr lang="en-US" sz="2400" dirty="0" smtClean="0"/>
              <a:t> </a:t>
            </a:r>
            <a:r>
              <a:rPr lang="en-US" sz="2400" dirty="0" err="1" smtClean="0"/>
              <a:t>intervensi</a:t>
            </a:r>
            <a:r>
              <a:rPr lang="en-US" sz="2400" dirty="0" smtClean="0"/>
              <a:t> </a:t>
            </a:r>
            <a:r>
              <a:rPr lang="en-US" sz="2400" dirty="0" err="1" smtClean="0"/>
              <a:t>komunitas</a:t>
            </a:r>
            <a:r>
              <a:rPr lang="en-US" sz="2400" dirty="0"/>
              <a:t> </a:t>
            </a:r>
            <a:r>
              <a:rPr lang="en-US" sz="2400" dirty="0" err="1" smtClean="0"/>
              <a:t>dapat</a:t>
            </a:r>
            <a:r>
              <a:rPr lang="en-US" sz="2400" dirty="0" smtClean="0"/>
              <a:t> </a:t>
            </a:r>
            <a:r>
              <a:rPr lang="en-US" sz="2400" dirty="0" err="1"/>
              <a:t>melibatkan</a:t>
            </a:r>
            <a:r>
              <a:rPr lang="en-US" sz="2400" dirty="0"/>
              <a:t> </a:t>
            </a:r>
            <a:r>
              <a:rPr lang="en-US" sz="2400" dirty="0" err="1"/>
              <a:t>sumber</a:t>
            </a:r>
            <a:r>
              <a:rPr lang="en-US" sz="2400" dirty="0"/>
              <a:t> </a:t>
            </a:r>
            <a:r>
              <a:rPr lang="en-US" sz="2400" dirty="0" err="1"/>
              <a:t>daya</a:t>
            </a:r>
            <a:r>
              <a:rPr lang="en-US" sz="2400" dirty="0"/>
              <a:t> </a:t>
            </a:r>
            <a:r>
              <a:rPr lang="en-US" sz="2400" dirty="0" err="1"/>
              <a:t>komunitas</a:t>
            </a:r>
            <a:r>
              <a:rPr lang="en-US" sz="2400" dirty="0"/>
              <a:t> </a:t>
            </a:r>
            <a:r>
              <a:rPr lang="en-US" sz="2400" dirty="0" err="1"/>
              <a:t>atas</a:t>
            </a:r>
            <a:r>
              <a:rPr lang="en-US" sz="2400" dirty="0"/>
              <a:t> </a:t>
            </a:r>
            <a:r>
              <a:rPr lang="en-US" sz="2400" dirty="0" err="1"/>
              <a:t>nama</a:t>
            </a:r>
            <a:r>
              <a:rPr lang="en-US" sz="2400" dirty="0"/>
              <a:t> </a:t>
            </a:r>
            <a:r>
              <a:rPr lang="en-US" sz="2400" dirty="0" err="1"/>
              <a:t>pasien</a:t>
            </a:r>
            <a:r>
              <a:rPr lang="en-US" sz="2400" dirty="0"/>
              <a:t>,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 smtClean="0"/>
              <a:t>demikian</a:t>
            </a:r>
            <a:r>
              <a:rPr lang="en-US" sz="2400" dirty="0"/>
              <a:t> </a:t>
            </a:r>
            <a:r>
              <a:rPr lang="en-US" sz="2400" dirty="0" err="1" smtClean="0"/>
              <a:t>meringankan</a:t>
            </a:r>
            <a:r>
              <a:rPr lang="en-US" sz="2400" dirty="0" smtClean="0"/>
              <a:t> </a:t>
            </a:r>
            <a:r>
              <a:rPr lang="en-US" sz="2400" dirty="0" err="1"/>
              <a:t>beban</a:t>
            </a:r>
            <a:r>
              <a:rPr lang="en-US" sz="2400" dirty="0"/>
              <a:t> </a:t>
            </a:r>
            <a:r>
              <a:rPr lang="en-US" sz="2400" dirty="0" err="1"/>
              <a:t>hidup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dialisis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mendorong</a:t>
            </a:r>
            <a:r>
              <a:rPr lang="en-US" sz="2400" dirty="0"/>
              <a:t> </a:t>
            </a:r>
            <a:r>
              <a:rPr lang="en-US" sz="2400" dirty="0" err="1"/>
              <a:t>fungsi</a:t>
            </a:r>
            <a:r>
              <a:rPr lang="en-US" sz="2400" dirty="0"/>
              <a:t> yang </a:t>
            </a:r>
            <a:r>
              <a:rPr lang="en-US" sz="2400" dirty="0" err="1"/>
              <a:t>lebih</a:t>
            </a:r>
            <a:r>
              <a:rPr lang="en-US" sz="2400" dirty="0"/>
              <a:t> </a:t>
            </a:r>
            <a:r>
              <a:rPr lang="en-US" sz="2400" dirty="0" err="1"/>
              <a:t>mandiri</a:t>
            </a:r>
            <a:r>
              <a:rPr lang="en-US" sz="2400" dirty="0"/>
              <a:t>. </a:t>
            </a:r>
            <a:r>
              <a:rPr lang="en-US" sz="2400" dirty="0" err="1"/>
              <a:t>Koneksi</a:t>
            </a:r>
            <a:r>
              <a:rPr lang="en-US" sz="2400" dirty="0"/>
              <a:t> </a:t>
            </a:r>
            <a:r>
              <a:rPr lang="en-US" sz="2400" dirty="0" err="1"/>
              <a:t>sumber</a:t>
            </a:r>
            <a:r>
              <a:rPr lang="en-US" sz="2400" dirty="0"/>
              <a:t> </a:t>
            </a:r>
            <a:r>
              <a:rPr lang="en-US" sz="2400" dirty="0" err="1"/>
              <a:t>daya</a:t>
            </a:r>
            <a:r>
              <a:rPr lang="en-US" sz="2400" dirty="0"/>
              <a:t> </a:t>
            </a:r>
            <a:r>
              <a:rPr lang="en-US" sz="2400" dirty="0" err="1"/>
              <a:t>ini</a:t>
            </a:r>
            <a:r>
              <a:rPr lang="en-US" sz="2400" dirty="0"/>
              <a:t> </a:t>
            </a:r>
            <a:r>
              <a:rPr lang="en-US" sz="2400" dirty="0" err="1"/>
              <a:t>termasuk</a:t>
            </a:r>
            <a:r>
              <a:rPr lang="en-US" sz="2400" dirty="0"/>
              <a:t> </a:t>
            </a:r>
            <a:r>
              <a:rPr lang="en-US" sz="2400" dirty="0" err="1"/>
              <a:t>keuangan</a:t>
            </a:r>
            <a:r>
              <a:rPr lang="en-US" sz="2400" dirty="0"/>
              <a:t> </a:t>
            </a:r>
            <a:r>
              <a:rPr lang="en-US" sz="2400" dirty="0" err="1"/>
              <a:t>dukungan</a:t>
            </a:r>
            <a:r>
              <a:rPr lang="en-US" sz="2400" dirty="0"/>
              <a:t>, </a:t>
            </a:r>
            <a:r>
              <a:rPr lang="en-US" sz="2400" dirty="0" err="1"/>
              <a:t>transportasi</a:t>
            </a:r>
            <a:r>
              <a:rPr lang="en-US" sz="2400" dirty="0"/>
              <a:t>,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peralatan</a:t>
            </a:r>
            <a:r>
              <a:rPr lang="en-US" sz="2400" dirty="0"/>
              <a:t> yang </a:t>
            </a:r>
            <a:r>
              <a:rPr lang="en-US" sz="2400" dirty="0" err="1"/>
              <a:t>dibutuhkan</a:t>
            </a:r>
            <a:r>
              <a:rPr lang="en-US" sz="2400" dirty="0"/>
              <a:t> (Frank et al., 2003).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50285872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Renal Social Worker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err="1" smtClean="0"/>
              <a:t>Mungkin</a:t>
            </a:r>
            <a:r>
              <a:rPr lang="en-US" sz="2400" dirty="0" smtClean="0"/>
              <a:t> </a:t>
            </a:r>
            <a:r>
              <a:rPr lang="en-US" sz="2400" dirty="0" err="1"/>
              <a:t>peran</a:t>
            </a:r>
            <a:r>
              <a:rPr lang="en-US" sz="2400" dirty="0"/>
              <a:t> paling </a:t>
            </a:r>
            <a:r>
              <a:rPr lang="en-US" sz="2400" dirty="0" err="1"/>
              <a:t>kritis</a:t>
            </a:r>
            <a:r>
              <a:rPr lang="en-US" sz="2400" dirty="0"/>
              <a:t> </a:t>
            </a:r>
            <a:r>
              <a:rPr lang="en-US" sz="2400" dirty="0" err="1"/>
              <a:t>dari</a:t>
            </a:r>
            <a:r>
              <a:rPr lang="en-US" sz="2400" dirty="0"/>
              <a:t> </a:t>
            </a:r>
            <a:r>
              <a:rPr lang="en-US" sz="2400" dirty="0" err="1"/>
              <a:t>pekerja</a:t>
            </a:r>
            <a:r>
              <a:rPr lang="en-US" sz="2400" dirty="0"/>
              <a:t> </a:t>
            </a:r>
            <a:r>
              <a:rPr lang="en-US" sz="2400" dirty="0" err="1"/>
              <a:t>sosial</a:t>
            </a:r>
            <a:r>
              <a:rPr lang="en-US" sz="2400" dirty="0"/>
              <a:t> </a:t>
            </a:r>
            <a:r>
              <a:rPr lang="en-US" sz="2400" dirty="0" err="1"/>
              <a:t>adalah</a:t>
            </a:r>
            <a:r>
              <a:rPr lang="en-US" sz="2400" dirty="0"/>
              <a:t> </a:t>
            </a:r>
            <a:r>
              <a:rPr lang="en-US" sz="2400" dirty="0" err="1" smtClean="0"/>
              <a:t>sebagai</a:t>
            </a:r>
            <a:r>
              <a:rPr lang="en-US" sz="2400" dirty="0" smtClean="0"/>
              <a:t> </a:t>
            </a:r>
            <a:r>
              <a:rPr lang="en-US" sz="2400" dirty="0" err="1" smtClean="0"/>
              <a:t>manajer</a:t>
            </a:r>
            <a:r>
              <a:rPr lang="en-US" sz="2400" dirty="0" smtClean="0"/>
              <a:t> </a:t>
            </a:r>
            <a:r>
              <a:rPr lang="en-US" sz="2400" dirty="0" err="1" smtClean="0"/>
              <a:t>kasus</a:t>
            </a:r>
            <a:r>
              <a:rPr lang="en-US" sz="2400" dirty="0" smtClean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penyelenggara</a:t>
            </a:r>
            <a:r>
              <a:rPr lang="en-US" sz="2400" dirty="0"/>
              <a:t> </a:t>
            </a:r>
            <a:r>
              <a:rPr lang="en-US" sz="2400" dirty="0" err="1"/>
              <a:t>pendidikan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pasien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keluarga</a:t>
            </a:r>
            <a:r>
              <a:rPr lang="en-US" sz="2400" dirty="0"/>
              <a:t>. </a:t>
            </a:r>
            <a:endParaRPr lang="en-US" sz="2400" dirty="0" smtClean="0"/>
          </a:p>
          <a:p>
            <a:endParaRPr lang="en-US" sz="2400" dirty="0"/>
          </a:p>
          <a:p>
            <a:r>
              <a:rPr lang="en-US" sz="2400" dirty="0" err="1"/>
              <a:t>Sebagai</a:t>
            </a:r>
            <a:r>
              <a:rPr lang="en-US" sz="2400" dirty="0"/>
              <a:t> </a:t>
            </a:r>
            <a:r>
              <a:rPr lang="en-US" sz="2400" dirty="0" err="1"/>
              <a:t>manajer</a:t>
            </a:r>
            <a:r>
              <a:rPr lang="en-US" sz="2400" dirty="0"/>
              <a:t> </a:t>
            </a:r>
            <a:r>
              <a:rPr lang="en-US" sz="2400" dirty="0" err="1"/>
              <a:t>kasus</a:t>
            </a:r>
            <a:r>
              <a:rPr lang="en-US" sz="2400" dirty="0"/>
              <a:t>, </a:t>
            </a:r>
            <a:r>
              <a:rPr lang="en-US" sz="2400" dirty="0" err="1"/>
              <a:t>pekerja</a:t>
            </a:r>
            <a:r>
              <a:rPr lang="en-US" sz="2400" dirty="0"/>
              <a:t> </a:t>
            </a:r>
            <a:r>
              <a:rPr lang="en-US" sz="2400" dirty="0" err="1" smtClean="0"/>
              <a:t>sosial</a:t>
            </a:r>
            <a:r>
              <a:rPr lang="en-US" sz="2400" dirty="0" smtClean="0"/>
              <a:t> </a:t>
            </a:r>
            <a:r>
              <a:rPr lang="en-US" sz="2400" dirty="0" err="1" smtClean="0"/>
              <a:t>mengatur</a:t>
            </a:r>
            <a:r>
              <a:rPr lang="en-US" sz="2400" dirty="0" smtClean="0"/>
              <a:t> </a:t>
            </a:r>
            <a:r>
              <a:rPr lang="en-US" sz="2400" dirty="0" err="1" smtClean="0"/>
              <a:t>layanan</a:t>
            </a:r>
            <a:r>
              <a:rPr lang="en-US" sz="2400" dirty="0" smtClean="0"/>
              <a:t>, </a:t>
            </a:r>
            <a:r>
              <a:rPr lang="en-US" sz="2400" dirty="0" err="1" smtClean="0"/>
              <a:t>memantau</a:t>
            </a:r>
            <a:r>
              <a:rPr lang="en-US" sz="2400" dirty="0" smtClean="0"/>
              <a:t> </a:t>
            </a:r>
            <a:r>
              <a:rPr lang="en-US" sz="2400" dirty="0" err="1"/>
              <a:t>bidang</a:t>
            </a:r>
            <a:r>
              <a:rPr lang="en-US" sz="2400" dirty="0"/>
              <a:t> </a:t>
            </a:r>
            <a:r>
              <a:rPr lang="en-US" sz="2400" dirty="0" err="1"/>
              <a:t>masalah</a:t>
            </a:r>
            <a:r>
              <a:rPr lang="en-US" sz="2400" dirty="0"/>
              <a:t>,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konseling</a:t>
            </a:r>
            <a:r>
              <a:rPr lang="en-US" sz="2400" dirty="0"/>
              <a:t> </a:t>
            </a:r>
            <a:r>
              <a:rPr lang="en-US" sz="2400" dirty="0" err="1"/>
              <a:t>sesuai</a:t>
            </a:r>
            <a:r>
              <a:rPr lang="en-US" sz="2400" dirty="0"/>
              <a:t> </a:t>
            </a:r>
            <a:r>
              <a:rPr lang="en-US" sz="2400" dirty="0" err="1"/>
              <a:t>kebutuhan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memaksimalkan</a:t>
            </a:r>
            <a:r>
              <a:rPr lang="en-US" sz="2400" dirty="0"/>
              <a:t> </a:t>
            </a:r>
            <a:r>
              <a:rPr lang="en-US" sz="2400" dirty="0" err="1" smtClean="0"/>
              <a:t>dan</a:t>
            </a:r>
            <a:r>
              <a:rPr lang="en-US" sz="2400" dirty="0"/>
              <a:t> </a:t>
            </a:r>
            <a:r>
              <a:rPr lang="en-US" sz="2400" dirty="0" err="1" smtClean="0"/>
              <a:t>mengoptimalkan</a:t>
            </a:r>
            <a:r>
              <a:rPr lang="en-US" sz="2400" dirty="0" smtClean="0"/>
              <a:t> </a:t>
            </a:r>
            <a:r>
              <a:rPr lang="en-US" sz="2400" dirty="0" err="1"/>
              <a:t>fungsi</a:t>
            </a:r>
            <a:r>
              <a:rPr lang="en-US" sz="2400" dirty="0"/>
              <a:t> </a:t>
            </a:r>
            <a:r>
              <a:rPr lang="en-US" sz="2400" dirty="0" err="1"/>
              <a:t>pasien</a:t>
            </a:r>
            <a:r>
              <a:rPr lang="en-US" sz="2400" dirty="0"/>
              <a:t>. </a:t>
            </a:r>
            <a:endParaRPr lang="en-US" sz="2400" dirty="0" smtClean="0"/>
          </a:p>
          <a:p>
            <a:pPr marL="118872" indent="0">
              <a:buNone/>
            </a:pPr>
            <a:endParaRPr lang="en-US" sz="2400" dirty="0"/>
          </a:p>
          <a:p>
            <a:r>
              <a:rPr lang="en-US" sz="2400" dirty="0" err="1"/>
              <a:t>Biasanya</a:t>
            </a:r>
            <a:r>
              <a:rPr lang="en-US" sz="2400" dirty="0"/>
              <a:t>, </a:t>
            </a:r>
            <a:r>
              <a:rPr lang="en-US" sz="2400" dirty="0" err="1"/>
              <a:t>pekerja</a:t>
            </a:r>
            <a:r>
              <a:rPr lang="en-US" sz="2400" dirty="0"/>
              <a:t> </a:t>
            </a:r>
            <a:r>
              <a:rPr lang="en-US" sz="2400" dirty="0" err="1"/>
              <a:t>sosial</a:t>
            </a:r>
            <a:r>
              <a:rPr lang="en-US" sz="2400" dirty="0"/>
              <a:t> </a:t>
            </a:r>
            <a:r>
              <a:rPr lang="en-US" sz="2400" dirty="0" err="1"/>
              <a:t>diberi</a:t>
            </a:r>
            <a:r>
              <a:rPr lang="en-US" sz="2400" dirty="0"/>
              <a:t> </a:t>
            </a:r>
            <a:r>
              <a:rPr lang="en-US" sz="2400" dirty="0" err="1"/>
              <a:t>tugas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menangani</a:t>
            </a:r>
            <a:r>
              <a:rPr lang="en-US" sz="2400" dirty="0"/>
              <a:t> </a:t>
            </a:r>
            <a:r>
              <a:rPr lang="en-US" sz="2400" dirty="0" err="1"/>
              <a:t>pasien</a:t>
            </a:r>
            <a:r>
              <a:rPr lang="en-US" sz="2400" dirty="0"/>
              <a:t> </a:t>
            </a:r>
            <a:r>
              <a:rPr lang="en-US" sz="2400" dirty="0" err="1"/>
              <a:t>terlihat</a:t>
            </a:r>
            <a:r>
              <a:rPr lang="en-US" sz="2400" dirty="0"/>
              <a:t> </a:t>
            </a:r>
            <a:r>
              <a:rPr lang="en-US" sz="2400" dirty="0" err="1"/>
              <a:t>secara</a:t>
            </a:r>
            <a:r>
              <a:rPr lang="en-US" sz="2400" dirty="0"/>
              <a:t> </a:t>
            </a:r>
            <a:r>
              <a:rPr lang="en-US" sz="2400" dirty="0" err="1"/>
              <a:t>teratur</a:t>
            </a:r>
            <a:r>
              <a:rPr lang="en-US" sz="2400" dirty="0"/>
              <a:t> </a:t>
            </a:r>
            <a:r>
              <a:rPr lang="en-US" sz="2400" dirty="0" err="1"/>
              <a:t>selama</a:t>
            </a:r>
            <a:r>
              <a:rPr lang="en-US" sz="2400" dirty="0"/>
              <a:t> </a:t>
            </a:r>
            <a:r>
              <a:rPr lang="en-US" sz="2400" dirty="0" err="1"/>
              <a:t>kunjungan</a:t>
            </a:r>
            <a:r>
              <a:rPr lang="en-US" sz="2400" dirty="0"/>
              <a:t> </a:t>
            </a:r>
            <a:r>
              <a:rPr lang="en-US" sz="2400" dirty="0" err="1"/>
              <a:t>dialisis</a:t>
            </a:r>
            <a:r>
              <a:rPr lang="en-US" sz="2400" dirty="0"/>
              <a:t>. </a:t>
            </a:r>
          </a:p>
          <a:p>
            <a:pPr marL="118872" indent="0">
              <a:buNone/>
            </a:pPr>
            <a:endParaRPr lang="en-US" sz="2400" dirty="0"/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16657390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3074" name="Picture 2" descr="D:\download (1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9008" y="0"/>
            <a:ext cx="9183008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026644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solidFill>
                  <a:srgbClr val="C00000"/>
                </a:solidFill>
              </a:rPr>
              <a:t>Pembulatan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err="1" smtClean="0"/>
              <a:t>Pekerja</a:t>
            </a:r>
            <a:r>
              <a:rPr lang="en-US" sz="2400" dirty="0" smtClean="0"/>
              <a:t> </a:t>
            </a:r>
            <a:r>
              <a:rPr lang="en-US" sz="2400" dirty="0" err="1" smtClean="0"/>
              <a:t>sosial</a:t>
            </a:r>
            <a:r>
              <a:rPr lang="en-US" sz="2400" dirty="0" smtClean="0"/>
              <a:t> </a:t>
            </a:r>
            <a:r>
              <a:rPr lang="en-US" sz="2400" dirty="0" err="1" smtClean="0"/>
              <a:t>rumah</a:t>
            </a:r>
            <a:r>
              <a:rPr lang="en-US" sz="2400" dirty="0" smtClean="0"/>
              <a:t> </a:t>
            </a:r>
            <a:r>
              <a:rPr lang="en-US" sz="2400" dirty="0" err="1" smtClean="0"/>
              <a:t>sakit</a:t>
            </a:r>
            <a:r>
              <a:rPr lang="en-US" sz="2400" dirty="0" smtClean="0"/>
              <a:t> </a:t>
            </a:r>
            <a:r>
              <a:rPr lang="en-US" sz="2400" dirty="0" err="1" smtClean="0"/>
              <a:t>memberikan</a:t>
            </a:r>
            <a:r>
              <a:rPr lang="en-US" sz="2400" dirty="0" smtClean="0"/>
              <a:t> </a:t>
            </a:r>
            <a:r>
              <a:rPr lang="en-US" sz="2400" dirty="0" err="1" smtClean="0"/>
              <a:t>layanan</a:t>
            </a:r>
            <a:r>
              <a:rPr lang="en-US" sz="2400" dirty="0" smtClean="0"/>
              <a:t> </a:t>
            </a:r>
            <a:r>
              <a:rPr lang="en-US" sz="2400" dirty="0" err="1" smtClean="0"/>
              <a:t>langsung</a:t>
            </a:r>
            <a:r>
              <a:rPr lang="en-US" sz="2400" dirty="0"/>
              <a:t> </a:t>
            </a:r>
            <a:r>
              <a:rPr lang="en-US" sz="2400" dirty="0" err="1" smtClean="0"/>
              <a:t>kepada</a:t>
            </a:r>
            <a:r>
              <a:rPr lang="en-US" sz="2400" dirty="0" smtClean="0"/>
              <a:t> </a:t>
            </a:r>
            <a:r>
              <a:rPr lang="en-US" sz="2400" dirty="0" err="1" smtClean="0"/>
              <a:t>pasien</a:t>
            </a:r>
            <a:r>
              <a:rPr lang="en-US" sz="2400" dirty="0" smtClean="0"/>
              <a:t>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keluarga</a:t>
            </a:r>
            <a:r>
              <a:rPr lang="en-US" sz="2400" dirty="0" smtClean="0"/>
              <a:t> / </a:t>
            </a:r>
            <a:r>
              <a:rPr lang="en-US" sz="2400" dirty="0" err="1" smtClean="0"/>
              <a:t>pengasuhnya</a:t>
            </a:r>
            <a:r>
              <a:rPr lang="en-US" sz="2400" dirty="0" smtClean="0"/>
              <a:t> (</a:t>
            </a:r>
            <a:r>
              <a:rPr lang="en-US" sz="2400" dirty="0" err="1" smtClean="0"/>
              <a:t>termasuk</a:t>
            </a:r>
            <a:r>
              <a:rPr lang="en-US" sz="2400" dirty="0"/>
              <a:t> </a:t>
            </a:r>
            <a:r>
              <a:rPr lang="en-US" sz="2400" dirty="0" smtClean="0"/>
              <a:t>orang </a:t>
            </a:r>
            <a:r>
              <a:rPr lang="en-US" sz="2400" dirty="0" err="1" smtClean="0"/>
              <a:t>penting</a:t>
            </a:r>
            <a:r>
              <a:rPr lang="en-US" sz="2400" dirty="0" smtClean="0"/>
              <a:t> </a:t>
            </a:r>
            <a:r>
              <a:rPr lang="en-US" sz="2400" dirty="0" err="1" smtClean="0"/>
              <a:t>lainnya</a:t>
            </a:r>
            <a:r>
              <a:rPr lang="en-US" sz="2400" dirty="0" smtClean="0"/>
              <a:t>) yang </a:t>
            </a:r>
            <a:r>
              <a:rPr lang="en-US" sz="2400" dirty="0" err="1" smtClean="0"/>
              <a:t>bertujuan</a:t>
            </a:r>
            <a:r>
              <a:rPr lang="en-US" sz="2400" dirty="0" smtClean="0"/>
              <a:t> </a:t>
            </a:r>
            <a:r>
              <a:rPr lang="en-US" sz="2400" dirty="0" err="1" smtClean="0"/>
              <a:t>untuk</a:t>
            </a:r>
            <a:r>
              <a:rPr lang="en-US" sz="2400" dirty="0"/>
              <a:t> </a:t>
            </a:r>
            <a:r>
              <a:rPr lang="en-US" sz="2400" dirty="0" err="1" smtClean="0"/>
              <a:t>meminimalkan</a:t>
            </a:r>
            <a:r>
              <a:rPr lang="en-US" sz="2400" dirty="0" smtClean="0"/>
              <a:t> </a:t>
            </a:r>
            <a:r>
              <a:rPr lang="en-US" sz="2400" dirty="0" err="1" smtClean="0"/>
              <a:t>dampak</a:t>
            </a:r>
            <a:r>
              <a:rPr lang="en-US" sz="2400" dirty="0" smtClean="0"/>
              <a:t> </a:t>
            </a:r>
            <a:r>
              <a:rPr lang="en-US" sz="2400" dirty="0" err="1" smtClean="0"/>
              <a:t>negatif</a:t>
            </a:r>
            <a:r>
              <a:rPr lang="en-US" sz="2400" dirty="0" smtClean="0"/>
              <a:t> </a:t>
            </a:r>
            <a:r>
              <a:rPr lang="en-US" sz="2400" dirty="0" err="1" smtClean="0"/>
              <a:t>penyakit</a:t>
            </a:r>
            <a:r>
              <a:rPr lang="en-US" sz="2400" dirty="0" smtClean="0"/>
              <a:t>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rawat</a:t>
            </a:r>
            <a:r>
              <a:rPr lang="en-US" sz="2400" dirty="0" smtClean="0"/>
              <a:t> </a:t>
            </a:r>
            <a:r>
              <a:rPr lang="en-US" sz="2400" dirty="0" err="1" smtClean="0"/>
              <a:t>inap</a:t>
            </a:r>
            <a:r>
              <a:rPr lang="en-US" sz="2400" dirty="0" smtClean="0"/>
              <a:t>.</a:t>
            </a:r>
          </a:p>
          <a:p>
            <a:endParaRPr lang="en-US" sz="2400" dirty="0" smtClean="0"/>
          </a:p>
          <a:p>
            <a:r>
              <a:rPr lang="en-US" sz="2400" dirty="0" err="1" smtClean="0"/>
              <a:t>Peran</a:t>
            </a:r>
            <a:r>
              <a:rPr lang="en-US" sz="2400" dirty="0" smtClean="0"/>
              <a:t> </a:t>
            </a:r>
            <a:r>
              <a:rPr lang="en-US" sz="2400" dirty="0" err="1" smtClean="0"/>
              <a:t>pekerja</a:t>
            </a:r>
            <a:r>
              <a:rPr lang="en-US" sz="2400" dirty="0" smtClean="0"/>
              <a:t> </a:t>
            </a:r>
            <a:r>
              <a:rPr lang="en-US" sz="2400" dirty="0" err="1" smtClean="0"/>
              <a:t>sosial</a:t>
            </a:r>
            <a:r>
              <a:rPr lang="en-US" sz="2400" dirty="0" smtClean="0"/>
              <a:t> </a:t>
            </a:r>
            <a:r>
              <a:rPr lang="en-US" sz="2400" dirty="0" err="1" smtClean="0"/>
              <a:t>rumah</a:t>
            </a:r>
            <a:r>
              <a:rPr lang="en-US" sz="2400" dirty="0" smtClean="0"/>
              <a:t> </a:t>
            </a:r>
            <a:r>
              <a:rPr lang="en-US" sz="2400" dirty="0" err="1" smtClean="0"/>
              <a:t>sakit</a:t>
            </a:r>
            <a:r>
              <a:rPr lang="en-US" sz="2400" dirty="0" smtClean="0"/>
              <a:t> </a:t>
            </a:r>
            <a:r>
              <a:rPr lang="en-US" sz="2400" dirty="0" err="1" smtClean="0"/>
              <a:t>adalah</a:t>
            </a:r>
            <a:r>
              <a:rPr lang="en-US" sz="2400" dirty="0" smtClean="0"/>
              <a:t> </a:t>
            </a:r>
            <a:r>
              <a:rPr lang="en-US" sz="2400" dirty="0" err="1" smtClean="0"/>
              <a:t>untuk</a:t>
            </a:r>
            <a:r>
              <a:rPr lang="en-US" sz="2400" dirty="0" smtClean="0"/>
              <a:t> </a:t>
            </a:r>
            <a:r>
              <a:rPr lang="en-US" sz="2400" dirty="0" err="1" smtClean="0"/>
              <a:t>meningkatkan</a:t>
            </a:r>
            <a:r>
              <a:rPr lang="en-US" sz="2400" dirty="0"/>
              <a:t> </a:t>
            </a:r>
            <a:r>
              <a:rPr lang="en-US" sz="2400" dirty="0" err="1" smtClean="0"/>
              <a:t>fungsi</a:t>
            </a:r>
            <a:r>
              <a:rPr lang="en-US" sz="2400" dirty="0" smtClean="0"/>
              <a:t> </a:t>
            </a:r>
            <a:r>
              <a:rPr lang="en-US" sz="2400" dirty="0" err="1" smtClean="0"/>
              <a:t>sosial</a:t>
            </a:r>
            <a:r>
              <a:rPr lang="en-US" sz="2400" dirty="0" smtClean="0"/>
              <a:t>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emosional</a:t>
            </a:r>
            <a:r>
              <a:rPr lang="en-US" sz="2400" dirty="0" smtClean="0"/>
              <a:t> </a:t>
            </a:r>
            <a:r>
              <a:rPr lang="en-US" sz="2400" dirty="0" err="1" smtClean="0"/>
              <a:t>melalui</a:t>
            </a:r>
            <a:r>
              <a:rPr lang="en-US" sz="2400" dirty="0"/>
              <a:t> </a:t>
            </a:r>
            <a:r>
              <a:rPr lang="en-US" sz="2400" dirty="0" err="1" smtClean="0"/>
              <a:t>intervensi</a:t>
            </a:r>
            <a:r>
              <a:rPr lang="en-US" sz="2400" dirty="0" smtClean="0"/>
              <a:t> yang </a:t>
            </a:r>
            <a:r>
              <a:rPr lang="en-US" sz="2400" dirty="0" err="1" smtClean="0"/>
              <a:t>ditargetkan</a:t>
            </a:r>
            <a:r>
              <a:rPr lang="en-US" sz="2400" dirty="0" smtClean="0"/>
              <a:t>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mobilisasi</a:t>
            </a:r>
            <a:r>
              <a:rPr lang="en-US" sz="2400" dirty="0"/>
              <a:t> </a:t>
            </a:r>
            <a:r>
              <a:rPr lang="en-US" sz="2400" dirty="0" err="1" smtClean="0"/>
              <a:t>layanan</a:t>
            </a:r>
            <a:r>
              <a:rPr lang="en-US" sz="2400" dirty="0" smtClean="0"/>
              <a:t>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dukungan</a:t>
            </a:r>
            <a:r>
              <a:rPr lang="en-US" sz="2400" dirty="0" smtClean="0"/>
              <a:t>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6451577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Oncology Social 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625609"/>
          </a:xfrm>
        </p:spPr>
        <p:txBody>
          <a:bodyPr>
            <a:noAutofit/>
          </a:bodyPr>
          <a:lstStyle/>
          <a:p>
            <a:r>
              <a:rPr lang="en-US" sz="2400" dirty="0" err="1"/>
              <a:t>Kanker</a:t>
            </a:r>
            <a:r>
              <a:rPr lang="en-US" sz="2400" dirty="0"/>
              <a:t> </a:t>
            </a:r>
            <a:r>
              <a:rPr lang="en-US" sz="2400" dirty="0" err="1"/>
              <a:t>adalah</a:t>
            </a:r>
            <a:r>
              <a:rPr lang="en-US" sz="2400" dirty="0"/>
              <a:t> </a:t>
            </a:r>
            <a:r>
              <a:rPr lang="en-US" sz="2400" dirty="0" err="1"/>
              <a:t>sekelompok</a:t>
            </a:r>
            <a:r>
              <a:rPr lang="en-US" sz="2400" dirty="0"/>
              <a:t> </a:t>
            </a:r>
            <a:r>
              <a:rPr lang="en-US" sz="2400" dirty="0" err="1"/>
              <a:t>penyakit</a:t>
            </a:r>
            <a:r>
              <a:rPr lang="en-US" sz="2400" dirty="0"/>
              <a:t> yang </a:t>
            </a:r>
            <a:r>
              <a:rPr lang="en-US" sz="2400" dirty="0" err="1"/>
              <a:t>ditandai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pertumbuhan</a:t>
            </a:r>
            <a:r>
              <a:rPr lang="en-US" sz="2400" dirty="0"/>
              <a:t> yang </a:t>
            </a:r>
            <a:r>
              <a:rPr lang="en-US" sz="2400" dirty="0" err="1"/>
              <a:t>tidak</a:t>
            </a:r>
            <a:r>
              <a:rPr lang="en-US" sz="2400" dirty="0"/>
              <a:t> </a:t>
            </a:r>
            <a:r>
              <a:rPr lang="en-US" sz="2400" dirty="0" err="1"/>
              <a:t>terkendali</a:t>
            </a:r>
            <a:r>
              <a:rPr lang="en-US" sz="2400" dirty="0"/>
              <a:t> </a:t>
            </a:r>
            <a:r>
              <a:rPr lang="en-US" sz="2400" dirty="0" err="1" smtClean="0"/>
              <a:t>dan</a:t>
            </a:r>
            <a:r>
              <a:rPr lang="en-US" sz="2400" dirty="0"/>
              <a:t> </a:t>
            </a:r>
            <a:r>
              <a:rPr lang="en-US" sz="2400" dirty="0" err="1" smtClean="0"/>
              <a:t>penyebaran</a:t>
            </a:r>
            <a:r>
              <a:rPr lang="en-US" sz="2400" dirty="0" smtClean="0"/>
              <a:t> </a:t>
            </a:r>
            <a:r>
              <a:rPr lang="en-US" sz="2400" dirty="0" err="1"/>
              <a:t>sel</a:t>
            </a:r>
            <a:r>
              <a:rPr lang="en-US" sz="2400" dirty="0"/>
              <a:t> abnormal. </a:t>
            </a:r>
            <a:endParaRPr lang="en-US" sz="2400" dirty="0" smtClean="0"/>
          </a:p>
          <a:p>
            <a:endParaRPr lang="en-US" sz="2400" dirty="0"/>
          </a:p>
          <a:p>
            <a:r>
              <a:rPr lang="en-US" sz="2400" dirty="0" err="1"/>
              <a:t>Hampir</a:t>
            </a:r>
            <a:r>
              <a:rPr lang="en-US" sz="2400" dirty="0"/>
              <a:t> </a:t>
            </a:r>
            <a:r>
              <a:rPr lang="en-US" sz="2400" dirty="0" err="1"/>
              <a:t>setiap</a:t>
            </a:r>
            <a:r>
              <a:rPr lang="en-US" sz="2400" dirty="0"/>
              <a:t> </a:t>
            </a:r>
            <a:r>
              <a:rPr lang="en-US" sz="2400" dirty="0" err="1"/>
              <a:t>keluarga</a:t>
            </a:r>
            <a:r>
              <a:rPr lang="en-US" sz="2400" dirty="0"/>
              <a:t> </a:t>
            </a:r>
            <a:r>
              <a:rPr lang="en-US" sz="2400" dirty="0" err="1"/>
              <a:t>akan</a:t>
            </a:r>
            <a:r>
              <a:rPr lang="en-US" sz="2400" dirty="0"/>
              <a:t> </a:t>
            </a:r>
            <a:r>
              <a:rPr lang="en-US" sz="2400" dirty="0" err="1"/>
              <a:t>memiliki</a:t>
            </a:r>
            <a:r>
              <a:rPr lang="en-US" sz="2400" dirty="0"/>
              <a:t> </a:t>
            </a:r>
            <a:r>
              <a:rPr lang="en-US" sz="2400" dirty="0" err="1"/>
              <a:t>setidaknya</a:t>
            </a:r>
            <a:r>
              <a:rPr lang="en-US" sz="2400" dirty="0"/>
              <a:t> </a:t>
            </a:r>
            <a:r>
              <a:rPr lang="en-US" sz="2400" dirty="0" err="1"/>
              <a:t>satu</a:t>
            </a:r>
            <a:r>
              <a:rPr lang="en-US" sz="2400" dirty="0"/>
              <a:t> </a:t>
            </a:r>
            <a:r>
              <a:rPr lang="en-US" sz="2400" dirty="0" err="1"/>
              <a:t>anggota</a:t>
            </a:r>
            <a:r>
              <a:rPr lang="en-US" sz="2400" dirty="0"/>
              <a:t> di </a:t>
            </a:r>
            <a:r>
              <a:rPr lang="en-US" sz="2400" dirty="0" err="1"/>
              <a:t>setiap</a:t>
            </a:r>
            <a:r>
              <a:rPr lang="en-US" sz="2400" dirty="0"/>
              <a:t> </a:t>
            </a:r>
            <a:r>
              <a:rPr lang="en-US" sz="2400" dirty="0" err="1" smtClean="0"/>
              <a:t>generasi</a:t>
            </a:r>
            <a:endParaRPr lang="en-US" sz="2400" dirty="0" smtClean="0"/>
          </a:p>
          <a:p>
            <a:endParaRPr lang="en-US" sz="2400" dirty="0"/>
          </a:p>
          <a:p>
            <a:r>
              <a:rPr lang="en-US" sz="2400" dirty="0" err="1"/>
              <a:t>Kanker</a:t>
            </a:r>
            <a:r>
              <a:rPr lang="en-US" sz="2400" dirty="0"/>
              <a:t> </a:t>
            </a:r>
            <a:r>
              <a:rPr lang="en-US" sz="2400" dirty="0" err="1" smtClean="0"/>
              <a:t>terjadi</a:t>
            </a:r>
            <a:r>
              <a:rPr lang="en-US" sz="2400" dirty="0" smtClean="0"/>
              <a:t> </a:t>
            </a:r>
            <a:r>
              <a:rPr lang="en-US" sz="2400" dirty="0" err="1"/>
              <a:t>bila</a:t>
            </a:r>
            <a:r>
              <a:rPr lang="en-US" sz="2400" dirty="0"/>
              <a:t> </a:t>
            </a:r>
            <a:r>
              <a:rPr lang="en-US" sz="2400" dirty="0" err="1"/>
              <a:t>ada</a:t>
            </a:r>
            <a:r>
              <a:rPr lang="en-US" sz="2400" dirty="0"/>
              <a:t> </a:t>
            </a:r>
            <a:r>
              <a:rPr lang="en-US" sz="2400" dirty="0" err="1"/>
              <a:t>sel</a:t>
            </a:r>
            <a:r>
              <a:rPr lang="en-US" sz="2400" dirty="0"/>
              <a:t> di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tubuh</a:t>
            </a:r>
            <a:r>
              <a:rPr lang="en-US" sz="2400" dirty="0"/>
              <a:t> </a:t>
            </a:r>
            <a:r>
              <a:rPr lang="en-US" sz="2400" dirty="0" err="1"/>
              <a:t>bermutasi</a:t>
            </a:r>
            <a:r>
              <a:rPr lang="en-US" sz="2400" dirty="0"/>
              <a:t> </a:t>
            </a:r>
            <a:r>
              <a:rPr lang="en-US" sz="2400" dirty="0" err="1"/>
              <a:t>ke</a:t>
            </a:r>
            <a:r>
              <a:rPr lang="en-US" sz="2400" dirty="0"/>
              <a:t> </a:t>
            </a:r>
            <a:r>
              <a:rPr lang="en-US" sz="2400" dirty="0" err="1"/>
              <a:t>keadaan</a:t>
            </a:r>
            <a:r>
              <a:rPr lang="en-US" sz="2400" dirty="0"/>
              <a:t> abnormal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mulai</a:t>
            </a:r>
            <a:r>
              <a:rPr lang="en-US" sz="2400" dirty="0"/>
              <a:t> </a:t>
            </a:r>
            <a:r>
              <a:rPr lang="en-US" sz="2400" dirty="0" err="1"/>
              <a:t>berkembang</a:t>
            </a:r>
            <a:r>
              <a:rPr lang="en-US" sz="2400" dirty="0"/>
              <a:t> </a:t>
            </a:r>
            <a:r>
              <a:rPr lang="en-US" sz="2400" dirty="0" err="1"/>
              <a:t>biak</a:t>
            </a:r>
            <a:r>
              <a:rPr lang="en-US" sz="2400" dirty="0"/>
              <a:t> </a:t>
            </a:r>
            <a:r>
              <a:rPr lang="en-US" sz="2400" dirty="0" err="1"/>
              <a:t>secara</a:t>
            </a:r>
            <a:r>
              <a:rPr lang="en-US" sz="2400" dirty="0"/>
              <a:t> </a:t>
            </a:r>
            <a:r>
              <a:rPr lang="en-US" sz="2400" dirty="0" err="1"/>
              <a:t>tak</a:t>
            </a:r>
            <a:r>
              <a:rPr lang="en-US" sz="2400" dirty="0"/>
              <a:t> </a:t>
            </a:r>
            <a:r>
              <a:rPr lang="en-US" sz="2400" dirty="0" err="1"/>
              <a:t>terkendali</a:t>
            </a:r>
            <a:r>
              <a:rPr lang="en-US" sz="2400" dirty="0"/>
              <a:t>. </a:t>
            </a:r>
            <a:r>
              <a:rPr lang="en-US" sz="2400" dirty="0" err="1"/>
              <a:t>Jika</a:t>
            </a:r>
            <a:r>
              <a:rPr lang="en-US" sz="2400" dirty="0"/>
              <a:t> </a:t>
            </a:r>
            <a:r>
              <a:rPr lang="en-US" sz="2400" dirty="0" err="1"/>
              <a:t>penyebaran</a:t>
            </a:r>
            <a:r>
              <a:rPr lang="en-US" sz="2400" dirty="0"/>
              <a:t> </a:t>
            </a:r>
            <a:r>
              <a:rPr lang="en-US" sz="2400" dirty="0" err="1"/>
              <a:t>sel</a:t>
            </a:r>
            <a:r>
              <a:rPr lang="en-US" sz="2400" dirty="0"/>
              <a:t> yang </a:t>
            </a:r>
            <a:r>
              <a:rPr lang="en-US" sz="2400" dirty="0" err="1"/>
              <a:t>bermutasi</a:t>
            </a:r>
            <a:r>
              <a:rPr lang="en-US" sz="2400" dirty="0"/>
              <a:t> </a:t>
            </a:r>
            <a:r>
              <a:rPr lang="en-US" sz="2400" dirty="0" err="1"/>
              <a:t>tidak</a:t>
            </a:r>
            <a:r>
              <a:rPr lang="en-US" sz="2400" dirty="0"/>
              <a:t> </a:t>
            </a:r>
            <a:r>
              <a:rPr lang="en-US" sz="2400" dirty="0" err="1"/>
              <a:t>dihentikan</a:t>
            </a:r>
            <a:r>
              <a:rPr lang="en-US" sz="2400" dirty="0"/>
              <a:t> </a:t>
            </a:r>
            <a:r>
              <a:rPr lang="en-US" sz="2400" dirty="0" err="1"/>
              <a:t>atau</a:t>
            </a:r>
            <a:r>
              <a:rPr lang="en-US" sz="2400" dirty="0"/>
              <a:t> </a:t>
            </a:r>
            <a:r>
              <a:rPr lang="en-US" sz="2400" dirty="0" err="1"/>
              <a:t>dikendalikan</a:t>
            </a:r>
            <a:r>
              <a:rPr lang="en-US" sz="2400" dirty="0"/>
              <a:t>, </a:t>
            </a:r>
            <a:r>
              <a:rPr lang="en-US" sz="2400" dirty="0" err="1"/>
              <a:t>itu</a:t>
            </a:r>
            <a:r>
              <a:rPr lang="en-US" sz="2400" dirty="0"/>
              <a:t> </a:t>
            </a:r>
            <a:r>
              <a:rPr lang="en-US" sz="2400" dirty="0" err="1"/>
              <a:t>bisa</a:t>
            </a:r>
            <a:r>
              <a:rPr lang="en-US" sz="2400" dirty="0"/>
              <a:t> </a:t>
            </a:r>
            <a:r>
              <a:rPr lang="en-US" sz="2400" dirty="0" err="1"/>
              <a:t>mengakibatkan</a:t>
            </a:r>
            <a:r>
              <a:rPr lang="en-US" sz="2400" dirty="0"/>
              <a:t> </a:t>
            </a:r>
            <a:r>
              <a:rPr lang="en-US" sz="2400" dirty="0" err="1"/>
              <a:t>kematian</a:t>
            </a:r>
            <a:r>
              <a:rPr lang="en-US" sz="240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49110165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Oncology Social </a:t>
            </a:r>
            <a:r>
              <a:rPr lang="en-US" dirty="0" smtClean="0"/>
              <a:t>Work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err="1" smtClean="0"/>
              <a:t>Biasanya</a:t>
            </a:r>
            <a:r>
              <a:rPr lang="en-US" sz="2400" dirty="0"/>
              <a:t>, </a:t>
            </a:r>
            <a:r>
              <a:rPr lang="en-US" sz="2400" dirty="0" err="1"/>
              <a:t>sel</a:t>
            </a:r>
            <a:r>
              <a:rPr lang="en-US" sz="2400" dirty="0"/>
              <a:t> </a:t>
            </a:r>
            <a:r>
              <a:rPr lang="en-US" sz="2400" dirty="0" err="1"/>
              <a:t>kanker</a:t>
            </a:r>
            <a:r>
              <a:rPr lang="en-US" sz="2400" dirty="0"/>
              <a:t> </a:t>
            </a:r>
            <a:r>
              <a:rPr lang="en-US" sz="2400" dirty="0" err="1"/>
              <a:t>mulai</a:t>
            </a:r>
            <a:r>
              <a:rPr lang="en-US" sz="2400" dirty="0"/>
              <a:t> </a:t>
            </a:r>
            <a:r>
              <a:rPr lang="en-US" sz="2400" dirty="0" err="1"/>
              <a:t>tumbuh</a:t>
            </a:r>
            <a:r>
              <a:rPr lang="en-US" sz="2400" dirty="0"/>
              <a:t> </a:t>
            </a:r>
            <a:r>
              <a:rPr lang="en-US" sz="2400" dirty="0" err="1"/>
              <a:t>pada</a:t>
            </a:r>
            <a:r>
              <a:rPr lang="en-US" sz="2400" dirty="0"/>
              <a:t> </a:t>
            </a:r>
            <a:r>
              <a:rPr lang="en-US" sz="2400" dirty="0" err="1"/>
              <a:t>suatu</a:t>
            </a:r>
            <a:r>
              <a:rPr lang="en-US" sz="2400" dirty="0"/>
              <a:t> organ </a:t>
            </a:r>
            <a:r>
              <a:rPr lang="en-US" sz="2400" dirty="0" err="1"/>
              <a:t>tubuh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, </a:t>
            </a:r>
            <a:r>
              <a:rPr lang="en-US" sz="2400" dirty="0" err="1"/>
              <a:t>jika</a:t>
            </a:r>
            <a:r>
              <a:rPr lang="en-US" sz="2400" dirty="0"/>
              <a:t> </a:t>
            </a:r>
            <a:r>
              <a:rPr lang="en-US" sz="2400" dirty="0" err="1"/>
              <a:t>tidak</a:t>
            </a:r>
            <a:r>
              <a:rPr lang="en-US" sz="2400" dirty="0"/>
              <a:t> </a:t>
            </a:r>
            <a:r>
              <a:rPr lang="en-US" sz="2400" dirty="0" err="1"/>
              <a:t>diobati</a:t>
            </a:r>
            <a:r>
              <a:rPr lang="en-US" sz="2400" dirty="0"/>
              <a:t> </a:t>
            </a:r>
            <a:r>
              <a:rPr lang="en-US" sz="2400" dirty="0" err="1"/>
              <a:t>atau</a:t>
            </a:r>
            <a:r>
              <a:rPr lang="en-US" sz="2400" dirty="0"/>
              <a:t> </a:t>
            </a:r>
            <a:r>
              <a:rPr lang="en-US" sz="2400" dirty="0" err="1"/>
              <a:t>jika</a:t>
            </a:r>
            <a:r>
              <a:rPr lang="en-US" sz="2400" dirty="0"/>
              <a:t> </a:t>
            </a:r>
            <a:r>
              <a:rPr lang="en-US" sz="2400" dirty="0" err="1"/>
              <a:t>pertumbuhan</a:t>
            </a:r>
            <a:r>
              <a:rPr lang="en-US" sz="2400" dirty="0"/>
              <a:t> </a:t>
            </a:r>
            <a:r>
              <a:rPr lang="en-US" sz="2400" dirty="0" err="1"/>
              <a:t>kanker</a:t>
            </a:r>
            <a:r>
              <a:rPr lang="en-US" sz="2400" dirty="0"/>
              <a:t> (tumor) </a:t>
            </a:r>
            <a:r>
              <a:rPr lang="en-US" sz="2400" dirty="0" err="1"/>
              <a:t>tidak</a:t>
            </a:r>
            <a:r>
              <a:rPr lang="en-US" sz="2400" dirty="0"/>
              <a:t> </a:t>
            </a:r>
            <a:r>
              <a:rPr lang="en-US" sz="2400" dirty="0" err="1"/>
              <a:t>diangkat</a:t>
            </a:r>
            <a:r>
              <a:rPr lang="en-US" sz="2400" dirty="0"/>
              <a:t>, metastasis </a:t>
            </a:r>
            <a:r>
              <a:rPr lang="en-US" sz="2400" dirty="0" err="1"/>
              <a:t>dapat</a:t>
            </a:r>
            <a:r>
              <a:rPr lang="en-US" sz="2400" dirty="0"/>
              <a:t> </a:t>
            </a:r>
            <a:r>
              <a:rPr lang="en-US" sz="2400" dirty="0" err="1"/>
              <a:t>terjadi</a:t>
            </a:r>
            <a:r>
              <a:rPr lang="en-US" sz="2400" dirty="0" smtClean="0"/>
              <a:t>.</a:t>
            </a:r>
          </a:p>
          <a:p>
            <a:endParaRPr lang="en-US" sz="2400" dirty="0"/>
          </a:p>
          <a:p>
            <a:r>
              <a:rPr lang="en-US" sz="2400" dirty="0"/>
              <a:t>Metastasis </a:t>
            </a:r>
            <a:r>
              <a:rPr lang="en-US" sz="2400" dirty="0" err="1"/>
              <a:t>berarti</a:t>
            </a:r>
            <a:r>
              <a:rPr lang="en-US" sz="2400" dirty="0"/>
              <a:t> </a:t>
            </a:r>
            <a:r>
              <a:rPr lang="en-US" sz="2400" dirty="0" err="1"/>
              <a:t>sel</a:t>
            </a:r>
            <a:r>
              <a:rPr lang="en-US" sz="2400" dirty="0"/>
              <a:t> </a:t>
            </a:r>
            <a:r>
              <a:rPr lang="en-US" sz="2400" dirty="0" err="1"/>
              <a:t>kanker</a:t>
            </a:r>
            <a:r>
              <a:rPr lang="en-US" sz="2400" dirty="0"/>
              <a:t> </a:t>
            </a:r>
            <a:r>
              <a:rPr lang="en-US" sz="2400" dirty="0" err="1"/>
              <a:t>dari</a:t>
            </a:r>
            <a:r>
              <a:rPr lang="en-US" sz="2400" dirty="0"/>
              <a:t> </a:t>
            </a:r>
            <a:r>
              <a:rPr lang="en-US" sz="2400" dirty="0" err="1"/>
              <a:t>tempat</a:t>
            </a:r>
            <a:r>
              <a:rPr lang="en-US" sz="2400" dirty="0"/>
              <a:t> </a:t>
            </a:r>
            <a:r>
              <a:rPr lang="en-US" sz="2400" dirty="0" err="1"/>
              <a:t>aslinya</a:t>
            </a:r>
            <a:r>
              <a:rPr lang="en-US" sz="2400" dirty="0"/>
              <a:t> </a:t>
            </a:r>
            <a:r>
              <a:rPr lang="en-US" sz="2400" dirty="0" err="1"/>
              <a:t>telah</a:t>
            </a:r>
            <a:r>
              <a:rPr lang="en-US" sz="2400" dirty="0"/>
              <a:t> </a:t>
            </a:r>
            <a:r>
              <a:rPr lang="en-US" sz="2400" dirty="0" err="1"/>
              <a:t>pecah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berjalan</a:t>
            </a:r>
            <a:r>
              <a:rPr lang="en-US" sz="2400" dirty="0"/>
              <a:t> </a:t>
            </a:r>
            <a:r>
              <a:rPr lang="en-US" sz="2400" dirty="0" err="1"/>
              <a:t>melalui</a:t>
            </a:r>
            <a:r>
              <a:rPr lang="en-US" sz="2400" dirty="0"/>
              <a:t> </a:t>
            </a:r>
            <a:r>
              <a:rPr lang="en-US" sz="2400" dirty="0" err="1"/>
              <a:t>tubuh</a:t>
            </a:r>
            <a:r>
              <a:rPr lang="en-US" sz="2400" dirty="0"/>
              <a:t>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aliran</a:t>
            </a:r>
            <a:r>
              <a:rPr lang="en-US" sz="2400" dirty="0"/>
              <a:t> </a:t>
            </a:r>
            <a:r>
              <a:rPr lang="en-US" sz="2400" dirty="0" err="1"/>
              <a:t>darah</a:t>
            </a:r>
            <a:r>
              <a:rPr lang="en-US" sz="2400" dirty="0"/>
              <a:t> </a:t>
            </a:r>
            <a:r>
              <a:rPr lang="en-US" sz="2400" dirty="0" err="1"/>
              <a:t>atau</a:t>
            </a:r>
            <a:r>
              <a:rPr lang="en-US" sz="2400" dirty="0"/>
              <a:t> </a:t>
            </a:r>
            <a:r>
              <a:rPr lang="en-US" sz="2400" dirty="0" err="1"/>
              <a:t>limfatik</a:t>
            </a:r>
            <a:r>
              <a:rPr lang="en-US" sz="2400" dirty="0"/>
              <a:t> </a:t>
            </a:r>
            <a:r>
              <a:rPr lang="en-US" sz="2400" dirty="0" err="1"/>
              <a:t>sistem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sel</a:t>
            </a:r>
            <a:r>
              <a:rPr lang="en-US" sz="2400" dirty="0"/>
              <a:t> </a:t>
            </a:r>
            <a:r>
              <a:rPr lang="en-US" sz="2400" dirty="0" err="1"/>
              <a:t>kanker</a:t>
            </a:r>
            <a:r>
              <a:rPr lang="en-US" sz="2400" dirty="0"/>
              <a:t> </a:t>
            </a:r>
            <a:r>
              <a:rPr lang="en-US" sz="2400" dirty="0" err="1"/>
              <a:t>telah</a:t>
            </a:r>
            <a:r>
              <a:rPr lang="en-US" sz="2400" dirty="0"/>
              <a:t> </a:t>
            </a:r>
            <a:r>
              <a:rPr lang="en-US" sz="2400" dirty="0" err="1"/>
              <a:t>menyebar</a:t>
            </a:r>
            <a:r>
              <a:rPr lang="en-US" sz="2400" dirty="0"/>
              <a:t> </a:t>
            </a:r>
            <a:r>
              <a:rPr lang="en-US" sz="2400" dirty="0" err="1"/>
              <a:t>ke</a:t>
            </a:r>
            <a:r>
              <a:rPr lang="en-US" sz="2400" dirty="0"/>
              <a:t> organ lain di </a:t>
            </a:r>
            <a:r>
              <a:rPr lang="en-US" sz="2400" dirty="0" err="1"/>
              <a:t>mana</a:t>
            </a:r>
            <a:r>
              <a:rPr lang="en-US" sz="2400" dirty="0"/>
              <a:t> </a:t>
            </a:r>
            <a:r>
              <a:rPr lang="en-US" sz="2400" dirty="0" err="1"/>
              <a:t>baru</a:t>
            </a:r>
            <a:r>
              <a:rPr lang="en-US" sz="2400" dirty="0"/>
              <a:t> tumor </a:t>
            </a:r>
            <a:r>
              <a:rPr lang="en-US" sz="2400" dirty="0" err="1"/>
              <a:t>bisa</a:t>
            </a:r>
            <a:r>
              <a:rPr lang="en-US" sz="2400" dirty="0"/>
              <a:t> </a:t>
            </a:r>
            <a:r>
              <a:rPr lang="en-US" sz="2400" dirty="0" err="1"/>
              <a:t>tumbuh</a:t>
            </a:r>
            <a:r>
              <a:rPr lang="en-US" sz="2400" dirty="0"/>
              <a:t>.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02905715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Oncology Social Work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400" dirty="0"/>
              <a:t>Ada </a:t>
            </a:r>
            <a:r>
              <a:rPr lang="en-US" sz="2400" dirty="0" err="1"/>
              <a:t>tiga</a:t>
            </a:r>
            <a:r>
              <a:rPr lang="en-US" sz="2400" dirty="0"/>
              <a:t> </a:t>
            </a:r>
            <a:r>
              <a:rPr lang="en-US" sz="2400" dirty="0" err="1"/>
              <a:t>pengobatan</a:t>
            </a:r>
            <a:r>
              <a:rPr lang="en-US" sz="2400" dirty="0"/>
              <a:t> </a:t>
            </a:r>
            <a:r>
              <a:rPr lang="en-US" sz="2400" dirty="0" err="1"/>
              <a:t>dasar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kanker</a:t>
            </a:r>
            <a:r>
              <a:rPr lang="en-US" sz="2400" dirty="0"/>
              <a:t>: </a:t>
            </a:r>
            <a:r>
              <a:rPr lang="en-US" sz="2400" dirty="0" err="1"/>
              <a:t>pembedahan</a:t>
            </a:r>
            <a:r>
              <a:rPr lang="en-US" sz="2400" dirty="0"/>
              <a:t>, </a:t>
            </a:r>
            <a:r>
              <a:rPr lang="en-US" sz="2400" dirty="0" err="1"/>
              <a:t>radiasi</a:t>
            </a:r>
            <a:r>
              <a:rPr lang="en-US" sz="2400" dirty="0"/>
              <a:t>,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kemoterapi</a:t>
            </a:r>
            <a:r>
              <a:rPr lang="en-US" sz="2400" dirty="0"/>
              <a:t>. </a:t>
            </a:r>
            <a:endParaRPr lang="en-US" sz="2400" dirty="0" smtClean="0"/>
          </a:p>
          <a:p>
            <a:endParaRPr lang="en-US" sz="2400" dirty="0"/>
          </a:p>
          <a:p>
            <a:r>
              <a:rPr lang="en-US" sz="2400" dirty="0" err="1" smtClean="0"/>
              <a:t>Kebanyakan</a:t>
            </a:r>
            <a:r>
              <a:rPr lang="en-US" sz="2400" dirty="0" smtClean="0"/>
              <a:t> </a:t>
            </a:r>
            <a:r>
              <a:rPr lang="en-US" sz="2400" dirty="0" err="1"/>
              <a:t>penderita</a:t>
            </a:r>
            <a:r>
              <a:rPr lang="en-US" sz="2400" dirty="0"/>
              <a:t> </a:t>
            </a:r>
            <a:r>
              <a:rPr lang="en-US" sz="2400" dirty="0" err="1"/>
              <a:t>kanker</a:t>
            </a:r>
            <a:r>
              <a:rPr lang="en-US" sz="2400" dirty="0"/>
              <a:t> </a:t>
            </a:r>
            <a:r>
              <a:rPr lang="en-US" sz="2400" dirty="0" err="1"/>
              <a:t>akan</a:t>
            </a:r>
            <a:r>
              <a:rPr lang="en-US" sz="2400" dirty="0"/>
              <a:t> </a:t>
            </a:r>
            <a:r>
              <a:rPr lang="en-US" sz="2400" dirty="0" err="1"/>
              <a:t>menjalani</a:t>
            </a:r>
            <a:r>
              <a:rPr lang="en-US" sz="2400" dirty="0"/>
              <a:t> </a:t>
            </a:r>
            <a:r>
              <a:rPr lang="en-US" sz="2400" dirty="0" err="1"/>
              <a:t>beberapa</a:t>
            </a:r>
            <a:r>
              <a:rPr lang="en-US" sz="2400" dirty="0"/>
              <a:t> </a:t>
            </a:r>
            <a:r>
              <a:rPr lang="en-US" sz="2400" dirty="0" err="1"/>
              <a:t>jenis</a:t>
            </a:r>
            <a:r>
              <a:rPr lang="en-US" sz="2400" dirty="0"/>
              <a:t> </a:t>
            </a:r>
            <a:r>
              <a:rPr lang="en-US" sz="2400" dirty="0" err="1"/>
              <a:t>operasi</a:t>
            </a:r>
            <a:r>
              <a:rPr lang="en-US" sz="2400" dirty="0"/>
              <a:t>, </a:t>
            </a:r>
            <a:r>
              <a:rPr lang="en-US" sz="2400" dirty="0" err="1"/>
              <a:t>karena</a:t>
            </a:r>
            <a:r>
              <a:rPr lang="en-US" sz="2400" dirty="0"/>
              <a:t> </a:t>
            </a:r>
            <a:r>
              <a:rPr lang="en-US" sz="2400" dirty="0" err="1"/>
              <a:t>ia</a:t>
            </a:r>
            <a:r>
              <a:rPr lang="en-US" sz="2400" dirty="0"/>
              <a:t> </a:t>
            </a:r>
            <a:r>
              <a:rPr lang="en-US" sz="2400" dirty="0" err="1"/>
              <a:t>menawarkan</a:t>
            </a:r>
            <a:r>
              <a:rPr lang="en-US" sz="2400" dirty="0"/>
              <a:t> </a:t>
            </a:r>
            <a:r>
              <a:rPr lang="en-US" sz="2400" dirty="0" err="1"/>
              <a:t>peluang</a:t>
            </a:r>
            <a:r>
              <a:rPr lang="en-US" sz="2400" dirty="0"/>
              <a:t> </a:t>
            </a:r>
            <a:r>
              <a:rPr lang="en-US" sz="2400" dirty="0" err="1"/>
              <a:t>terbesar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menyembuhkan</a:t>
            </a:r>
            <a:r>
              <a:rPr lang="en-US" sz="2400" dirty="0"/>
              <a:t> </a:t>
            </a:r>
            <a:r>
              <a:rPr lang="en-US" sz="2400" dirty="0" err="1"/>
              <a:t>kanker</a:t>
            </a:r>
            <a:r>
              <a:rPr lang="en-US" sz="2400" dirty="0"/>
              <a:t> </a:t>
            </a:r>
            <a:r>
              <a:rPr lang="en-US" sz="2400" dirty="0" err="1"/>
              <a:t>lokal</a:t>
            </a:r>
            <a:r>
              <a:rPr lang="en-US" sz="2400" dirty="0"/>
              <a:t>. </a:t>
            </a:r>
            <a:endParaRPr lang="en-US" sz="2400" dirty="0" smtClean="0"/>
          </a:p>
          <a:p>
            <a:endParaRPr lang="en-US" sz="2400" dirty="0"/>
          </a:p>
          <a:p>
            <a:r>
              <a:rPr lang="en-US" sz="2400" dirty="0" err="1"/>
              <a:t>prosedur</a:t>
            </a:r>
            <a:r>
              <a:rPr lang="en-US" sz="2400" dirty="0"/>
              <a:t> </a:t>
            </a:r>
            <a:r>
              <a:rPr lang="en-US" sz="2400" dirty="0" err="1"/>
              <a:t>pembedahan</a:t>
            </a:r>
            <a:r>
              <a:rPr lang="en-US" sz="2400" dirty="0"/>
              <a:t> </a:t>
            </a:r>
            <a:r>
              <a:rPr lang="en-US" sz="2400" dirty="0" err="1"/>
              <a:t>dirancang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mengangkat</a:t>
            </a:r>
            <a:r>
              <a:rPr lang="en-US" sz="2400" dirty="0"/>
              <a:t> tumor </a:t>
            </a:r>
            <a:r>
              <a:rPr lang="en-US" sz="2400" dirty="0" err="1"/>
              <a:t>kanker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jaringan</a:t>
            </a:r>
            <a:r>
              <a:rPr lang="en-US" sz="2400" dirty="0"/>
              <a:t> di </a:t>
            </a:r>
            <a:r>
              <a:rPr lang="en-US" sz="2400" dirty="0" err="1"/>
              <a:t>sekitarnya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mencegah</a:t>
            </a:r>
            <a:r>
              <a:rPr lang="en-US" sz="2400" dirty="0"/>
              <a:t> </a:t>
            </a:r>
            <a:r>
              <a:rPr lang="en-US" sz="2400" dirty="0" err="1"/>
              <a:t>penyebaran</a:t>
            </a:r>
            <a:r>
              <a:rPr lang="en-US" sz="2400" dirty="0"/>
              <a:t> </a:t>
            </a:r>
            <a:r>
              <a:rPr lang="en-US" sz="2400" dirty="0" err="1"/>
              <a:t>seluler</a:t>
            </a:r>
            <a:r>
              <a:rPr lang="en-US" sz="2400" dirty="0"/>
              <a:t> </a:t>
            </a:r>
            <a:r>
              <a:rPr lang="en-US" sz="2400" dirty="0" err="1"/>
              <a:t>dari</a:t>
            </a:r>
            <a:r>
              <a:rPr lang="en-US" sz="2400" dirty="0"/>
              <a:t> </a:t>
            </a:r>
            <a:r>
              <a:rPr lang="en-US" sz="2400" dirty="0" err="1"/>
              <a:t>situs</a:t>
            </a:r>
            <a:r>
              <a:rPr lang="en-US" sz="2400" dirty="0"/>
              <a:t> </a:t>
            </a:r>
            <a:r>
              <a:rPr lang="en-US" sz="2400" dirty="0" err="1"/>
              <a:t>aslinya</a:t>
            </a:r>
            <a:r>
              <a:rPr lang="en-US" sz="2400" dirty="0"/>
              <a:t>. </a:t>
            </a:r>
          </a:p>
          <a:p>
            <a:endParaRPr lang="en-US" sz="2400" dirty="0"/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63255451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Oncology Social Work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400" dirty="0" err="1"/>
              <a:t>Perawatan</a:t>
            </a:r>
            <a:r>
              <a:rPr lang="en-US" sz="2400" dirty="0"/>
              <a:t> </a:t>
            </a:r>
            <a:r>
              <a:rPr lang="en-US" sz="2400" dirty="0" err="1"/>
              <a:t>radiasi</a:t>
            </a:r>
            <a:r>
              <a:rPr lang="en-US" sz="2400" dirty="0"/>
              <a:t> </a:t>
            </a:r>
            <a:r>
              <a:rPr lang="en-US" sz="2400" dirty="0" err="1"/>
              <a:t>menggunakan</a:t>
            </a:r>
            <a:r>
              <a:rPr lang="en-US" sz="2400" dirty="0"/>
              <a:t> </a:t>
            </a:r>
            <a:r>
              <a:rPr lang="en-US" sz="2400" dirty="0" err="1"/>
              <a:t>aliran</a:t>
            </a:r>
            <a:r>
              <a:rPr lang="en-US" sz="2400" dirty="0"/>
              <a:t> </a:t>
            </a:r>
            <a:r>
              <a:rPr lang="en-US" sz="2400" dirty="0" err="1"/>
              <a:t>partikel</a:t>
            </a:r>
            <a:r>
              <a:rPr lang="en-US" sz="2400" dirty="0"/>
              <a:t> </a:t>
            </a:r>
            <a:r>
              <a:rPr lang="en-US" sz="2400" dirty="0" err="1"/>
              <a:t>berenergi</a:t>
            </a:r>
            <a:r>
              <a:rPr lang="en-US" sz="2400" dirty="0"/>
              <a:t> </a:t>
            </a:r>
            <a:r>
              <a:rPr lang="en-US" sz="2400" dirty="0" err="1"/>
              <a:t>tinggi</a:t>
            </a:r>
            <a:r>
              <a:rPr lang="en-US" sz="2400" dirty="0"/>
              <a:t>, </a:t>
            </a:r>
            <a:r>
              <a:rPr lang="en-US" sz="2400" dirty="0" err="1"/>
              <a:t>atau</a:t>
            </a:r>
            <a:r>
              <a:rPr lang="en-US" sz="2400" dirty="0"/>
              <a:t> </a:t>
            </a:r>
            <a:r>
              <a:rPr lang="en-US" sz="2400" dirty="0" err="1"/>
              <a:t>gelombang</a:t>
            </a:r>
            <a:r>
              <a:rPr lang="en-US" sz="2400" dirty="0"/>
              <a:t>,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menghancurkan</a:t>
            </a:r>
            <a:r>
              <a:rPr lang="en-US" sz="2400" dirty="0"/>
              <a:t> </a:t>
            </a:r>
            <a:r>
              <a:rPr lang="en-US" sz="2400" dirty="0" err="1"/>
              <a:t>atau</a:t>
            </a:r>
            <a:r>
              <a:rPr lang="en-US" sz="2400" dirty="0"/>
              <a:t> </a:t>
            </a:r>
            <a:r>
              <a:rPr lang="en-US" sz="2400" dirty="0" err="1"/>
              <a:t>merusak</a:t>
            </a:r>
            <a:r>
              <a:rPr lang="en-US" sz="2400" dirty="0"/>
              <a:t> </a:t>
            </a:r>
            <a:r>
              <a:rPr lang="en-US" sz="2400" dirty="0" err="1"/>
              <a:t>sel</a:t>
            </a:r>
            <a:r>
              <a:rPr lang="en-US" sz="2400" dirty="0"/>
              <a:t> </a:t>
            </a:r>
            <a:r>
              <a:rPr lang="en-US" sz="2400" dirty="0" err="1"/>
              <a:t>kanker</a:t>
            </a:r>
            <a:r>
              <a:rPr lang="en-US" sz="2400" dirty="0"/>
              <a:t>.  </a:t>
            </a:r>
            <a:endParaRPr lang="en-US" sz="2400" dirty="0" smtClean="0"/>
          </a:p>
          <a:p>
            <a:endParaRPr lang="en-US" sz="2400" dirty="0"/>
          </a:p>
          <a:p>
            <a:r>
              <a:rPr lang="en-US" sz="2400" dirty="0" err="1" smtClean="0"/>
              <a:t>Pengobatan</a:t>
            </a:r>
            <a:r>
              <a:rPr lang="en-US" sz="2400" dirty="0" smtClean="0"/>
              <a:t> </a:t>
            </a:r>
            <a:r>
              <a:rPr lang="en-US" sz="2400" dirty="0" err="1"/>
              <a:t>menargetkan</a:t>
            </a:r>
            <a:r>
              <a:rPr lang="en-US" sz="2400" dirty="0"/>
              <a:t> </a:t>
            </a:r>
            <a:r>
              <a:rPr lang="en-US" sz="2400" dirty="0" err="1"/>
              <a:t>sel</a:t>
            </a:r>
            <a:r>
              <a:rPr lang="en-US" sz="2400" dirty="0"/>
              <a:t> </a:t>
            </a:r>
            <a:r>
              <a:rPr lang="en-US" sz="2400" dirty="0" err="1"/>
              <a:t>kanker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mengirimkan</a:t>
            </a:r>
            <a:r>
              <a:rPr lang="en-US" sz="2400" dirty="0"/>
              <a:t> </a:t>
            </a:r>
            <a:r>
              <a:rPr lang="en-US" sz="2400" dirty="0" err="1"/>
              <a:t>tegangan</a:t>
            </a:r>
            <a:r>
              <a:rPr lang="en-US" sz="2400" dirty="0"/>
              <a:t> </a:t>
            </a:r>
            <a:r>
              <a:rPr lang="en-US" sz="2400" dirty="0" err="1"/>
              <a:t>tinggi</a:t>
            </a:r>
            <a:r>
              <a:rPr lang="en-US" sz="2400" dirty="0"/>
              <a:t> </a:t>
            </a:r>
            <a:r>
              <a:rPr lang="en-US" sz="2400" dirty="0" err="1"/>
              <a:t>ke</a:t>
            </a:r>
            <a:r>
              <a:rPr lang="en-US" sz="2400" dirty="0"/>
              <a:t> </a:t>
            </a:r>
            <a:r>
              <a:rPr lang="en-US" sz="2400" dirty="0" err="1"/>
              <a:t>sel</a:t>
            </a:r>
            <a:r>
              <a:rPr lang="en-US" sz="2400" dirty="0"/>
              <a:t>, </a:t>
            </a:r>
            <a:r>
              <a:rPr lang="en-US" sz="2400" dirty="0" err="1"/>
              <a:t>memecah</a:t>
            </a:r>
            <a:r>
              <a:rPr lang="en-US" sz="2400" dirty="0"/>
              <a:t> DNA di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sel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mencegah</a:t>
            </a:r>
            <a:r>
              <a:rPr lang="en-US" sz="2400" dirty="0"/>
              <a:t> </a:t>
            </a:r>
            <a:r>
              <a:rPr lang="en-US" sz="2400" dirty="0" err="1"/>
              <a:t>pertumbuhan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pembelahan</a:t>
            </a:r>
            <a:r>
              <a:rPr lang="en-US" sz="2400" dirty="0"/>
              <a:t> </a:t>
            </a:r>
            <a:r>
              <a:rPr lang="en-US" sz="2400" dirty="0" err="1"/>
              <a:t>lebih</a:t>
            </a:r>
            <a:r>
              <a:rPr lang="en-US" sz="2400" dirty="0"/>
              <a:t> </a:t>
            </a:r>
            <a:r>
              <a:rPr lang="en-US" sz="2400" dirty="0" err="1"/>
              <a:t>lanjut</a:t>
            </a:r>
            <a:r>
              <a:rPr lang="en-US" sz="2400" dirty="0" smtClean="0"/>
              <a:t>.</a:t>
            </a:r>
          </a:p>
          <a:p>
            <a:endParaRPr lang="en-US" sz="2400" dirty="0" smtClean="0"/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28673573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Oncology Social Work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4625609"/>
          </a:xfrm>
        </p:spPr>
        <p:txBody>
          <a:bodyPr>
            <a:normAutofit/>
          </a:bodyPr>
          <a:lstStyle/>
          <a:p>
            <a:r>
              <a:rPr lang="en-US" sz="2400" dirty="0" err="1"/>
              <a:t>Kemoterapi</a:t>
            </a:r>
            <a:r>
              <a:rPr lang="en-US" sz="2400" dirty="0"/>
              <a:t>, </a:t>
            </a:r>
            <a:r>
              <a:rPr lang="en-US" sz="2400" dirty="0" err="1"/>
              <a:t>bentuk</a:t>
            </a:r>
            <a:r>
              <a:rPr lang="en-US" sz="2400" dirty="0"/>
              <a:t> </a:t>
            </a:r>
            <a:r>
              <a:rPr lang="en-US" sz="2400" dirty="0" err="1"/>
              <a:t>umum</a:t>
            </a:r>
            <a:r>
              <a:rPr lang="en-US" sz="2400" dirty="0"/>
              <a:t> </a:t>
            </a:r>
            <a:r>
              <a:rPr lang="en-US" sz="2400" dirty="0" err="1"/>
              <a:t>lainnya</a:t>
            </a:r>
            <a:r>
              <a:rPr lang="en-US" sz="2400" dirty="0"/>
              <a:t> </a:t>
            </a:r>
            <a:r>
              <a:rPr lang="en-US" sz="2400" dirty="0" err="1"/>
              <a:t>dari</a:t>
            </a:r>
            <a:r>
              <a:rPr lang="en-US" sz="2400" dirty="0"/>
              <a:t> </a:t>
            </a:r>
            <a:r>
              <a:rPr lang="en-US" sz="2400" dirty="0" err="1"/>
              <a:t>perawatan</a:t>
            </a:r>
            <a:r>
              <a:rPr lang="en-US" sz="2400" dirty="0"/>
              <a:t> </a:t>
            </a:r>
            <a:r>
              <a:rPr lang="en-US" sz="2400" dirty="0" err="1"/>
              <a:t>pasca</a:t>
            </a:r>
            <a:r>
              <a:rPr lang="en-US" sz="2400" dirty="0"/>
              <a:t> </a:t>
            </a:r>
            <a:r>
              <a:rPr lang="en-US" sz="2400" dirty="0" err="1"/>
              <a:t>bedah</a:t>
            </a:r>
            <a:r>
              <a:rPr lang="en-US" sz="2400" dirty="0"/>
              <a:t>, </a:t>
            </a:r>
            <a:r>
              <a:rPr lang="en-US" sz="2400" dirty="0" err="1"/>
              <a:t>adalah</a:t>
            </a:r>
            <a:r>
              <a:rPr lang="en-US" sz="2400" dirty="0"/>
              <a:t> </a:t>
            </a:r>
            <a:r>
              <a:rPr lang="en-US" sz="2400" dirty="0" err="1"/>
              <a:t>pemberian</a:t>
            </a:r>
            <a:r>
              <a:rPr lang="en-US" sz="2400" dirty="0"/>
              <a:t> </a:t>
            </a:r>
            <a:r>
              <a:rPr lang="en-US" sz="2400" dirty="0" err="1"/>
              <a:t>bahan</a:t>
            </a:r>
            <a:r>
              <a:rPr lang="en-US" sz="2400" dirty="0"/>
              <a:t> </a:t>
            </a:r>
            <a:r>
              <a:rPr lang="en-US" sz="2400" dirty="0" err="1"/>
              <a:t>kimia</a:t>
            </a:r>
            <a:r>
              <a:rPr lang="en-US" sz="2400" dirty="0"/>
              <a:t> </a:t>
            </a:r>
            <a:r>
              <a:rPr lang="en-US" sz="2400" dirty="0" err="1"/>
              <a:t>atau</a:t>
            </a:r>
            <a:r>
              <a:rPr lang="en-US" sz="2400" dirty="0"/>
              <a:t> </a:t>
            </a:r>
            <a:r>
              <a:rPr lang="en-US" sz="2400" dirty="0" err="1"/>
              <a:t>obat-obatan</a:t>
            </a:r>
            <a:r>
              <a:rPr lang="en-US" sz="2400" dirty="0"/>
              <a:t> </a:t>
            </a:r>
            <a:r>
              <a:rPr lang="en-US" sz="2400" dirty="0" err="1"/>
              <a:t>tertentu</a:t>
            </a:r>
            <a:r>
              <a:rPr lang="en-US" sz="2400" dirty="0"/>
              <a:t>, </a:t>
            </a:r>
            <a:r>
              <a:rPr lang="en-US" sz="2400" dirty="0" err="1"/>
              <a:t>biasanya</a:t>
            </a:r>
            <a:r>
              <a:rPr lang="en-US" sz="2400" dirty="0"/>
              <a:t> </a:t>
            </a:r>
            <a:r>
              <a:rPr lang="en-US" sz="2400" dirty="0" err="1"/>
              <a:t>secara</a:t>
            </a:r>
            <a:r>
              <a:rPr lang="en-US" sz="2400" dirty="0"/>
              <a:t> </a:t>
            </a:r>
            <a:r>
              <a:rPr lang="en-US" sz="2400" dirty="0" err="1"/>
              <a:t>intravena</a:t>
            </a:r>
            <a:r>
              <a:rPr lang="en-US" sz="2400" dirty="0"/>
              <a:t>, </a:t>
            </a:r>
            <a:r>
              <a:rPr lang="en-US" sz="2400" dirty="0" err="1"/>
              <a:t>ke</a:t>
            </a:r>
            <a:r>
              <a:rPr lang="en-US" sz="2400" dirty="0"/>
              <a:t> </a:t>
            </a:r>
            <a:r>
              <a:rPr lang="en-US" sz="2400" dirty="0" err="1"/>
              <a:t>aliran</a:t>
            </a:r>
            <a:r>
              <a:rPr lang="en-US" sz="2400" dirty="0"/>
              <a:t> </a:t>
            </a:r>
            <a:r>
              <a:rPr lang="en-US" sz="2400" dirty="0" err="1"/>
              <a:t>darah</a:t>
            </a:r>
            <a:r>
              <a:rPr lang="en-US" sz="2400" dirty="0"/>
              <a:t> </a:t>
            </a:r>
            <a:r>
              <a:rPr lang="en-US" sz="2400" dirty="0" err="1"/>
              <a:t>pasien</a:t>
            </a:r>
            <a:r>
              <a:rPr lang="en-US" sz="2400" dirty="0"/>
              <a:t> </a:t>
            </a:r>
            <a:r>
              <a:rPr lang="en-US" sz="2400" dirty="0" err="1"/>
              <a:t>kanker</a:t>
            </a:r>
            <a:r>
              <a:rPr lang="en-US" sz="2400" dirty="0"/>
              <a:t>. </a:t>
            </a:r>
            <a:r>
              <a:rPr lang="en-US" sz="2400" dirty="0" err="1"/>
              <a:t>Itu</a:t>
            </a:r>
            <a:r>
              <a:rPr lang="en-US" sz="2400" dirty="0"/>
              <a:t> </a:t>
            </a:r>
            <a:r>
              <a:rPr lang="en-US" sz="2400" dirty="0" err="1"/>
              <a:t>juga</a:t>
            </a:r>
            <a:r>
              <a:rPr lang="en-US" sz="2400" dirty="0"/>
              <a:t> </a:t>
            </a:r>
            <a:r>
              <a:rPr lang="en-US" sz="2400" dirty="0" err="1"/>
              <a:t>dapat</a:t>
            </a:r>
            <a:r>
              <a:rPr lang="en-US" sz="2400" dirty="0"/>
              <a:t> </a:t>
            </a:r>
            <a:r>
              <a:rPr lang="en-US" sz="2400" dirty="0" err="1"/>
              <a:t>diberikan</a:t>
            </a:r>
            <a:r>
              <a:rPr lang="en-US" sz="2400" dirty="0"/>
              <a:t> </a:t>
            </a:r>
            <a:r>
              <a:rPr lang="en-US" sz="2400" dirty="0" err="1"/>
              <a:t>melalui</a:t>
            </a:r>
            <a:r>
              <a:rPr lang="en-US" sz="2400" dirty="0"/>
              <a:t> </a:t>
            </a:r>
            <a:r>
              <a:rPr lang="en-US" sz="2400" dirty="0" err="1"/>
              <a:t>suntikan</a:t>
            </a:r>
            <a:r>
              <a:rPr lang="en-US" sz="2400" dirty="0"/>
              <a:t> </a:t>
            </a:r>
            <a:r>
              <a:rPr lang="en-US" sz="2400" dirty="0" err="1"/>
              <a:t>atau</a:t>
            </a:r>
            <a:r>
              <a:rPr lang="en-US" sz="2400" dirty="0"/>
              <a:t>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bentuk</a:t>
            </a:r>
            <a:r>
              <a:rPr lang="en-US" sz="2400" dirty="0"/>
              <a:t> </a:t>
            </a:r>
            <a:r>
              <a:rPr lang="en-US" sz="2400" dirty="0" err="1"/>
              <a:t>pil</a:t>
            </a:r>
            <a:r>
              <a:rPr lang="en-US" sz="2400" dirty="0"/>
              <a:t>. </a:t>
            </a:r>
            <a:r>
              <a:rPr lang="en-US" sz="2400" dirty="0" err="1"/>
              <a:t>Obat</a:t>
            </a:r>
            <a:r>
              <a:rPr lang="en-US" sz="2400" dirty="0"/>
              <a:t> yang </a:t>
            </a:r>
            <a:r>
              <a:rPr lang="en-US" sz="2400" dirty="0" err="1"/>
              <a:t>digunakan</a:t>
            </a:r>
            <a:r>
              <a:rPr lang="en-US" sz="2400" dirty="0"/>
              <a:t>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kemoterapi</a:t>
            </a:r>
            <a:r>
              <a:rPr lang="en-US" sz="2400" dirty="0"/>
              <a:t> </a:t>
            </a:r>
            <a:r>
              <a:rPr lang="en-US" sz="2400" dirty="0" err="1"/>
              <a:t>sangat</a:t>
            </a:r>
            <a:r>
              <a:rPr lang="en-US" sz="2400" dirty="0"/>
              <a:t> </a:t>
            </a:r>
            <a:r>
              <a:rPr lang="en-US" sz="2400" dirty="0" err="1"/>
              <a:t>kuat</a:t>
            </a:r>
            <a:r>
              <a:rPr lang="en-US" sz="2400" dirty="0"/>
              <a:t> </a:t>
            </a:r>
            <a:r>
              <a:rPr lang="en-US" sz="2400" dirty="0" err="1"/>
              <a:t>seringkali</a:t>
            </a:r>
            <a:r>
              <a:rPr lang="en-US" sz="2400" dirty="0"/>
              <a:t> </a:t>
            </a:r>
            <a:r>
              <a:rPr lang="en-US" sz="2400" dirty="0" err="1"/>
              <a:t>menimbulkan</a:t>
            </a:r>
            <a:r>
              <a:rPr lang="en-US" sz="2400" dirty="0"/>
              <a:t> </a:t>
            </a:r>
            <a:r>
              <a:rPr lang="en-US" sz="2400" dirty="0" err="1"/>
              <a:t>efek</a:t>
            </a:r>
            <a:r>
              <a:rPr lang="en-US" sz="2400" dirty="0"/>
              <a:t> </a:t>
            </a:r>
            <a:r>
              <a:rPr lang="en-US" sz="2400" dirty="0" err="1"/>
              <a:t>samping</a:t>
            </a:r>
            <a:r>
              <a:rPr lang="en-US" sz="2400" dirty="0"/>
              <a:t> yang </a:t>
            </a:r>
            <a:r>
              <a:rPr lang="en-US" sz="2400" dirty="0" err="1"/>
              <a:t>tidak</a:t>
            </a:r>
            <a:r>
              <a:rPr lang="en-US" sz="2400" dirty="0"/>
              <a:t> </a:t>
            </a:r>
            <a:r>
              <a:rPr lang="en-US" sz="2400" dirty="0" err="1"/>
              <a:t>menyenangkan</a:t>
            </a:r>
            <a:r>
              <a:rPr lang="en-US" sz="2400" dirty="0"/>
              <a:t> </a:t>
            </a:r>
            <a:r>
              <a:rPr lang="en-US" sz="2400" dirty="0" err="1"/>
              <a:t>bagi</a:t>
            </a:r>
            <a:r>
              <a:rPr lang="en-US" sz="2400" dirty="0"/>
              <a:t> </a:t>
            </a:r>
            <a:r>
              <a:rPr lang="en-US" sz="2400" dirty="0" err="1"/>
              <a:t>penderita</a:t>
            </a:r>
            <a:r>
              <a:rPr lang="en-US" sz="2400" dirty="0" smtClean="0"/>
              <a:t>.</a:t>
            </a:r>
          </a:p>
          <a:p>
            <a:endParaRPr lang="en-US" sz="2400" dirty="0"/>
          </a:p>
          <a:p>
            <a:r>
              <a:rPr lang="en-US" sz="2400" dirty="0" err="1"/>
              <a:t>Banyak</a:t>
            </a:r>
            <a:r>
              <a:rPr lang="en-US" sz="2400" dirty="0"/>
              <a:t> </a:t>
            </a:r>
            <a:r>
              <a:rPr lang="en-US" sz="2400" dirty="0" err="1"/>
              <a:t>pasien</a:t>
            </a:r>
            <a:r>
              <a:rPr lang="en-US" sz="2400" dirty="0"/>
              <a:t> </a:t>
            </a:r>
            <a:r>
              <a:rPr lang="en-US" sz="2400" dirty="0" err="1"/>
              <a:t>kehilangan</a:t>
            </a:r>
            <a:r>
              <a:rPr lang="en-US" sz="2400" dirty="0"/>
              <a:t> </a:t>
            </a:r>
            <a:r>
              <a:rPr lang="en-US" sz="2400" dirty="0" err="1"/>
              <a:t>rambutnya</a:t>
            </a:r>
            <a:r>
              <a:rPr lang="en-US" sz="2400" dirty="0"/>
              <a:t>, </a:t>
            </a:r>
            <a:r>
              <a:rPr lang="en-US" sz="2400" dirty="0" err="1"/>
              <a:t>timbul</a:t>
            </a:r>
            <a:r>
              <a:rPr lang="en-US" sz="2400" dirty="0"/>
              <a:t> </a:t>
            </a:r>
            <a:r>
              <a:rPr lang="en-US" sz="2400" dirty="0" err="1"/>
              <a:t>luka</a:t>
            </a:r>
            <a:r>
              <a:rPr lang="en-US" sz="2400" dirty="0"/>
              <a:t> di </a:t>
            </a:r>
            <a:r>
              <a:rPr lang="en-US" sz="2400" dirty="0" err="1"/>
              <a:t>mulut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kulit</a:t>
            </a:r>
            <a:r>
              <a:rPr lang="en-US" sz="2400" dirty="0"/>
              <a:t>, </a:t>
            </a:r>
            <a:r>
              <a:rPr lang="en-US" sz="2400" dirty="0" err="1"/>
              <a:t>mengembangkan</a:t>
            </a:r>
            <a:r>
              <a:rPr lang="en-US" sz="2400" dirty="0"/>
              <a:t> </a:t>
            </a:r>
            <a:r>
              <a:rPr lang="en-US" sz="2400" dirty="0" err="1"/>
              <a:t>bentuk</a:t>
            </a:r>
            <a:r>
              <a:rPr lang="en-US" sz="2400" dirty="0"/>
              <a:t> anemia yang </a:t>
            </a:r>
            <a:r>
              <a:rPr lang="en-US" sz="2400" dirty="0" err="1"/>
              <a:t>mengakibatkan</a:t>
            </a:r>
            <a:r>
              <a:rPr lang="en-US" sz="2400" dirty="0"/>
              <a:t> </a:t>
            </a:r>
            <a:r>
              <a:rPr lang="en-US" sz="2400" dirty="0" err="1"/>
              <a:t>kelelahan</a:t>
            </a:r>
            <a:r>
              <a:rPr lang="en-US" sz="2400" dirty="0"/>
              <a:t>,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pengalaman</a:t>
            </a:r>
            <a:r>
              <a:rPr lang="en-US" sz="2400" dirty="0"/>
              <a:t> </a:t>
            </a:r>
            <a:r>
              <a:rPr lang="en-US" sz="2400" dirty="0" err="1"/>
              <a:t>mual</a:t>
            </a:r>
            <a:r>
              <a:rPr lang="en-US" sz="2400" dirty="0"/>
              <a:t>, </a:t>
            </a:r>
            <a:r>
              <a:rPr lang="en-US" sz="2400" dirty="0" err="1"/>
              <a:t>muntah</a:t>
            </a:r>
            <a:r>
              <a:rPr lang="en-US" sz="2400" dirty="0"/>
              <a:t>,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sakit</a:t>
            </a:r>
            <a:r>
              <a:rPr lang="en-US" sz="2400" dirty="0"/>
              <a:t> </a:t>
            </a:r>
            <a:r>
              <a:rPr lang="en-US" sz="2400" dirty="0" err="1"/>
              <a:t>perut</a:t>
            </a:r>
            <a:r>
              <a:rPr lang="en-US" sz="24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0501309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Oncology Social Work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118872" indent="0">
              <a:buNone/>
            </a:pPr>
            <a:r>
              <a:rPr lang="en-US" sz="2400" dirty="0"/>
              <a:t>Blum (1993) </a:t>
            </a:r>
            <a:r>
              <a:rPr lang="en-US" sz="2400" dirty="0" err="1"/>
              <a:t>mengemukakan</a:t>
            </a:r>
            <a:r>
              <a:rPr lang="en-US" sz="2400" dirty="0"/>
              <a:t> </a:t>
            </a:r>
            <a:r>
              <a:rPr lang="en-US" sz="2400" dirty="0" err="1"/>
              <a:t>prinsip-prinsip</a:t>
            </a:r>
            <a:r>
              <a:rPr lang="en-US" sz="2400" dirty="0"/>
              <a:t> </a:t>
            </a:r>
            <a:r>
              <a:rPr lang="en-US" sz="2400" dirty="0" err="1"/>
              <a:t>dasar</a:t>
            </a:r>
            <a:r>
              <a:rPr lang="en-US" sz="2400" dirty="0"/>
              <a:t> </a:t>
            </a:r>
            <a:r>
              <a:rPr lang="en-US" sz="2400" dirty="0" err="1"/>
              <a:t>intervensi</a:t>
            </a:r>
            <a:r>
              <a:rPr lang="en-US" sz="2400" dirty="0"/>
              <a:t> </a:t>
            </a:r>
            <a:r>
              <a:rPr lang="en-US" sz="2400" dirty="0" err="1"/>
              <a:t>pekerjaan</a:t>
            </a:r>
            <a:r>
              <a:rPr lang="en-US" sz="2400" dirty="0"/>
              <a:t> </a:t>
            </a:r>
            <a:r>
              <a:rPr lang="en-US" sz="2400" dirty="0" err="1"/>
              <a:t>sosial</a:t>
            </a:r>
            <a:r>
              <a:rPr lang="en-US" sz="2400" dirty="0"/>
              <a:t> </a:t>
            </a:r>
            <a:r>
              <a:rPr lang="en-US" sz="2400" dirty="0" err="1"/>
              <a:t>onkologi</a:t>
            </a:r>
            <a:r>
              <a:rPr lang="en-US" sz="2400" dirty="0"/>
              <a:t>:</a:t>
            </a:r>
          </a:p>
          <a:p>
            <a:endParaRPr lang="en-US" sz="2400" dirty="0" smtClean="0"/>
          </a:p>
          <a:p>
            <a:r>
              <a:rPr lang="en-US" sz="2400" dirty="0" smtClean="0"/>
              <a:t>• </a:t>
            </a:r>
            <a:r>
              <a:rPr lang="en-US" sz="2400" dirty="0" err="1"/>
              <a:t>Intervensi</a:t>
            </a:r>
            <a:r>
              <a:rPr lang="en-US" sz="2400" dirty="0"/>
              <a:t> </a:t>
            </a:r>
            <a:r>
              <a:rPr lang="en-US" sz="2400" dirty="0" err="1"/>
              <a:t>pekerjaan</a:t>
            </a:r>
            <a:r>
              <a:rPr lang="en-US" sz="2400" dirty="0"/>
              <a:t> </a:t>
            </a:r>
            <a:r>
              <a:rPr lang="en-US" sz="2400" dirty="0" err="1"/>
              <a:t>sosial</a:t>
            </a:r>
            <a:r>
              <a:rPr lang="en-US" sz="2400" dirty="0"/>
              <a:t> </a:t>
            </a:r>
            <a:r>
              <a:rPr lang="en-US" sz="2400" dirty="0" err="1"/>
              <a:t>harus</a:t>
            </a:r>
            <a:r>
              <a:rPr lang="en-US" sz="2400" dirty="0"/>
              <a:t> </a:t>
            </a:r>
            <a:r>
              <a:rPr lang="en-US" sz="2400" dirty="0" err="1"/>
              <a:t>didasarkan</a:t>
            </a:r>
            <a:r>
              <a:rPr lang="en-US" sz="2400" dirty="0"/>
              <a:t> </a:t>
            </a:r>
            <a:r>
              <a:rPr lang="en-US" sz="2400" dirty="0" err="1"/>
              <a:t>pada</a:t>
            </a:r>
            <a:r>
              <a:rPr lang="en-US" sz="2400" dirty="0"/>
              <a:t> </a:t>
            </a:r>
            <a:r>
              <a:rPr lang="en-US" sz="2400" dirty="0" err="1"/>
              <a:t>pemahaman</a:t>
            </a:r>
            <a:r>
              <a:rPr lang="en-US" sz="2400" dirty="0"/>
              <a:t> </a:t>
            </a:r>
            <a:r>
              <a:rPr lang="en-US" sz="2400" dirty="0" err="1"/>
              <a:t>tentang</a:t>
            </a:r>
            <a:r>
              <a:rPr lang="en-US" sz="2400" dirty="0"/>
              <a:t> diagnosis </a:t>
            </a:r>
            <a:r>
              <a:rPr lang="en-US" sz="2400" dirty="0" err="1"/>
              <a:t>kanker</a:t>
            </a:r>
            <a:r>
              <a:rPr lang="en-US" sz="2400" dirty="0"/>
              <a:t> </a:t>
            </a:r>
            <a:r>
              <a:rPr lang="en-US" sz="2400" dirty="0" err="1"/>
              <a:t>spesifik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rencana</a:t>
            </a:r>
            <a:r>
              <a:rPr lang="en-US" sz="2400" dirty="0"/>
              <a:t> </a:t>
            </a:r>
            <a:r>
              <a:rPr lang="en-US" sz="2400" dirty="0" err="1"/>
              <a:t>perawatan</a:t>
            </a:r>
            <a:r>
              <a:rPr lang="en-US" sz="2400" dirty="0"/>
              <a:t> </a:t>
            </a:r>
            <a:r>
              <a:rPr lang="en-US" sz="2400" dirty="0" err="1"/>
              <a:t>pasien</a:t>
            </a:r>
            <a:r>
              <a:rPr lang="en-US" sz="2400" dirty="0"/>
              <a:t>, </a:t>
            </a:r>
            <a:r>
              <a:rPr lang="en-US" sz="2400" dirty="0" err="1"/>
              <a:t>juga</a:t>
            </a:r>
            <a:r>
              <a:rPr lang="en-US" sz="2400" dirty="0"/>
              <a:t> </a:t>
            </a:r>
            <a:r>
              <a:rPr lang="en-US" sz="2400" dirty="0" err="1"/>
              <a:t>sebagai</a:t>
            </a:r>
            <a:r>
              <a:rPr lang="en-US" sz="2400" dirty="0"/>
              <a:t> </a:t>
            </a:r>
            <a:r>
              <a:rPr lang="en-US" sz="2400" dirty="0" err="1"/>
              <a:t>situasi</a:t>
            </a:r>
            <a:r>
              <a:rPr lang="en-US" sz="2400" dirty="0"/>
              <a:t> </a:t>
            </a:r>
            <a:r>
              <a:rPr lang="en-US" sz="2400" dirty="0" err="1"/>
              <a:t>emosional</a:t>
            </a:r>
            <a:r>
              <a:rPr lang="en-US" sz="2400" dirty="0"/>
              <a:t>, </a:t>
            </a:r>
            <a:r>
              <a:rPr lang="en-US" sz="2400" dirty="0" err="1"/>
              <a:t>keuangan</a:t>
            </a:r>
            <a:r>
              <a:rPr lang="en-US" sz="2400" dirty="0"/>
              <a:t>,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sosial</a:t>
            </a:r>
            <a:r>
              <a:rPr lang="en-US" sz="2400" dirty="0"/>
              <a:t> </a:t>
            </a:r>
            <a:r>
              <a:rPr lang="en-US" sz="2400" dirty="0" err="1"/>
              <a:t>pasien</a:t>
            </a:r>
            <a:r>
              <a:rPr lang="en-US" sz="2400" dirty="0"/>
              <a:t>.</a:t>
            </a:r>
          </a:p>
          <a:p>
            <a:r>
              <a:rPr lang="en-US" sz="2400" dirty="0"/>
              <a:t>• </a:t>
            </a:r>
            <a:r>
              <a:rPr lang="en-US" sz="2400" dirty="0" err="1"/>
              <a:t>Pekerja</a:t>
            </a:r>
            <a:r>
              <a:rPr lang="en-US" sz="2400" dirty="0"/>
              <a:t> </a:t>
            </a:r>
            <a:r>
              <a:rPr lang="en-US" sz="2400" dirty="0" err="1"/>
              <a:t>sosial</a:t>
            </a:r>
            <a:r>
              <a:rPr lang="en-US" sz="2400" dirty="0"/>
              <a:t> </a:t>
            </a:r>
            <a:r>
              <a:rPr lang="en-US" sz="2400" dirty="0" err="1"/>
              <a:t>harus</a:t>
            </a:r>
            <a:r>
              <a:rPr lang="en-US" sz="2400" dirty="0"/>
              <a:t> </a:t>
            </a:r>
            <a:r>
              <a:rPr lang="en-US" sz="2400" dirty="0" err="1"/>
              <a:t>menyediakan</a:t>
            </a:r>
            <a:r>
              <a:rPr lang="en-US" sz="2400" dirty="0"/>
              <a:t> </a:t>
            </a:r>
            <a:r>
              <a:rPr lang="en-US" sz="2400" dirty="0" err="1"/>
              <a:t>diri</a:t>
            </a:r>
            <a:r>
              <a:rPr lang="en-US" sz="2400" dirty="0"/>
              <a:t>; </a:t>
            </a:r>
            <a:r>
              <a:rPr lang="en-US" sz="2400" dirty="0" err="1"/>
              <a:t>beberapa</a:t>
            </a:r>
            <a:r>
              <a:rPr lang="en-US" sz="2400" dirty="0"/>
              <a:t> </a:t>
            </a:r>
            <a:r>
              <a:rPr lang="en-US" sz="2400" dirty="0" err="1"/>
              <a:t>pasien</a:t>
            </a:r>
            <a:r>
              <a:rPr lang="en-US" sz="2400" dirty="0"/>
              <a:t> </a:t>
            </a:r>
            <a:r>
              <a:rPr lang="en-US" sz="2400" dirty="0" err="1"/>
              <a:t>enggan</a:t>
            </a:r>
            <a:r>
              <a:rPr lang="en-US" sz="2400" dirty="0"/>
              <a:t> </a:t>
            </a:r>
            <a:r>
              <a:rPr lang="en-US" sz="2400" dirty="0" err="1"/>
              <a:t>mencari</a:t>
            </a:r>
            <a:r>
              <a:rPr lang="en-US" sz="2400" dirty="0"/>
              <a:t> </a:t>
            </a:r>
            <a:r>
              <a:rPr lang="en-US" sz="2400" dirty="0" err="1"/>
              <a:t>layanan</a:t>
            </a:r>
            <a:r>
              <a:rPr lang="en-US" sz="2400" dirty="0"/>
              <a:t>, </a:t>
            </a:r>
            <a:r>
              <a:rPr lang="en-US" sz="2400" dirty="0" err="1"/>
              <a:t>jadi</a:t>
            </a:r>
            <a:r>
              <a:rPr lang="en-US" sz="2400" dirty="0"/>
              <a:t> </a:t>
            </a:r>
            <a:r>
              <a:rPr lang="en-US" sz="2400" dirty="0" err="1"/>
              <a:t>aksesibilitas</a:t>
            </a:r>
            <a:r>
              <a:rPr lang="en-US" sz="2400" dirty="0"/>
              <a:t> </a:t>
            </a:r>
            <a:r>
              <a:rPr lang="en-US" sz="2400" dirty="0" err="1"/>
              <a:t>memfasilitasi</a:t>
            </a:r>
            <a:r>
              <a:rPr lang="en-US" sz="2400" dirty="0"/>
              <a:t> </a:t>
            </a:r>
            <a:r>
              <a:rPr lang="en-US" sz="2400" dirty="0" err="1"/>
              <a:t>koneksi</a:t>
            </a:r>
            <a:r>
              <a:rPr lang="en-US" sz="2400" dirty="0"/>
              <a:t>.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83829987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Oncology Social Work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err="1" smtClean="0"/>
              <a:t>Layanan</a:t>
            </a:r>
            <a:r>
              <a:rPr lang="en-US" sz="2400" dirty="0" smtClean="0"/>
              <a:t> </a:t>
            </a:r>
            <a:r>
              <a:rPr lang="en-US" sz="2400" dirty="0" err="1"/>
              <a:t>pekerjaan</a:t>
            </a:r>
            <a:r>
              <a:rPr lang="en-US" sz="2400" dirty="0"/>
              <a:t> </a:t>
            </a:r>
            <a:r>
              <a:rPr lang="en-US" sz="2400" dirty="0" err="1"/>
              <a:t>sosial</a:t>
            </a:r>
            <a:r>
              <a:rPr lang="en-US" sz="2400" dirty="0"/>
              <a:t> </a:t>
            </a:r>
            <a:r>
              <a:rPr lang="en-US" sz="2400" dirty="0" err="1"/>
              <a:t>dirancang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membantu</a:t>
            </a:r>
            <a:r>
              <a:rPr lang="en-US" sz="2400" dirty="0"/>
              <a:t> </a:t>
            </a:r>
            <a:r>
              <a:rPr lang="en-US" sz="2400" dirty="0" err="1"/>
              <a:t>pasien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keluarga</a:t>
            </a:r>
            <a:r>
              <a:rPr lang="en-US" sz="2400" dirty="0"/>
              <a:t> </a:t>
            </a:r>
            <a:r>
              <a:rPr lang="en-US" sz="2400" dirty="0" err="1"/>
              <a:t>merasa</a:t>
            </a:r>
            <a:r>
              <a:rPr lang="en-US" sz="2400" dirty="0"/>
              <a:t> </a:t>
            </a:r>
            <a:r>
              <a:rPr lang="en-US" sz="2400" dirty="0" err="1"/>
              <a:t>lebih</a:t>
            </a:r>
            <a:r>
              <a:rPr lang="en-US" sz="2400" dirty="0"/>
              <a:t> </a:t>
            </a:r>
            <a:r>
              <a:rPr lang="en-US" sz="2400" dirty="0" err="1"/>
              <a:t>bisa</a:t>
            </a:r>
            <a:r>
              <a:rPr lang="en-US" sz="2400" dirty="0"/>
              <a:t> </a:t>
            </a:r>
            <a:r>
              <a:rPr lang="en-US" sz="2400" dirty="0" err="1"/>
              <a:t>mengendalikan</a:t>
            </a:r>
            <a:r>
              <a:rPr lang="en-US" sz="2400" dirty="0"/>
              <a:t> </a:t>
            </a:r>
            <a:r>
              <a:rPr lang="en-US" sz="2400" dirty="0" err="1"/>
              <a:t>situasi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kurang</a:t>
            </a:r>
            <a:r>
              <a:rPr lang="en-US" sz="2400" dirty="0"/>
              <a:t> </a:t>
            </a:r>
            <a:r>
              <a:rPr lang="en-US" sz="2400" dirty="0" err="1"/>
              <a:t>merasa</a:t>
            </a:r>
            <a:r>
              <a:rPr lang="en-US" sz="2400" dirty="0"/>
              <a:t> </a:t>
            </a:r>
            <a:r>
              <a:rPr lang="en-US" sz="2400" dirty="0" err="1"/>
              <a:t>tidak</a:t>
            </a:r>
            <a:r>
              <a:rPr lang="en-US" sz="2400" dirty="0"/>
              <a:t> </a:t>
            </a:r>
            <a:r>
              <a:rPr lang="en-US" sz="2400" dirty="0" err="1"/>
              <a:t>berdaya</a:t>
            </a:r>
            <a:r>
              <a:rPr lang="en-US" sz="2400" dirty="0"/>
              <a:t>. </a:t>
            </a:r>
            <a:r>
              <a:rPr lang="en-US" sz="2400" dirty="0" err="1"/>
              <a:t>Intervensi</a:t>
            </a:r>
            <a:r>
              <a:rPr lang="en-US" sz="2400" dirty="0"/>
              <a:t> </a:t>
            </a:r>
            <a:r>
              <a:rPr lang="en-US" sz="2400" dirty="0" err="1"/>
              <a:t>harus</a:t>
            </a:r>
            <a:r>
              <a:rPr lang="en-US" sz="2400" dirty="0"/>
              <a:t> </a:t>
            </a:r>
            <a:r>
              <a:rPr lang="en-US" sz="2400" dirty="0" err="1"/>
              <a:t>fokus</a:t>
            </a:r>
            <a:r>
              <a:rPr lang="en-US" sz="2400" dirty="0"/>
              <a:t> </a:t>
            </a:r>
            <a:r>
              <a:rPr lang="en-US" sz="2400" dirty="0" err="1"/>
              <a:t>pada</a:t>
            </a:r>
            <a:r>
              <a:rPr lang="en-US" sz="2400" dirty="0"/>
              <a:t> </a:t>
            </a:r>
            <a:r>
              <a:rPr lang="en-US" sz="2400" dirty="0" err="1"/>
              <a:t>membantu</a:t>
            </a:r>
            <a:r>
              <a:rPr lang="en-US" sz="2400" dirty="0"/>
              <a:t> orang </a:t>
            </a:r>
            <a:r>
              <a:rPr lang="en-US" sz="2400" dirty="0" err="1"/>
              <a:t>mengatasi</a:t>
            </a:r>
            <a:r>
              <a:rPr lang="en-US" sz="2400" dirty="0"/>
              <a:t> </a:t>
            </a:r>
            <a:r>
              <a:rPr lang="en-US" sz="2400" dirty="0" err="1"/>
              <a:t>masalah</a:t>
            </a:r>
            <a:r>
              <a:rPr lang="en-US" sz="2400" dirty="0"/>
              <a:t> </a:t>
            </a:r>
            <a:r>
              <a:rPr lang="en-US" sz="2400" dirty="0" err="1"/>
              <a:t>medis</a:t>
            </a:r>
            <a:r>
              <a:rPr lang="en-US" sz="2400" dirty="0"/>
              <a:t>, </a:t>
            </a:r>
            <a:r>
              <a:rPr lang="en-US" sz="2400" dirty="0" err="1"/>
              <a:t>emosional</a:t>
            </a:r>
            <a:r>
              <a:rPr lang="en-US" sz="2400" dirty="0"/>
              <a:t>,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masalah</a:t>
            </a:r>
            <a:r>
              <a:rPr lang="en-US" sz="2400" dirty="0"/>
              <a:t> </a:t>
            </a:r>
            <a:r>
              <a:rPr lang="en-US" sz="2400" dirty="0" err="1"/>
              <a:t>sosial</a:t>
            </a:r>
            <a:r>
              <a:rPr lang="en-US" sz="2400" dirty="0"/>
              <a:t> yang </a:t>
            </a:r>
            <a:r>
              <a:rPr lang="en-US" sz="2400" dirty="0" err="1"/>
              <a:t>mereka</a:t>
            </a:r>
            <a:r>
              <a:rPr lang="en-US" sz="2400" dirty="0"/>
              <a:t> </a:t>
            </a:r>
            <a:r>
              <a:rPr lang="en-US" sz="2400" dirty="0" err="1"/>
              <a:t>hadapi</a:t>
            </a:r>
            <a:r>
              <a:rPr lang="en-US" sz="2400" dirty="0"/>
              <a:t> di </a:t>
            </a:r>
            <a:r>
              <a:rPr lang="en-US" sz="2400" dirty="0" err="1"/>
              <a:t>berbagai</a:t>
            </a:r>
            <a:r>
              <a:rPr lang="en-US" sz="2400" dirty="0"/>
              <a:t> </a:t>
            </a:r>
            <a:r>
              <a:rPr lang="en-US" sz="2400" dirty="0" err="1"/>
              <a:t>titik</a:t>
            </a:r>
            <a:r>
              <a:rPr lang="en-US" sz="2400" dirty="0"/>
              <a:t>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pengalaman</a:t>
            </a:r>
            <a:r>
              <a:rPr lang="en-US" sz="2400" dirty="0"/>
              <a:t> </a:t>
            </a:r>
            <a:r>
              <a:rPr lang="en-US" sz="2400" dirty="0" err="1" smtClean="0"/>
              <a:t>kanker</a:t>
            </a:r>
            <a:r>
              <a:rPr lang="en-US" sz="2400" dirty="0" smtClean="0"/>
              <a:t>.</a:t>
            </a:r>
          </a:p>
          <a:p>
            <a:endParaRPr lang="en-US" sz="2400" dirty="0" smtClean="0"/>
          </a:p>
          <a:p>
            <a:r>
              <a:rPr lang="en-US" sz="2400" dirty="0" err="1" smtClean="0"/>
              <a:t>Populasi</a:t>
            </a:r>
            <a:r>
              <a:rPr lang="en-US" sz="2400" dirty="0" smtClean="0"/>
              <a:t> </a:t>
            </a:r>
            <a:r>
              <a:rPr lang="en-US" sz="2400" dirty="0" err="1"/>
              <a:t>pasien</a:t>
            </a:r>
            <a:r>
              <a:rPr lang="en-US" sz="2400" dirty="0"/>
              <a:t> </a:t>
            </a:r>
            <a:r>
              <a:rPr lang="en-US" sz="2400" dirty="0" err="1"/>
              <a:t>kanker</a:t>
            </a:r>
            <a:r>
              <a:rPr lang="en-US" sz="2400" dirty="0"/>
              <a:t> yang </a:t>
            </a:r>
            <a:r>
              <a:rPr lang="en-US" sz="2400" dirty="0" err="1"/>
              <a:t>beragam</a:t>
            </a:r>
            <a:r>
              <a:rPr lang="en-US" sz="2400" dirty="0"/>
              <a:t> - </a:t>
            </a:r>
            <a:r>
              <a:rPr lang="en-US" sz="2400" dirty="0" err="1"/>
              <a:t>bervariasi</a:t>
            </a:r>
            <a:r>
              <a:rPr lang="en-US" sz="2400" dirty="0"/>
              <a:t> </a:t>
            </a:r>
            <a:r>
              <a:rPr lang="en-US" sz="2400" dirty="0" err="1"/>
              <a:t>menurut</a:t>
            </a:r>
            <a:r>
              <a:rPr lang="en-US" sz="2400" dirty="0"/>
              <a:t> </a:t>
            </a:r>
            <a:r>
              <a:rPr lang="en-US" sz="2400" dirty="0" err="1"/>
              <a:t>ras</a:t>
            </a:r>
            <a:r>
              <a:rPr lang="en-US" sz="2400" dirty="0"/>
              <a:t>, </a:t>
            </a:r>
            <a:r>
              <a:rPr lang="en-US" sz="2400" dirty="0" err="1"/>
              <a:t>usia</a:t>
            </a:r>
            <a:r>
              <a:rPr lang="en-US" sz="2400" dirty="0"/>
              <a:t>, status </a:t>
            </a:r>
            <a:r>
              <a:rPr lang="en-US" sz="2400" dirty="0" err="1"/>
              <a:t>sosial</a:t>
            </a:r>
            <a:r>
              <a:rPr lang="en-US" sz="2400" dirty="0"/>
              <a:t> </a:t>
            </a:r>
            <a:r>
              <a:rPr lang="en-US" sz="2400" dirty="0" err="1"/>
              <a:t>ekonomi</a:t>
            </a:r>
            <a:r>
              <a:rPr lang="en-US" sz="2400" dirty="0"/>
              <a:t>, </a:t>
            </a:r>
            <a:r>
              <a:rPr lang="en-US" sz="2400" dirty="0" err="1"/>
              <a:t>pendidikan</a:t>
            </a:r>
            <a:r>
              <a:rPr lang="en-US" sz="2400" dirty="0"/>
              <a:t>,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tahap</a:t>
            </a:r>
            <a:r>
              <a:rPr lang="en-US" sz="2400" dirty="0"/>
              <a:t> </a:t>
            </a:r>
            <a:r>
              <a:rPr lang="en-US" sz="2400" dirty="0" err="1"/>
              <a:t>perkembangan</a:t>
            </a:r>
            <a:r>
              <a:rPr lang="en-US" sz="2400" dirty="0"/>
              <a:t> – </a:t>
            </a:r>
            <a:r>
              <a:rPr lang="en-US" sz="2400" dirty="0" err="1"/>
              <a:t>miliki</a:t>
            </a:r>
            <a:r>
              <a:rPr lang="en-US" sz="2400" dirty="0"/>
              <a:t> </a:t>
            </a:r>
            <a:r>
              <a:rPr lang="en-US" sz="2400" dirty="0" err="1"/>
              <a:t>kebutuhan</a:t>
            </a:r>
            <a:r>
              <a:rPr lang="en-US" sz="2400" dirty="0"/>
              <a:t> yang </a:t>
            </a:r>
            <a:r>
              <a:rPr lang="en-US" sz="2400" dirty="0" err="1"/>
              <a:t>bervariasi</a:t>
            </a:r>
            <a:r>
              <a:rPr lang="en-US" sz="2400" dirty="0"/>
              <a:t> </a:t>
            </a:r>
            <a:r>
              <a:rPr lang="en-US" sz="2400" dirty="0" err="1"/>
              <a:t>dari</a:t>
            </a:r>
            <a:r>
              <a:rPr lang="en-US" sz="2400" dirty="0"/>
              <a:t> </a:t>
            </a:r>
            <a:r>
              <a:rPr lang="en-US" sz="2400" dirty="0" err="1"/>
              <a:t>waktu</a:t>
            </a:r>
            <a:r>
              <a:rPr lang="en-US" sz="2400" dirty="0"/>
              <a:t> </a:t>
            </a:r>
            <a:r>
              <a:rPr lang="en-US" sz="2400" dirty="0" err="1"/>
              <a:t>ke</a:t>
            </a:r>
            <a:r>
              <a:rPr lang="en-US" sz="2400" dirty="0"/>
              <a:t> </a:t>
            </a:r>
            <a:r>
              <a:rPr lang="en-US" sz="2400" dirty="0" err="1"/>
              <a:t>waktu</a:t>
            </a:r>
            <a:r>
              <a:rPr lang="en-US" sz="2400" dirty="0"/>
              <a:t>. </a:t>
            </a:r>
            <a:r>
              <a:rPr lang="en-US" sz="2400" dirty="0" err="1"/>
              <a:t>Pekerja</a:t>
            </a:r>
            <a:r>
              <a:rPr lang="en-US" sz="2400" dirty="0"/>
              <a:t> </a:t>
            </a:r>
            <a:r>
              <a:rPr lang="en-US" sz="2400" dirty="0" err="1"/>
              <a:t>sosial</a:t>
            </a:r>
            <a:r>
              <a:rPr lang="en-US" sz="2400" dirty="0"/>
              <a:t> </a:t>
            </a:r>
            <a:r>
              <a:rPr lang="en-US" sz="2400" dirty="0" err="1"/>
              <a:t>harus</a:t>
            </a:r>
            <a:r>
              <a:rPr lang="en-US" sz="2400" dirty="0"/>
              <a:t> </a:t>
            </a:r>
            <a:r>
              <a:rPr lang="en-US" sz="2400" dirty="0" err="1"/>
              <a:t>mengerti</a:t>
            </a:r>
            <a:r>
              <a:rPr lang="en-US" sz="2400" dirty="0"/>
              <a:t> </a:t>
            </a:r>
            <a:r>
              <a:rPr lang="en-US" sz="2400" dirty="0" err="1"/>
              <a:t>variabel-variabel</a:t>
            </a:r>
            <a:r>
              <a:rPr lang="en-US" sz="2400" dirty="0"/>
              <a:t> </a:t>
            </a:r>
            <a:r>
              <a:rPr lang="en-US" sz="2400" dirty="0" err="1"/>
              <a:t>ini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peka</a:t>
            </a:r>
            <a:r>
              <a:rPr lang="en-US" sz="2400" dirty="0"/>
              <a:t> </a:t>
            </a:r>
            <a:r>
              <a:rPr lang="en-US" sz="2400" dirty="0" err="1"/>
              <a:t>terhadapnya</a:t>
            </a:r>
            <a:r>
              <a:rPr lang="en-US" sz="2400" dirty="0"/>
              <a:t>. 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12726475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18872" indent="0" algn="ctr">
              <a:buNone/>
            </a:pPr>
            <a:endParaRPr lang="en-US" sz="4400" b="1" dirty="0" smtClean="0">
              <a:solidFill>
                <a:srgbClr val="FF0000"/>
              </a:solidFill>
            </a:endParaRPr>
          </a:p>
          <a:p>
            <a:pPr marL="118872" indent="0" algn="ctr">
              <a:buNone/>
            </a:pPr>
            <a:r>
              <a:rPr lang="en-US" sz="4400" b="1" dirty="0" smtClean="0">
                <a:solidFill>
                  <a:srgbClr val="FF0000"/>
                </a:solidFill>
              </a:rPr>
              <a:t>TERIMA KASIH </a:t>
            </a:r>
          </a:p>
          <a:p>
            <a:pPr marL="118872" indent="0" algn="ctr">
              <a:buNone/>
            </a:pPr>
            <a:r>
              <a:rPr lang="en-US" sz="4400" b="1" dirty="0" smtClean="0">
                <a:solidFill>
                  <a:srgbClr val="FF0000"/>
                </a:solidFill>
              </a:rPr>
              <a:t>ATAS ATENSINYA!</a:t>
            </a:r>
            <a:endParaRPr lang="en-US" sz="44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33315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3200" dirty="0" err="1" smtClean="0">
                <a:solidFill>
                  <a:srgbClr val="C00000"/>
                </a:solidFill>
              </a:rPr>
              <a:t>Intervensi</a:t>
            </a:r>
            <a:r>
              <a:rPr lang="en-US" sz="3200" dirty="0" smtClean="0">
                <a:solidFill>
                  <a:srgbClr val="C00000"/>
                </a:solidFill>
              </a:rPr>
              <a:t> </a:t>
            </a:r>
            <a:r>
              <a:rPr lang="en-US" sz="3200" dirty="0" err="1" smtClean="0">
                <a:solidFill>
                  <a:srgbClr val="C00000"/>
                </a:solidFill>
              </a:rPr>
              <a:t>Pekerja</a:t>
            </a:r>
            <a:r>
              <a:rPr lang="en-US" sz="3200" dirty="0" smtClean="0">
                <a:solidFill>
                  <a:srgbClr val="C00000"/>
                </a:solidFill>
              </a:rPr>
              <a:t> </a:t>
            </a:r>
            <a:r>
              <a:rPr lang="en-US" sz="3200" dirty="0" err="1" smtClean="0">
                <a:solidFill>
                  <a:srgbClr val="C00000"/>
                </a:solidFill>
              </a:rPr>
              <a:t>Sosial</a:t>
            </a:r>
            <a:r>
              <a:rPr lang="en-US" sz="3200" dirty="0" smtClean="0">
                <a:solidFill>
                  <a:srgbClr val="C00000"/>
                </a:solidFill>
              </a:rPr>
              <a:t> </a:t>
            </a:r>
            <a:r>
              <a:rPr lang="en-US" sz="3200" dirty="0" err="1" smtClean="0">
                <a:solidFill>
                  <a:srgbClr val="C00000"/>
                </a:solidFill>
              </a:rPr>
              <a:t>Dalam</a:t>
            </a:r>
            <a:r>
              <a:rPr lang="en-US" sz="3200" dirty="0" smtClean="0">
                <a:solidFill>
                  <a:srgbClr val="C00000"/>
                </a:solidFill>
              </a:rPr>
              <a:t> </a:t>
            </a:r>
            <a:r>
              <a:rPr lang="en-US" sz="3200" dirty="0" err="1" smtClean="0">
                <a:solidFill>
                  <a:srgbClr val="C00000"/>
                </a:solidFill>
              </a:rPr>
              <a:t>Konteks</a:t>
            </a:r>
            <a:r>
              <a:rPr lang="en-US" sz="3200" dirty="0" smtClean="0">
                <a:solidFill>
                  <a:srgbClr val="C00000"/>
                </a:solidFill>
              </a:rPr>
              <a:t> </a:t>
            </a:r>
            <a:r>
              <a:rPr lang="en-US" sz="3200" dirty="0" err="1" smtClean="0">
                <a:solidFill>
                  <a:srgbClr val="C00000"/>
                </a:solidFill>
              </a:rPr>
              <a:t>Lingkungan</a:t>
            </a:r>
            <a:r>
              <a:rPr lang="en-US" sz="3200" dirty="0" smtClean="0">
                <a:solidFill>
                  <a:srgbClr val="C00000"/>
                </a:solidFill>
              </a:rPr>
              <a:t> </a:t>
            </a:r>
            <a:r>
              <a:rPr lang="en-US" sz="3200" dirty="0" err="1" smtClean="0">
                <a:solidFill>
                  <a:srgbClr val="C00000"/>
                </a:solidFill>
              </a:rPr>
              <a:t>Sosial</a:t>
            </a:r>
            <a:r>
              <a:rPr lang="en-US" sz="3200" dirty="0" smtClean="0">
                <a:solidFill>
                  <a:srgbClr val="C00000"/>
                </a:solidFill>
              </a:rPr>
              <a:t> Dan </a:t>
            </a:r>
            <a:r>
              <a:rPr lang="en-US" sz="3200" dirty="0" err="1" smtClean="0">
                <a:solidFill>
                  <a:srgbClr val="C00000"/>
                </a:solidFill>
              </a:rPr>
              <a:t>Hubungan</a:t>
            </a:r>
            <a:r>
              <a:rPr lang="en-US" sz="3200" dirty="0" smtClean="0">
                <a:solidFill>
                  <a:srgbClr val="C00000"/>
                </a:solidFill>
              </a:rPr>
              <a:t> </a:t>
            </a:r>
            <a:r>
              <a:rPr lang="en-US" sz="3200" dirty="0" err="1" smtClean="0">
                <a:solidFill>
                  <a:srgbClr val="C00000"/>
                </a:solidFill>
              </a:rPr>
              <a:t>Pasien</a:t>
            </a:r>
            <a:r>
              <a:rPr lang="en-US" sz="3200" dirty="0" smtClean="0">
                <a:solidFill>
                  <a:srgbClr val="C00000"/>
                </a:solidFill>
              </a:rPr>
              <a:t>:</a:t>
            </a:r>
            <a:endParaRPr lang="en-US" sz="3200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625609"/>
          </a:xfrm>
        </p:spPr>
        <p:txBody>
          <a:bodyPr>
            <a:noAutofit/>
          </a:bodyPr>
          <a:lstStyle/>
          <a:p>
            <a:pPr lvl="0"/>
            <a:r>
              <a:rPr lang="en-US" sz="2400" dirty="0" err="1" smtClean="0"/>
              <a:t>mengenali</a:t>
            </a:r>
            <a:r>
              <a:rPr lang="en-US" sz="2400" dirty="0" smtClean="0"/>
              <a:t> </a:t>
            </a:r>
            <a:r>
              <a:rPr lang="en-US" sz="2400" dirty="0" err="1"/>
              <a:t>efek</a:t>
            </a:r>
            <a:r>
              <a:rPr lang="en-US" sz="2400" dirty="0"/>
              <a:t>/ </a:t>
            </a:r>
            <a:r>
              <a:rPr lang="en-US" sz="2400" dirty="0" err="1"/>
              <a:t>permasalahan</a:t>
            </a:r>
            <a:r>
              <a:rPr lang="en-US" sz="2400" dirty="0"/>
              <a:t> </a:t>
            </a:r>
            <a:r>
              <a:rPr lang="en-US" sz="2400" dirty="0" err="1"/>
              <a:t>psikologis</a:t>
            </a:r>
            <a:r>
              <a:rPr lang="en-US" sz="2400" dirty="0"/>
              <a:t> </a:t>
            </a:r>
            <a:r>
              <a:rPr lang="en-US" sz="2400" dirty="0" err="1"/>
              <a:t>keluarga</a:t>
            </a:r>
            <a:r>
              <a:rPr lang="en-US" sz="2400" dirty="0"/>
              <a:t>, </a:t>
            </a:r>
            <a:r>
              <a:rPr lang="en-US" sz="2400" dirty="0" err="1"/>
              <a:t>sosial</a:t>
            </a:r>
            <a:r>
              <a:rPr lang="en-US" sz="2400" dirty="0"/>
              <a:t>, </a:t>
            </a:r>
            <a:r>
              <a:rPr lang="en-US" sz="2400" dirty="0" err="1"/>
              <a:t>ekonomi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budaya</a:t>
            </a:r>
            <a:r>
              <a:rPr lang="en-US" sz="2400" dirty="0"/>
              <a:t> </a:t>
            </a:r>
            <a:r>
              <a:rPr lang="en-US" sz="2400" dirty="0" err="1"/>
              <a:t>faktor</a:t>
            </a:r>
            <a:r>
              <a:rPr lang="en-US" sz="2400" dirty="0"/>
              <a:t> </a:t>
            </a:r>
            <a:r>
              <a:rPr lang="en-US" sz="2400" dirty="0" err="1"/>
              <a:t>penentu</a:t>
            </a:r>
            <a:r>
              <a:rPr lang="en-US" sz="2400" dirty="0"/>
              <a:t> </a:t>
            </a:r>
            <a:r>
              <a:rPr lang="en-US" sz="2400" dirty="0" err="1"/>
              <a:t>kesehatan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kesejahteraan</a:t>
            </a:r>
            <a:r>
              <a:rPr lang="en-US" sz="2400" dirty="0"/>
              <a:t> </a:t>
            </a:r>
            <a:endParaRPr lang="en-US" sz="2400" dirty="0" smtClean="0"/>
          </a:p>
          <a:p>
            <a:pPr lvl="0"/>
            <a:endParaRPr lang="en-US" sz="2400" dirty="0"/>
          </a:p>
          <a:p>
            <a:pPr lvl="0"/>
            <a:r>
              <a:rPr lang="en-US" sz="2400" dirty="0" err="1"/>
              <a:t>komitmen</a:t>
            </a:r>
            <a:r>
              <a:rPr lang="en-US" sz="2400" dirty="0"/>
              <a:t> </a:t>
            </a:r>
            <a:r>
              <a:rPr lang="en-US" sz="2400" dirty="0" err="1"/>
              <a:t>terhadap</a:t>
            </a:r>
            <a:r>
              <a:rPr lang="en-US" sz="2400" dirty="0"/>
              <a:t> </a:t>
            </a:r>
            <a:r>
              <a:rPr lang="en-US" sz="2400" dirty="0" err="1"/>
              <a:t>hak</a:t>
            </a:r>
            <a:r>
              <a:rPr lang="en-US" sz="2400" dirty="0"/>
              <a:t> </a:t>
            </a:r>
            <a:r>
              <a:rPr lang="en-US" sz="2400" dirty="0" err="1"/>
              <a:t>asasi</a:t>
            </a:r>
            <a:r>
              <a:rPr lang="en-US" sz="2400" dirty="0"/>
              <a:t> </a:t>
            </a:r>
            <a:r>
              <a:rPr lang="en-US" sz="2400" dirty="0" err="1"/>
              <a:t>manusia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keadilan</a:t>
            </a:r>
            <a:r>
              <a:rPr lang="en-US" sz="2400" dirty="0"/>
              <a:t> </a:t>
            </a:r>
            <a:r>
              <a:rPr lang="en-US" sz="2400" dirty="0" err="1"/>
              <a:t>sosial</a:t>
            </a:r>
            <a:r>
              <a:rPr lang="en-US" sz="2400" dirty="0"/>
              <a:t>, </a:t>
            </a:r>
            <a:r>
              <a:rPr lang="en-US" sz="2400" dirty="0" err="1"/>
              <a:t>pekerja</a:t>
            </a:r>
            <a:r>
              <a:rPr lang="en-US" sz="2400" dirty="0"/>
              <a:t> </a:t>
            </a:r>
            <a:r>
              <a:rPr lang="en-US" sz="2400" dirty="0" err="1"/>
              <a:t>sosial</a:t>
            </a:r>
            <a:r>
              <a:rPr lang="en-US" sz="2400" dirty="0"/>
              <a:t> </a:t>
            </a:r>
            <a:r>
              <a:rPr lang="en-US" sz="2400" dirty="0" err="1"/>
              <a:t>mengadvokasi</a:t>
            </a:r>
            <a:r>
              <a:rPr lang="en-US" sz="2400" dirty="0"/>
              <a:t> </a:t>
            </a:r>
            <a:r>
              <a:rPr lang="en-US" sz="2400" dirty="0" err="1"/>
              <a:t>hak-hak</a:t>
            </a:r>
            <a:r>
              <a:rPr lang="en-US" sz="2400" dirty="0"/>
              <a:t> </a:t>
            </a:r>
            <a:r>
              <a:rPr lang="en-US" sz="2400" dirty="0" err="1"/>
              <a:t>pasien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keluarga</a:t>
            </a:r>
            <a:r>
              <a:rPr lang="en-US" sz="2400" dirty="0"/>
              <a:t>/</a:t>
            </a:r>
            <a:r>
              <a:rPr lang="en-US" sz="2400" dirty="0" err="1"/>
              <a:t>pengasuhnya</a:t>
            </a:r>
            <a:r>
              <a:rPr lang="en-US" sz="2400" dirty="0"/>
              <a:t>, </a:t>
            </a:r>
            <a:r>
              <a:rPr lang="en-US" sz="2400" dirty="0" err="1"/>
              <a:t>melawan</a:t>
            </a:r>
            <a:r>
              <a:rPr lang="en-US" sz="2400" dirty="0"/>
              <a:t> </a:t>
            </a:r>
            <a:r>
              <a:rPr lang="en-US" sz="2400" dirty="0" err="1"/>
              <a:t>diskriminasi</a:t>
            </a:r>
            <a:r>
              <a:rPr lang="en-US" sz="2400" dirty="0"/>
              <a:t>, </a:t>
            </a:r>
            <a:r>
              <a:rPr lang="en-US" sz="2400" dirty="0" err="1"/>
              <a:t>pengucilan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pelecehan</a:t>
            </a:r>
            <a:r>
              <a:rPr lang="en-US" sz="2400" dirty="0"/>
              <a:t> yang </a:t>
            </a:r>
            <a:r>
              <a:rPr lang="en-US" sz="2400" dirty="0" err="1"/>
              <a:t>bisa</a:t>
            </a:r>
            <a:r>
              <a:rPr lang="en-US" sz="2400" dirty="0"/>
              <a:t> </a:t>
            </a:r>
            <a:r>
              <a:rPr lang="en-US" sz="2400" dirty="0" err="1"/>
              <a:t>mereka</a:t>
            </a:r>
            <a:r>
              <a:rPr lang="en-US" sz="2400" dirty="0"/>
              <a:t> </a:t>
            </a:r>
            <a:r>
              <a:rPr lang="en-US" sz="2400" dirty="0" err="1" smtClean="0"/>
              <a:t>alami</a:t>
            </a:r>
            <a:endParaRPr lang="en-US" sz="2400" dirty="0" smtClean="0"/>
          </a:p>
          <a:p>
            <a:pPr lvl="0"/>
            <a:endParaRPr lang="en-US" sz="2400" dirty="0"/>
          </a:p>
          <a:p>
            <a:pPr lvl="0"/>
            <a:r>
              <a:rPr lang="en-US" sz="2400" dirty="0" err="1"/>
              <a:t>fokus</a:t>
            </a:r>
            <a:r>
              <a:rPr lang="en-US" sz="2400" dirty="0"/>
              <a:t> </a:t>
            </a:r>
            <a:r>
              <a:rPr lang="en-US" sz="2400" dirty="0" err="1"/>
              <a:t>mereka</a:t>
            </a:r>
            <a:r>
              <a:rPr lang="en-US" sz="2400" dirty="0"/>
              <a:t> </a:t>
            </a:r>
            <a:r>
              <a:rPr lang="en-US" sz="2400" dirty="0" err="1"/>
              <a:t>pada</a:t>
            </a:r>
            <a:r>
              <a:rPr lang="en-US" sz="2400" dirty="0"/>
              <a:t> </a:t>
            </a:r>
            <a:r>
              <a:rPr lang="en-US" sz="2400" dirty="0" err="1"/>
              <a:t>perawatan</a:t>
            </a:r>
            <a:r>
              <a:rPr lang="en-US" sz="2400" dirty="0"/>
              <a:t> yang </a:t>
            </a:r>
            <a:r>
              <a:rPr lang="en-US" sz="2400" dirty="0" err="1"/>
              <a:t>berpusat</a:t>
            </a:r>
            <a:r>
              <a:rPr lang="en-US" sz="2400" dirty="0"/>
              <a:t> </a:t>
            </a:r>
            <a:r>
              <a:rPr lang="en-US" sz="2400" dirty="0" err="1"/>
              <a:t>pada</a:t>
            </a:r>
            <a:r>
              <a:rPr lang="en-US" sz="2400" dirty="0"/>
              <a:t> </a:t>
            </a:r>
            <a:r>
              <a:rPr lang="en-US" sz="2400" dirty="0" err="1" smtClean="0"/>
              <a:t>pasien</a:t>
            </a:r>
            <a:r>
              <a:rPr lang="en-US" sz="2400" dirty="0" smtClean="0"/>
              <a:t>, </a:t>
            </a:r>
            <a:r>
              <a:rPr lang="en-US" sz="2400" dirty="0" err="1"/>
              <a:t>pekerja</a:t>
            </a:r>
            <a:r>
              <a:rPr lang="en-US" sz="2400" dirty="0"/>
              <a:t> </a:t>
            </a:r>
            <a:r>
              <a:rPr lang="en-US" sz="2400" dirty="0" err="1"/>
              <a:t>sosial</a:t>
            </a:r>
            <a:r>
              <a:rPr lang="en-US" sz="2400" dirty="0"/>
              <a:t> </a:t>
            </a:r>
            <a:r>
              <a:rPr lang="en-US" sz="2400" dirty="0" err="1"/>
              <a:t>menawarkan</a:t>
            </a:r>
            <a:r>
              <a:rPr lang="en-US" sz="2400" dirty="0"/>
              <a:t> </a:t>
            </a:r>
            <a:r>
              <a:rPr lang="en-US" sz="2400" dirty="0" err="1"/>
              <a:t>kontribusi</a:t>
            </a:r>
            <a:r>
              <a:rPr lang="en-US" sz="2400" dirty="0"/>
              <a:t> </a:t>
            </a:r>
            <a:r>
              <a:rPr lang="en-US" sz="2400" dirty="0" err="1"/>
              <a:t>unik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sistem</a:t>
            </a:r>
            <a:r>
              <a:rPr lang="en-US" sz="2400" dirty="0"/>
              <a:t> </a:t>
            </a:r>
            <a:r>
              <a:rPr lang="en-US" sz="2400" dirty="0" err="1"/>
              <a:t>rumah</a:t>
            </a:r>
            <a:r>
              <a:rPr lang="en-US" sz="2400" dirty="0"/>
              <a:t> </a:t>
            </a:r>
            <a:r>
              <a:rPr lang="en-US" sz="2400" dirty="0" err="1"/>
              <a:t>sakit</a:t>
            </a:r>
            <a:r>
              <a:rPr lang="en-US" sz="2400" dirty="0"/>
              <a:t> di </a:t>
            </a:r>
            <a:r>
              <a:rPr lang="en-US" sz="2400" dirty="0" err="1"/>
              <a:t>menyediakan</a:t>
            </a:r>
            <a:r>
              <a:rPr lang="en-US" sz="2400" dirty="0"/>
              <a:t> </a:t>
            </a:r>
            <a:r>
              <a:rPr lang="en-US" sz="2400" dirty="0" err="1"/>
              <a:t>layanan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memenuhi</a:t>
            </a:r>
            <a:r>
              <a:rPr lang="en-US" sz="2400" dirty="0"/>
              <a:t> </a:t>
            </a:r>
            <a:r>
              <a:rPr lang="en-US" sz="2400" dirty="0" err="1"/>
              <a:t>multidimensi</a:t>
            </a:r>
            <a:r>
              <a:rPr lang="en-US" sz="2400" dirty="0"/>
              <a:t> </a:t>
            </a:r>
            <a:r>
              <a:rPr lang="en-US" sz="2400" dirty="0" err="1"/>
              <a:t>kebutuhan</a:t>
            </a:r>
            <a:r>
              <a:rPr lang="en-US" sz="2400" dirty="0"/>
              <a:t> </a:t>
            </a:r>
            <a:r>
              <a:rPr lang="en-US" sz="2400" dirty="0" err="1"/>
              <a:t>pasien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keluarga</a:t>
            </a:r>
            <a:r>
              <a:rPr lang="en-US" sz="2400" dirty="0"/>
              <a:t>/</a:t>
            </a:r>
            <a:r>
              <a:rPr lang="en-US" sz="2400" dirty="0" err="1"/>
              <a:t>pengasuhnya</a:t>
            </a:r>
            <a:r>
              <a:rPr lang="en-US" sz="2400" dirty="0"/>
              <a:t>.</a:t>
            </a:r>
          </a:p>
          <a:p>
            <a:pPr marL="0" indent="0">
              <a:buNone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3952683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57200"/>
            <a:ext cx="7313612" cy="685800"/>
          </a:xfrm>
        </p:spPr>
        <p:txBody>
          <a:bodyPr>
            <a:noAutofit/>
          </a:bodyPr>
          <a:lstStyle/>
          <a:p>
            <a:r>
              <a:rPr lang="id-ID" sz="3200" dirty="0" smtClean="0"/>
              <a:t>Teori Five Stages of Dying That Terminally Ill dari </a:t>
            </a:r>
            <a:r>
              <a:rPr lang="id-ID" sz="3200" b="1" i="1" dirty="0" smtClean="0"/>
              <a:t>Elizabeth Kubler Ross</a:t>
            </a:r>
            <a:r>
              <a:rPr lang="id-ID" sz="3200" dirty="0" smtClean="0"/>
              <a:t> </a:t>
            </a:r>
            <a:endParaRPr lang="en-US" sz="3200" dirty="0" smtClean="0"/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752600"/>
            <a:ext cx="8229600" cy="4625609"/>
          </a:xfrm>
        </p:spPr>
        <p:txBody>
          <a:bodyPr>
            <a:normAutofit/>
          </a:bodyPr>
          <a:lstStyle/>
          <a:p>
            <a:pPr marL="118872" indent="0">
              <a:buNone/>
            </a:pPr>
            <a:r>
              <a:rPr lang="en-GB" sz="2400" dirty="0" err="1" smtClean="0"/>
              <a:t>Tahap</a:t>
            </a:r>
            <a:r>
              <a:rPr lang="en-GB" sz="2400" dirty="0" smtClean="0"/>
              <a:t> </a:t>
            </a:r>
            <a:r>
              <a:rPr lang="en-GB" sz="2400" dirty="0" err="1" smtClean="0"/>
              <a:t>ke</a:t>
            </a:r>
            <a:r>
              <a:rPr lang="en-GB" sz="2400" dirty="0" smtClean="0"/>
              <a:t> 1 </a:t>
            </a:r>
            <a:r>
              <a:rPr lang="en-GB" sz="2400" dirty="0" err="1" smtClean="0"/>
              <a:t>penolakan</a:t>
            </a:r>
            <a:endParaRPr lang="en-GB" sz="2400" dirty="0" smtClean="0"/>
          </a:p>
          <a:p>
            <a:pPr marL="118872" indent="0">
              <a:buNone/>
            </a:pPr>
            <a:endParaRPr lang="en-GB" sz="2400" dirty="0" smtClean="0"/>
          </a:p>
          <a:p>
            <a:pPr marL="118872" indent="0">
              <a:buNone/>
            </a:pPr>
            <a:r>
              <a:rPr lang="en-GB" sz="2400" dirty="0" err="1" smtClean="0"/>
              <a:t>Reaksi</a:t>
            </a:r>
            <a:r>
              <a:rPr lang="en-GB" sz="2400" dirty="0" smtClean="0"/>
              <a:t> </a:t>
            </a:r>
            <a:r>
              <a:rPr lang="en-GB" sz="2400" dirty="0" err="1" smtClean="0"/>
              <a:t>penolakan</a:t>
            </a:r>
            <a:r>
              <a:rPr lang="en-GB" sz="2400" dirty="0" smtClean="0"/>
              <a:t> </a:t>
            </a:r>
            <a:r>
              <a:rPr lang="en-GB" sz="2400" dirty="0" err="1" smtClean="0"/>
              <a:t>terhadap</a:t>
            </a:r>
            <a:r>
              <a:rPr lang="en-GB" sz="2400" dirty="0" smtClean="0"/>
              <a:t> </a:t>
            </a:r>
            <a:r>
              <a:rPr lang="en-GB" sz="2400" dirty="0" err="1" smtClean="0"/>
              <a:t>kenyataan</a:t>
            </a:r>
            <a:r>
              <a:rPr lang="en-GB" sz="2400" dirty="0" smtClean="0"/>
              <a:t> </a:t>
            </a:r>
            <a:r>
              <a:rPr lang="en-GB" sz="2400" dirty="0" err="1" smtClean="0"/>
              <a:t>penyakit</a:t>
            </a:r>
            <a:r>
              <a:rPr lang="en-GB" sz="2400" dirty="0" smtClean="0"/>
              <a:t> yang </a:t>
            </a:r>
            <a:r>
              <a:rPr lang="en-GB" sz="2400" dirty="0" err="1" smtClean="0"/>
              <a:t>dideritanya</a:t>
            </a:r>
            <a:r>
              <a:rPr lang="en-GB" sz="2400" dirty="0" smtClean="0"/>
              <a:t>, </a:t>
            </a:r>
            <a:r>
              <a:rPr lang="en-GB" sz="2400" dirty="0" err="1" smtClean="0"/>
              <a:t>reaksi</a:t>
            </a:r>
            <a:r>
              <a:rPr lang="en-GB" sz="2400" dirty="0" smtClean="0"/>
              <a:t> </a:t>
            </a:r>
            <a:r>
              <a:rPr lang="en-GB" sz="2400" dirty="0" err="1" smtClean="0"/>
              <a:t>awal</a:t>
            </a:r>
            <a:r>
              <a:rPr lang="en-GB" sz="2400" dirty="0" smtClean="0"/>
              <a:t> </a:t>
            </a:r>
            <a:r>
              <a:rPr lang="en-GB" sz="2400" dirty="0" err="1" smtClean="0"/>
              <a:t>seperti</a:t>
            </a:r>
            <a:r>
              <a:rPr lang="en-GB" sz="2400" dirty="0" smtClean="0"/>
              <a:t> “ </a:t>
            </a:r>
            <a:r>
              <a:rPr lang="en-GB" sz="2400" dirty="0" err="1" smtClean="0"/>
              <a:t>ini</a:t>
            </a:r>
            <a:r>
              <a:rPr lang="en-GB" sz="2400" dirty="0" smtClean="0"/>
              <a:t> </a:t>
            </a:r>
            <a:r>
              <a:rPr lang="en-GB" sz="2400" dirty="0" err="1" smtClean="0"/>
              <a:t>tidak</a:t>
            </a:r>
            <a:r>
              <a:rPr lang="en-GB" sz="2400" dirty="0" smtClean="0"/>
              <a:t> </a:t>
            </a:r>
            <a:r>
              <a:rPr lang="en-GB" sz="2400" dirty="0" err="1" smtClean="0"/>
              <a:t>mungkin</a:t>
            </a:r>
            <a:r>
              <a:rPr lang="en-GB" sz="2400" dirty="0" smtClean="0"/>
              <a:t>” “</a:t>
            </a:r>
            <a:r>
              <a:rPr lang="en-GB" sz="2400" dirty="0" err="1" smtClean="0"/>
              <a:t>ini</a:t>
            </a:r>
            <a:r>
              <a:rPr lang="en-GB" sz="2400" dirty="0" smtClean="0"/>
              <a:t> </a:t>
            </a:r>
            <a:r>
              <a:rPr lang="en-GB" sz="2400" dirty="0" err="1" smtClean="0"/>
              <a:t>pasti</a:t>
            </a:r>
            <a:r>
              <a:rPr lang="en-GB" sz="2400" dirty="0" smtClean="0"/>
              <a:t> </a:t>
            </a:r>
            <a:r>
              <a:rPr lang="en-GB" sz="2400" dirty="0" err="1" smtClean="0"/>
              <a:t>kesalahan</a:t>
            </a:r>
            <a:r>
              <a:rPr lang="en-GB" sz="2400" dirty="0" smtClean="0"/>
              <a:t>” </a:t>
            </a:r>
            <a:r>
              <a:rPr lang="en-GB" sz="2400" dirty="0" err="1" smtClean="0"/>
              <a:t>reaksi</a:t>
            </a:r>
            <a:r>
              <a:rPr lang="en-GB" sz="2400" dirty="0" smtClean="0"/>
              <a:t> </a:t>
            </a:r>
            <a:r>
              <a:rPr lang="en-GB" sz="2400" dirty="0" err="1" smtClean="0"/>
              <a:t>ini</a:t>
            </a:r>
            <a:r>
              <a:rPr lang="en-GB" sz="2400" dirty="0" smtClean="0"/>
              <a:t> </a:t>
            </a:r>
            <a:r>
              <a:rPr lang="en-GB" sz="2400" dirty="0" err="1" smtClean="0"/>
              <a:t>merupakan</a:t>
            </a:r>
            <a:r>
              <a:rPr lang="en-GB" sz="2400" dirty="0" smtClean="0"/>
              <a:t> </a:t>
            </a:r>
            <a:r>
              <a:rPr lang="en-GB" sz="2400" dirty="0" err="1" smtClean="0"/>
              <a:t>akibat</a:t>
            </a:r>
            <a:r>
              <a:rPr lang="en-GB" sz="2400" dirty="0" smtClean="0"/>
              <a:t> </a:t>
            </a:r>
            <a:r>
              <a:rPr lang="en-GB" sz="2400" dirty="0" err="1" smtClean="0"/>
              <a:t>dari</a:t>
            </a:r>
            <a:r>
              <a:rPr lang="en-GB" sz="2400" dirty="0" smtClean="0"/>
              <a:t> </a:t>
            </a:r>
            <a:r>
              <a:rPr lang="en-GB" sz="2400" dirty="0" err="1" smtClean="0"/>
              <a:t>kesadaran</a:t>
            </a:r>
            <a:r>
              <a:rPr lang="en-GB" sz="2400" dirty="0" smtClean="0"/>
              <a:t> </a:t>
            </a:r>
            <a:r>
              <a:rPr lang="en-GB" sz="2400" dirty="0" err="1" smtClean="0"/>
              <a:t>bahwa</a:t>
            </a:r>
            <a:r>
              <a:rPr lang="en-GB" sz="2400" dirty="0" smtClean="0"/>
              <a:t> </a:t>
            </a:r>
            <a:r>
              <a:rPr lang="en-GB" sz="2400" dirty="0" err="1" smtClean="0"/>
              <a:t>kematian</a:t>
            </a:r>
            <a:r>
              <a:rPr lang="en-GB" sz="2400" dirty="0" smtClean="0"/>
              <a:t> </a:t>
            </a:r>
            <a:r>
              <a:rPr lang="en-GB" sz="2400" dirty="0" err="1" smtClean="0"/>
              <a:t>segera</a:t>
            </a:r>
            <a:r>
              <a:rPr lang="en-GB" sz="2400" dirty="0" smtClean="0"/>
              <a:t> </a:t>
            </a:r>
            <a:r>
              <a:rPr lang="en-GB" sz="2400" dirty="0" err="1" smtClean="0"/>
              <a:t>akan</a:t>
            </a:r>
            <a:r>
              <a:rPr lang="en-GB" sz="2400" dirty="0" smtClean="0"/>
              <a:t> </a:t>
            </a:r>
            <a:r>
              <a:rPr lang="en-GB" sz="2400" dirty="0" err="1" smtClean="0"/>
              <a:t>terjadi</a:t>
            </a:r>
            <a:r>
              <a:rPr lang="en-GB" sz="2400" dirty="0" smtClean="0"/>
              <a:t>. </a:t>
            </a:r>
            <a:endParaRPr lang="en-US" sz="2400" dirty="0" smtClean="0"/>
          </a:p>
          <a:p>
            <a:endParaRPr 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7350805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d-ID" sz="3200" dirty="0"/>
              <a:t>Teori Five Stages of Dying That Terminally Ill dari </a:t>
            </a:r>
            <a:r>
              <a:rPr lang="id-ID" sz="3200" i="1" dirty="0"/>
              <a:t>Elizabeth Kubler Ross</a:t>
            </a:r>
            <a:r>
              <a:rPr lang="id-ID" sz="3200" dirty="0"/>
              <a:t> </a:t>
            </a:r>
            <a:endParaRPr lang="en-US" sz="3200" dirty="0" smtClean="0"/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118872" indent="0">
              <a:lnSpc>
                <a:spcPct val="90000"/>
              </a:lnSpc>
              <a:buNone/>
            </a:pPr>
            <a:r>
              <a:rPr lang="en-US" sz="2400" dirty="0" err="1"/>
              <a:t>Tahap</a:t>
            </a:r>
            <a:r>
              <a:rPr lang="en-US" sz="2400" dirty="0"/>
              <a:t> </a:t>
            </a:r>
            <a:r>
              <a:rPr lang="en-US" sz="2400" dirty="0" err="1"/>
              <a:t>ke</a:t>
            </a:r>
            <a:r>
              <a:rPr lang="en-US" sz="2400" dirty="0"/>
              <a:t> 2 </a:t>
            </a:r>
            <a:r>
              <a:rPr lang="en-US" sz="2400" dirty="0" err="1" smtClean="0"/>
              <a:t>gusar</a:t>
            </a:r>
            <a:r>
              <a:rPr lang="en-US" sz="2400" dirty="0" smtClean="0"/>
              <a:t>/</a:t>
            </a:r>
            <a:r>
              <a:rPr lang="en-US" sz="2400" dirty="0" err="1" smtClean="0"/>
              <a:t>marah</a:t>
            </a:r>
            <a:endParaRPr lang="en-US" sz="2400" dirty="0" smtClean="0"/>
          </a:p>
          <a:p>
            <a:pPr marL="118872" indent="0">
              <a:lnSpc>
                <a:spcPct val="90000"/>
              </a:lnSpc>
              <a:buNone/>
            </a:pPr>
            <a:endParaRPr lang="en-GB" sz="2400" dirty="0" smtClean="0"/>
          </a:p>
          <a:p>
            <a:pPr>
              <a:lnSpc>
                <a:spcPct val="90000"/>
              </a:lnSpc>
            </a:pPr>
            <a:r>
              <a:rPr lang="en-GB" sz="2400" dirty="0" err="1" smtClean="0"/>
              <a:t>Pasien</a:t>
            </a:r>
            <a:r>
              <a:rPr lang="en-GB" sz="2400" dirty="0" smtClean="0"/>
              <a:t> </a:t>
            </a:r>
            <a:r>
              <a:rPr lang="en-GB" sz="2400" dirty="0" err="1" smtClean="0"/>
              <a:t>membenci</a:t>
            </a:r>
            <a:r>
              <a:rPr lang="en-GB" sz="2400" dirty="0" smtClean="0"/>
              <a:t> </a:t>
            </a:r>
            <a:r>
              <a:rPr lang="en-GB" sz="2400" dirty="0" err="1" smtClean="0"/>
              <a:t>kenyataan</a:t>
            </a:r>
            <a:r>
              <a:rPr lang="en-GB" sz="2400" dirty="0" smtClean="0"/>
              <a:t> </a:t>
            </a:r>
            <a:r>
              <a:rPr lang="en-GB" sz="2400" dirty="0" err="1" smtClean="0"/>
              <a:t>bahwa</a:t>
            </a:r>
            <a:r>
              <a:rPr lang="en-GB" sz="2400" dirty="0" smtClean="0"/>
              <a:t> </a:t>
            </a:r>
            <a:r>
              <a:rPr lang="en-GB" sz="2400" dirty="0" err="1" smtClean="0"/>
              <a:t>dia</a:t>
            </a:r>
            <a:r>
              <a:rPr lang="en-GB" sz="2400" dirty="0" smtClean="0"/>
              <a:t> </a:t>
            </a:r>
            <a:r>
              <a:rPr lang="en-GB" sz="2400" dirty="0" err="1" smtClean="0"/>
              <a:t>akan</a:t>
            </a:r>
            <a:r>
              <a:rPr lang="en-GB" sz="2400" dirty="0" smtClean="0"/>
              <a:t> </a:t>
            </a:r>
            <a:r>
              <a:rPr lang="en-GB" sz="2400" dirty="0" err="1" smtClean="0"/>
              <a:t>segera</a:t>
            </a:r>
            <a:r>
              <a:rPr lang="en-GB" sz="2400" dirty="0" smtClean="0"/>
              <a:t> </a:t>
            </a:r>
            <a:r>
              <a:rPr lang="en-GB" sz="2400" dirty="0" err="1" smtClean="0"/>
              <a:t>meninggal</a:t>
            </a:r>
            <a:r>
              <a:rPr lang="en-GB" sz="2400" dirty="0" smtClean="0"/>
              <a:t>, </a:t>
            </a:r>
            <a:r>
              <a:rPr lang="en-GB" sz="2400" dirty="0" err="1" smtClean="0"/>
              <a:t>sedangkan</a:t>
            </a:r>
            <a:r>
              <a:rPr lang="en-GB" sz="2400" dirty="0" smtClean="0"/>
              <a:t> orang lain </a:t>
            </a:r>
            <a:r>
              <a:rPr lang="en-GB" sz="2400" dirty="0" err="1" smtClean="0"/>
              <a:t>masih</a:t>
            </a:r>
            <a:r>
              <a:rPr lang="en-GB" sz="2400" dirty="0" smtClean="0"/>
              <a:t> </a:t>
            </a:r>
            <a:r>
              <a:rPr lang="en-GB" sz="2400" dirty="0" err="1" smtClean="0"/>
              <a:t>tetap</a:t>
            </a:r>
            <a:r>
              <a:rPr lang="en-GB" sz="2400" dirty="0" smtClean="0"/>
              <a:t> </a:t>
            </a:r>
            <a:r>
              <a:rPr lang="en-GB" sz="2400" dirty="0" err="1" smtClean="0"/>
              <a:t>dapat</a:t>
            </a:r>
            <a:r>
              <a:rPr lang="en-GB" sz="2400" dirty="0" smtClean="0"/>
              <a:t> </a:t>
            </a:r>
            <a:r>
              <a:rPr lang="en-GB" sz="2400" dirty="0" err="1" smtClean="0"/>
              <a:t>hidup</a:t>
            </a:r>
            <a:r>
              <a:rPr lang="en-GB" sz="2400" dirty="0" smtClean="0"/>
              <a:t> </a:t>
            </a:r>
            <a:r>
              <a:rPr lang="en-GB" sz="2400" dirty="0" err="1" smtClean="0"/>
              <a:t>dan</a:t>
            </a:r>
            <a:r>
              <a:rPr lang="en-GB" sz="2400" dirty="0" smtClean="0"/>
              <a:t> </a:t>
            </a:r>
            <a:r>
              <a:rPr lang="en-GB" sz="2400" dirty="0" err="1" smtClean="0"/>
              <a:t>sehat</a:t>
            </a:r>
            <a:r>
              <a:rPr lang="en-GB" sz="2400" dirty="0" smtClean="0"/>
              <a:t>. </a:t>
            </a:r>
            <a:r>
              <a:rPr lang="en-GB" sz="2400" dirty="0" err="1" smtClean="0"/>
              <a:t>Pada</a:t>
            </a:r>
            <a:r>
              <a:rPr lang="en-GB" sz="2400" dirty="0" smtClean="0"/>
              <a:t> </a:t>
            </a:r>
            <a:r>
              <a:rPr lang="en-GB" sz="2400" dirty="0" err="1" smtClean="0"/>
              <a:t>tahap</a:t>
            </a:r>
            <a:r>
              <a:rPr lang="en-GB" sz="2400" dirty="0" smtClean="0"/>
              <a:t> </a:t>
            </a:r>
            <a:r>
              <a:rPr lang="en-GB" sz="2400" dirty="0" err="1" smtClean="0"/>
              <a:t>ini</a:t>
            </a:r>
            <a:r>
              <a:rPr lang="en-GB" sz="2400" dirty="0" smtClean="0"/>
              <a:t> </a:t>
            </a:r>
            <a:r>
              <a:rPr lang="en-GB" sz="2400" dirty="0" err="1" smtClean="0"/>
              <a:t>pasien</a:t>
            </a:r>
            <a:r>
              <a:rPr lang="en-GB" sz="2400" dirty="0" smtClean="0"/>
              <a:t> </a:t>
            </a:r>
            <a:r>
              <a:rPr lang="en-GB" sz="2400" dirty="0" err="1" smtClean="0"/>
              <a:t>akan</a:t>
            </a:r>
            <a:r>
              <a:rPr lang="en-GB" sz="2400" dirty="0" smtClean="0"/>
              <a:t> </a:t>
            </a:r>
            <a:r>
              <a:rPr lang="en-GB" sz="2400" dirty="0" err="1" smtClean="0"/>
              <a:t>marah</a:t>
            </a:r>
            <a:r>
              <a:rPr lang="en-GB" sz="2400" dirty="0" smtClean="0"/>
              <a:t> </a:t>
            </a:r>
            <a:r>
              <a:rPr lang="en-GB" sz="2400" dirty="0" err="1" smtClean="0"/>
              <a:t>pada</a:t>
            </a:r>
            <a:r>
              <a:rPr lang="en-GB" sz="2400" dirty="0" smtClean="0"/>
              <a:t> </a:t>
            </a:r>
            <a:r>
              <a:rPr lang="en-GB" sz="2400" dirty="0" err="1" smtClean="0"/>
              <a:t>Tuhan</a:t>
            </a:r>
            <a:r>
              <a:rPr lang="en-GB" sz="2400" dirty="0" smtClean="0"/>
              <a:t>, </a:t>
            </a:r>
            <a:r>
              <a:rPr lang="en-GB" sz="2400" dirty="0" err="1" smtClean="0"/>
              <a:t>pada</a:t>
            </a:r>
            <a:r>
              <a:rPr lang="en-GB" sz="2400" dirty="0" smtClean="0"/>
              <a:t> </a:t>
            </a:r>
            <a:r>
              <a:rPr lang="en-GB" sz="2400" dirty="0" err="1" smtClean="0"/>
              <a:t>diri</a:t>
            </a:r>
            <a:r>
              <a:rPr lang="en-GB" sz="2400" dirty="0" smtClean="0"/>
              <a:t> </a:t>
            </a:r>
            <a:r>
              <a:rPr lang="en-GB" sz="2400" dirty="0" err="1" smtClean="0"/>
              <a:t>sendiri</a:t>
            </a:r>
            <a:r>
              <a:rPr lang="en-GB" sz="2400" dirty="0" smtClean="0"/>
              <a:t>. </a:t>
            </a:r>
            <a:r>
              <a:rPr lang="en-GB" sz="2400" dirty="0" err="1" smtClean="0"/>
              <a:t>pasien</a:t>
            </a:r>
            <a:r>
              <a:rPr lang="en-GB" sz="2400" dirty="0" smtClean="0"/>
              <a:t> </a:t>
            </a:r>
            <a:r>
              <a:rPr lang="en-GB" sz="2400" dirty="0" err="1" smtClean="0"/>
              <a:t>juga</a:t>
            </a:r>
            <a:r>
              <a:rPr lang="en-GB" sz="2400" dirty="0" smtClean="0"/>
              <a:t> </a:t>
            </a:r>
            <a:r>
              <a:rPr lang="en-GB" sz="2400" dirty="0" err="1" smtClean="0"/>
              <a:t>akan</a:t>
            </a:r>
            <a:r>
              <a:rPr lang="en-GB" sz="2400" dirty="0" smtClean="0"/>
              <a:t> </a:t>
            </a:r>
            <a:r>
              <a:rPr lang="en-GB" sz="2400" dirty="0" err="1" smtClean="0"/>
              <a:t>menyalahkan</a:t>
            </a:r>
            <a:r>
              <a:rPr lang="en-GB" sz="2400" dirty="0" smtClean="0"/>
              <a:t> </a:t>
            </a:r>
            <a:r>
              <a:rPr lang="en-GB" sz="2400" dirty="0" err="1" smtClean="0"/>
              <a:t>semua</a:t>
            </a:r>
            <a:r>
              <a:rPr lang="en-GB" sz="2400" dirty="0" smtClean="0"/>
              <a:t> orang </a:t>
            </a:r>
            <a:r>
              <a:rPr lang="en-GB" sz="2400" dirty="0" err="1" smtClean="0"/>
              <a:t>dari</a:t>
            </a:r>
            <a:r>
              <a:rPr lang="en-GB" sz="2400" dirty="0" smtClean="0"/>
              <a:t> </a:t>
            </a:r>
            <a:r>
              <a:rPr lang="en-GB" sz="2400" dirty="0" err="1" smtClean="0"/>
              <a:t>mulai</a:t>
            </a:r>
            <a:r>
              <a:rPr lang="en-GB" sz="2400" dirty="0" smtClean="0"/>
              <a:t> </a:t>
            </a:r>
            <a:r>
              <a:rPr lang="en-GB" sz="2400" dirty="0" err="1" smtClean="0"/>
              <a:t>dokter</a:t>
            </a:r>
            <a:r>
              <a:rPr lang="en-GB" sz="2400" dirty="0" smtClean="0"/>
              <a:t>, </a:t>
            </a:r>
            <a:r>
              <a:rPr lang="en-GB" sz="2400" dirty="0" err="1" smtClean="0"/>
              <a:t>rumah</a:t>
            </a:r>
            <a:r>
              <a:rPr lang="en-GB" sz="2400" dirty="0" smtClean="0"/>
              <a:t> </a:t>
            </a:r>
            <a:r>
              <a:rPr lang="en-GB" sz="2400" dirty="0" err="1" smtClean="0"/>
              <a:t>sakit</a:t>
            </a:r>
            <a:r>
              <a:rPr lang="en-GB" sz="2400" dirty="0" smtClean="0"/>
              <a:t>, </a:t>
            </a:r>
            <a:r>
              <a:rPr lang="en-GB" sz="2400" dirty="0" err="1" smtClean="0"/>
              <a:t>perawat</a:t>
            </a:r>
            <a:r>
              <a:rPr lang="en-GB" sz="2400" dirty="0" smtClean="0"/>
              <a:t>, </a:t>
            </a:r>
            <a:r>
              <a:rPr lang="en-GB" sz="2400" dirty="0" err="1" smtClean="0"/>
              <a:t>Pasien</a:t>
            </a:r>
            <a:r>
              <a:rPr lang="en-GB" sz="2400" dirty="0" smtClean="0"/>
              <a:t> </a:t>
            </a:r>
            <a:r>
              <a:rPr lang="en-GB" sz="2400" dirty="0" err="1" smtClean="0"/>
              <a:t>akan</a:t>
            </a:r>
            <a:r>
              <a:rPr lang="en-GB" sz="2400" dirty="0" smtClean="0"/>
              <a:t> </a:t>
            </a:r>
            <a:r>
              <a:rPr lang="en-GB" sz="2400" dirty="0" err="1" smtClean="0"/>
              <a:t>menunjukkan</a:t>
            </a:r>
            <a:r>
              <a:rPr lang="en-GB" sz="2400" dirty="0" smtClean="0"/>
              <a:t> </a:t>
            </a:r>
            <a:r>
              <a:rPr lang="en-GB" sz="2400" dirty="0" err="1" smtClean="0"/>
              <a:t>sikap</a:t>
            </a:r>
            <a:r>
              <a:rPr lang="en-GB" sz="2400" dirty="0" smtClean="0"/>
              <a:t> </a:t>
            </a:r>
            <a:r>
              <a:rPr lang="en-GB" sz="2400" dirty="0" err="1" smtClean="0"/>
              <a:t>bermusuhan</a:t>
            </a:r>
            <a:r>
              <a:rPr lang="en-GB" sz="2400" dirty="0" smtClean="0"/>
              <a:t>.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en-GB" sz="2400" dirty="0" smtClean="0"/>
          </a:p>
          <a:p>
            <a:pPr>
              <a:lnSpc>
                <a:spcPct val="90000"/>
              </a:lnSpc>
            </a:pPr>
            <a:r>
              <a:rPr lang="en-GB" sz="2400" dirty="0" err="1" smtClean="0"/>
              <a:t>Pada</a:t>
            </a:r>
            <a:r>
              <a:rPr lang="en-GB" sz="2400" dirty="0" smtClean="0"/>
              <a:t> </a:t>
            </a:r>
            <a:r>
              <a:rPr lang="en-GB" sz="2400" dirty="0" err="1" smtClean="0"/>
              <a:t>tahap</a:t>
            </a:r>
            <a:r>
              <a:rPr lang="en-GB" sz="2400" dirty="0" smtClean="0"/>
              <a:t> </a:t>
            </a:r>
            <a:r>
              <a:rPr lang="en-GB" sz="2400" dirty="0" err="1" smtClean="0"/>
              <a:t>ini</a:t>
            </a:r>
            <a:r>
              <a:rPr lang="en-GB" sz="2400" dirty="0" smtClean="0"/>
              <a:t> </a:t>
            </a:r>
            <a:r>
              <a:rPr lang="en-GB" sz="2400" dirty="0" err="1" smtClean="0"/>
              <a:t>pasien</a:t>
            </a:r>
            <a:r>
              <a:rPr lang="en-GB" sz="2400" dirty="0" smtClean="0"/>
              <a:t> </a:t>
            </a:r>
            <a:r>
              <a:rPr lang="en-GB" sz="2400" dirty="0" err="1" smtClean="0"/>
              <a:t>membutuhakan</a:t>
            </a:r>
            <a:r>
              <a:rPr lang="en-GB" sz="2400" dirty="0" smtClean="0"/>
              <a:t> </a:t>
            </a:r>
            <a:r>
              <a:rPr lang="en-GB" sz="2400" dirty="0" err="1" smtClean="0"/>
              <a:t>seseorang</a:t>
            </a:r>
            <a:r>
              <a:rPr lang="en-GB" sz="2400" dirty="0" smtClean="0"/>
              <a:t> yang </a:t>
            </a:r>
            <a:r>
              <a:rPr lang="en-GB" sz="2400" dirty="0" err="1" smtClean="0"/>
              <a:t>menaruh</a:t>
            </a:r>
            <a:r>
              <a:rPr lang="en-GB" sz="2400" dirty="0" smtClean="0"/>
              <a:t> </a:t>
            </a:r>
            <a:r>
              <a:rPr lang="en-GB" sz="2400" dirty="0" err="1" smtClean="0"/>
              <a:t>perhatian</a:t>
            </a:r>
            <a:r>
              <a:rPr lang="en-GB" sz="2400" dirty="0" smtClean="0"/>
              <a:t> </a:t>
            </a:r>
            <a:r>
              <a:rPr lang="en-GB" sz="2400" dirty="0" err="1" smtClean="0"/>
              <a:t>besar</a:t>
            </a:r>
            <a:r>
              <a:rPr lang="en-GB" sz="2400" dirty="0" smtClean="0"/>
              <a:t> </a:t>
            </a:r>
            <a:r>
              <a:rPr lang="en-GB" sz="2400" dirty="0" err="1" smtClean="0"/>
              <a:t>padanya</a:t>
            </a:r>
            <a:r>
              <a:rPr lang="en-GB" sz="2400" dirty="0" smtClean="0"/>
              <a:t>, </a:t>
            </a:r>
            <a:r>
              <a:rPr lang="en-GB" sz="2400" dirty="0" err="1" smtClean="0"/>
              <a:t>mencurahkan</a:t>
            </a:r>
            <a:r>
              <a:rPr lang="en-GB" sz="2400" dirty="0" smtClean="0"/>
              <a:t> </a:t>
            </a:r>
            <a:r>
              <a:rPr lang="en-GB" sz="2400" dirty="0" err="1" smtClean="0"/>
              <a:t>waktu</a:t>
            </a:r>
            <a:r>
              <a:rPr lang="en-GB" sz="2400" dirty="0" smtClean="0"/>
              <a:t> </a:t>
            </a:r>
            <a:r>
              <a:rPr lang="en-GB" sz="2400" dirty="0" err="1" smtClean="0"/>
              <a:t>dan</a:t>
            </a:r>
            <a:r>
              <a:rPr lang="en-GB" sz="2400" dirty="0" smtClean="0"/>
              <a:t> </a:t>
            </a:r>
            <a:r>
              <a:rPr lang="en-GB" sz="2400" dirty="0" err="1" smtClean="0"/>
              <a:t>pengertiannya</a:t>
            </a:r>
            <a:r>
              <a:rPr lang="en-GB" sz="2400" dirty="0" smtClean="0"/>
              <a:t> </a:t>
            </a:r>
            <a:r>
              <a:rPr lang="en-GB" sz="2400" dirty="0" err="1" smtClean="0"/>
              <a:t>hal</a:t>
            </a:r>
            <a:r>
              <a:rPr lang="en-GB" sz="2400" dirty="0" smtClean="0"/>
              <a:t> </a:t>
            </a:r>
            <a:r>
              <a:rPr lang="en-GB" sz="2400" dirty="0" err="1" smtClean="0"/>
              <a:t>ini</a:t>
            </a:r>
            <a:r>
              <a:rPr lang="en-GB" sz="2400" dirty="0" smtClean="0"/>
              <a:t> </a:t>
            </a:r>
            <a:r>
              <a:rPr lang="en-GB" sz="2400" dirty="0" err="1" smtClean="0"/>
              <a:t>biasanya</a:t>
            </a:r>
            <a:r>
              <a:rPr lang="en-GB" sz="2400" dirty="0" smtClean="0"/>
              <a:t> </a:t>
            </a:r>
            <a:r>
              <a:rPr lang="en-GB" sz="2400" dirty="0" err="1" smtClean="0"/>
              <a:t>akan</a:t>
            </a:r>
            <a:r>
              <a:rPr lang="en-GB" sz="2400" dirty="0" smtClean="0"/>
              <a:t> </a:t>
            </a:r>
            <a:r>
              <a:rPr lang="en-GB" sz="2400" dirty="0" err="1" smtClean="0"/>
              <a:t>mengurangi</a:t>
            </a:r>
            <a:r>
              <a:rPr lang="en-GB" sz="2400" dirty="0" smtClean="0"/>
              <a:t> </a:t>
            </a:r>
            <a:r>
              <a:rPr lang="en-GB" sz="2400" dirty="0" err="1" smtClean="0"/>
              <a:t>kemarahan</a:t>
            </a:r>
            <a:r>
              <a:rPr lang="en-GB" sz="2400" dirty="0" smtClean="0"/>
              <a:t> </a:t>
            </a:r>
            <a:r>
              <a:rPr lang="en-GB" sz="2400" dirty="0" err="1" smtClean="0"/>
              <a:t>terhadap</a:t>
            </a:r>
            <a:r>
              <a:rPr lang="en-GB" sz="2400" dirty="0" smtClean="0"/>
              <a:t> </a:t>
            </a:r>
            <a:r>
              <a:rPr lang="en-GB" sz="2400" dirty="0" err="1" smtClean="0"/>
              <a:t>kenyataan</a:t>
            </a:r>
            <a:r>
              <a:rPr lang="en-GB" sz="2400" dirty="0" smtClean="0"/>
              <a:t> </a:t>
            </a:r>
            <a:r>
              <a:rPr lang="en-GB" sz="2400" dirty="0" err="1" smtClean="0"/>
              <a:t>hidupnya</a:t>
            </a:r>
            <a:r>
              <a:rPr lang="en-GB" sz="2400" dirty="0" smtClean="0"/>
              <a:t>.</a:t>
            </a:r>
            <a:endParaRPr lang="en-US" sz="2400" dirty="0" smtClean="0"/>
          </a:p>
          <a:p>
            <a:pPr>
              <a:lnSpc>
                <a:spcPct val="90000"/>
              </a:lnSpc>
            </a:pPr>
            <a:endParaRPr 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21415294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04800"/>
            <a:ext cx="8229600" cy="1252728"/>
          </a:xfrm>
        </p:spPr>
        <p:txBody>
          <a:bodyPr>
            <a:noAutofit/>
          </a:bodyPr>
          <a:lstStyle/>
          <a:p>
            <a:r>
              <a:rPr lang="id-ID" sz="3200" dirty="0"/>
              <a:t>Teori Five Stages of Dying That Terminally Ill dari </a:t>
            </a:r>
            <a:r>
              <a:rPr lang="id-ID" sz="3200" i="1" dirty="0"/>
              <a:t>Elizabeth Kubler Ross</a:t>
            </a:r>
            <a:r>
              <a:rPr lang="id-ID" sz="3200" dirty="0"/>
              <a:t> </a:t>
            </a:r>
            <a:r>
              <a:rPr lang="en-US" sz="3200" dirty="0"/>
              <a:t/>
            </a:r>
            <a:br>
              <a:rPr lang="en-US" sz="3200" dirty="0"/>
            </a:br>
            <a:endParaRPr lang="en-US" sz="3200" dirty="0" smtClean="0"/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118872" indent="0">
              <a:lnSpc>
                <a:spcPct val="90000"/>
              </a:lnSpc>
              <a:buNone/>
            </a:pPr>
            <a:r>
              <a:rPr lang="en-US" sz="2400" dirty="0" err="1"/>
              <a:t>Tahap</a:t>
            </a:r>
            <a:r>
              <a:rPr lang="en-US" sz="2400" dirty="0"/>
              <a:t> </a:t>
            </a:r>
            <a:r>
              <a:rPr lang="en-US" sz="2400" dirty="0" err="1"/>
              <a:t>ke</a:t>
            </a:r>
            <a:r>
              <a:rPr lang="en-US" sz="2400" dirty="0"/>
              <a:t> 3 </a:t>
            </a:r>
            <a:r>
              <a:rPr lang="en-US" sz="2400" dirty="0" err="1"/>
              <a:t>tawar</a:t>
            </a:r>
            <a:r>
              <a:rPr lang="en-US" sz="2400" dirty="0"/>
              <a:t> </a:t>
            </a:r>
            <a:r>
              <a:rPr lang="en-US" sz="2400" dirty="0" err="1" smtClean="0"/>
              <a:t>menawar</a:t>
            </a:r>
            <a:endParaRPr lang="en-US" sz="2400" dirty="0" smtClean="0"/>
          </a:p>
          <a:p>
            <a:pPr marL="118872" indent="0">
              <a:lnSpc>
                <a:spcPct val="90000"/>
              </a:lnSpc>
              <a:buNone/>
            </a:pPr>
            <a:endParaRPr lang="en-GB" sz="2400" dirty="0" smtClean="0"/>
          </a:p>
          <a:p>
            <a:pPr>
              <a:lnSpc>
                <a:spcPct val="90000"/>
              </a:lnSpc>
            </a:pPr>
            <a:r>
              <a:rPr lang="en-GB" sz="2400" dirty="0" err="1" smtClean="0"/>
              <a:t>Pada</a:t>
            </a:r>
            <a:r>
              <a:rPr lang="en-GB" sz="2400" dirty="0" smtClean="0"/>
              <a:t> </a:t>
            </a:r>
            <a:r>
              <a:rPr lang="en-GB" sz="2400" dirty="0" err="1" smtClean="0"/>
              <a:t>tahap</a:t>
            </a:r>
            <a:r>
              <a:rPr lang="en-GB" sz="2400" dirty="0" smtClean="0"/>
              <a:t> </a:t>
            </a:r>
            <a:r>
              <a:rPr lang="en-GB" sz="2400" dirty="0" err="1" smtClean="0"/>
              <a:t>ini</a:t>
            </a:r>
            <a:r>
              <a:rPr lang="en-GB" sz="2400" dirty="0" smtClean="0"/>
              <a:t> </a:t>
            </a:r>
            <a:r>
              <a:rPr lang="en-GB" sz="2400" dirty="0" err="1" smtClean="0"/>
              <a:t>pasien</a:t>
            </a:r>
            <a:r>
              <a:rPr lang="en-GB" sz="2400" dirty="0" smtClean="0"/>
              <a:t> </a:t>
            </a:r>
            <a:r>
              <a:rPr lang="en-GB" sz="2400" dirty="0" err="1" smtClean="0"/>
              <a:t>mulai</a:t>
            </a:r>
            <a:r>
              <a:rPr lang="en-GB" sz="2400" dirty="0" smtClean="0"/>
              <a:t> </a:t>
            </a:r>
            <a:r>
              <a:rPr lang="en-GB" sz="2400" dirty="0" err="1" smtClean="0"/>
              <a:t>dapat</a:t>
            </a:r>
            <a:r>
              <a:rPr lang="en-GB" sz="2400" dirty="0" smtClean="0"/>
              <a:t> </a:t>
            </a:r>
            <a:r>
              <a:rPr lang="en-GB" sz="2400" dirty="0" err="1" smtClean="0"/>
              <a:t>menerima</a:t>
            </a:r>
            <a:r>
              <a:rPr lang="en-GB" sz="2400" dirty="0" smtClean="0"/>
              <a:t> </a:t>
            </a:r>
            <a:r>
              <a:rPr lang="en-GB" sz="2400" dirty="0" err="1" smtClean="0"/>
              <a:t>keadaan</a:t>
            </a:r>
            <a:r>
              <a:rPr lang="en-GB" sz="2400" dirty="0" smtClean="0"/>
              <a:t> </a:t>
            </a:r>
            <a:r>
              <a:rPr lang="en-GB" sz="2400" dirty="0" err="1" smtClean="0"/>
              <a:t>penyakitnya</a:t>
            </a:r>
            <a:r>
              <a:rPr lang="en-GB" sz="2400" dirty="0" smtClean="0"/>
              <a:t>, </a:t>
            </a:r>
            <a:r>
              <a:rPr lang="en-GB" sz="2400" dirty="0" err="1" smtClean="0"/>
              <a:t>tetapi</a:t>
            </a:r>
            <a:r>
              <a:rPr lang="en-GB" sz="2400" dirty="0" smtClean="0"/>
              <a:t> </a:t>
            </a:r>
            <a:r>
              <a:rPr lang="en-GB" sz="2400" dirty="0" err="1" smtClean="0"/>
              <a:t>mencoba</a:t>
            </a:r>
            <a:r>
              <a:rPr lang="en-GB" sz="2400" dirty="0" smtClean="0"/>
              <a:t> </a:t>
            </a:r>
            <a:r>
              <a:rPr lang="en-GB" sz="2400" dirty="0" err="1" smtClean="0"/>
              <a:t>untuk</a:t>
            </a:r>
            <a:r>
              <a:rPr lang="en-GB" sz="2400" dirty="0" smtClean="0"/>
              <a:t> </a:t>
            </a:r>
            <a:r>
              <a:rPr lang="en-GB" sz="2400" dirty="0" err="1" smtClean="0"/>
              <a:t>berjuang</a:t>
            </a:r>
            <a:r>
              <a:rPr lang="en-GB" sz="2400" dirty="0" smtClean="0"/>
              <a:t> </a:t>
            </a:r>
            <a:r>
              <a:rPr lang="en-GB" sz="2400" dirty="0" err="1" smtClean="0"/>
              <a:t>dan</a:t>
            </a:r>
            <a:r>
              <a:rPr lang="en-GB" sz="2400" dirty="0" smtClean="0"/>
              <a:t> </a:t>
            </a:r>
            <a:r>
              <a:rPr lang="en-GB" sz="2400" dirty="0" err="1" smtClean="0"/>
              <a:t>melakukan</a:t>
            </a:r>
            <a:r>
              <a:rPr lang="en-GB" sz="2400" dirty="0" smtClean="0"/>
              <a:t> </a:t>
            </a:r>
            <a:r>
              <a:rPr lang="en-GB" sz="2400" dirty="0" err="1" smtClean="0"/>
              <a:t>tawaran</a:t>
            </a:r>
            <a:r>
              <a:rPr lang="en-GB" sz="2400" dirty="0" smtClean="0"/>
              <a:t> ( </a:t>
            </a:r>
            <a:r>
              <a:rPr lang="en-GB" sz="2400" dirty="0" err="1" smtClean="0"/>
              <a:t>biasanya</a:t>
            </a:r>
            <a:r>
              <a:rPr lang="en-GB" sz="2400" dirty="0" smtClean="0"/>
              <a:t> </a:t>
            </a:r>
            <a:r>
              <a:rPr lang="en-GB" sz="2400" dirty="0" err="1" smtClean="0"/>
              <a:t>pada</a:t>
            </a:r>
            <a:r>
              <a:rPr lang="en-GB" sz="2400" dirty="0" smtClean="0"/>
              <a:t> </a:t>
            </a:r>
            <a:r>
              <a:rPr lang="en-GB" sz="2400" dirty="0" err="1" smtClean="0"/>
              <a:t>Tuhannya</a:t>
            </a:r>
            <a:r>
              <a:rPr lang="en-GB" sz="2400" dirty="0" smtClean="0"/>
              <a:t>).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en-GB" sz="2400" dirty="0" smtClean="0"/>
          </a:p>
          <a:p>
            <a:pPr>
              <a:lnSpc>
                <a:spcPct val="90000"/>
              </a:lnSpc>
            </a:pPr>
            <a:r>
              <a:rPr lang="en-GB" sz="2400" dirty="0" err="1" smtClean="0"/>
              <a:t>Pada</a:t>
            </a:r>
            <a:r>
              <a:rPr lang="en-GB" sz="2400" dirty="0" smtClean="0"/>
              <a:t> </a:t>
            </a:r>
            <a:r>
              <a:rPr lang="en-GB" sz="2400" dirty="0" err="1" smtClean="0"/>
              <a:t>tahap</a:t>
            </a:r>
            <a:r>
              <a:rPr lang="en-GB" sz="2400" dirty="0" smtClean="0"/>
              <a:t> </a:t>
            </a:r>
            <a:r>
              <a:rPr lang="en-GB" sz="2400" dirty="0" err="1" smtClean="0"/>
              <a:t>ini</a:t>
            </a:r>
            <a:r>
              <a:rPr lang="en-GB" sz="2400" dirty="0" smtClean="0"/>
              <a:t> proses </a:t>
            </a:r>
            <a:r>
              <a:rPr lang="en-GB" sz="2400" dirty="0" err="1" smtClean="0"/>
              <a:t>psikologi</a:t>
            </a:r>
            <a:r>
              <a:rPr lang="en-GB" sz="2400" dirty="0" smtClean="0"/>
              <a:t> yang </a:t>
            </a:r>
            <a:r>
              <a:rPr lang="en-GB" sz="2400" dirty="0" err="1" smtClean="0"/>
              <a:t>dirasakan</a:t>
            </a:r>
            <a:r>
              <a:rPr lang="en-GB" sz="2400" dirty="0" smtClean="0"/>
              <a:t> </a:t>
            </a:r>
            <a:r>
              <a:rPr lang="en-GB" sz="2400" dirty="0" err="1" smtClean="0"/>
              <a:t>biasanya</a:t>
            </a:r>
            <a:r>
              <a:rPr lang="en-GB" sz="2400" dirty="0" smtClean="0"/>
              <a:t> </a:t>
            </a:r>
            <a:r>
              <a:rPr lang="en-GB" sz="2400" dirty="0" err="1" smtClean="0"/>
              <a:t>berhubungan</a:t>
            </a:r>
            <a:r>
              <a:rPr lang="en-GB" sz="2400" dirty="0" smtClean="0"/>
              <a:t> </a:t>
            </a:r>
            <a:r>
              <a:rPr lang="en-GB" sz="2400" dirty="0" err="1" smtClean="0"/>
              <a:t>dengan</a:t>
            </a:r>
            <a:r>
              <a:rPr lang="en-GB" sz="2400" dirty="0" smtClean="0"/>
              <a:t> </a:t>
            </a:r>
            <a:r>
              <a:rPr lang="en-GB" sz="2400" dirty="0" err="1" smtClean="0"/>
              <a:t>kesalahan-kesalahannya</a:t>
            </a:r>
            <a:r>
              <a:rPr lang="en-GB" sz="2400" dirty="0" smtClean="0"/>
              <a:t>. </a:t>
            </a:r>
            <a:r>
              <a:rPr lang="en-GB" sz="2400" dirty="0" err="1" smtClean="0"/>
              <a:t>Oleh</a:t>
            </a:r>
            <a:r>
              <a:rPr lang="en-GB" sz="2400" dirty="0" smtClean="0"/>
              <a:t> </a:t>
            </a:r>
            <a:r>
              <a:rPr lang="en-GB" sz="2400" dirty="0" err="1" smtClean="0"/>
              <a:t>karena</a:t>
            </a:r>
            <a:r>
              <a:rPr lang="en-GB" sz="2400" dirty="0" smtClean="0"/>
              <a:t> </a:t>
            </a:r>
            <a:r>
              <a:rPr lang="en-GB" sz="2400" dirty="0" err="1" smtClean="0"/>
              <a:t>itu</a:t>
            </a:r>
            <a:r>
              <a:rPr lang="en-GB" sz="2400" dirty="0" smtClean="0"/>
              <a:t> </a:t>
            </a:r>
            <a:r>
              <a:rPr lang="en-GB" sz="2400" dirty="0" err="1" smtClean="0"/>
              <a:t>pendekatan</a:t>
            </a:r>
            <a:r>
              <a:rPr lang="en-GB" sz="2400" dirty="0" smtClean="0"/>
              <a:t> </a:t>
            </a:r>
            <a:r>
              <a:rPr lang="en-GB" sz="2400" dirty="0" err="1" smtClean="0"/>
              <a:t>pada</a:t>
            </a:r>
            <a:r>
              <a:rPr lang="en-GB" sz="2400" dirty="0" smtClean="0"/>
              <a:t> </a:t>
            </a:r>
            <a:r>
              <a:rPr lang="en-GB" sz="2400" dirty="0" err="1" smtClean="0"/>
              <a:t>segi</a:t>
            </a:r>
            <a:r>
              <a:rPr lang="en-GB" sz="2400" dirty="0" smtClean="0"/>
              <a:t> agama </a:t>
            </a:r>
            <a:r>
              <a:rPr lang="en-GB" sz="2400" dirty="0" err="1" smtClean="0"/>
              <a:t>akan</a:t>
            </a:r>
            <a:r>
              <a:rPr lang="en-GB" sz="2400" dirty="0" smtClean="0"/>
              <a:t> </a:t>
            </a:r>
            <a:r>
              <a:rPr lang="en-GB" sz="2400" dirty="0" err="1" smtClean="0"/>
              <a:t>sangat</a:t>
            </a:r>
            <a:r>
              <a:rPr lang="en-GB" sz="2400" dirty="0" smtClean="0"/>
              <a:t> </a:t>
            </a:r>
            <a:r>
              <a:rPr lang="en-GB" sz="2400" dirty="0" err="1" smtClean="0"/>
              <a:t>menolong</a:t>
            </a:r>
            <a:r>
              <a:rPr lang="en-GB" sz="2400" dirty="0" smtClean="0"/>
              <a:t> </a:t>
            </a:r>
            <a:r>
              <a:rPr lang="en-GB" sz="2400" dirty="0" err="1" smtClean="0"/>
              <a:t>dan</a:t>
            </a:r>
            <a:r>
              <a:rPr lang="en-GB" sz="2400" dirty="0" smtClean="0"/>
              <a:t> </a:t>
            </a:r>
            <a:r>
              <a:rPr lang="en-GB" sz="2400" dirty="0" err="1" smtClean="0"/>
              <a:t>merupakan</a:t>
            </a:r>
            <a:r>
              <a:rPr lang="en-GB" sz="2400" dirty="0" smtClean="0"/>
              <a:t> </a:t>
            </a:r>
            <a:r>
              <a:rPr lang="en-GB" sz="2400" dirty="0" err="1" smtClean="0"/>
              <a:t>suatu</a:t>
            </a:r>
            <a:r>
              <a:rPr lang="en-GB" sz="2400" dirty="0" smtClean="0"/>
              <a:t> </a:t>
            </a:r>
            <a:r>
              <a:rPr lang="en-GB" sz="2400" dirty="0" err="1" smtClean="0"/>
              <a:t>bentuk</a:t>
            </a:r>
            <a:r>
              <a:rPr lang="en-GB" sz="2400" dirty="0" smtClean="0"/>
              <a:t> </a:t>
            </a:r>
            <a:r>
              <a:rPr lang="en-GB" sz="2400" dirty="0" err="1" smtClean="0"/>
              <a:t>konseling</a:t>
            </a:r>
            <a:r>
              <a:rPr lang="en-GB" sz="2400" dirty="0" smtClean="0"/>
              <a:t> </a:t>
            </a:r>
            <a:r>
              <a:rPr lang="en-GB" sz="2400" dirty="0" err="1" smtClean="0"/>
              <a:t>pada</a:t>
            </a:r>
            <a:r>
              <a:rPr lang="en-GB" sz="2400" dirty="0" smtClean="0"/>
              <a:t> </a:t>
            </a:r>
            <a:r>
              <a:rPr lang="en-GB" sz="2400" dirty="0" err="1" smtClean="0"/>
              <a:t>seseorang</a:t>
            </a:r>
            <a:r>
              <a:rPr lang="en-GB" sz="2400" dirty="0" smtClean="0"/>
              <a:t> yang </a:t>
            </a:r>
            <a:r>
              <a:rPr lang="en-GB" sz="2400" dirty="0" err="1" smtClean="0"/>
              <a:t>merasa</a:t>
            </a:r>
            <a:r>
              <a:rPr lang="en-GB" sz="2400" dirty="0" smtClean="0"/>
              <a:t> </a:t>
            </a:r>
            <a:r>
              <a:rPr lang="en-GB" sz="2400" dirty="0" err="1" smtClean="0"/>
              <a:t>bahwa</a:t>
            </a:r>
            <a:r>
              <a:rPr lang="en-GB" sz="2400" dirty="0" smtClean="0"/>
              <a:t> </a:t>
            </a:r>
            <a:r>
              <a:rPr lang="en-GB" sz="2400" dirty="0" err="1" smtClean="0"/>
              <a:t>kematiannya</a:t>
            </a:r>
            <a:r>
              <a:rPr lang="en-GB" sz="2400" dirty="0" smtClean="0"/>
              <a:t> </a:t>
            </a:r>
            <a:r>
              <a:rPr lang="en-GB" sz="2400" dirty="0" err="1" smtClean="0"/>
              <a:t>tidak</a:t>
            </a:r>
            <a:r>
              <a:rPr lang="en-GB" sz="2400" dirty="0" smtClean="0"/>
              <a:t> </a:t>
            </a:r>
            <a:r>
              <a:rPr lang="en-GB" sz="2400" dirty="0" err="1" smtClean="0"/>
              <a:t>mungkin</a:t>
            </a:r>
            <a:r>
              <a:rPr lang="en-GB" sz="2400" dirty="0" smtClean="0"/>
              <a:t> </a:t>
            </a:r>
            <a:r>
              <a:rPr lang="en-GB" sz="2400" dirty="0" err="1" smtClean="0"/>
              <a:t>dapat</a:t>
            </a:r>
            <a:r>
              <a:rPr lang="en-GB" sz="2400" dirty="0" smtClean="0"/>
              <a:t> </a:t>
            </a:r>
            <a:r>
              <a:rPr lang="en-GB" sz="2400" dirty="0" err="1" smtClean="0"/>
              <a:t>dihindari</a:t>
            </a:r>
            <a:r>
              <a:rPr lang="en-US" sz="2400" dirty="0" smtClean="0"/>
              <a:t> </a:t>
            </a:r>
          </a:p>
          <a:p>
            <a:pPr>
              <a:lnSpc>
                <a:spcPct val="90000"/>
              </a:lnSpc>
            </a:pPr>
            <a:endParaRPr 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22610874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d-ID" sz="3200" dirty="0"/>
              <a:t>Teori Five Stages of Dying That Terminally Ill dari </a:t>
            </a:r>
            <a:r>
              <a:rPr lang="id-ID" sz="3200" i="1" dirty="0"/>
              <a:t>Elizabeth Kubler Ross</a:t>
            </a:r>
            <a:r>
              <a:rPr lang="id-ID" sz="3200" dirty="0"/>
              <a:t> </a:t>
            </a:r>
            <a:endParaRPr lang="en-US" sz="3200" dirty="0" smtClean="0"/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524000"/>
            <a:ext cx="8229600" cy="4625609"/>
          </a:xfrm>
        </p:spPr>
        <p:txBody>
          <a:bodyPr>
            <a:noAutofit/>
          </a:bodyPr>
          <a:lstStyle/>
          <a:p>
            <a:pPr marL="118872" indent="0">
              <a:lnSpc>
                <a:spcPct val="80000"/>
              </a:lnSpc>
              <a:buNone/>
            </a:pPr>
            <a:r>
              <a:rPr lang="en-US" sz="2400" dirty="0" err="1"/>
              <a:t>Tahap</a:t>
            </a:r>
            <a:r>
              <a:rPr lang="en-US" sz="2400" dirty="0"/>
              <a:t> </a:t>
            </a:r>
            <a:r>
              <a:rPr lang="en-US" sz="2400" dirty="0" err="1"/>
              <a:t>ke</a:t>
            </a:r>
            <a:r>
              <a:rPr lang="en-US" sz="2400" dirty="0"/>
              <a:t> 4 </a:t>
            </a:r>
            <a:r>
              <a:rPr lang="en-US" sz="2400" dirty="0" err="1" smtClean="0"/>
              <a:t>depresi</a:t>
            </a:r>
            <a:endParaRPr lang="en-US" sz="2400" dirty="0" smtClean="0"/>
          </a:p>
          <a:p>
            <a:pPr marL="118872" indent="0">
              <a:lnSpc>
                <a:spcPct val="80000"/>
              </a:lnSpc>
              <a:buNone/>
            </a:pPr>
            <a:endParaRPr lang="en-GB" sz="2400" dirty="0" smtClean="0"/>
          </a:p>
          <a:p>
            <a:pPr>
              <a:lnSpc>
                <a:spcPct val="80000"/>
              </a:lnSpc>
            </a:pPr>
            <a:r>
              <a:rPr lang="en-GB" sz="2400" dirty="0" err="1" smtClean="0"/>
              <a:t>Pada</a:t>
            </a:r>
            <a:r>
              <a:rPr lang="en-GB" sz="2400" dirty="0" smtClean="0"/>
              <a:t> </a:t>
            </a:r>
            <a:r>
              <a:rPr lang="en-GB" sz="2400" dirty="0" err="1" smtClean="0"/>
              <a:t>tahap</a:t>
            </a:r>
            <a:r>
              <a:rPr lang="en-GB" sz="2400" dirty="0" smtClean="0"/>
              <a:t> </a:t>
            </a:r>
            <a:r>
              <a:rPr lang="en-GB" sz="2400" dirty="0" err="1" smtClean="0"/>
              <a:t>ini</a:t>
            </a:r>
            <a:r>
              <a:rPr lang="en-GB" sz="2400" dirty="0" smtClean="0"/>
              <a:t> </a:t>
            </a:r>
            <a:r>
              <a:rPr lang="en-GB" sz="2400" dirty="0" err="1" smtClean="0"/>
              <a:t>pasien</a:t>
            </a:r>
            <a:r>
              <a:rPr lang="en-GB" sz="2400" dirty="0" smtClean="0"/>
              <a:t> </a:t>
            </a:r>
            <a:r>
              <a:rPr lang="en-GB" sz="2400" dirty="0" err="1" smtClean="0"/>
              <a:t>merasa</a:t>
            </a:r>
            <a:r>
              <a:rPr lang="en-GB" sz="2400" dirty="0" smtClean="0"/>
              <a:t> </a:t>
            </a:r>
            <a:r>
              <a:rPr lang="en-GB" sz="2400" dirty="0" err="1" smtClean="0"/>
              <a:t>bahwa</a:t>
            </a:r>
            <a:r>
              <a:rPr lang="en-GB" sz="2400" dirty="0" smtClean="0"/>
              <a:t> </a:t>
            </a:r>
            <a:r>
              <a:rPr lang="en-GB" sz="2400" dirty="0" err="1" smtClean="0"/>
              <a:t>keadaan</a:t>
            </a:r>
            <a:r>
              <a:rPr lang="en-GB" sz="2400" dirty="0" smtClean="0"/>
              <a:t> </a:t>
            </a:r>
            <a:r>
              <a:rPr lang="en-GB" sz="2400" dirty="0" err="1" smtClean="0"/>
              <a:t>terburuk</a:t>
            </a:r>
            <a:r>
              <a:rPr lang="en-GB" sz="2400" dirty="0" smtClean="0"/>
              <a:t> </a:t>
            </a:r>
            <a:r>
              <a:rPr lang="en-GB" sz="2400" dirty="0" err="1" smtClean="0"/>
              <a:t>dalam</a:t>
            </a:r>
            <a:r>
              <a:rPr lang="en-GB" sz="2400" dirty="0" smtClean="0"/>
              <a:t> </a:t>
            </a:r>
            <a:r>
              <a:rPr lang="en-GB" sz="2400" dirty="0" err="1" smtClean="0"/>
              <a:t>hidupnya</a:t>
            </a:r>
            <a:r>
              <a:rPr lang="en-GB" sz="2400" dirty="0" smtClean="0"/>
              <a:t> </a:t>
            </a:r>
            <a:r>
              <a:rPr lang="en-GB" sz="2400" dirty="0" err="1" smtClean="0"/>
              <a:t>akan</a:t>
            </a:r>
            <a:r>
              <a:rPr lang="en-GB" sz="2400" dirty="0" smtClean="0"/>
              <a:t> </a:t>
            </a:r>
            <a:r>
              <a:rPr lang="en-GB" sz="2400" dirty="0" err="1" smtClean="0"/>
              <a:t>dia</a:t>
            </a:r>
            <a:r>
              <a:rPr lang="en-GB" sz="2400" dirty="0" smtClean="0"/>
              <a:t> </a:t>
            </a:r>
            <a:r>
              <a:rPr lang="en-GB" sz="2400" dirty="0" err="1" smtClean="0"/>
              <a:t>alami</a:t>
            </a:r>
            <a:r>
              <a:rPr lang="en-GB" sz="2400" dirty="0" smtClean="0"/>
              <a:t> </a:t>
            </a:r>
            <a:r>
              <a:rPr lang="en-GB" sz="2400" dirty="0" err="1" smtClean="0"/>
              <a:t>dan</a:t>
            </a:r>
            <a:r>
              <a:rPr lang="en-GB" sz="2400" dirty="0" smtClean="0"/>
              <a:t> </a:t>
            </a:r>
            <a:r>
              <a:rPr lang="en-GB" sz="2400" dirty="0" err="1" smtClean="0"/>
              <a:t>itulah</a:t>
            </a:r>
            <a:r>
              <a:rPr lang="en-GB" sz="2400" dirty="0" smtClean="0"/>
              <a:t> </a:t>
            </a:r>
            <a:r>
              <a:rPr lang="en-GB" sz="2400" dirty="0" err="1" smtClean="0"/>
              <a:t>kenyataan</a:t>
            </a:r>
            <a:r>
              <a:rPr lang="en-GB" sz="2400" dirty="0" smtClean="0"/>
              <a:t>. 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en-GB" sz="2400" dirty="0" smtClean="0"/>
          </a:p>
          <a:p>
            <a:pPr>
              <a:lnSpc>
                <a:spcPct val="80000"/>
              </a:lnSpc>
            </a:pPr>
            <a:r>
              <a:rPr lang="en-GB" sz="2400" dirty="0" err="1" smtClean="0"/>
              <a:t>Bagian</a:t>
            </a:r>
            <a:r>
              <a:rPr lang="en-GB" sz="2400" dirty="0" smtClean="0"/>
              <a:t> </a:t>
            </a:r>
            <a:r>
              <a:rPr lang="en-GB" sz="2400" dirty="0" err="1" smtClean="0"/>
              <a:t>pertama</a:t>
            </a:r>
            <a:r>
              <a:rPr lang="en-GB" sz="2400" dirty="0" smtClean="0"/>
              <a:t> </a:t>
            </a:r>
            <a:r>
              <a:rPr lang="en-GB" sz="2400" dirty="0" err="1" smtClean="0"/>
              <a:t>dari</a:t>
            </a:r>
            <a:r>
              <a:rPr lang="en-GB" sz="2400" dirty="0" smtClean="0"/>
              <a:t> </a:t>
            </a:r>
            <a:r>
              <a:rPr lang="en-GB" sz="2400" dirty="0" err="1" smtClean="0"/>
              <a:t>tahap</a:t>
            </a:r>
            <a:r>
              <a:rPr lang="en-GB" sz="2400" dirty="0" smtClean="0"/>
              <a:t> </a:t>
            </a:r>
            <a:r>
              <a:rPr lang="en-GB" sz="2400" dirty="0" err="1" smtClean="0"/>
              <a:t>ini</a:t>
            </a:r>
            <a:r>
              <a:rPr lang="en-GB" sz="2400" dirty="0" smtClean="0"/>
              <a:t> </a:t>
            </a:r>
            <a:r>
              <a:rPr lang="en-GB" sz="2400" dirty="0" err="1" smtClean="0"/>
              <a:t>adalah</a:t>
            </a:r>
            <a:r>
              <a:rPr lang="en-GB" sz="2400" dirty="0" smtClean="0"/>
              <a:t> </a:t>
            </a:r>
            <a:r>
              <a:rPr lang="en-GB" sz="2400" dirty="0" err="1" smtClean="0"/>
              <a:t>ketika</a:t>
            </a:r>
            <a:r>
              <a:rPr lang="en-GB" sz="2400" dirty="0" smtClean="0"/>
              <a:t> </a:t>
            </a:r>
            <a:r>
              <a:rPr lang="en-GB" sz="2400" dirty="0" err="1" smtClean="0"/>
              <a:t>pasien</a:t>
            </a:r>
            <a:r>
              <a:rPr lang="en-GB" sz="2400" dirty="0" smtClean="0"/>
              <a:t> </a:t>
            </a:r>
            <a:r>
              <a:rPr lang="en-GB" sz="2400" dirty="0" err="1" smtClean="0"/>
              <a:t>berduka</a:t>
            </a:r>
            <a:r>
              <a:rPr lang="en-GB" sz="2400" dirty="0" smtClean="0"/>
              <a:t> </a:t>
            </a:r>
            <a:r>
              <a:rPr lang="en-GB" sz="2400" dirty="0" err="1" smtClean="0"/>
              <a:t>dan</a:t>
            </a:r>
            <a:r>
              <a:rPr lang="en-GB" sz="2400" dirty="0" smtClean="0"/>
              <a:t> </a:t>
            </a:r>
            <a:r>
              <a:rPr lang="en-GB" sz="2400" dirty="0" err="1" smtClean="0"/>
              <a:t>tidak</a:t>
            </a:r>
            <a:r>
              <a:rPr lang="en-GB" sz="2400" dirty="0" smtClean="0"/>
              <a:t> </a:t>
            </a:r>
            <a:r>
              <a:rPr lang="en-GB" sz="2400" dirty="0" err="1" smtClean="0"/>
              <a:t>mau</a:t>
            </a:r>
            <a:r>
              <a:rPr lang="en-GB" sz="2400" dirty="0" smtClean="0"/>
              <a:t> </a:t>
            </a:r>
            <a:r>
              <a:rPr lang="en-GB" sz="2400" dirty="0" err="1" smtClean="0"/>
              <a:t>melakukan</a:t>
            </a:r>
            <a:r>
              <a:rPr lang="en-GB" sz="2400" dirty="0" smtClean="0"/>
              <a:t> </a:t>
            </a:r>
            <a:r>
              <a:rPr lang="en-GB" sz="2400" dirty="0" err="1" smtClean="0"/>
              <a:t>sesuatu</a:t>
            </a:r>
            <a:r>
              <a:rPr lang="en-GB" sz="2400" dirty="0" smtClean="0"/>
              <a:t> </a:t>
            </a:r>
            <a:r>
              <a:rPr lang="en-GB" sz="2400" dirty="0" err="1" smtClean="0"/>
              <a:t>apapun</a:t>
            </a:r>
            <a:r>
              <a:rPr lang="en-GB" sz="2400" dirty="0" smtClean="0"/>
              <a:t>, rasa </a:t>
            </a:r>
            <a:r>
              <a:rPr lang="en-GB" sz="2400" dirty="0" err="1" smtClean="0"/>
              <a:t>kehilangan</a:t>
            </a:r>
            <a:r>
              <a:rPr lang="en-GB" sz="2400" dirty="0" smtClean="0"/>
              <a:t> </a:t>
            </a:r>
            <a:r>
              <a:rPr lang="en-GB" sz="2400" dirty="0" err="1" smtClean="0"/>
              <a:t>semangat</a:t>
            </a:r>
            <a:r>
              <a:rPr lang="en-GB" sz="2400" dirty="0" smtClean="0"/>
              <a:t>. </a:t>
            </a:r>
            <a:r>
              <a:rPr lang="en-GB" sz="2400" dirty="0" err="1" smtClean="0"/>
              <a:t>Dalam</a:t>
            </a:r>
            <a:r>
              <a:rPr lang="en-GB" sz="2400" dirty="0" smtClean="0"/>
              <a:t> </a:t>
            </a:r>
            <a:r>
              <a:rPr lang="en-GB" sz="2400" dirty="0" err="1" smtClean="0"/>
              <a:t>beberapa</a:t>
            </a:r>
            <a:r>
              <a:rPr lang="en-GB" sz="2400" dirty="0" smtClean="0"/>
              <a:t> </a:t>
            </a:r>
            <a:r>
              <a:rPr lang="en-GB" sz="2400" dirty="0" err="1" smtClean="0"/>
              <a:t>kasus</a:t>
            </a:r>
            <a:r>
              <a:rPr lang="en-GB" sz="2400" dirty="0" smtClean="0"/>
              <a:t> </a:t>
            </a:r>
            <a:r>
              <a:rPr lang="en-GB" sz="2400" dirty="0" err="1" smtClean="0"/>
              <a:t>biasanya</a:t>
            </a:r>
            <a:r>
              <a:rPr lang="en-GB" sz="2400" dirty="0" smtClean="0"/>
              <a:t> </a:t>
            </a:r>
            <a:r>
              <a:rPr lang="en-GB" sz="2400" dirty="0" err="1" smtClean="0"/>
              <a:t>perlu</a:t>
            </a:r>
            <a:r>
              <a:rPr lang="en-GB" sz="2400" dirty="0" smtClean="0"/>
              <a:t> </a:t>
            </a:r>
            <a:r>
              <a:rPr lang="en-GB" sz="2400" dirty="0" err="1" smtClean="0"/>
              <a:t>untuk</a:t>
            </a:r>
            <a:r>
              <a:rPr lang="en-GB" sz="2400" dirty="0" smtClean="0"/>
              <a:t> </a:t>
            </a:r>
            <a:r>
              <a:rPr lang="en-GB" sz="2400" dirty="0" err="1" smtClean="0"/>
              <a:t>melibatkan</a:t>
            </a:r>
            <a:r>
              <a:rPr lang="en-GB" sz="2400" dirty="0" smtClean="0"/>
              <a:t> </a:t>
            </a:r>
            <a:r>
              <a:rPr lang="en-GB" sz="2400" dirty="0" err="1" smtClean="0"/>
              <a:t>pertolongan</a:t>
            </a:r>
            <a:r>
              <a:rPr lang="en-GB" sz="2400" dirty="0" smtClean="0"/>
              <a:t> </a:t>
            </a:r>
            <a:r>
              <a:rPr lang="en-GB" sz="2400" dirty="0" err="1" smtClean="0"/>
              <a:t>dari</a:t>
            </a:r>
            <a:r>
              <a:rPr lang="en-GB" sz="2400" dirty="0" smtClean="0"/>
              <a:t> </a:t>
            </a:r>
            <a:r>
              <a:rPr lang="en-GB" sz="2400" dirty="0" err="1" smtClean="0"/>
              <a:t>anggota</a:t>
            </a:r>
            <a:r>
              <a:rPr lang="en-GB" sz="2400" dirty="0" smtClean="0"/>
              <a:t> </a:t>
            </a:r>
            <a:r>
              <a:rPr lang="en-GB" sz="2400" dirty="0" err="1" smtClean="0"/>
              <a:t>keluarga</a:t>
            </a:r>
            <a:r>
              <a:rPr lang="en-GB" sz="2400" dirty="0" smtClean="0"/>
              <a:t> </a:t>
            </a:r>
            <a:r>
              <a:rPr lang="en-GB" sz="2400" dirty="0" err="1" smtClean="0"/>
              <a:t>untuk</a:t>
            </a:r>
            <a:r>
              <a:rPr lang="en-GB" sz="2400" dirty="0" smtClean="0"/>
              <a:t> </a:t>
            </a:r>
            <a:r>
              <a:rPr lang="en-GB" sz="2400" dirty="0" err="1" smtClean="0"/>
              <a:t>membuat</a:t>
            </a:r>
            <a:r>
              <a:rPr lang="en-GB" sz="2400" dirty="0" smtClean="0"/>
              <a:t> </a:t>
            </a:r>
            <a:r>
              <a:rPr lang="en-GB" sz="2400" dirty="0" err="1" smtClean="0"/>
              <a:t>rencana</a:t>
            </a:r>
            <a:r>
              <a:rPr lang="en-GB" sz="2400" dirty="0" smtClean="0"/>
              <a:t> yang </a:t>
            </a:r>
            <a:r>
              <a:rPr lang="en-GB" sz="2400" dirty="0" err="1" smtClean="0"/>
              <a:t>realistis</a:t>
            </a:r>
            <a:r>
              <a:rPr lang="en-GB" sz="2400" dirty="0" smtClean="0"/>
              <a:t> </a:t>
            </a:r>
            <a:r>
              <a:rPr lang="en-GB" sz="2400" dirty="0" err="1" smtClean="0"/>
              <a:t>dan</a:t>
            </a:r>
            <a:r>
              <a:rPr lang="en-GB" sz="2400" dirty="0" smtClean="0"/>
              <a:t> </a:t>
            </a:r>
            <a:r>
              <a:rPr lang="en-GB" sz="2400" dirty="0" err="1" smtClean="0"/>
              <a:t>menolong</a:t>
            </a:r>
            <a:r>
              <a:rPr lang="en-GB" sz="2400" dirty="0" smtClean="0"/>
              <a:t> </a:t>
            </a:r>
            <a:r>
              <a:rPr lang="en-GB" sz="2400" dirty="0" err="1" smtClean="0"/>
              <a:t>pasien</a:t>
            </a:r>
            <a:r>
              <a:rPr lang="en-GB" sz="2400" dirty="0" smtClean="0"/>
              <a:t> </a:t>
            </a:r>
            <a:r>
              <a:rPr lang="en-GB" sz="2400" dirty="0" err="1" smtClean="0"/>
              <a:t>untuk</a:t>
            </a:r>
            <a:r>
              <a:rPr lang="en-GB" sz="2400" dirty="0" smtClean="0"/>
              <a:t> </a:t>
            </a:r>
            <a:r>
              <a:rPr lang="en-GB" sz="2400" dirty="0" err="1" smtClean="0"/>
              <a:t>merealisasikan</a:t>
            </a:r>
            <a:r>
              <a:rPr lang="en-GB" sz="2400" dirty="0" smtClean="0"/>
              <a:t> </a:t>
            </a:r>
            <a:r>
              <a:rPr lang="en-GB" sz="2400" dirty="0" err="1" smtClean="0"/>
              <a:t>hal-hal</a:t>
            </a:r>
            <a:r>
              <a:rPr lang="en-GB" sz="2400" dirty="0" smtClean="0"/>
              <a:t> yang </a:t>
            </a:r>
            <a:r>
              <a:rPr lang="en-GB" sz="2400" dirty="0" err="1" smtClean="0"/>
              <a:t>sangat</a:t>
            </a:r>
            <a:r>
              <a:rPr lang="en-GB" sz="2400" dirty="0" smtClean="0"/>
              <a:t> </a:t>
            </a:r>
            <a:r>
              <a:rPr lang="en-GB" sz="2400" dirty="0" err="1" smtClean="0"/>
              <a:t>penting</a:t>
            </a:r>
            <a:r>
              <a:rPr lang="en-GB" sz="2400" dirty="0" smtClean="0"/>
              <a:t> </a:t>
            </a:r>
            <a:r>
              <a:rPr lang="en-GB" sz="2400" dirty="0" err="1" smtClean="0"/>
              <a:t>dan</a:t>
            </a:r>
            <a:r>
              <a:rPr lang="en-GB" sz="2400" dirty="0" smtClean="0"/>
              <a:t> </a:t>
            </a:r>
            <a:r>
              <a:rPr lang="en-GB" sz="2400" dirty="0" err="1" smtClean="0"/>
              <a:t>berarti</a:t>
            </a:r>
            <a:r>
              <a:rPr lang="en-GB" sz="2400" dirty="0" smtClean="0"/>
              <a:t> yang </a:t>
            </a:r>
            <a:r>
              <a:rPr lang="en-GB" sz="2400" dirty="0" err="1" smtClean="0"/>
              <a:t>belum</a:t>
            </a:r>
            <a:r>
              <a:rPr lang="en-GB" sz="2400" dirty="0" smtClean="0"/>
              <a:t> </a:t>
            </a:r>
            <a:r>
              <a:rPr lang="en-GB" sz="2400" dirty="0" err="1" smtClean="0"/>
              <a:t>diselesaikannya</a:t>
            </a:r>
            <a:r>
              <a:rPr lang="en-GB" sz="2400" dirty="0" smtClean="0"/>
              <a:t>. 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en-GB" sz="2400" dirty="0" smtClean="0"/>
          </a:p>
          <a:p>
            <a:pPr>
              <a:lnSpc>
                <a:spcPct val="80000"/>
              </a:lnSpc>
            </a:pPr>
            <a:r>
              <a:rPr lang="en-GB" sz="2400" dirty="0" err="1" smtClean="0"/>
              <a:t>dia</a:t>
            </a:r>
            <a:r>
              <a:rPr lang="en-GB" sz="2400" dirty="0" smtClean="0"/>
              <a:t> </a:t>
            </a:r>
            <a:r>
              <a:rPr lang="en-GB" sz="2400" dirty="0" err="1" smtClean="0"/>
              <a:t>mampu</a:t>
            </a:r>
            <a:r>
              <a:rPr lang="en-GB" sz="2400" dirty="0" smtClean="0"/>
              <a:t> </a:t>
            </a:r>
            <a:r>
              <a:rPr lang="en-GB" sz="2400" dirty="0" err="1" smtClean="0"/>
              <a:t>memberi</a:t>
            </a:r>
            <a:r>
              <a:rPr lang="en-GB" sz="2400" dirty="0" smtClean="0"/>
              <a:t> </a:t>
            </a:r>
            <a:r>
              <a:rPr lang="en-GB" sz="2400" dirty="0" err="1" smtClean="0"/>
              <a:t>ketenangan</a:t>
            </a:r>
            <a:r>
              <a:rPr lang="en-GB" sz="2400" dirty="0" smtClean="0"/>
              <a:t> </a:t>
            </a:r>
            <a:r>
              <a:rPr lang="en-GB" sz="2400" dirty="0" err="1" smtClean="0"/>
              <a:t>kepada</a:t>
            </a:r>
            <a:r>
              <a:rPr lang="en-GB" sz="2400" dirty="0" smtClean="0"/>
              <a:t> </a:t>
            </a:r>
            <a:r>
              <a:rPr lang="en-GB" sz="2400" dirty="0" err="1" smtClean="0"/>
              <a:t>pasien</a:t>
            </a:r>
            <a:r>
              <a:rPr lang="en-GB" sz="2400" dirty="0" smtClean="0"/>
              <a:t> </a:t>
            </a:r>
            <a:r>
              <a:rPr lang="en-GB" sz="2400" dirty="0" err="1" smtClean="0"/>
              <a:t>dengan</a:t>
            </a:r>
            <a:r>
              <a:rPr lang="en-GB" sz="2400" dirty="0" smtClean="0"/>
              <a:t> </a:t>
            </a:r>
            <a:r>
              <a:rPr lang="en-GB" sz="2400" dirty="0" err="1" smtClean="0"/>
              <a:t>kehadirannya</a:t>
            </a:r>
            <a:r>
              <a:rPr lang="en-GB" sz="2400" dirty="0" smtClean="0"/>
              <a:t>.</a:t>
            </a:r>
            <a:endParaRPr lang="en-US" sz="2400" dirty="0" smtClean="0"/>
          </a:p>
          <a:p>
            <a:pPr>
              <a:lnSpc>
                <a:spcPct val="80000"/>
              </a:lnSpc>
            </a:pPr>
            <a:endParaRPr 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36257996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d-ID" sz="3200" dirty="0"/>
              <a:t>Teori Five Stages of Dying That Terminally Ill dari </a:t>
            </a:r>
            <a:r>
              <a:rPr lang="id-ID" sz="3200" i="1" dirty="0"/>
              <a:t>Elizabeth Kubler Ross</a:t>
            </a:r>
            <a:r>
              <a:rPr lang="id-ID" sz="3200" dirty="0"/>
              <a:t> 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en-GB" sz="2400" dirty="0" err="1"/>
              <a:t>Bagian</a:t>
            </a:r>
            <a:r>
              <a:rPr lang="en-GB" sz="2400" dirty="0"/>
              <a:t> </a:t>
            </a:r>
            <a:r>
              <a:rPr lang="en-GB" sz="2400" dirty="0" err="1"/>
              <a:t>kedua</a:t>
            </a:r>
            <a:r>
              <a:rPr lang="en-GB" sz="2400" dirty="0"/>
              <a:t> </a:t>
            </a:r>
            <a:r>
              <a:rPr lang="en-GB" sz="2400" dirty="0" err="1"/>
              <a:t>dari</a:t>
            </a:r>
            <a:r>
              <a:rPr lang="en-GB" sz="2400" dirty="0"/>
              <a:t> </a:t>
            </a:r>
            <a:r>
              <a:rPr lang="en-GB" sz="2400" dirty="0" err="1"/>
              <a:t>tahap</a:t>
            </a:r>
            <a:r>
              <a:rPr lang="en-GB" sz="2400" dirty="0"/>
              <a:t> </a:t>
            </a:r>
            <a:r>
              <a:rPr lang="en-GB" sz="2400" dirty="0" err="1"/>
              <a:t>ini</a:t>
            </a:r>
            <a:r>
              <a:rPr lang="en-GB" sz="2400" dirty="0"/>
              <a:t> </a:t>
            </a:r>
            <a:r>
              <a:rPr lang="en-GB" sz="2400" dirty="0" err="1"/>
              <a:t>dimana</a:t>
            </a:r>
            <a:r>
              <a:rPr lang="en-GB" sz="2400" dirty="0"/>
              <a:t> </a:t>
            </a:r>
            <a:r>
              <a:rPr lang="en-GB" sz="2400" dirty="0" err="1"/>
              <a:t>pasien</a:t>
            </a:r>
            <a:r>
              <a:rPr lang="en-GB" sz="2400" dirty="0"/>
              <a:t> </a:t>
            </a:r>
            <a:r>
              <a:rPr lang="en-GB" sz="2400" dirty="0" err="1"/>
              <a:t>memasuki</a:t>
            </a:r>
            <a:r>
              <a:rPr lang="en-GB" sz="2400" dirty="0"/>
              <a:t> </a:t>
            </a:r>
            <a:r>
              <a:rPr lang="en-GB" sz="2400" dirty="0" err="1"/>
              <a:t>tahap</a:t>
            </a:r>
            <a:r>
              <a:rPr lang="en-GB" sz="2400" dirty="0"/>
              <a:t> </a:t>
            </a:r>
            <a:r>
              <a:rPr lang="en-GB" sz="2400" dirty="0" err="1"/>
              <a:t>dukacita</a:t>
            </a:r>
            <a:r>
              <a:rPr lang="en-GB" sz="2400" dirty="0"/>
              <a:t> </a:t>
            </a:r>
            <a:r>
              <a:rPr lang="en-GB" sz="2400" dirty="0" err="1"/>
              <a:t>atau</a:t>
            </a:r>
            <a:r>
              <a:rPr lang="en-GB" sz="2400" dirty="0"/>
              <a:t> </a:t>
            </a:r>
            <a:r>
              <a:rPr lang="en-GB" sz="2400" dirty="0" err="1"/>
              <a:t>kesedihan</a:t>
            </a:r>
            <a:r>
              <a:rPr lang="en-GB" sz="2400" dirty="0"/>
              <a:t> </a:t>
            </a:r>
            <a:r>
              <a:rPr lang="en-GB" sz="2400" dirty="0" err="1"/>
              <a:t>yg</a:t>
            </a:r>
            <a:r>
              <a:rPr lang="en-GB" sz="2400" dirty="0"/>
              <a:t> </a:t>
            </a:r>
            <a:r>
              <a:rPr lang="en-GB" sz="2400" dirty="0" err="1"/>
              <a:t>mendalam</a:t>
            </a:r>
            <a:r>
              <a:rPr lang="en-GB" sz="2400" dirty="0"/>
              <a:t> </a:t>
            </a:r>
            <a:r>
              <a:rPr lang="en-GB" sz="2400" dirty="0" err="1" smtClean="0"/>
              <a:t>karena</a:t>
            </a:r>
            <a:r>
              <a:rPr lang="en-GB" sz="2400" dirty="0" smtClean="0"/>
              <a:t> </a:t>
            </a:r>
            <a:r>
              <a:rPr lang="en-GB" sz="2400" dirty="0" err="1" smtClean="0"/>
              <a:t>tidak</a:t>
            </a:r>
            <a:r>
              <a:rPr lang="en-GB" sz="2400" dirty="0" smtClean="0"/>
              <a:t> </a:t>
            </a:r>
            <a:r>
              <a:rPr lang="en-GB" sz="2400" dirty="0" err="1"/>
              <a:t>dapat</a:t>
            </a:r>
            <a:r>
              <a:rPr lang="en-GB" sz="2400" dirty="0"/>
              <a:t> </a:t>
            </a:r>
            <a:r>
              <a:rPr lang="en-GB" sz="2400" dirty="0" err="1"/>
              <a:t>mengelak</a:t>
            </a:r>
            <a:r>
              <a:rPr lang="en-GB" sz="2400" dirty="0"/>
              <a:t> </a:t>
            </a:r>
            <a:r>
              <a:rPr lang="en-GB" sz="2400" dirty="0" err="1"/>
              <a:t>lagi</a:t>
            </a:r>
            <a:r>
              <a:rPr lang="en-GB" sz="2400" dirty="0"/>
              <a:t> </a:t>
            </a:r>
            <a:r>
              <a:rPr lang="en-GB" sz="2400" dirty="0" err="1"/>
              <a:t>dari</a:t>
            </a:r>
            <a:r>
              <a:rPr lang="en-GB" sz="2400" dirty="0"/>
              <a:t> </a:t>
            </a:r>
            <a:r>
              <a:rPr lang="en-GB" sz="2400" dirty="0" err="1"/>
              <a:t>kematian</a:t>
            </a:r>
            <a:r>
              <a:rPr lang="en-GB" sz="2400" dirty="0"/>
              <a:t>. </a:t>
            </a:r>
            <a:r>
              <a:rPr lang="en-GB" sz="2400" dirty="0" err="1"/>
              <a:t>Pasien</a:t>
            </a:r>
            <a:r>
              <a:rPr lang="en-GB" sz="2400" dirty="0"/>
              <a:t> </a:t>
            </a:r>
            <a:r>
              <a:rPr lang="en-GB" sz="2400" dirty="0" err="1"/>
              <a:t>tidak</a:t>
            </a:r>
            <a:r>
              <a:rPr lang="en-GB" sz="2400" dirty="0"/>
              <a:t> </a:t>
            </a:r>
            <a:r>
              <a:rPr lang="en-GB" sz="2400" dirty="0" err="1"/>
              <a:t>melihat</a:t>
            </a:r>
            <a:r>
              <a:rPr lang="en-GB" sz="2400" dirty="0"/>
              <a:t> </a:t>
            </a:r>
            <a:r>
              <a:rPr lang="en-GB" sz="2400" dirty="0" err="1"/>
              <a:t>kemungkinan</a:t>
            </a:r>
            <a:r>
              <a:rPr lang="en-GB" sz="2400" dirty="0"/>
              <a:t> lain </a:t>
            </a:r>
            <a:r>
              <a:rPr lang="en-GB" sz="2400" dirty="0" err="1"/>
              <a:t>dari</a:t>
            </a:r>
            <a:r>
              <a:rPr lang="en-GB" sz="2400" dirty="0"/>
              <a:t> </a:t>
            </a:r>
            <a:r>
              <a:rPr lang="en-GB" sz="2400" dirty="0" err="1"/>
              <a:t>keadaannya</a:t>
            </a:r>
            <a:r>
              <a:rPr lang="en-GB" sz="2400" dirty="0"/>
              <a:t>. </a:t>
            </a:r>
            <a:r>
              <a:rPr lang="en-GB" sz="2400" dirty="0" err="1"/>
              <a:t>Selama</a:t>
            </a:r>
            <a:r>
              <a:rPr lang="en-GB" sz="2400" dirty="0"/>
              <a:t> </a:t>
            </a:r>
            <a:r>
              <a:rPr lang="en-GB" sz="2400" dirty="0" err="1"/>
              <a:t>bagian</a:t>
            </a:r>
            <a:r>
              <a:rPr lang="en-GB" sz="2400" dirty="0"/>
              <a:t> </a:t>
            </a:r>
            <a:r>
              <a:rPr lang="en-GB" sz="2400" dirty="0" err="1"/>
              <a:t>ini</a:t>
            </a:r>
            <a:r>
              <a:rPr lang="en-GB" sz="2400" dirty="0"/>
              <a:t> </a:t>
            </a:r>
            <a:r>
              <a:rPr lang="en-GB" sz="2400" dirty="0" err="1"/>
              <a:t>pasien</a:t>
            </a:r>
            <a:r>
              <a:rPr lang="en-GB" sz="2400" dirty="0"/>
              <a:t> </a:t>
            </a:r>
            <a:r>
              <a:rPr lang="en-GB" sz="2400" dirty="0" err="1"/>
              <a:t>biasanya</a:t>
            </a:r>
            <a:r>
              <a:rPr lang="en-GB" sz="2400" dirty="0"/>
              <a:t> </a:t>
            </a:r>
            <a:r>
              <a:rPr lang="en-GB" sz="2400" dirty="0" err="1"/>
              <a:t>akan</a:t>
            </a:r>
            <a:r>
              <a:rPr lang="en-GB" sz="2400" dirty="0"/>
              <a:t> </a:t>
            </a:r>
            <a:r>
              <a:rPr lang="en-GB" sz="2400" dirty="0" err="1"/>
              <a:t>berdiam</a:t>
            </a:r>
            <a:r>
              <a:rPr lang="en-GB" sz="2400" dirty="0"/>
              <a:t> </a:t>
            </a:r>
            <a:r>
              <a:rPr lang="en-GB" sz="2400" dirty="0" err="1"/>
              <a:t>diri</a:t>
            </a:r>
            <a:r>
              <a:rPr lang="en-GB" sz="2400" dirty="0"/>
              <a:t> </a:t>
            </a:r>
            <a:r>
              <a:rPr lang="en-GB" sz="2400" dirty="0" err="1"/>
              <a:t>dan</a:t>
            </a:r>
            <a:r>
              <a:rPr lang="en-GB" sz="2400" dirty="0"/>
              <a:t> </a:t>
            </a:r>
            <a:r>
              <a:rPr lang="en-GB" sz="2400" dirty="0" err="1"/>
              <a:t>tidak</a:t>
            </a:r>
            <a:r>
              <a:rPr lang="en-GB" sz="2400" dirty="0"/>
              <a:t> </a:t>
            </a:r>
            <a:r>
              <a:rPr lang="en-GB" sz="2400" dirty="0" err="1"/>
              <a:t>suka</a:t>
            </a:r>
            <a:r>
              <a:rPr lang="en-GB" sz="2400" dirty="0"/>
              <a:t> </a:t>
            </a:r>
            <a:r>
              <a:rPr lang="en-GB" sz="2400" dirty="0" err="1"/>
              <a:t>menerima</a:t>
            </a:r>
            <a:r>
              <a:rPr lang="en-GB" sz="2400" dirty="0"/>
              <a:t> </a:t>
            </a:r>
            <a:r>
              <a:rPr lang="en-GB" sz="2400" dirty="0" err="1"/>
              <a:t>kunjungan</a:t>
            </a:r>
            <a:r>
              <a:rPr lang="en-GB" sz="2400" dirty="0"/>
              <a:t>. </a:t>
            </a:r>
            <a:r>
              <a:rPr lang="en-GB" sz="2400" dirty="0" err="1"/>
              <a:t>Pada</a:t>
            </a:r>
            <a:r>
              <a:rPr lang="en-GB" sz="2400" dirty="0"/>
              <a:t> </a:t>
            </a:r>
            <a:r>
              <a:rPr lang="en-GB" sz="2400" dirty="0" err="1"/>
              <a:t>tahap</a:t>
            </a:r>
            <a:r>
              <a:rPr lang="en-GB" sz="2400" dirty="0"/>
              <a:t> </a:t>
            </a:r>
            <a:r>
              <a:rPr lang="en-GB" sz="2400" dirty="0" err="1"/>
              <a:t>ini</a:t>
            </a:r>
            <a:r>
              <a:rPr lang="en-GB" sz="2400" dirty="0"/>
              <a:t> </a:t>
            </a:r>
            <a:r>
              <a:rPr lang="en-GB" sz="2400" dirty="0" err="1"/>
              <a:t>pasien</a:t>
            </a:r>
            <a:r>
              <a:rPr lang="en-GB" sz="2400" dirty="0"/>
              <a:t> </a:t>
            </a:r>
            <a:r>
              <a:rPr lang="en-GB" sz="2400" dirty="0" err="1"/>
              <a:t>dalam</a:t>
            </a:r>
            <a:r>
              <a:rPr lang="en-GB" sz="2400" dirty="0"/>
              <a:t> proses </a:t>
            </a:r>
            <a:r>
              <a:rPr lang="en-GB" sz="2400" dirty="0" err="1"/>
              <a:t>merasa</a:t>
            </a:r>
            <a:r>
              <a:rPr lang="en-GB" sz="2400" dirty="0"/>
              <a:t> </a:t>
            </a:r>
            <a:r>
              <a:rPr lang="en-GB" sz="2400" dirty="0" err="1"/>
              <a:t>kehilangan</a:t>
            </a:r>
            <a:r>
              <a:rPr lang="en-GB" sz="2400" dirty="0"/>
              <a:t> </a:t>
            </a:r>
            <a:r>
              <a:rPr lang="en-GB" sz="2400" dirty="0" err="1"/>
              <a:t>segalanya</a:t>
            </a:r>
            <a:r>
              <a:rPr lang="en-GB" sz="2400" dirty="0"/>
              <a:t>. </a:t>
            </a:r>
            <a:endParaRPr lang="en-GB" sz="2400" dirty="0" smtClean="0"/>
          </a:p>
          <a:p>
            <a:pPr>
              <a:lnSpc>
                <a:spcPct val="80000"/>
              </a:lnSpc>
            </a:pPr>
            <a:endParaRPr lang="en-GB" sz="2400" dirty="0"/>
          </a:p>
          <a:p>
            <a:pPr>
              <a:lnSpc>
                <a:spcPct val="80000"/>
              </a:lnSpc>
            </a:pPr>
            <a:r>
              <a:rPr lang="en-GB" sz="2400" dirty="0" err="1"/>
              <a:t>Pada</a:t>
            </a:r>
            <a:r>
              <a:rPr lang="en-GB" sz="2400" dirty="0"/>
              <a:t> </a:t>
            </a:r>
            <a:r>
              <a:rPr lang="en-GB" sz="2400" dirty="0" err="1"/>
              <a:t>tahap</a:t>
            </a:r>
            <a:r>
              <a:rPr lang="en-GB" sz="2400" dirty="0"/>
              <a:t> </a:t>
            </a:r>
            <a:r>
              <a:rPr lang="en-GB" sz="2400" dirty="0" err="1"/>
              <a:t>ini</a:t>
            </a:r>
            <a:r>
              <a:rPr lang="en-GB" sz="2400" dirty="0"/>
              <a:t> </a:t>
            </a:r>
            <a:r>
              <a:rPr lang="en-GB" sz="2400" dirty="0" err="1"/>
              <a:t>sebaiknya</a:t>
            </a:r>
            <a:r>
              <a:rPr lang="en-GB" sz="2400" dirty="0"/>
              <a:t> </a:t>
            </a:r>
            <a:r>
              <a:rPr lang="en-GB" sz="2400" dirty="0" err="1"/>
              <a:t>pasien</a:t>
            </a:r>
            <a:r>
              <a:rPr lang="en-GB" sz="2400" dirty="0"/>
              <a:t> </a:t>
            </a:r>
            <a:r>
              <a:rPr lang="en-GB" sz="2400" dirty="0" err="1"/>
              <a:t>selalu</a:t>
            </a:r>
            <a:r>
              <a:rPr lang="en-GB" sz="2400" dirty="0"/>
              <a:t> </a:t>
            </a:r>
            <a:r>
              <a:rPr lang="en-GB" sz="2400" dirty="0" err="1"/>
              <a:t>ditemani</a:t>
            </a:r>
            <a:r>
              <a:rPr lang="en-GB" sz="2400" dirty="0"/>
              <a:t> </a:t>
            </a:r>
            <a:r>
              <a:rPr lang="en-GB" sz="2400" dirty="0" err="1"/>
              <a:t>walaupun</a:t>
            </a:r>
            <a:r>
              <a:rPr lang="en-GB" sz="2400" dirty="0"/>
              <a:t> </a:t>
            </a:r>
            <a:r>
              <a:rPr lang="en-GB" sz="2400" dirty="0" err="1"/>
              <a:t>tidak</a:t>
            </a:r>
            <a:r>
              <a:rPr lang="en-GB" sz="2400" dirty="0"/>
              <a:t> </a:t>
            </a:r>
            <a:r>
              <a:rPr lang="en-GB" sz="2400" dirty="0" err="1"/>
              <a:t>untuk</a:t>
            </a:r>
            <a:r>
              <a:rPr lang="en-GB" sz="2400" dirty="0"/>
              <a:t> </a:t>
            </a:r>
            <a:r>
              <a:rPr lang="en-GB" sz="2400" dirty="0" err="1"/>
              <a:t>membicarakan</a:t>
            </a:r>
            <a:r>
              <a:rPr lang="en-GB" sz="2400" dirty="0"/>
              <a:t> </a:t>
            </a:r>
            <a:r>
              <a:rPr lang="en-GB" sz="2400" dirty="0" err="1" smtClean="0"/>
              <a:t>penyakitnya</a:t>
            </a:r>
            <a:r>
              <a:rPr lang="en-GB" sz="2400" dirty="0" smtClean="0"/>
              <a:t> </a:t>
            </a:r>
            <a:r>
              <a:rPr lang="en-GB" sz="2400" dirty="0" err="1"/>
              <a:t>tetapi</a:t>
            </a:r>
            <a:r>
              <a:rPr lang="en-GB" sz="2400" dirty="0"/>
              <a:t> </a:t>
            </a:r>
            <a:r>
              <a:rPr lang="en-GB" sz="2400" dirty="0" err="1"/>
              <a:t>dia</a:t>
            </a:r>
            <a:r>
              <a:rPr lang="en-GB" sz="2400" dirty="0"/>
              <a:t> </a:t>
            </a:r>
            <a:r>
              <a:rPr lang="en-GB" sz="2400" dirty="0" err="1"/>
              <a:t>mampu</a:t>
            </a:r>
            <a:r>
              <a:rPr lang="en-GB" sz="2400" dirty="0"/>
              <a:t> </a:t>
            </a:r>
            <a:r>
              <a:rPr lang="en-GB" sz="2400" dirty="0" err="1"/>
              <a:t>memberi</a:t>
            </a:r>
            <a:r>
              <a:rPr lang="en-GB" sz="2400" dirty="0"/>
              <a:t> </a:t>
            </a:r>
            <a:r>
              <a:rPr lang="en-GB" sz="2400" dirty="0" err="1"/>
              <a:t>ketenangan</a:t>
            </a:r>
            <a:r>
              <a:rPr lang="en-GB" sz="2400" dirty="0"/>
              <a:t> </a:t>
            </a:r>
            <a:r>
              <a:rPr lang="en-GB" sz="2400" dirty="0" err="1"/>
              <a:t>kepada</a:t>
            </a:r>
            <a:r>
              <a:rPr lang="en-GB" sz="2400" dirty="0"/>
              <a:t> </a:t>
            </a:r>
            <a:r>
              <a:rPr lang="en-GB" sz="2400" dirty="0" err="1"/>
              <a:t>pasien</a:t>
            </a:r>
            <a:r>
              <a:rPr lang="en-GB" sz="2400" dirty="0"/>
              <a:t> </a:t>
            </a:r>
            <a:r>
              <a:rPr lang="en-GB" sz="2400" dirty="0" err="1"/>
              <a:t>dengan</a:t>
            </a:r>
            <a:r>
              <a:rPr lang="en-GB" sz="2400" dirty="0"/>
              <a:t> </a:t>
            </a:r>
            <a:r>
              <a:rPr lang="en-GB" sz="2400" dirty="0" err="1"/>
              <a:t>kehadirannya</a:t>
            </a:r>
            <a:r>
              <a:rPr lang="en-GB" sz="2400" dirty="0"/>
              <a:t>.</a:t>
            </a:r>
            <a:endParaRPr lang="en-US" sz="2400" dirty="0"/>
          </a:p>
          <a:p>
            <a:pPr>
              <a:lnSpc>
                <a:spcPct val="80000"/>
              </a:lnSpc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00346113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d-ID" sz="3200" dirty="0"/>
              <a:t>Teori Five Stages of Dying That Terminally Ill dari </a:t>
            </a:r>
            <a:r>
              <a:rPr lang="id-ID" sz="3200" i="1" dirty="0"/>
              <a:t>Elizabeth Kubler Ross</a:t>
            </a:r>
            <a:r>
              <a:rPr lang="id-ID" sz="3200" dirty="0"/>
              <a:t> </a:t>
            </a:r>
            <a:endParaRPr lang="en-US" sz="3200" dirty="0" smtClean="0"/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118872" indent="0">
              <a:lnSpc>
                <a:spcPct val="90000"/>
              </a:lnSpc>
              <a:buNone/>
            </a:pPr>
            <a:r>
              <a:rPr lang="en-US" sz="2400" dirty="0" err="1"/>
              <a:t>Tahap</a:t>
            </a:r>
            <a:r>
              <a:rPr lang="en-US" sz="2400" dirty="0"/>
              <a:t> </a:t>
            </a:r>
            <a:r>
              <a:rPr lang="en-US" sz="2400" dirty="0" err="1"/>
              <a:t>ke</a:t>
            </a:r>
            <a:r>
              <a:rPr lang="en-US" sz="2400" dirty="0"/>
              <a:t> 5 </a:t>
            </a:r>
            <a:r>
              <a:rPr lang="en-US" sz="2400" dirty="0" err="1" smtClean="0"/>
              <a:t>penerimaan</a:t>
            </a:r>
            <a:endParaRPr lang="en-US" sz="2400" dirty="0" smtClean="0"/>
          </a:p>
          <a:p>
            <a:pPr marL="118872" indent="0">
              <a:lnSpc>
                <a:spcPct val="90000"/>
              </a:lnSpc>
              <a:buNone/>
            </a:pPr>
            <a:endParaRPr lang="en-GB" sz="2400" dirty="0" smtClean="0"/>
          </a:p>
          <a:p>
            <a:pPr>
              <a:lnSpc>
                <a:spcPct val="90000"/>
              </a:lnSpc>
            </a:pPr>
            <a:r>
              <a:rPr lang="en-GB" sz="2400" dirty="0" err="1" smtClean="0"/>
              <a:t>Diilustrasikan</a:t>
            </a:r>
            <a:r>
              <a:rPr lang="en-GB" sz="2400" dirty="0" smtClean="0"/>
              <a:t> </a:t>
            </a:r>
            <a:r>
              <a:rPr lang="en-GB" sz="2400" dirty="0" err="1" smtClean="0"/>
              <a:t>bahwa</a:t>
            </a:r>
            <a:r>
              <a:rPr lang="en-GB" sz="2400" dirty="0" smtClean="0"/>
              <a:t> </a:t>
            </a:r>
            <a:r>
              <a:rPr lang="en-GB" sz="2400" dirty="0" err="1" smtClean="0"/>
              <a:t>pada</a:t>
            </a:r>
            <a:r>
              <a:rPr lang="en-GB" sz="2400" dirty="0" smtClean="0"/>
              <a:t> </a:t>
            </a:r>
            <a:r>
              <a:rPr lang="en-GB" sz="2400" dirty="0" err="1" smtClean="0"/>
              <a:t>tahap</a:t>
            </a:r>
            <a:r>
              <a:rPr lang="en-GB" sz="2400" dirty="0" smtClean="0"/>
              <a:t> </a:t>
            </a:r>
            <a:r>
              <a:rPr lang="en-GB" sz="2400" dirty="0" err="1" smtClean="0"/>
              <a:t>ini</a:t>
            </a:r>
            <a:r>
              <a:rPr lang="en-GB" sz="2400" dirty="0" smtClean="0"/>
              <a:t> </a:t>
            </a:r>
            <a:r>
              <a:rPr lang="en-GB" sz="2400" dirty="0" err="1" smtClean="0"/>
              <a:t>bukan</a:t>
            </a:r>
            <a:r>
              <a:rPr lang="en-GB" sz="2400" dirty="0" smtClean="0"/>
              <a:t> </a:t>
            </a:r>
            <a:r>
              <a:rPr lang="en-GB" sz="2400" dirty="0" err="1" smtClean="0"/>
              <a:t>merupakan</a:t>
            </a:r>
            <a:r>
              <a:rPr lang="en-GB" sz="2400" dirty="0" smtClean="0"/>
              <a:t> </a:t>
            </a:r>
            <a:r>
              <a:rPr lang="en-GB" sz="2400" dirty="0" err="1" smtClean="0"/>
              <a:t>tahap</a:t>
            </a:r>
            <a:r>
              <a:rPr lang="en-GB" sz="2400" dirty="0" smtClean="0"/>
              <a:t> </a:t>
            </a:r>
            <a:r>
              <a:rPr lang="en-GB" sz="2400" dirty="0" err="1" smtClean="0"/>
              <a:t>bahagia</a:t>
            </a:r>
            <a:r>
              <a:rPr lang="en-GB" sz="2400" dirty="0" smtClean="0"/>
              <a:t> </a:t>
            </a:r>
            <a:r>
              <a:rPr lang="en-GB" sz="2400" dirty="0" err="1" smtClean="0"/>
              <a:t>tetapi</a:t>
            </a:r>
            <a:r>
              <a:rPr lang="en-GB" sz="2400" dirty="0" smtClean="0"/>
              <a:t> </a:t>
            </a:r>
            <a:r>
              <a:rPr lang="en-GB" sz="2400" dirty="0" err="1" smtClean="0"/>
              <a:t>tidak</a:t>
            </a:r>
            <a:r>
              <a:rPr lang="en-GB" sz="2400" dirty="0" smtClean="0"/>
              <a:t> </a:t>
            </a:r>
            <a:r>
              <a:rPr lang="en-GB" sz="2400" dirty="0" err="1" smtClean="0"/>
              <a:t>juga</a:t>
            </a:r>
            <a:r>
              <a:rPr lang="en-GB" sz="2400" dirty="0" smtClean="0"/>
              <a:t> </a:t>
            </a:r>
            <a:r>
              <a:rPr lang="en-GB" sz="2400" dirty="0" err="1" smtClean="0"/>
              <a:t>ketidakbahagiaan</a:t>
            </a:r>
            <a:r>
              <a:rPr lang="en-GB" sz="2400" dirty="0" smtClean="0"/>
              <a:t>. 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en-GB" sz="2400" dirty="0" smtClean="0"/>
          </a:p>
          <a:p>
            <a:pPr>
              <a:lnSpc>
                <a:spcPct val="90000"/>
              </a:lnSpc>
            </a:pPr>
            <a:r>
              <a:rPr lang="en-GB" sz="2400" dirty="0" err="1" smtClean="0"/>
              <a:t>Pasien</a:t>
            </a:r>
            <a:r>
              <a:rPr lang="en-GB" sz="2400" dirty="0" smtClean="0"/>
              <a:t> </a:t>
            </a:r>
            <a:r>
              <a:rPr lang="en-GB" sz="2400" dirty="0" err="1" smtClean="0"/>
              <a:t>menerima</a:t>
            </a:r>
            <a:r>
              <a:rPr lang="en-GB" sz="2400" dirty="0" smtClean="0"/>
              <a:t> </a:t>
            </a:r>
            <a:r>
              <a:rPr lang="en-GB" sz="2400" dirty="0" err="1" smtClean="0"/>
              <a:t>kenyataan</a:t>
            </a:r>
            <a:r>
              <a:rPr lang="en-GB" sz="2400" dirty="0" smtClean="0"/>
              <a:t> </a:t>
            </a:r>
            <a:r>
              <a:rPr lang="en-GB" sz="2400" dirty="0" err="1" smtClean="0"/>
              <a:t>dan</a:t>
            </a:r>
            <a:r>
              <a:rPr lang="en-GB" sz="2400" dirty="0" smtClean="0"/>
              <a:t> </a:t>
            </a:r>
            <a:r>
              <a:rPr lang="en-GB" sz="2400" dirty="0" err="1" smtClean="0"/>
              <a:t>pasrah</a:t>
            </a:r>
            <a:r>
              <a:rPr lang="en-GB" sz="2400" dirty="0" smtClean="0"/>
              <a:t> </a:t>
            </a:r>
            <a:r>
              <a:rPr lang="en-GB" sz="2400" dirty="0" err="1" smtClean="0"/>
              <a:t>diri</a:t>
            </a:r>
            <a:r>
              <a:rPr lang="en-GB" sz="2400" dirty="0" smtClean="0"/>
              <a:t> </a:t>
            </a:r>
            <a:r>
              <a:rPr lang="en-GB" sz="2400" dirty="0" err="1" smtClean="0"/>
              <a:t>atau</a:t>
            </a:r>
            <a:r>
              <a:rPr lang="en-GB" sz="2400" dirty="0" smtClean="0"/>
              <a:t> </a:t>
            </a:r>
            <a:r>
              <a:rPr lang="en-GB" sz="2400" dirty="0" err="1" smtClean="0"/>
              <a:t>tawakal</a:t>
            </a:r>
            <a:r>
              <a:rPr lang="en-GB" sz="2400" dirty="0" smtClean="0"/>
              <a:t>. </a:t>
            </a:r>
            <a:r>
              <a:rPr lang="en-GB" sz="2400" dirty="0" err="1" smtClean="0"/>
              <a:t>Pada</a:t>
            </a:r>
            <a:r>
              <a:rPr lang="en-GB" sz="2400" dirty="0" smtClean="0"/>
              <a:t> </a:t>
            </a:r>
            <a:r>
              <a:rPr lang="en-GB" sz="2400" dirty="0" err="1" smtClean="0"/>
              <a:t>tahap</a:t>
            </a:r>
            <a:r>
              <a:rPr lang="en-GB" sz="2400" dirty="0" smtClean="0"/>
              <a:t> </a:t>
            </a:r>
            <a:r>
              <a:rPr lang="en-GB" sz="2400" dirty="0" err="1" smtClean="0"/>
              <a:t>ini</a:t>
            </a:r>
            <a:r>
              <a:rPr lang="en-GB" sz="2400" dirty="0" smtClean="0"/>
              <a:t> </a:t>
            </a:r>
            <a:r>
              <a:rPr lang="en-GB" sz="2400" dirty="0" err="1" smtClean="0"/>
              <a:t>pasen</a:t>
            </a:r>
            <a:r>
              <a:rPr lang="en-GB" sz="2400" dirty="0" smtClean="0"/>
              <a:t> </a:t>
            </a:r>
            <a:r>
              <a:rPr lang="en-GB" sz="2400" dirty="0" err="1" smtClean="0"/>
              <a:t>tidak</a:t>
            </a:r>
            <a:r>
              <a:rPr lang="en-GB" sz="2400" dirty="0" smtClean="0"/>
              <a:t> </a:t>
            </a:r>
            <a:r>
              <a:rPr lang="en-GB" sz="2400" dirty="0" err="1" smtClean="0"/>
              <a:t>tertarik</a:t>
            </a:r>
            <a:r>
              <a:rPr lang="en-GB" sz="2400" dirty="0" smtClean="0"/>
              <a:t> </a:t>
            </a:r>
            <a:r>
              <a:rPr lang="en-GB" sz="2400" dirty="0" err="1" smtClean="0"/>
              <a:t>untuk</a:t>
            </a:r>
            <a:r>
              <a:rPr lang="en-GB" sz="2400" dirty="0" smtClean="0"/>
              <a:t> </a:t>
            </a:r>
            <a:r>
              <a:rPr lang="en-GB" sz="2400" dirty="0" err="1" smtClean="0"/>
              <a:t>menerima</a:t>
            </a:r>
            <a:r>
              <a:rPr lang="en-GB" sz="2400" dirty="0" smtClean="0"/>
              <a:t> </a:t>
            </a:r>
            <a:r>
              <a:rPr lang="en-GB" sz="2400" dirty="0" err="1" smtClean="0"/>
              <a:t>kunjungan</a:t>
            </a:r>
            <a:r>
              <a:rPr lang="en-GB" sz="2400" dirty="0" smtClean="0"/>
              <a:t> </a:t>
            </a:r>
            <a:r>
              <a:rPr lang="en-GB" sz="2400" dirty="0" err="1" smtClean="0"/>
              <a:t>tamu</a:t>
            </a:r>
            <a:r>
              <a:rPr lang="en-GB" sz="2400" dirty="0" smtClean="0"/>
              <a:t> </a:t>
            </a:r>
            <a:r>
              <a:rPr lang="en-GB" sz="2400" dirty="0" err="1" smtClean="0"/>
              <a:t>untuk</a:t>
            </a:r>
            <a:r>
              <a:rPr lang="en-GB" sz="2400" dirty="0" smtClean="0"/>
              <a:t> </a:t>
            </a:r>
            <a:r>
              <a:rPr lang="en-GB" sz="2400" dirty="0" err="1" smtClean="0"/>
              <a:t>aktif</a:t>
            </a:r>
            <a:r>
              <a:rPr lang="en-GB" sz="2400" dirty="0" smtClean="0"/>
              <a:t> </a:t>
            </a:r>
            <a:r>
              <a:rPr lang="en-GB" sz="2400" dirty="0" err="1" smtClean="0"/>
              <a:t>berkomunikasi</a:t>
            </a:r>
            <a:r>
              <a:rPr lang="en-GB" sz="2400" dirty="0" smtClean="0"/>
              <a:t>. </a:t>
            </a:r>
            <a:r>
              <a:rPr lang="en-GB" sz="2400" dirty="0" err="1" smtClean="0"/>
              <a:t>Komunikasi</a:t>
            </a:r>
            <a:r>
              <a:rPr lang="en-GB" sz="2400" dirty="0" smtClean="0"/>
              <a:t> </a:t>
            </a:r>
            <a:r>
              <a:rPr lang="en-GB" sz="2400" dirty="0" err="1" smtClean="0"/>
              <a:t>dengan</a:t>
            </a:r>
            <a:r>
              <a:rPr lang="en-GB" sz="2400" dirty="0" smtClean="0"/>
              <a:t> </a:t>
            </a:r>
            <a:r>
              <a:rPr lang="en-GB" sz="2400" dirty="0" err="1" smtClean="0"/>
              <a:t>konselor</a:t>
            </a:r>
            <a:r>
              <a:rPr lang="en-GB" sz="2400" dirty="0" smtClean="0"/>
              <a:t> </a:t>
            </a:r>
            <a:r>
              <a:rPr lang="en-GB" sz="2400" dirty="0" err="1" smtClean="0"/>
              <a:t>akan</a:t>
            </a:r>
            <a:r>
              <a:rPr lang="en-GB" sz="2400" dirty="0" smtClean="0"/>
              <a:t> </a:t>
            </a:r>
            <a:r>
              <a:rPr lang="en-GB" sz="2400" dirty="0" err="1" smtClean="0"/>
              <a:t>lebih</a:t>
            </a:r>
            <a:r>
              <a:rPr lang="en-GB" sz="2400" dirty="0" smtClean="0"/>
              <a:t> </a:t>
            </a:r>
            <a:r>
              <a:rPr lang="en-GB" sz="2400" dirty="0" err="1" smtClean="0"/>
              <a:t>disukai</a:t>
            </a:r>
            <a:r>
              <a:rPr lang="en-GB" sz="2400" dirty="0" smtClean="0"/>
              <a:t> </a:t>
            </a:r>
            <a:r>
              <a:rPr lang="en-GB" sz="2400" dirty="0" err="1" smtClean="0"/>
              <a:t>dan</a:t>
            </a:r>
            <a:r>
              <a:rPr lang="en-GB" sz="2400" dirty="0" smtClean="0"/>
              <a:t> </a:t>
            </a:r>
            <a:r>
              <a:rPr lang="en-GB" sz="2400" dirty="0" err="1" smtClean="0"/>
              <a:t>lebih</a:t>
            </a:r>
            <a:r>
              <a:rPr lang="en-GB" sz="2400" dirty="0" smtClean="0"/>
              <a:t> </a:t>
            </a:r>
            <a:r>
              <a:rPr lang="en-GB" sz="2400" dirty="0" err="1" smtClean="0"/>
              <a:t>kepada</a:t>
            </a:r>
            <a:r>
              <a:rPr lang="en-GB" sz="2400" dirty="0" smtClean="0"/>
              <a:t> </a:t>
            </a:r>
            <a:r>
              <a:rPr lang="en-GB" sz="2400" dirty="0" err="1" smtClean="0"/>
              <a:t>perlakuan</a:t>
            </a:r>
            <a:r>
              <a:rPr lang="en-GB" sz="2400" dirty="0" smtClean="0"/>
              <a:t> </a:t>
            </a:r>
            <a:r>
              <a:rPr lang="en-GB" sz="2400" dirty="0" err="1" smtClean="0"/>
              <a:t>dan</a:t>
            </a:r>
            <a:r>
              <a:rPr lang="en-GB" sz="2400" dirty="0" smtClean="0"/>
              <a:t> </a:t>
            </a:r>
            <a:r>
              <a:rPr lang="en-GB" sz="2400" dirty="0" err="1" smtClean="0"/>
              <a:t>bukan</a:t>
            </a:r>
            <a:r>
              <a:rPr lang="en-GB" sz="2400" dirty="0" smtClean="0"/>
              <a:t> kata-kata.</a:t>
            </a:r>
            <a:endParaRPr lang="en-US" sz="2400" dirty="0" smtClean="0"/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245089057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Grid">
      <a:dk1>
        <a:sysClr val="windowText" lastClr="000000"/>
      </a:dk1>
      <a:lt1>
        <a:sysClr val="window" lastClr="FFFFFF"/>
      </a:lt1>
      <a:dk2>
        <a:srgbClr val="534949"/>
      </a:dk2>
      <a:lt2>
        <a:srgbClr val="CCD1B9"/>
      </a:lt2>
      <a:accent1>
        <a:srgbClr val="C66951"/>
      </a:accent1>
      <a:accent2>
        <a:srgbClr val="BF974D"/>
      </a:accent2>
      <a:accent3>
        <a:srgbClr val="928B70"/>
      </a:accent3>
      <a:accent4>
        <a:srgbClr val="87706B"/>
      </a:accent4>
      <a:accent5>
        <a:srgbClr val="94734E"/>
      </a:accent5>
      <a:accent6>
        <a:srgbClr val="6F777D"/>
      </a:accent6>
      <a:hlink>
        <a:srgbClr val="CC9900"/>
      </a:hlink>
      <a:folHlink>
        <a:srgbClr val="C0C0C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246</TotalTime>
  <Words>1668</Words>
  <Application>Microsoft Office PowerPoint</Application>
  <PresentationFormat>On-screen Show (4:3)</PresentationFormat>
  <Paragraphs>125</Paragraphs>
  <Slides>27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28" baseType="lpstr">
      <vt:lpstr>Module</vt:lpstr>
      <vt:lpstr>SETTING PRAKTIK PEKERJAN SOSIAL DI RUMAH SAKIT I </vt:lpstr>
      <vt:lpstr>Pembulatan</vt:lpstr>
      <vt:lpstr>Intervensi Pekerja Sosial Dalam Konteks Lingkungan Sosial Dan Hubungan Pasien:</vt:lpstr>
      <vt:lpstr>Teori Five Stages of Dying That Terminally Ill dari Elizabeth Kubler Ross </vt:lpstr>
      <vt:lpstr>Teori Five Stages of Dying That Terminally Ill dari Elizabeth Kubler Ross </vt:lpstr>
      <vt:lpstr>Teori Five Stages of Dying That Terminally Ill dari Elizabeth Kubler Ross  </vt:lpstr>
      <vt:lpstr>Teori Five Stages of Dying That Terminally Ill dari Elizabeth Kubler Ross </vt:lpstr>
      <vt:lpstr>Teori Five Stages of Dying That Terminally Ill dari Elizabeth Kubler Ross </vt:lpstr>
      <vt:lpstr>Teori Five Stages of Dying That Terminally Ill dari Elizabeth Kubler Ross </vt:lpstr>
      <vt:lpstr>Pengantar</vt:lpstr>
      <vt:lpstr>PowerPoint Presentation</vt:lpstr>
      <vt:lpstr>The Renal Social Worker</vt:lpstr>
      <vt:lpstr>The Renal Social Worker</vt:lpstr>
      <vt:lpstr>The Renal Social Worker</vt:lpstr>
      <vt:lpstr>The Renal Social Worker</vt:lpstr>
      <vt:lpstr>The Renal Social Worker</vt:lpstr>
      <vt:lpstr>The Renal Social Worker</vt:lpstr>
      <vt:lpstr>The Renal Social Worker</vt:lpstr>
      <vt:lpstr>PowerPoint Presentation</vt:lpstr>
      <vt:lpstr>Oncology Social Work</vt:lpstr>
      <vt:lpstr>Oncology Social Work </vt:lpstr>
      <vt:lpstr>Oncology Social Work </vt:lpstr>
      <vt:lpstr>Oncology Social Work </vt:lpstr>
      <vt:lpstr>Oncology Social Work </vt:lpstr>
      <vt:lpstr>Oncology Social Work </vt:lpstr>
      <vt:lpstr>Oncology Social Work 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Setting Praktik Pekerjan Sosial di Rumah Sakit I</dc:title>
  <dc:creator>samsung</dc:creator>
  <cp:lastModifiedBy>samsung</cp:lastModifiedBy>
  <cp:revision>14</cp:revision>
  <dcterms:created xsi:type="dcterms:W3CDTF">2020-11-24T09:41:53Z</dcterms:created>
  <dcterms:modified xsi:type="dcterms:W3CDTF">2020-11-24T14:12:17Z</dcterms:modified>
</cp:coreProperties>
</file>