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98" d="100"/>
          <a:sy n="98" d="100"/>
        </p:scale>
        <p:origin x="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45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23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8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65" y="1527512"/>
            <a:ext cx="11618259" cy="48288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55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76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6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9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1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5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8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9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458820"/>
            <a:ext cx="12192000" cy="489752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45976" y="519953"/>
            <a:ext cx="8807824" cy="8875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27512"/>
            <a:ext cx="10515600" cy="4828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854824" cy="4286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038601" y="15875"/>
            <a:ext cx="8153400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17" descr="Logo UBD Baru.JPG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8F6F7"/>
              </a:clrFrom>
              <a:clrTo>
                <a:srgbClr val="F8F6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504" y="548679"/>
            <a:ext cx="2286072" cy="858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0" y="6411445"/>
            <a:ext cx="8794376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/>
              <a:t>Fakultas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Komputer</a:t>
            </a:r>
            <a:r>
              <a:rPr lang="en-US" sz="2000" dirty="0"/>
              <a:t> </a:t>
            </a:r>
            <a:r>
              <a:rPr lang="en-US" sz="2000" dirty="0" err="1"/>
              <a:t>Universitas</a:t>
            </a:r>
            <a:r>
              <a:rPr lang="en-US" sz="2000" dirty="0"/>
              <a:t> </a:t>
            </a:r>
            <a:r>
              <a:rPr lang="en-US" sz="2000" dirty="0" err="1"/>
              <a:t>Bina</a:t>
            </a:r>
            <a:r>
              <a:rPr lang="en-US" sz="2000" dirty="0"/>
              <a:t> </a:t>
            </a:r>
            <a:r>
              <a:rPr lang="en-US" sz="2000" dirty="0" err="1"/>
              <a:t>Darma</a:t>
            </a:r>
            <a:endParaRPr lang="en-US" sz="20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9009529" y="6407712"/>
            <a:ext cx="3182471" cy="4286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Find us for Quality</a:t>
            </a:r>
          </a:p>
        </p:txBody>
      </p:sp>
    </p:spTree>
    <p:extLst>
      <p:ext uri="{BB962C8B-B14F-4D97-AF65-F5344CB8AC3E}">
        <p14:creationId xmlns:p14="http://schemas.microsoft.com/office/powerpoint/2010/main" val="102899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Pengenalan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Bahasa C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4304780" y="3677912"/>
            <a:ext cx="4087660" cy="1966586"/>
          </a:xfrm>
        </p:spPr>
        <p:txBody>
          <a:bodyPr>
            <a:normAutofit fontScale="70000" lnSpcReduction="20000"/>
          </a:bodyPr>
          <a:lstStyle/>
          <a:p>
            <a:r>
              <a:rPr lang="en-US" sz="3600" b="1" dirty="0" smtClean="0"/>
              <a:t>Tim </a:t>
            </a:r>
            <a:r>
              <a:rPr lang="en-US" sz="3600" b="1" dirty="0" err="1" smtClean="0"/>
              <a:t>Dosen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Pengampu</a:t>
            </a:r>
            <a:r>
              <a:rPr lang="en-US" sz="3600" b="1" dirty="0" smtClean="0"/>
              <a:t>: </a:t>
            </a:r>
          </a:p>
          <a:p>
            <a:pPr marL="457200" indent="-457200" algn="l">
              <a:buAutoNum type="arabicPeriod"/>
            </a:pPr>
            <a:r>
              <a:rPr lang="en-US" b="1" dirty="0" smtClean="0"/>
              <a:t>Ari </a:t>
            </a:r>
            <a:r>
              <a:rPr lang="en-US" b="1" dirty="0" err="1"/>
              <a:t>Muzakir</a:t>
            </a:r>
            <a:r>
              <a:rPr lang="en-US" b="1" dirty="0"/>
              <a:t>, </a:t>
            </a:r>
            <a:r>
              <a:rPr lang="en-US" b="1" dirty="0" err="1"/>
              <a:t>S.Kom</a:t>
            </a:r>
            <a:r>
              <a:rPr lang="en-US" b="1" dirty="0"/>
              <a:t>., M.Cs </a:t>
            </a:r>
            <a:endParaRPr lang="en-US" b="1" dirty="0" smtClean="0"/>
          </a:p>
          <a:p>
            <a:pPr marL="457200" indent="-457200" algn="l">
              <a:buAutoNum type="arabicPeriod"/>
            </a:pPr>
            <a:r>
              <a:rPr lang="en-US" b="1" dirty="0" smtClean="0"/>
              <a:t>Ahmad </a:t>
            </a:r>
            <a:r>
              <a:rPr lang="en-US" b="1" dirty="0" err="1"/>
              <a:t>Mutatkin</a:t>
            </a:r>
            <a:r>
              <a:rPr lang="en-US" b="1" dirty="0"/>
              <a:t> </a:t>
            </a:r>
            <a:r>
              <a:rPr lang="en-US" b="1" dirty="0" err="1"/>
              <a:t>Bakti</a:t>
            </a:r>
            <a:r>
              <a:rPr lang="en-US" b="1" dirty="0"/>
              <a:t> , M.M., </a:t>
            </a:r>
            <a:r>
              <a:rPr lang="en-US" b="1" dirty="0" err="1" smtClean="0"/>
              <a:t>M.Kom</a:t>
            </a:r>
            <a:r>
              <a:rPr lang="en-US" b="1" dirty="0" smtClean="0"/>
              <a:t> </a:t>
            </a:r>
          </a:p>
          <a:p>
            <a:pPr marL="457200" indent="-457200" algn="l">
              <a:buAutoNum type="arabicPeriod"/>
            </a:pPr>
            <a:r>
              <a:rPr lang="en-US" b="1" dirty="0" smtClean="0"/>
              <a:t>Ahmad </a:t>
            </a:r>
            <a:r>
              <a:rPr lang="en-US" b="1" dirty="0" err="1"/>
              <a:t>Syazili</a:t>
            </a:r>
            <a:r>
              <a:rPr lang="en-US" b="1" dirty="0"/>
              <a:t>, </a:t>
            </a:r>
            <a:r>
              <a:rPr lang="en-US" b="1" dirty="0" err="1" smtClean="0"/>
              <a:t>M.Kom</a:t>
            </a:r>
            <a:endParaRPr lang="en-US" b="1" dirty="0" smtClean="0"/>
          </a:p>
          <a:p>
            <a:pPr marL="457200" indent="-457200" algn="l">
              <a:buAutoNum type="arabicPeriod"/>
            </a:pPr>
            <a:r>
              <a:rPr lang="en-US" b="1" dirty="0" err="1" smtClean="0"/>
              <a:t>Misinem</a:t>
            </a:r>
            <a:r>
              <a:rPr lang="en-US" b="1" dirty="0" smtClean="0"/>
              <a:t> </a:t>
            </a:r>
            <a:r>
              <a:rPr lang="en-US" b="1" dirty="0"/>
              <a:t>, </a:t>
            </a:r>
            <a:r>
              <a:rPr lang="en-US" b="1" dirty="0" err="1"/>
              <a:t>S.Kom</a:t>
            </a:r>
            <a:r>
              <a:rPr lang="en-US" b="1" dirty="0"/>
              <a:t>., </a:t>
            </a:r>
            <a:r>
              <a:rPr lang="en-US" b="1" dirty="0" err="1" smtClean="0"/>
              <a:t>M.Si</a:t>
            </a:r>
            <a:endParaRPr lang="en-US" b="1" dirty="0" smtClean="0"/>
          </a:p>
          <a:p>
            <a:pPr marL="457200" indent="-457200" algn="l">
              <a:buAutoNum type="arabicPeriod"/>
            </a:pPr>
            <a:r>
              <a:rPr lang="en-US" b="1" dirty="0" err="1" smtClean="0"/>
              <a:t>Heri</a:t>
            </a:r>
            <a:r>
              <a:rPr lang="en-US" b="1" dirty="0" smtClean="0"/>
              <a:t> </a:t>
            </a:r>
            <a:r>
              <a:rPr lang="en-US" b="1" dirty="0" err="1"/>
              <a:t>Suroyo</a:t>
            </a:r>
            <a:r>
              <a:rPr lang="en-US" b="1" dirty="0"/>
              <a:t>, </a:t>
            </a:r>
            <a:r>
              <a:rPr lang="en-US" b="1" dirty="0" err="1"/>
              <a:t>S.Si</a:t>
            </a:r>
            <a:r>
              <a:rPr lang="en-US" b="1" dirty="0"/>
              <a:t>., </a:t>
            </a:r>
            <a:r>
              <a:rPr lang="en-US" b="1" dirty="0" err="1" smtClean="0"/>
              <a:t>M.Kom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44471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Pengaturan</a:t>
            </a:r>
            <a:r>
              <a:rPr lang="en-US" dirty="0" smtClean="0"/>
              <a:t> Pin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Inisialisasi</a:t>
            </a:r>
            <a:r>
              <a:rPr lang="en-US" dirty="0" smtClean="0"/>
              <a:t> mode pin I/O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penggunaaan</a:t>
            </a:r>
            <a:r>
              <a:rPr lang="en-US" dirty="0" smtClean="0"/>
              <a:t> mode pin (input </a:t>
            </a:r>
            <a:r>
              <a:rPr lang="en-US" dirty="0" err="1" smtClean="0"/>
              <a:t>atau</a:t>
            </a:r>
            <a:r>
              <a:rPr lang="en-US" dirty="0" smtClean="0"/>
              <a:t> output)</a:t>
            </a:r>
          </a:p>
          <a:p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pin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pin OUTPUT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arduino</a:t>
            </a:r>
            <a:r>
              <a:rPr lang="en-US" dirty="0" smtClean="0"/>
              <a:t>, </a:t>
            </a:r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HIGH </a:t>
            </a:r>
            <a:r>
              <a:rPr lang="en-US" dirty="0" err="1" smtClean="0"/>
              <a:t>atau</a:t>
            </a:r>
            <a:r>
              <a:rPr lang="en-US" dirty="0" smtClean="0"/>
              <a:t> LOW. </a:t>
            </a:r>
            <a:r>
              <a:rPr lang="en-US" dirty="0" err="1" smtClean="0"/>
              <a:t>contoh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1145" y="2480153"/>
            <a:ext cx="46426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pinMode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(pin,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mode);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 smtClean="0"/>
              <a:t>//</a:t>
            </a:r>
            <a:r>
              <a:rPr lang="en-US" dirty="0" err="1" smtClean="0"/>
              <a:t>pin</a:t>
            </a:r>
            <a:r>
              <a:rPr lang="en-US" dirty="0" err="1" smtClean="0">
                <a:sym typeface="Wingdings"/>
              </a:rPr>
              <a:t>nomor</a:t>
            </a:r>
            <a:r>
              <a:rPr lang="en-US" dirty="0" smtClean="0">
                <a:sym typeface="Wingdings"/>
              </a:rPr>
              <a:t> pin, </a:t>
            </a:r>
            <a:r>
              <a:rPr lang="en-US" dirty="0" err="1" smtClean="0">
                <a:sym typeface="Wingdings"/>
              </a:rPr>
              <a:t>modeINPUT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atau</a:t>
            </a:r>
            <a:r>
              <a:rPr lang="en-US" dirty="0" smtClean="0">
                <a:sym typeface="Wingdings"/>
              </a:rPr>
              <a:t> OUTPUT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1145" y="3617460"/>
            <a:ext cx="109477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pinMode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(2, INPUT);  </a:t>
            </a:r>
            <a:r>
              <a:rPr lang="en-US" dirty="0" smtClean="0"/>
              <a:t>//pin kaki </a:t>
            </a:r>
            <a:r>
              <a:rPr lang="en-US" dirty="0" err="1" smtClean="0"/>
              <a:t>nomor</a:t>
            </a:r>
            <a:r>
              <a:rPr lang="en-US" dirty="0" smtClean="0"/>
              <a:t> 2 </a:t>
            </a:r>
            <a:r>
              <a:rPr lang="en-US" dirty="0" err="1"/>
              <a:t>arduino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input </a:t>
            </a:r>
          </a:p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pinMode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(3, OUTPUT); </a:t>
            </a:r>
            <a:r>
              <a:rPr lang="en-US" dirty="0" smtClean="0"/>
              <a:t>//pin kaki </a:t>
            </a:r>
            <a:r>
              <a:rPr lang="en-US" dirty="0" err="1" smtClean="0"/>
              <a:t>nomor</a:t>
            </a:r>
            <a:r>
              <a:rPr lang="en-US" dirty="0" smtClean="0"/>
              <a:t> 3 </a:t>
            </a:r>
            <a:r>
              <a:rPr lang="en-US" dirty="0" err="1" smtClean="0"/>
              <a:t>arduino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output 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1145" y="5216432"/>
            <a:ext cx="113808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digitalWrite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(pin, value); </a:t>
            </a:r>
            <a:r>
              <a:rPr lang="en-US" dirty="0" smtClean="0"/>
              <a:t>// </a:t>
            </a:r>
            <a:r>
              <a:rPr lang="en-US" dirty="0" err="1" smtClean="0"/>
              <a:t>pin</a:t>
            </a:r>
            <a:r>
              <a:rPr lang="en-US" dirty="0" err="1" smtClean="0">
                <a:sym typeface="Wingdings"/>
              </a:rPr>
              <a:t>nomor</a:t>
            </a:r>
            <a:r>
              <a:rPr lang="en-US" dirty="0" smtClean="0">
                <a:sym typeface="Wingdings"/>
              </a:rPr>
              <a:t> pin </a:t>
            </a:r>
            <a:r>
              <a:rPr lang="en-US" dirty="0" err="1" smtClean="0">
                <a:sym typeface="Wingdings"/>
              </a:rPr>
              <a:t>pada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arduino</a:t>
            </a:r>
            <a:r>
              <a:rPr lang="en-US" dirty="0" smtClean="0">
                <a:sym typeface="Wingdings"/>
              </a:rPr>
              <a:t>, value HIGH </a:t>
            </a:r>
            <a:r>
              <a:rPr lang="en-US" dirty="0" err="1" smtClean="0">
                <a:sym typeface="Wingdings"/>
              </a:rPr>
              <a:t>atau</a:t>
            </a:r>
            <a:r>
              <a:rPr lang="en-US" dirty="0" smtClean="0">
                <a:sym typeface="Wingdings"/>
              </a:rPr>
              <a:t> LOW</a:t>
            </a:r>
          </a:p>
          <a:p>
            <a:r>
              <a:rPr lang="en-US" b="1" dirty="0" err="1" smtClean="0">
                <a:sym typeface="Wingdings"/>
              </a:rPr>
              <a:t>Contoh</a:t>
            </a:r>
            <a:r>
              <a:rPr lang="en-US" dirty="0" smtClean="0">
                <a:sym typeface="Wingdings"/>
              </a:rPr>
              <a:t>:</a:t>
            </a:r>
          </a:p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  <a:sym typeface="Wingdings"/>
              </a:rPr>
              <a:t>digitalWrite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  <a:sym typeface="Wingdings"/>
              </a:rPr>
              <a:t>(2, HIGH);</a:t>
            </a:r>
          </a:p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  <a:sym typeface="Wingdings"/>
              </a:rPr>
              <a:t>digitalWrite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  <a:sym typeface="Wingdings"/>
              </a:rPr>
              <a:t>(3, LOW);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427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 Analog </a:t>
            </a:r>
            <a:r>
              <a:rPr lang="en-US" dirty="0" err="1" smtClean="0"/>
              <a:t>pada</a:t>
            </a:r>
            <a:r>
              <a:rPr lang="en-US" dirty="0" smtClean="0"/>
              <a:t> Arduino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Pin Analog Arduino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sinyal</a:t>
            </a:r>
            <a:r>
              <a:rPr lang="en-US" dirty="0" smtClean="0"/>
              <a:t> analog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menuliskan</a:t>
            </a:r>
            <a:r>
              <a:rPr lang="en-US" dirty="0" smtClean="0"/>
              <a:t> </a:t>
            </a:r>
            <a:r>
              <a:rPr lang="en-US" dirty="0" err="1" smtClean="0"/>
              <a:t>sinyal</a:t>
            </a:r>
            <a:r>
              <a:rPr lang="en-US" dirty="0" smtClean="0"/>
              <a:t> analog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pin.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Beberapa</a:t>
            </a:r>
            <a:r>
              <a:rPr lang="en-US" dirty="0" smtClean="0"/>
              <a:t> pin Arduino </a:t>
            </a:r>
            <a:r>
              <a:rPr lang="en-US" dirty="0" err="1" smtClean="0"/>
              <a:t>mendukung</a:t>
            </a:r>
            <a:r>
              <a:rPr lang="en-US" dirty="0" smtClean="0"/>
              <a:t> PWM (pulse width modulation)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keluarannya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0 (0% duty cycle 0 volt) </a:t>
            </a:r>
            <a:r>
              <a:rPr lang="en-US" dirty="0" err="1" smtClean="0"/>
              <a:t>dan</a:t>
            </a:r>
            <a:r>
              <a:rPr lang="en-US" dirty="0" smtClean="0"/>
              <a:t> 255 (100% duty cycle 5 volt)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0 volt </a:t>
            </a:r>
            <a:r>
              <a:rPr lang="en-US" dirty="0" err="1" smtClean="0"/>
              <a:t>sampai</a:t>
            </a:r>
            <a:r>
              <a:rPr lang="en-US" dirty="0" smtClean="0"/>
              <a:t> 5 volt.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1144" y="2905494"/>
            <a:ext cx="5732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digitalRead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(pin); </a:t>
            </a:r>
            <a:r>
              <a:rPr lang="en-US" dirty="0" smtClean="0"/>
              <a:t>//pin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nomor</a:t>
            </a:r>
            <a:r>
              <a:rPr lang="en-US" dirty="0" smtClean="0">
                <a:sym typeface="Wingdings"/>
              </a:rPr>
              <a:t> pin </a:t>
            </a:r>
            <a:r>
              <a:rPr lang="en-US" dirty="0" err="1" smtClean="0">
                <a:sym typeface="Wingdings"/>
              </a:rPr>
              <a:t>arduino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1144" y="3315955"/>
            <a:ext cx="5870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digitalWrite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(pin); </a:t>
            </a:r>
            <a:r>
              <a:rPr lang="en-US" dirty="0" smtClean="0"/>
              <a:t>//pin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nomor</a:t>
            </a:r>
            <a:r>
              <a:rPr lang="en-US" dirty="0" smtClean="0">
                <a:sym typeface="Wingdings"/>
              </a:rPr>
              <a:t> pin </a:t>
            </a:r>
            <a:r>
              <a:rPr lang="en-US" dirty="0" err="1" smtClean="0">
                <a:sym typeface="Wingdings"/>
              </a:rPr>
              <a:t>arduino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672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program </a:t>
            </a:r>
            <a:r>
              <a:rPr lang="en-US" dirty="0" err="1" smtClean="0"/>
              <a:t>sederhana</a:t>
            </a:r>
            <a:r>
              <a:rPr lang="mr-IN" dirty="0" smtClean="0"/>
              <a:t>…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711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</a:t>
            </a:r>
            <a:r>
              <a:rPr lang="en-US" dirty="0" err="1" smtClean="0"/>
              <a:t>Outcame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﻿</a:t>
            </a:r>
            <a:r>
              <a:rPr lang="en-US" dirty="0" err="1" smtClean="0"/>
              <a:t>Mampu</a:t>
            </a:r>
            <a:r>
              <a:rPr lang="en-US" dirty="0"/>
              <a:t>	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mengcompile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menguploadnya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arduino</a:t>
            </a:r>
            <a:r>
              <a:rPr lang="en-US" dirty="0" smtClean="0"/>
              <a:t> board.</a:t>
            </a:r>
            <a:endParaRPr lang="en-US" dirty="0"/>
          </a:p>
          <a:p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merakit</a:t>
            </a:r>
            <a:r>
              <a:rPr lang="en-US" dirty="0"/>
              <a:t>	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/>
              <a:t>hello	</a:t>
            </a:r>
            <a:r>
              <a:rPr lang="en-US" dirty="0" smtClean="0"/>
              <a:t>led di</a:t>
            </a:r>
            <a:r>
              <a:rPr lang="en-US" dirty="0"/>
              <a:t>	</a:t>
            </a:r>
            <a:r>
              <a:rPr lang="en-US" dirty="0" smtClean="0"/>
              <a:t> breadboard.</a:t>
            </a:r>
          </a:p>
          <a:p>
            <a:endParaRPr lang="en-US" dirty="0"/>
          </a:p>
          <a:p>
            <a:r>
              <a:rPr lang="en-US" dirty="0" err="1" smtClean="0"/>
              <a:t>Topik</a:t>
            </a:r>
            <a:r>
              <a:rPr lang="en-US" dirty="0" smtClean="0"/>
              <a:t>:</a:t>
            </a:r>
          </a:p>
          <a:p>
            <a:pPr>
              <a:buFont typeface="Wingdings" charset="2"/>
              <a:buChar char="Ø"/>
            </a:pPr>
            <a:r>
              <a:rPr lang="en-US" dirty="0"/>
              <a:t>﻿</a:t>
            </a: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err="1" smtClean="0"/>
              <a:t>Menulis</a:t>
            </a:r>
            <a:r>
              <a:rPr lang="en-US" dirty="0"/>
              <a:t>	</a:t>
            </a:r>
            <a:r>
              <a:rPr lang="en-US" dirty="0" err="1"/>
              <a:t>kode</a:t>
            </a:r>
            <a:r>
              <a:rPr lang="en-US" dirty="0"/>
              <a:t>	</a:t>
            </a:r>
            <a:r>
              <a:rPr lang="en-US" dirty="0" smtClean="0"/>
              <a:t>program hello</a:t>
            </a:r>
            <a:r>
              <a:rPr lang="en-US" dirty="0"/>
              <a:t>	led	</a:t>
            </a:r>
            <a:r>
              <a:rPr lang="en-US" dirty="0" err="1"/>
              <a:t>pada</a:t>
            </a:r>
            <a:r>
              <a:rPr lang="en-US" dirty="0"/>
              <a:t>	IDE</a:t>
            </a:r>
          </a:p>
          <a:p>
            <a:pPr>
              <a:buFont typeface="Wingdings" charset="2"/>
              <a:buChar char="Ø"/>
            </a:pPr>
            <a:r>
              <a:rPr lang="en-US" dirty="0" err="1" smtClean="0"/>
              <a:t>Merakit</a:t>
            </a:r>
            <a:r>
              <a:rPr lang="en-US" dirty="0"/>
              <a:t>	</a:t>
            </a:r>
            <a:r>
              <a:rPr lang="en-US" dirty="0" err="1"/>
              <a:t>komponen</a:t>
            </a:r>
            <a:r>
              <a:rPr lang="en-US" dirty="0"/>
              <a:t>	</a:t>
            </a:r>
            <a:r>
              <a:rPr lang="en-US" dirty="0" err="1" smtClean="0"/>
              <a:t>ke</a:t>
            </a:r>
            <a:r>
              <a:rPr lang="en-US" dirty="0" smtClean="0"/>
              <a:t> breadboard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3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8B685B-76D8-D44D-882B-852F02C99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B08920-C397-BA43-8519-3494B40F2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Bab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dasar-dasar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mikrokontroller</a:t>
            </a:r>
            <a:r>
              <a:rPr lang="en-US" dirty="0" smtClean="0"/>
              <a:t> Arduino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C yang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Struktur</a:t>
            </a:r>
            <a:r>
              <a:rPr lang="en-US" dirty="0" smtClean="0"/>
              <a:t>, </a:t>
            </a:r>
            <a:r>
              <a:rPr lang="en-US" dirty="0" err="1" smtClean="0"/>
              <a:t>Sintaks</a:t>
            </a:r>
            <a:r>
              <a:rPr lang="en-US" dirty="0" smtClean="0"/>
              <a:t>, </a:t>
            </a:r>
            <a:r>
              <a:rPr lang="en-US" dirty="0" err="1" smtClean="0"/>
              <a:t>Variabel</a:t>
            </a:r>
            <a:r>
              <a:rPr lang="en-US" dirty="0" smtClean="0"/>
              <a:t>, Operator </a:t>
            </a:r>
            <a:r>
              <a:rPr lang="en-US" dirty="0" err="1" smtClean="0"/>
              <a:t>Matematika</a:t>
            </a:r>
            <a:r>
              <a:rPr lang="en-US" dirty="0" smtClean="0"/>
              <a:t>, Operator </a:t>
            </a:r>
            <a:r>
              <a:rPr lang="en-US" dirty="0" err="1" smtClean="0"/>
              <a:t>Perbandingan</a:t>
            </a:r>
            <a:r>
              <a:rPr lang="en-US" dirty="0" smtClean="0"/>
              <a:t>,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, </a:t>
            </a:r>
            <a:r>
              <a:rPr lang="en-US" dirty="0" err="1" smtClean="0"/>
              <a:t>Inisialisasi</a:t>
            </a:r>
            <a:r>
              <a:rPr lang="en-US" dirty="0" smtClean="0"/>
              <a:t> I/O digital </a:t>
            </a:r>
            <a:r>
              <a:rPr lang="en-US" dirty="0" err="1" smtClean="0"/>
              <a:t>dan</a:t>
            </a:r>
            <a:r>
              <a:rPr lang="en-US" dirty="0" smtClean="0"/>
              <a:t> analog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533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Setiap</a:t>
            </a:r>
            <a:r>
              <a:rPr lang="en-US" dirty="0" smtClean="0"/>
              <a:t> Sketch (Program Arduino)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rutin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rutin</a:t>
            </a:r>
            <a:r>
              <a:rPr lang="en-US" dirty="0" smtClean="0"/>
              <a:t> setup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rutin</a:t>
            </a:r>
            <a:r>
              <a:rPr lang="en-US" dirty="0" smtClean="0"/>
              <a:t> loop.</a:t>
            </a:r>
          </a:p>
          <a:p>
            <a:r>
              <a:rPr lang="en-US" dirty="0" err="1" smtClean="0"/>
              <a:t>Rutin</a:t>
            </a:r>
            <a:r>
              <a:rPr lang="en-US" dirty="0" smtClean="0"/>
              <a:t> Setup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hanya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sekali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dijalankan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pada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saat</a:t>
            </a:r>
            <a:r>
              <a:rPr lang="en-US" dirty="0" smtClean="0">
                <a:sym typeface="Wingdings"/>
              </a:rPr>
              <a:t> program running.</a:t>
            </a:r>
          </a:p>
          <a:p>
            <a:r>
              <a:rPr lang="en-US" dirty="0" err="1" smtClean="0">
                <a:sym typeface="Wingdings"/>
              </a:rPr>
              <a:t>Rutin</a:t>
            </a:r>
            <a:r>
              <a:rPr lang="en-US" dirty="0" smtClean="0">
                <a:sym typeface="Wingdings"/>
              </a:rPr>
              <a:t> Loop  </a:t>
            </a:r>
            <a:r>
              <a:rPr lang="en-US" dirty="0" err="1" smtClean="0">
                <a:sym typeface="Wingdings"/>
              </a:rPr>
              <a:t>akan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dijalankan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secara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terus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menerus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sampai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daya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dimatikan</a:t>
            </a:r>
            <a:r>
              <a:rPr lang="en-US" dirty="0" smtClean="0">
                <a:sym typeface="Wingdings"/>
              </a:rPr>
              <a:t>.</a:t>
            </a:r>
          </a:p>
          <a:p>
            <a:r>
              <a:rPr lang="en-US" dirty="0" smtClean="0">
                <a:sym typeface="Wingdings"/>
              </a:rPr>
              <a:t>Bahasa C  Case </a:t>
            </a:r>
            <a:r>
              <a:rPr lang="en-US" dirty="0" err="1" smtClean="0">
                <a:sym typeface="Wingdings"/>
              </a:rPr>
              <a:t>Sensitif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068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</a:t>
            </a:r>
            <a:r>
              <a:rPr lang="en-US" dirty="0" err="1" smtClean="0"/>
              <a:t>dan</a:t>
            </a:r>
            <a:r>
              <a:rPr lang="en-US" dirty="0" smtClean="0"/>
              <a:t> Loop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8410" y="1742303"/>
            <a:ext cx="66108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Void Setup()</a:t>
            </a:r>
          </a:p>
          <a:p>
            <a:r>
              <a:rPr lang="en-US" sz="2400" dirty="0" smtClean="0"/>
              <a:t>{</a:t>
            </a:r>
          </a:p>
          <a:p>
            <a:r>
              <a:rPr lang="en-US" sz="2400" dirty="0" smtClean="0"/>
              <a:t>//</a:t>
            </a:r>
            <a:r>
              <a:rPr lang="en-US" sz="2400" dirty="0" err="1" smtClean="0"/>
              <a:t>disini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pengaturan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endParaRPr lang="en-US" sz="2400" dirty="0"/>
          </a:p>
          <a:p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695567" y="4302726"/>
            <a:ext cx="63489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Void Loop()</a:t>
            </a:r>
          </a:p>
          <a:p>
            <a:r>
              <a:rPr lang="en-US" sz="2400" dirty="0" smtClean="0"/>
              <a:t>{</a:t>
            </a:r>
          </a:p>
          <a:p>
            <a:r>
              <a:rPr lang="en-US" sz="2400" dirty="0" smtClean="0"/>
              <a:t>	//program inti </a:t>
            </a:r>
            <a:r>
              <a:rPr lang="en-US" sz="2400" dirty="0" err="1" smtClean="0"/>
              <a:t>arduino</a:t>
            </a:r>
            <a:r>
              <a:rPr lang="en-US" sz="2400" dirty="0" smtClean="0"/>
              <a:t> </a:t>
            </a:r>
            <a:r>
              <a:rPr lang="en-US" sz="2400" dirty="0" err="1" smtClean="0"/>
              <a:t>diletakkan</a:t>
            </a:r>
            <a:r>
              <a:rPr lang="en-US" sz="2400" dirty="0" smtClean="0"/>
              <a:t> </a:t>
            </a:r>
            <a:r>
              <a:rPr lang="en-US" sz="2400" dirty="0" err="1" smtClean="0"/>
              <a:t>disini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endParaRPr lang="en-US" sz="2400" dirty="0"/>
          </a:p>
          <a:p>
            <a:r>
              <a:rPr lang="en-US" sz="2400" dirty="0" smtClean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6823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Menyalakan</a:t>
            </a:r>
            <a:r>
              <a:rPr lang="en-US" dirty="0" smtClean="0"/>
              <a:t> </a:t>
            </a:r>
            <a:r>
              <a:rPr lang="en-US" dirty="0" err="1" smtClean="0"/>
              <a:t>Lampu</a:t>
            </a:r>
            <a:r>
              <a:rPr lang="en-US" dirty="0" smtClean="0"/>
              <a:t> LED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6692" y="2286000"/>
            <a:ext cx="427873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void setup()</a:t>
            </a: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pinMode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(13, OUTPUT);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void loop()</a:t>
            </a: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digitalWrite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(13, HIGH);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delay(1000);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digitalWrite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(13,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LOW);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delay(1000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26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Komentar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optional,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programmer.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“//”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 multi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“</a:t>
            </a:r>
            <a:r>
              <a:rPr lang="en-US" dirty="0" err="1" smtClean="0"/>
              <a:t>diawali</a:t>
            </a:r>
            <a:r>
              <a:rPr lang="en-US" dirty="0" smtClean="0"/>
              <a:t> /*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diakhiri</a:t>
            </a:r>
            <a:r>
              <a:rPr lang="en-US" dirty="0" smtClean="0"/>
              <a:t> */ 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752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Curly Bracket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Simbol</a:t>
            </a:r>
            <a:r>
              <a:rPr lang="en-US" dirty="0" smtClean="0"/>
              <a:t> “{ </a:t>
            </a:r>
            <a:r>
              <a:rPr lang="en-US" dirty="0" err="1" smtClean="0"/>
              <a:t>dan</a:t>
            </a:r>
            <a:r>
              <a:rPr lang="en-US" dirty="0" smtClean="0"/>
              <a:t> } ” (bracket)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program.</a:t>
            </a:r>
          </a:p>
          <a:p>
            <a:r>
              <a:rPr lang="en-US" dirty="0" err="1" smtClean="0"/>
              <a:t>Simbol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juga loop.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530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Inisialisasi</a:t>
            </a:r>
            <a:r>
              <a:rPr lang="en-US" dirty="0"/>
              <a:t> I/O digital </a:t>
            </a:r>
            <a:r>
              <a:rPr lang="en-US" dirty="0" err="1"/>
              <a:t>dan</a:t>
            </a:r>
            <a:r>
              <a:rPr lang="en-US" dirty="0"/>
              <a:t> analog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menginisialisasi</a:t>
            </a:r>
            <a:r>
              <a:rPr lang="en-US" dirty="0" smtClean="0"/>
              <a:t> pin I/O Digital </a:t>
            </a:r>
            <a:r>
              <a:rPr lang="en-US" dirty="0" err="1" smtClean="0"/>
              <a:t>dan</a:t>
            </a:r>
            <a:r>
              <a:rPr lang="en-US" dirty="0" smtClean="0"/>
              <a:t> pin Analog </a:t>
            </a:r>
            <a:r>
              <a:rPr lang="en-US" dirty="0" err="1" smtClean="0"/>
              <a:t>pada</a:t>
            </a:r>
            <a:r>
              <a:rPr lang="en-US" dirty="0" smtClean="0"/>
              <a:t> Arduino.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pin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pin input </a:t>
            </a:r>
            <a:r>
              <a:rPr lang="en-US" dirty="0" err="1" smtClean="0"/>
              <a:t>atau</a:t>
            </a:r>
            <a:r>
              <a:rPr lang="en-US" dirty="0" smtClean="0"/>
              <a:t> output </a:t>
            </a:r>
            <a:r>
              <a:rPr lang="en-US" dirty="0" err="1" smtClean="0"/>
              <a:t>atau</a:t>
            </a:r>
            <a:r>
              <a:rPr lang="en-US" dirty="0" smtClean="0"/>
              <a:t> pin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sinyal</a:t>
            </a:r>
            <a:r>
              <a:rPr lang="en-US" dirty="0" smtClean="0"/>
              <a:t> analog.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764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495</Words>
  <Application>Microsoft Macintosh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Calibri Light</vt:lpstr>
      <vt:lpstr>Courier New</vt:lpstr>
      <vt:lpstr>Mangal</vt:lpstr>
      <vt:lpstr>Wingdings</vt:lpstr>
      <vt:lpstr>Arial</vt:lpstr>
      <vt:lpstr>Office Theme</vt:lpstr>
      <vt:lpstr>Pengenalan Pemrograman Bahasa C</vt:lpstr>
      <vt:lpstr>Learning Outcame</vt:lpstr>
      <vt:lpstr>Intro</vt:lpstr>
      <vt:lpstr>Struktur</vt:lpstr>
      <vt:lpstr>Setup dan Loop</vt:lpstr>
      <vt:lpstr>Contoh Implementasi</vt:lpstr>
      <vt:lpstr>Komentar</vt:lpstr>
      <vt:lpstr>Curly Bracket</vt:lpstr>
      <vt:lpstr>Inisialisasi I/O digital dan analog</vt:lpstr>
      <vt:lpstr>Pengaturan Pin</vt:lpstr>
      <vt:lpstr>Pin Analog pada Arduino</vt:lpstr>
      <vt:lpstr>PowerPoint Presentation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 Muzakir</dc:creator>
  <cp:lastModifiedBy>Microsoft Office User</cp:lastModifiedBy>
  <cp:revision>16</cp:revision>
  <dcterms:created xsi:type="dcterms:W3CDTF">2018-10-09T05:54:09Z</dcterms:created>
  <dcterms:modified xsi:type="dcterms:W3CDTF">2019-10-01T04:54:00Z</dcterms:modified>
</cp:coreProperties>
</file>