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76" r:id="rId11"/>
    <p:sldId id="265" r:id="rId12"/>
    <p:sldId id="26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74" r:id="rId34"/>
  </p:sldIdLst>
  <p:sldSz cx="12192000" cy="6858000"/>
  <p:notesSz cx="6858000" cy="9144000"/>
  <p:embeddedFontLst>
    <p:embeddedFont>
      <p:font typeface="Shantell Sans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Shantell Sans ExtraBold" panose="020B0604020202020204" charset="0"/>
      <p:bold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eb205fd2b6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eb205fd2b6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42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eb205fd2b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eb205fd2b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eb205fd2b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1eb205fd2b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843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1806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973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17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60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178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19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161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860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171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793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191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43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26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eb205fd2b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eb205fd2b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847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eb205fd2b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eb205fd2b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970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eb205fd2b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eb205fd2b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66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8511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951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768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eb205fd2b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eb205fd2b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eb205fd2b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eb205fd2b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eb205fd2b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eb205fd2b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eb205fd2b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eb205fd2b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43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792854">
            <a:off x="4308645" y="599046"/>
            <a:ext cx="7190744" cy="5812319"/>
          </a:xfrm>
          <a:custGeom>
            <a:avLst/>
            <a:gdLst/>
            <a:ahLst/>
            <a:cxnLst/>
            <a:rect l="l" t="t" r="r" b="b"/>
            <a:pathLst>
              <a:path w="443060" h="389299" extrusionOk="0">
                <a:moveTo>
                  <a:pt x="206479" y="2041"/>
                </a:moveTo>
                <a:cubicBezTo>
                  <a:pt x="126723" y="11526"/>
                  <a:pt x="32669" y="76866"/>
                  <a:pt x="11165" y="162889"/>
                </a:cubicBezTo>
                <a:cubicBezTo>
                  <a:pt x="-14144" y="264128"/>
                  <a:pt x="-5449" y="398121"/>
                  <a:pt x="133714" y="388843"/>
                </a:cubicBezTo>
                <a:cubicBezTo>
                  <a:pt x="191416" y="384997"/>
                  <a:pt x="212681" y="289089"/>
                  <a:pt x="260096" y="270124"/>
                </a:cubicBezTo>
                <a:cubicBezTo>
                  <a:pt x="332120" y="241313"/>
                  <a:pt x="368193" y="296064"/>
                  <a:pt x="428604" y="235654"/>
                </a:cubicBezTo>
                <a:cubicBezTo>
                  <a:pt x="447022" y="217235"/>
                  <a:pt x="444043" y="165480"/>
                  <a:pt x="440092" y="143741"/>
                </a:cubicBezTo>
                <a:cubicBezTo>
                  <a:pt x="418872" y="27038"/>
                  <a:pt x="304002" y="-9557"/>
                  <a:pt x="206479" y="20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1847104" y="2886391"/>
            <a:ext cx="2549783" cy="4011304"/>
            <a:chOff x="5790625" y="1413435"/>
            <a:chExt cx="538770" cy="847572"/>
          </a:xfrm>
        </p:grpSpPr>
        <p:sp>
          <p:nvSpPr>
            <p:cNvPr id="14" name="Google Shape;14;p2"/>
            <p:cNvSpPr/>
            <p:nvPr/>
          </p:nvSpPr>
          <p:spPr>
            <a:xfrm>
              <a:off x="5790625" y="1413435"/>
              <a:ext cx="538770" cy="847572"/>
            </a:xfrm>
            <a:custGeom>
              <a:avLst/>
              <a:gdLst/>
              <a:ahLst/>
              <a:cxnLst/>
              <a:rect l="l" t="t" r="r" b="b"/>
              <a:pathLst>
                <a:path w="538770" h="847572" extrusionOk="0">
                  <a:moveTo>
                    <a:pt x="108464" y="840512"/>
                  </a:moveTo>
                  <a:lnTo>
                    <a:pt x="144978" y="474283"/>
                  </a:lnTo>
                  <a:cubicBezTo>
                    <a:pt x="144978" y="474283"/>
                    <a:pt x="115589" y="435340"/>
                    <a:pt x="104416" y="405108"/>
                  </a:cubicBezTo>
                  <a:cubicBezTo>
                    <a:pt x="93284" y="374873"/>
                    <a:pt x="85795" y="345079"/>
                    <a:pt x="70533" y="322956"/>
                  </a:cubicBezTo>
                  <a:cubicBezTo>
                    <a:pt x="55231" y="300832"/>
                    <a:pt x="-17190" y="242791"/>
                    <a:pt x="3780" y="221384"/>
                  </a:cubicBezTo>
                  <a:cubicBezTo>
                    <a:pt x="24749" y="199978"/>
                    <a:pt x="56810" y="208418"/>
                    <a:pt x="84621" y="243657"/>
                  </a:cubicBezTo>
                  <a:cubicBezTo>
                    <a:pt x="97291" y="259712"/>
                    <a:pt x="108748" y="300723"/>
                    <a:pt x="139473" y="288279"/>
                  </a:cubicBezTo>
                  <a:cubicBezTo>
                    <a:pt x="165826" y="277604"/>
                    <a:pt x="168012" y="196597"/>
                    <a:pt x="171939" y="164459"/>
                  </a:cubicBezTo>
                  <a:cubicBezTo>
                    <a:pt x="175906" y="132317"/>
                    <a:pt x="179873" y="8991"/>
                    <a:pt x="208493" y="761"/>
                  </a:cubicBezTo>
                  <a:cubicBezTo>
                    <a:pt x="261200" y="-14415"/>
                    <a:pt x="228410" y="202354"/>
                    <a:pt x="251161" y="203540"/>
                  </a:cubicBezTo>
                  <a:cubicBezTo>
                    <a:pt x="263710" y="204192"/>
                    <a:pt x="324270" y="-8473"/>
                    <a:pt x="370297" y="5789"/>
                  </a:cubicBezTo>
                  <a:cubicBezTo>
                    <a:pt x="396448" y="13889"/>
                    <a:pt x="370864" y="80258"/>
                    <a:pt x="350380" y="138972"/>
                  </a:cubicBezTo>
                  <a:cubicBezTo>
                    <a:pt x="333783" y="186635"/>
                    <a:pt x="317307" y="226707"/>
                    <a:pt x="327954" y="234399"/>
                  </a:cubicBezTo>
                  <a:cubicBezTo>
                    <a:pt x="343822" y="245839"/>
                    <a:pt x="441908" y="64576"/>
                    <a:pt x="473079" y="83351"/>
                  </a:cubicBezTo>
                  <a:cubicBezTo>
                    <a:pt x="495749" y="97005"/>
                    <a:pt x="465104" y="159727"/>
                    <a:pt x="431464" y="213008"/>
                  </a:cubicBezTo>
                  <a:cubicBezTo>
                    <a:pt x="405516" y="254121"/>
                    <a:pt x="375641" y="287522"/>
                    <a:pt x="382806" y="300039"/>
                  </a:cubicBezTo>
                  <a:cubicBezTo>
                    <a:pt x="402561" y="334497"/>
                    <a:pt x="526433" y="266116"/>
                    <a:pt x="537647" y="294837"/>
                  </a:cubicBezTo>
                  <a:cubicBezTo>
                    <a:pt x="547241" y="319511"/>
                    <a:pt x="492996" y="339865"/>
                    <a:pt x="466764" y="349438"/>
                  </a:cubicBezTo>
                  <a:cubicBezTo>
                    <a:pt x="440492" y="359016"/>
                    <a:pt x="394505" y="365238"/>
                    <a:pt x="382158" y="396190"/>
                  </a:cubicBezTo>
                  <a:cubicBezTo>
                    <a:pt x="359448" y="453192"/>
                    <a:pt x="320505" y="480039"/>
                    <a:pt x="320505" y="480039"/>
                  </a:cubicBezTo>
                  <a:cubicBezTo>
                    <a:pt x="320505" y="480039"/>
                    <a:pt x="327792" y="611316"/>
                    <a:pt x="332245" y="663812"/>
                  </a:cubicBezTo>
                  <a:cubicBezTo>
                    <a:pt x="336698" y="716308"/>
                    <a:pt x="349611" y="847572"/>
                    <a:pt x="349611" y="847572"/>
                  </a:cubicBezTo>
                  <a:lnTo>
                    <a:pt x="108464" y="840512"/>
                  </a:lnTo>
                  <a:close/>
                </a:path>
              </a:pathLst>
            </a:custGeom>
            <a:solidFill>
              <a:srgbClr val="CA8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961062" y="1895693"/>
              <a:ext cx="116508" cy="8485"/>
            </a:xfrm>
            <a:custGeom>
              <a:avLst/>
              <a:gdLst/>
              <a:ahLst/>
              <a:cxnLst/>
              <a:rect l="l" t="t" r="r" b="b"/>
              <a:pathLst>
                <a:path w="116508" h="8485" extrusionOk="0">
                  <a:moveTo>
                    <a:pt x="113878" y="3"/>
                  </a:moveTo>
                  <a:cubicBezTo>
                    <a:pt x="113473" y="-1"/>
                    <a:pt x="78376" y="-45"/>
                    <a:pt x="60969" y="384"/>
                  </a:cubicBezTo>
                  <a:cubicBezTo>
                    <a:pt x="59511" y="420"/>
                    <a:pt x="38137" y="1189"/>
                    <a:pt x="28584" y="1647"/>
                  </a:cubicBezTo>
                  <a:cubicBezTo>
                    <a:pt x="21985" y="1966"/>
                    <a:pt x="2878" y="3015"/>
                    <a:pt x="2554" y="3039"/>
                  </a:cubicBezTo>
                  <a:cubicBezTo>
                    <a:pt x="1057" y="3140"/>
                    <a:pt x="-77" y="4464"/>
                    <a:pt x="4" y="5950"/>
                  </a:cubicBezTo>
                  <a:cubicBezTo>
                    <a:pt x="125" y="7436"/>
                    <a:pt x="1421" y="8577"/>
                    <a:pt x="2919" y="8480"/>
                  </a:cubicBezTo>
                  <a:cubicBezTo>
                    <a:pt x="3242" y="8456"/>
                    <a:pt x="22228" y="7278"/>
                    <a:pt x="28867" y="6962"/>
                  </a:cubicBezTo>
                  <a:cubicBezTo>
                    <a:pt x="38380" y="6504"/>
                    <a:pt x="47812" y="6205"/>
                    <a:pt x="56799" y="5950"/>
                  </a:cubicBezTo>
                  <a:cubicBezTo>
                    <a:pt x="58256" y="5909"/>
                    <a:pt x="59633" y="5861"/>
                    <a:pt x="61131" y="5824"/>
                  </a:cubicBezTo>
                  <a:cubicBezTo>
                    <a:pt x="78416" y="5395"/>
                    <a:pt x="96592" y="5266"/>
                    <a:pt x="111732" y="5318"/>
                  </a:cubicBezTo>
                  <a:cubicBezTo>
                    <a:pt x="112785" y="5318"/>
                    <a:pt x="113473" y="5314"/>
                    <a:pt x="113878" y="5318"/>
                  </a:cubicBezTo>
                  <a:cubicBezTo>
                    <a:pt x="115335" y="5326"/>
                    <a:pt x="116509" y="4148"/>
                    <a:pt x="116509" y="2659"/>
                  </a:cubicBezTo>
                  <a:cubicBezTo>
                    <a:pt x="116509" y="1169"/>
                    <a:pt x="115335" y="11"/>
                    <a:pt x="113878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32615" y="1640465"/>
              <a:ext cx="223813" cy="235323"/>
            </a:xfrm>
            <a:custGeom>
              <a:avLst/>
              <a:gdLst/>
              <a:ahLst/>
              <a:cxnLst/>
              <a:rect l="l" t="t" r="r" b="b"/>
              <a:pathLst>
                <a:path w="223813" h="235323" extrusionOk="0">
                  <a:moveTo>
                    <a:pt x="101438" y="37"/>
                  </a:moveTo>
                  <a:cubicBezTo>
                    <a:pt x="186004" y="5481"/>
                    <a:pt x="29908" y="151821"/>
                    <a:pt x="119979" y="170167"/>
                  </a:cubicBezTo>
                  <a:cubicBezTo>
                    <a:pt x="196205" y="185704"/>
                    <a:pt x="129573" y="63236"/>
                    <a:pt x="179041" y="59403"/>
                  </a:cubicBezTo>
                  <a:cubicBezTo>
                    <a:pt x="228469" y="55565"/>
                    <a:pt x="269476" y="261116"/>
                    <a:pt x="115769" y="232610"/>
                  </a:cubicBezTo>
                  <a:cubicBezTo>
                    <a:pt x="-108254" y="191060"/>
                    <a:pt x="53306" y="-3064"/>
                    <a:pt x="101438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77567" y="1429008"/>
              <a:ext cx="44207" cy="198783"/>
            </a:xfrm>
            <a:custGeom>
              <a:avLst/>
              <a:gdLst/>
              <a:ahLst/>
              <a:cxnLst/>
              <a:rect l="l" t="t" r="r" b="b"/>
              <a:pathLst>
                <a:path w="44207" h="198783" extrusionOk="0">
                  <a:moveTo>
                    <a:pt x="23252" y="28"/>
                  </a:moveTo>
                  <a:cubicBezTo>
                    <a:pt x="42804" y="-2765"/>
                    <a:pt x="59321" y="203811"/>
                    <a:pt x="21349" y="198690"/>
                  </a:cubicBezTo>
                  <a:cubicBezTo>
                    <a:pt x="-16582" y="193569"/>
                    <a:pt x="3740" y="2817"/>
                    <a:pt x="2325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76318" y="1433397"/>
              <a:ext cx="85209" cy="185555"/>
            </a:xfrm>
            <a:custGeom>
              <a:avLst/>
              <a:gdLst/>
              <a:ahLst/>
              <a:cxnLst/>
              <a:rect l="l" t="t" r="r" b="b"/>
              <a:pathLst>
                <a:path w="85209" h="185555" extrusionOk="0">
                  <a:moveTo>
                    <a:pt x="77763" y="436"/>
                  </a:moveTo>
                  <a:cubicBezTo>
                    <a:pt x="109621" y="11714"/>
                    <a:pt x="30359" y="190078"/>
                    <a:pt x="7406" y="185468"/>
                  </a:cubicBezTo>
                  <a:cubicBezTo>
                    <a:pt x="-22874" y="179399"/>
                    <a:pt x="47523" y="-10259"/>
                    <a:pt x="77763" y="4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49557" y="1515829"/>
              <a:ext cx="110462" cy="153659"/>
            </a:xfrm>
            <a:custGeom>
              <a:avLst/>
              <a:gdLst/>
              <a:ahLst/>
              <a:cxnLst/>
              <a:rect l="l" t="t" r="r" b="b"/>
              <a:pathLst>
                <a:path w="110462" h="153659" extrusionOk="0">
                  <a:moveTo>
                    <a:pt x="105930" y="590"/>
                  </a:moveTo>
                  <a:cubicBezTo>
                    <a:pt x="132647" y="14904"/>
                    <a:pt x="33751" y="177303"/>
                    <a:pt x="4807" y="150727"/>
                  </a:cubicBezTo>
                  <a:cubicBezTo>
                    <a:pt x="-24137" y="124151"/>
                    <a:pt x="86256" y="-9960"/>
                    <a:pt x="105930" y="5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04789" y="1712329"/>
              <a:ext cx="107214" cy="50413"/>
            </a:xfrm>
            <a:custGeom>
              <a:avLst/>
              <a:gdLst/>
              <a:ahLst/>
              <a:cxnLst/>
              <a:rect l="l" t="t" r="r" b="b"/>
              <a:pathLst>
                <a:path w="107214" h="50413" extrusionOk="0">
                  <a:moveTo>
                    <a:pt x="106845" y="4269"/>
                  </a:moveTo>
                  <a:cubicBezTo>
                    <a:pt x="114293" y="20644"/>
                    <a:pt x="6896" y="67485"/>
                    <a:pt x="379" y="43905"/>
                  </a:cubicBezTo>
                  <a:cubicBezTo>
                    <a:pt x="-7151" y="16762"/>
                    <a:pt x="99963" y="-10794"/>
                    <a:pt x="106845" y="4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812105" y="1633672"/>
              <a:ext cx="79400" cy="101227"/>
            </a:xfrm>
            <a:custGeom>
              <a:avLst/>
              <a:gdLst/>
              <a:ahLst/>
              <a:cxnLst/>
              <a:rect l="l" t="t" r="r" b="b"/>
              <a:pathLst>
                <a:path w="79400" h="101227" extrusionOk="0">
                  <a:moveTo>
                    <a:pt x="4038" y="4770"/>
                  </a:moveTo>
                  <a:cubicBezTo>
                    <a:pt x="-12154" y="20128"/>
                    <a:pt x="24886" y="45417"/>
                    <a:pt x="35290" y="61144"/>
                  </a:cubicBezTo>
                  <a:cubicBezTo>
                    <a:pt x="45734" y="76871"/>
                    <a:pt x="61036" y="109224"/>
                    <a:pt x="74031" y="99407"/>
                  </a:cubicBezTo>
                  <a:cubicBezTo>
                    <a:pt x="87065" y="89590"/>
                    <a:pt x="73950" y="53137"/>
                    <a:pt x="60388" y="33763"/>
                  </a:cubicBezTo>
                  <a:cubicBezTo>
                    <a:pt x="46787" y="14388"/>
                    <a:pt x="20190" y="-10589"/>
                    <a:pt x="4038" y="47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58672" y="4047644"/>
            <a:ext cx="2269234" cy="2812511"/>
            <a:chOff x="5410959" y="1665868"/>
            <a:chExt cx="479490" cy="594272"/>
          </a:xfrm>
        </p:grpSpPr>
        <p:sp>
          <p:nvSpPr>
            <p:cNvPr id="23" name="Google Shape;23;p2"/>
            <p:cNvSpPr/>
            <p:nvPr/>
          </p:nvSpPr>
          <p:spPr>
            <a:xfrm>
              <a:off x="5410959" y="1665868"/>
              <a:ext cx="479490" cy="594272"/>
            </a:xfrm>
            <a:custGeom>
              <a:avLst/>
              <a:gdLst/>
              <a:ahLst/>
              <a:cxnLst/>
              <a:rect l="l" t="t" r="r" b="b"/>
              <a:pathLst>
                <a:path w="479490" h="594272" extrusionOk="0">
                  <a:moveTo>
                    <a:pt x="119548" y="593847"/>
                  </a:moveTo>
                  <a:lnTo>
                    <a:pt x="167681" y="470618"/>
                  </a:lnTo>
                  <a:cubicBezTo>
                    <a:pt x="167681" y="470618"/>
                    <a:pt x="128373" y="447252"/>
                    <a:pt x="111736" y="416240"/>
                  </a:cubicBezTo>
                  <a:cubicBezTo>
                    <a:pt x="96555" y="387943"/>
                    <a:pt x="90888" y="362489"/>
                    <a:pt x="64778" y="339564"/>
                  </a:cubicBezTo>
                  <a:cubicBezTo>
                    <a:pt x="43970" y="321283"/>
                    <a:pt x="-10639" y="295177"/>
                    <a:pt x="1829" y="266917"/>
                  </a:cubicBezTo>
                  <a:cubicBezTo>
                    <a:pt x="24256" y="216181"/>
                    <a:pt x="106392" y="318210"/>
                    <a:pt x="128940" y="314919"/>
                  </a:cubicBezTo>
                  <a:cubicBezTo>
                    <a:pt x="160961" y="310256"/>
                    <a:pt x="129952" y="237195"/>
                    <a:pt x="118496" y="167146"/>
                  </a:cubicBezTo>
                  <a:cubicBezTo>
                    <a:pt x="108497" y="106036"/>
                    <a:pt x="95948" y="55649"/>
                    <a:pt x="122949" y="49868"/>
                  </a:cubicBezTo>
                  <a:cubicBezTo>
                    <a:pt x="154038" y="43213"/>
                    <a:pt x="183104" y="214724"/>
                    <a:pt x="197556" y="214947"/>
                  </a:cubicBezTo>
                  <a:cubicBezTo>
                    <a:pt x="220995" y="215311"/>
                    <a:pt x="206624" y="14702"/>
                    <a:pt x="235730" y="1416"/>
                  </a:cubicBezTo>
                  <a:cubicBezTo>
                    <a:pt x="282566" y="-19982"/>
                    <a:pt x="255647" y="208126"/>
                    <a:pt x="277749" y="212392"/>
                  </a:cubicBezTo>
                  <a:cubicBezTo>
                    <a:pt x="289449" y="214643"/>
                    <a:pt x="293011" y="169879"/>
                    <a:pt x="302321" y="124313"/>
                  </a:cubicBezTo>
                  <a:cubicBezTo>
                    <a:pt x="312846" y="72951"/>
                    <a:pt x="329363" y="20248"/>
                    <a:pt x="348470" y="26652"/>
                  </a:cubicBezTo>
                  <a:cubicBezTo>
                    <a:pt x="365229" y="32255"/>
                    <a:pt x="352882" y="111659"/>
                    <a:pt x="346608" y="172777"/>
                  </a:cubicBezTo>
                  <a:cubicBezTo>
                    <a:pt x="342681" y="211364"/>
                    <a:pt x="337904" y="244907"/>
                    <a:pt x="350089" y="247518"/>
                  </a:cubicBezTo>
                  <a:cubicBezTo>
                    <a:pt x="380814" y="254100"/>
                    <a:pt x="452669" y="147634"/>
                    <a:pt x="472302" y="156030"/>
                  </a:cubicBezTo>
                  <a:cubicBezTo>
                    <a:pt x="509423" y="171919"/>
                    <a:pt x="390773" y="294075"/>
                    <a:pt x="389194" y="320408"/>
                  </a:cubicBezTo>
                  <a:cubicBezTo>
                    <a:pt x="387575" y="346741"/>
                    <a:pt x="388709" y="378236"/>
                    <a:pt x="375714" y="408929"/>
                  </a:cubicBezTo>
                  <a:cubicBezTo>
                    <a:pt x="361505" y="442549"/>
                    <a:pt x="333856" y="464850"/>
                    <a:pt x="333856" y="464850"/>
                  </a:cubicBezTo>
                  <a:cubicBezTo>
                    <a:pt x="333856" y="464850"/>
                    <a:pt x="330901" y="527114"/>
                    <a:pt x="329241" y="544675"/>
                  </a:cubicBezTo>
                  <a:cubicBezTo>
                    <a:pt x="327582" y="562231"/>
                    <a:pt x="320862" y="594272"/>
                    <a:pt x="320862" y="594272"/>
                  </a:cubicBezTo>
                  <a:lnTo>
                    <a:pt x="119548" y="593847"/>
                  </a:lnTo>
                  <a:close/>
                </a:path>
              </a:pathLst>
            </a:custGeom>
            <a:solidFill>
              <a:srgbClr val="8344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90384" y="1877432"/>
              <a:ext cx="95712" cy="26964"/>
            </a:xfrm>
            <a:custGeom>
              <a:avLst/>
              <a:gdLst/>
              <a:ahLst/>
              <a:cxnLst/>
              <a:rect l="l" t="t" r="r" b="b"/>
              <a:pathLst>
                <a:path w="95712" h="26964" extrusionOk="0">
                  <a:moveTo>
                    <a:pt x="68813" y="3"/>
                  </a:moveTo>
                  <a:cubicBezTo>
                    <a:pt x="62579" y="52"/>
                    <a:pt x="56142" y="708"/>
                    <a:pt x="49827" y="2027"/>
                  </a:cubicBezTo>
                  <a:cubicBezTo>
                    <a:pt x="47722" y="2465"/>
                    <a:pt x="45577" y="2930"/>
                    <a:pt x="43390" y="3545"/>
                  </a:cubicBezTo>
                  <a:cubicBezTo>
                    <a:pt x="36671" y="5420"/>
                    <a:pt x="29627" y="8055"/>
                    <a:pt x="22381" y="11265"/>
                  </a:cubicBezTo>
                  <a:cubicBezTo>
                    <a:pt x="17078" y="13597"/>
                    <a:pt x="12017" y="16103"/>
                    <a:pt x="7322" y="18600"/>
                  </a:cubicBezTo>
                  <a:cubicBezTo>
                    <a:pt x="5703" y="19475"/>
                    <a:pt x="1655" y="21843"/>
                    <a:pt x="1371" y="22017"/>
                  </a:cubicBezTo>
                  <a:cubicBezTo>
                    <a:pt x="116" y="22778"/>
                    <a:pt x="-410" y="24405"/>
                    <a:pt x="359" y="25685"/>
                  </a:cubicBezTo>
                  <a:cubicBezTo>
                    <a:pt x="1128" y="26964"/>
                    <a:pt x="2748" y="27332"/>
                    <a:pt x="4043" y="26571"/>
                  </a:cubicBezTo>
                  <a:cubicBezTo>
                    <a:pt x="4286" y="26417"/>
                    <a:pt x="8253" y="24260"/>
                    <a:pt x="9872" y="23410"/>
                  </a:cubicBezTo>
                  <a:cubicBezTo>
                    <a:pt x="14447" y="20969"/>
                    <a:pt x="19385" y="18471"/>
                    <a:pt x="24527" y="16196"/>
                  </a:cubicBezTo>
                  <a:cubicBezTo>
                    <a:pt x="31570" y="13087"/>
                    <a:pt x="38492" y="10528"/>
                    <a:pt x="44888" y="8735"/>
                  </a:cubicBezTo>
                  <a:cubicBezTo>
                    <a:pt x="46993" y="8148"/>
                    <a:pt x="49017" y="7751"/>
                    <a:pt x="50960" y="7343"/>
                  </a:cubicBezTo>
                  <a:cubicBezTo>
                    <a:pt x="62903" y="4853"/>
                    <a:pt x="75007" y="4922"/>
                    <a:pt x="86017" y="6711"/>
                  </a:cubicBezTo>
                  <a:cubicBezTo>
                    <a:pt x="87799" y="6998"/>
                    <a:pt x="89337" y="7415"/>
                    <a:pt x="90673" y="7723"/>
                  </a:cubicBezTo>
                  <a:cubicBezTo>
                    <a:pt x="91482" y="7901"/>
                    <a:pt x="92049" y="8027"/>
                    <a:pt x="92333" y="8099"/>
                  </a:cubicBezTo>
                  <a:cubicBezTo>
                    <a:pt x="93790" y="8496"/>
                    <a:pt x="95207" y="7638"/>
                    <a:pt x="95611" y="6205"/>
                  </a:cubicBezTo>
                  <a:cubicBezTo>
                    <a:pt x="96016" y="4768"/>
                    <a:pt x="95166" y="3311"/>
                    <a:pt x="93709" y="2914"/>
                  </a:cubicBezTo>
                  <a:cubicBezTo>
                    <a:pt x="93385" y="2817"/>
                    <a:pt x="92737" y="2610"/>
                    <a:pt x="91847" y="2408"/>
                  </a:cubicBezTo>
                  <a:cubicBezTo>
                    <a:pt x="90349" y="2080"/>
                    <a:pt x="88770" y="1699"/>
                    <a:pt x="86908" y="1396"/>
                  </a:cubicBezTo>
                  <a:cubicBezTo>
                    <a:pt x="81079" y="453"/>
                    <a:pt x="75007" y="-45"/>
                    <a:pt x="68813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513585" y="1994404"/>
              <a:ext cx="20211" cy="34586"/>
            </a:xfrm>
            <a:custGeom>
              <a:avLst/>
              <a:gdLst/>
              <a:ahLst/>
              <a:cxnLst/>
              <a:rect l="l" t="t" r="r" b="b"/>
              <a:pathLst>
                <a:path w="20211" h="34586" extrusionOk="0">
                  <a:moveTo>
                    <a:pt x="15950" y="556"/>
                  </a:moveTo>
                  <a:cubicBezTo>
                    <a:pt x="15465" y="912"/>
                    <a:pt x="14615" y="1564"/>
                    <a:pt x="13643" y="2451"/>
                  </a:cubicBezTo>
                  <a:cubicBezTo>
                    <a:pt x="12064" y="3920"/>
                    <a:pt x="10485" y="5459"/>
                    <a:pt x="8988" y="7260"/>
                  </a:cubicBezTo>
                  <a:cubicBezTo>
                    <a:pt x="7126" y="9478"/>
                    <a:pt x="5506" y="11851"/>
                    <a:pt x="4292" y="14219"/>
                  </a:cubicBezTo>
                  <a:cubicBezTo>
                    <a:pt x="3644" y="15502"/>
                    <a:pt x="3159" y="16814"/>
                    <a:pt x="2673" y="18267"/>
                  </a:cubicBezTo>
                  <a:cubicBezTo>
                    <a:pt x="1620" y="21222"/>
                    <a:pt x="810" y="24363"/>
                    <a:pt x="365" y="27501"/>
                  </a:cubicBezTo>
                  <a:cubicBezTo>
                    <a:pt x="123" y="29383"/>
                    <a:pt x="42" y="30921"/>
                    <a:pt x="1" y="31800"/>
                  </a:cubicBezTo>
                  <a:cubicBezTo>
                    <a:pt x="-40" y="33289"/>
                    <a:pt x="1175" y="34528"/>
                    <a:pt x="2673" y="34585"/>
                  </a:cubicBezTo>
                  <a:cubicBezTo>
                    <a:pt x="4130" y="34637"/>
                    <a:pt x="5385" y="33415"/>
                    <a:pt x="5425" y="31929"/>
                  </a:cubicBezTo>
                  <a:cubicBezTo>
                    <a:pt x="5466" y="31221"/>
                    <a:pt x="5587" y="29942"/>
                    <a:pt x="5830" y="28258"/>
                  </a:cubicBezTo>
                  <a:cubicBezTo>
                    <a:pt x="6195" y="25448"/>
                    <a:pt x="6802" y="22627"/>
                    <a:pt x="7733" y="20036"/>
                  </a:cubicBezTo>
                  <a:cubicBezTo>
                    <a:pt x="8138" y="18805"/>
                    <a:pt x="8583" y="17684"/>
                    <a:pt x="9109" y="16619"/>
                  </a:cubicBezTo>
                  <a:cubicBezTo>
                    <a:pt x="10121" y="14648"/>
                    <a:pt x="11538" y="12729"/>
                    <a:pt x="13157" y="10802"/>
                  </a:cubicBezTo>
                  <a:cubicBezTo>
                    <a:pt x="14493" y="9199"/>
                    <a:pt x="15910" y="7689"/>
                    <a:pt x="17327" y="6373"/>
                  </a:cubicBezTo>
                  <a:cubicBezTo>
                    <a:pt x="18177" y="5592"/>
                    <a:pt x="18865" y="5001"/>
                    <a:pt x="19230" y="4730"/>
                  </a:cubicBezTo>
                  <a:cubicBezTo>
                    <a:pt x="20404" y="3819"/>
                    <a:pt x="20525" y="2240"/>
                    <a:pt x="19594" y="1062"/>
                  </a:cubicBezTo>
                  <a:cubicBezTo>
                    <a:pt x="18703" y="-120"/>
                    <a:pt x="17124" y="-355"/>
                    <a:pt x="15950" y="556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602610" y="2139891"/>
              <a:ext cx="106420" cy="11330"/>
            </a:xfrm>
            <a:custGeom>
              <a:avLst/>
              <a:gdLst/>
              <a:ahLst/>
              <a:cxnLst/>
              <a:rect l="l" t="t" r="r" b="b"/>
              <a:pathLst>
                <a:path w="106420" h="11330" extrusionOk="0">
                  <a:moveTo>
                    <a:pt x="100469" y="40"/>
                  </a:moveTo>
                  <a:cubicBezTo>
                    <a:pt x="87272" y="-89"/>
                    <a:pt x="72253" y="85"/>
                    <a:pt x="57963" y="672"/>
                  </a:cubicBezTo>
                  <a:cubicBezTo>
                    <a:pt x="55089" y="794"/>
                    <a:pt x="52296" y="899"/>
                    <a:pt x="49625" y="1052"/>
                  </a:cubicBezTo>
                  <a:cubicBezTo>
                    <a:pt x="41205" y="1534"/>
                    <a:pt x="32703" y="2299"/>
                    <a:pt x="24202" y="3202"/>
                  </a:cubicBezTo>
                  <a:cubicBezTo>
                    <a:pt x="18535" y="3805"/>
                    <a:pt x="13151" y="4457"/>
                    <a:pt x="8374" y="5101"/>
                  </a:cubicBezTo>
                  <a:cubicBezTo>
                    <a:pt x="6714" y="5327"/>
                    <a:pt x="2585" y="5943"/>
                    <a:pt x="2302" y="5987"/>
                  </a:cubicBezTo>
                  <a:cubicBezTo>
                    <a:pt x="844" y="6218"/>
                    <a:pt x="-208" y="7550"/>
                    <a:pt x="35" y="9023"/>
                  </a:cubicBezTo>
                  <a:cubicBezTo>
                    <a:pt x="278" y="10493"/>
                    <a:pt x="1735" y="11529"/>
                    <a:pt x="3193" y="11298"/>
                  </a:cubicBezTo>
                  <a:cubicBezTo>
                    <a:pt x="3476" y="11258"/>
                    <a:pt x="7483" y="10639"/>
                    <a:pt x="9143" y="10416"/>
                  </a:cubicBezTo>
                  <a:cubicBezTo>
                    <a:pt x="13880" y="9776"/>
                    <a:pt x="19102" y="9112"/>
                    <a:pt x="24688" y="8517"/>
                  </a:cubicBezTo>
                  <a:cubicBezTo>
                    <a:pt x="33108" y="7623"/>
                    <a:pt x="41569" y="6971"/>
                    <a:pt x="49867" y="6493"/>
                  </a:cubicBezTo>
                  <a:cubicBezTo>
                    <a:pt x="52499" y="6339"/>
                    <a:pt x="55251" y="6230"/>
                    <a:pt x="58085" y="6113"/>
                  </a:cubicBezTo>
                  <a:cubicBezTo>
                    <a:pt x="72294" y="5530"/>
                    <a:pt x="87353" y="5352"/>
                    <a:pt x="100469" y="5481"/>
                  </a:cubicBezTo>
                  <a:cubicBezTo>
                    <a:pt x="102048" y="5497"/>
                    <a:pt x="103181" y="5469"/>
                    <a:pt x="103748" y="5481"/>
                  </a:cubicBezTo>
                  <a:cubicBezTo>
                    <a:pt x="105246" y="5506"/>
                    <a:pt x="106379" y="4315"/>
                    <a:pt x="106420" y="2825"/>
                  </a:cubicBezTo>
                  <a:cubicBezTo>
                    <a:pt x="106460" y="1336"/>
                    <a:pt x="105246" y="194"/>
                    <a:pt x="103748" y="166"/>
                  </a:cubicBezTo>
                  <a:cubicBezTo>
                    <a:pt x="103141" y="158"/>
                    <a:pt x="102088" y="57"/>
                    <a:pt x="100469" y="40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26884" y="1927053"/>
              <a:ext cx="91399" cy="79868"/>
            </a:xfrm>
            <a:custGeom>
              <a:avLst/>
              <a:gdLst/>
              <a:ahLst/>
              <a:cxnLst/>
              <a:rect l="l" t="t" r="r" b="b"/>
              <a:pathLst>
                <a:path w="91399" h="79868" extrusionOk="0">
                  <a:moveTo>
                    <a:pt x="1651" y="2796"/>
                  </a:moveTo>
                  <a:cubicBezTo>
                    <a:pt x="-13125" y="22835"/>
                    <a:pt x="75772" y="99186"/>
                    <a:pt x="89779" y="75282"/>
                  </a:cubicBezTo>
                  <a:cubicBezTo>
                    <a:pt x="102611" y="53422"/>
                    <a:pt x="35453" y="14160"/>
                    <a:pt x="21325" y="3404"/>
                  </a:cubicBezTo>
                  <a:cubicBezTo>
                    <a:pt x="17560" y="554"/>
                    <a:pt x="5416" y="-2272"/>
                    <a:pt x="1651" y="2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30961" y="1742630"/>
              <a:ext cx="52484" cy="158578"/>
            </a:xfrm>
            <a:custGeom>
              <a:avLst/>
              <a:gdLst/>
              <a:ahLst/>
              <a:cxnLst/>
              <a:rect l="l" t="t" r="r" b="b"/>
              <a:pathLst>
                <a:path w="52484" h="158578" extrusionOk="0">
                  <a:moveTo>
                    <a:pt x="37923" y="157313"/>
                  </a:moveTo>
                  <a:cubicBezTo>
                    <a:pt x="25171" y="152305"/>
                    <a:pt x="21528" y="132591"/>
                    <a:pt x="16711" y="121556"/>
                  </a:cubicBezTo>
                  <a:cubicBezTo>
                    <a:pt x="6226" y="97453"/>
                    <a:pt x="-12598" y="3982"/>
                    <a:pt x="12379" y="63"/>
                  </a:cubicBezTo>
                  <a:cubicBezTo>
                    <a:pt x="26062" y="-2082"/>
                    <a:pt x="38125" y="51033"/>
                    <a:pt x="40797" y="74427"/>
                  </a:cubicBezTo>
                  <a:cubicBezTo>
                    <a:pt x="43388" y="97396"/>
                    <a:pt x="67434" y="168927"/>
                    <a:pt x="37923" y="1573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32951" y="1696791"/>
              <a:ext cx="37299" cy="164206"/>
            </a:xfrm>
            <a:custGeom>
              <a:avLst/>
              <a:gdLst/>
              <a:ahLst/>
              <a:cxnLst/>
              <a:rect l="l" t="t" r="r" b="b"/>
              <a:pathLst>
                <a:path w="37299" h="164206" extrusionOk="0">
                  <a:moveTo>
                    <a:pt x="23372" y="0"/>
                  </a:moveTo>
                  <a:cubicBezTo>
                    <a:pt x="44624" y="-121"/>
                    <a:pt x="41022" y="167127"/>
                    <a:pt x="16207" y="164168"/>
                  </a:cubicBezTo>
                  <a:cubicBezTo>
                    <a:pt x="-8609" y="161204"/>
                    <a:pt x="-3913" y="154"/>
                    <a:pt x="23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709019" y="1714362"/>
              <a:ext cx="48042" cy="163972"/>
            </a:xfrm>
            <a:custGeom>
              <a:avLst/>
              <a:gdLst/>
              <a:ahLst/>
              <a:cxnLst/>
              <a:rect l="l" t="t" r="r" b="b"/>
              <a:pathLst>
                <a:path w="48042" h="163972" extrusionOk="0">
                  <a:moveTo>
                    <a:pt x="37051" y="2"/>
                  </a:moveTo>
                  <a:cubicBezTo>
                    <a:pt x="60814" y="706"/>
                    <a:pt x="43690" y="171169"/>
                    <a:pt x="8228" y="163736"/>
                  </a:cubicBezTo>
                  <a:cubicBezTo>
                    <a:pt x="-6466" y="160664"/>
                    <a:pt x="1144" y="112941"/>
                    <a:pt x="10738" y="69650"/>
                  </a:cubicBezTo>
                  <a:cubicBezTo>
                    <a:pt x="18834" y="33160"/>
                    <a:pt x="27093" y="-294"/>
                    <a:pt x="3705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788372" y="1826694"/>
              <a:ext cx="97694" cy="121389"/>
            </a:xfrm>
            <a:custGeom>
              <a:avLst/>
              <a:gdLst/>
              <a:ahLst/>
              <a:cxnLst/>
              <a:rect l="l" t="t" r="r" b="b"/>
              <a:pathLst>
                <a:path w="97694" h="121389" extrusionOk="0">
                  <a:moveTo>
                    <a:pt x="93189" y="427"/>
                  </a:moveTo>
                  <a:cubicBezTo>
                    <a:pt x="118854" y="12442"/>
                    <a:pt x="27609" y="135570"/>
                    <a:pt x="2349" y="120037"/>
                  </a:cubicBezTo>
                  <a:cubicBezTo>
                    <a:pt x="-15665" y="108985"/>
                    <a:pt x="75296" y="-7928"/>
                    <a:pt x="93189" y="4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561612" y="1901153"/>
              <a:ext cx="198942" cy="215917"/>
            </a:xfrm>
            <a:custGeom>
              <a:avLst/>
              <a:gdLst/>
              <a:ahLst/>
              <a:cxnLst/>
              <a:rect l="l" t="t" r="r" b="b"/>
              <a:pathLst>
                <a:path w="221662" h="240576" extrusionOk="0">
                  <a:moveTo>
                    <a:pt x="105401" y="681"/>
                  </a:moveTo>
                  <a:cubicBezTo>
                    <a:pt x="37433" y="10514"/>
                    <a:pt x="2942" y="54731"/>
                    <a:pt x="15654" y="100086"/>
                  </a:cubicBezTo>
                  <a:cubicBezTo>
                    <a:pt x="26462" y="138621"/>
                    <a:pt x="-10376" y="178272"/>
                    <a:pt x="2942" y="202548"/>
                  </a:cubicBezTo>
                  <a:cubicBezTo>
                    <a:pt x="43383" y="276143"/>
                    <a:pt x="144910" y="223481"/>
                    <a:pt x="169806" y="205236"/>
                  </a:cubicBezTo>
                  <a:cubicBezTo>
                    <a:pt x="194702" y="186987"/>
                    <a:pt x="221582" y="169953"/>
                    <a:pt x="221663" y="112461"/>
                  </a:cubicBezTo>
                  <a:cubicBezTo>
                    <a:pt x="221784" y="37980"/>
                    <a:pt x="152116" y="-6080"/>
                    <a:pt x="105401" y="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3426848" y="4441565"/>
            <a:ext cx="2233791" cy="2418796"/>
            <a:chOff x="4039955" y="3994227"/>
            <a:chExt cx="2640414" cy="2859096"/>
          </a:xfrm>
        </p:grpSpPr>
        <p:grpSp>
          <p:nvGrpSpPr>
            <p:cNvPr id="34" name="Google Shape;34;p2"/>
            <p:cNvGrpSpPr/>
            <p:nvPr/>
          </p:nvGrpSpPr>
          <p:grpSpPr>
            <a:xfrm>
              <a:off x="4039955" y="3994227"/>
              <a:ext cx="2640414" cy="2859096"/>
              <a:chOff x="6113777" y="1739514"/>
              <a:chExt cx="471983" cy="511064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6113777" y="1739514"/>
                <a:ext cx="471983" cy="511064"/>
              </a:xfrm>
              <a:custGeom>
                <a:avLst/>
                <a:gdLst/>
                <a:ahLst/>
                <a:cxnLst/>
                <a:rect l="l" t="t" r="r" b="b"/>
                <a:pathLst>
                  <a:path w="471983" h="511064" extrusionOk="0">
                    <a:moveTo>
                      <a:pt x="93414" y="511065"/>
                    </a:moveTo>
                    <a:lnTo>
                      <a:pt x="127419" y="408837"/>
                    </a:lnTo>
                    <a:cubicBezTo>
                      <a:pt x="127419" y="408837"/>
                      <a:pt x="93212" y="370457"/>
                      <a:pt x="81877" y="341201"/>
                    </a:cubicBezTo>
                    <a:cubicBezTo>
                      <a:pt x="71514" y="314508"/>
                      <a:pt x="61029" y="291697"/>
                      <a:pt x="39048" y="267489"/>
                    </a:cubicBezTo>
                    <a:cubicBezTo>
                      <a:pt x="21520" y="248183"/>
                      <a:pt x="-12242" y="224903"/>
                      <a:pt x="4558" y="203407"/>
                    </a:cubicBezTo>
                    <a:cubicBezTo>
                      <a:pt x="34717" y="164816"/>
                      <a:pt x="107381" y="275707"/>
                      <a:pt x="130091" y="277148"/>
                    </a:cubicBezTo>
                    <a:cubicBezTo>
                      <a:pt x="162273" y="279196"/>
                      <a:pt x="173486" y="187255"/>
                      <a:pt x="173486" y="126056"/>
                    </a:cubicBezTo>
                    <a:cubicBezTo>
                      <a:pt x="173486" y="72661"/>
                      <a:pt x="160694" y="2600"/>
                      <a:pt x="198139" y="1130"/>
                    </a:cubicBezTo>
                    <a:cubicBezTo>
                      <a:pt x="229715" y="-112"/>
                      <a:pt x="230079" y="176689"/>
                      <a:pt x="244288" y="179584"/>
                    </a:cubicBezTo>
                    <a:cubicBezTo>
                      <a:pt x="267241" y="184264"/>
                      <a:pt x="267322" y="-3901"/>
                      <a:pt x="311285" y="62"/>
                    </a:cubicBezTo>
                    <a:cubicBezTo>
                      <a:pt x="346625" y="3252"/>
                      <a:pt x="291854" y="197987"/>
                      <a:pt x="312904" y="205719"/>
                    </a:cubicBezTo>
                    <a:cubicBezTo>
                      <a:pt x="324036" y="209803"/>
                      <a:pt x="333590" y="177916"/>
                      <a:pt x="350025" y="141236"/>
                    </a:cubicBezTo>
                    <a:cubicBezTo>
                      <a:pt x="368606" y="99889"/>
                      <a:pt x="379658" y="53918"/>
                      <a:pt x="411314" y="73304"/>
                    </a:cubicBezTo>
                    <a:cubicBezTo>
                      <a:pt x="426171" y="82409"/>
                      <a:pt x="408156" y="127926"/>
                      <a:pt x="390183" y="172613"/>
                    </a:cubicBezTo>
                    <a:cubicBezTo>
                      <a:pt x="377755" y="203557"/>
                      <a:pt x="350349" y="247823"/>
                      <a:pt x="359174" y="256515"/>
                    </a:cubicBezTo>
                    <a:cubicBezTo>
                      <a:pt x="366663" y="263882"/>
                      <a:pt x="444225" y="161776"/>
                      <a:pt x="462765" y="171391"/>
                    </a:cubicBezTo>
                    <a:cubicBezTo>
                      <a:pt x="488350" y="184648"/>
                      <a:pt x="456046" y="230606"/>
                      <a:pt x="422365" y="265384"/>
                    </a:cubicBezTo>
                    <a:cubicBezTo>
                      <a:pt x="403582" y="284730"/>
                      <a:pt x="385730" y="299291"/>
                      <a:pt x="385730" y="299291"/>
                    </a:cubicBezTo>
                    <a:cubicBezTo>
                      <a:pt x="385730" y="299291"/>
                      <a:pt x="362696" y="349140"/>
                      <a:pt x="350147" y="375703"/>
                    </a:cubicBezTo>
                    <a:cubicBezTo>
                      <a:pt x="323308" y="432580"/>
                      <a:pt x="287603" y="444671"/>
                      <a:pt x="287603" y="444671"/>
                    </a:cubicBezTo>
                    <a:lnTo>
                      <a:pt x="271087" y="509263"/>
                    </a:lnTo>
                    <a:lnTo>
                      <a:pt x="93414" y="511065"/>
                    </a:lnTo>
                    <a:close/>
                  </a:path>
                </a:pathLst>
              </a:custGeom>
              <a:solidFill>
                <a:srgbClr val="FDBB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319319" y="1930959"/>
                <a:ext cx="73474" cy="10292"/>
              </a:xfrm>
              <a:custGeom>
                <a:avLst/>
                <a:gdLst/>
                <a:ahLst/>
                <a:cxnLst/>
                <a:rect l="l" t="t" r="r" b="b"/>
                <a:pathLst>
                  <a:path w="73474" h="10292" extrusionOk="0">
                    <a:moveTo>
                      <a:pt x="36277" y="98"/>
                    </a:moveTo>
                    <a:cubicBezTo>
                      <a:pt x="29355" y="405"/>
                      <a:pt x="21987" y="1280"/>
                      <a:pt x="14620" y="2502"/>
                    </a:cubicBezTo>
                    <a:cubicBezTo>
                      <a:pt x="11341" y="3049"/>
                      <a:pt x="8305" y="3559"/>
                      <a:pt x="5512" y="4146"/>
                    </a:cubicBezTo>
                    <a:cubicBezTo>
                      <a:pt x="3852" y="4498"/>
                      <a:pt x="2637" y="4870"/>
                      <a:pt x="1990" y="5032"/>
                    </a:cubicBezTo>
                    <a:cubicBezTo>
                      <a:pt x="533" y="5384"/>
                      <a:pt x="-277" y="6749"/>
                      <a:pt x="87" y="8194"/>
                    </a:cubicBezTo>
                    <a:cubicBezTo>
                      <a:pt x="451" y="9643"/>
                      <a:pt x="1787" y="10570"/>
                      <a:pt x="3244" y="10218"/>
                    </a:cubicBezTo>
                    <a:cubicBezTo>
                      <a:pt x="3852" y="10072"/>
                      <a:pt x="5066" y="9801"/>
                      <a:pt x="6645" y="9461"/>
                    </a:cubicBezTo>
                    <a:cubicBezTo>
                      <a:pt x="9357" y="8890"/>
                      <a:pt x="12312" y="8348"/>
                      <a:pt x="15510" y="7813"/>
                    </a:cubicBezTo>
                    <a:cubicBezTo>
                      <a:pt x="22676" y="6623"/>
                      <a:pt x="29841" y="5834"/>
                      <a:pt x="36520" y="5538"/>
                    </a:cubicBezTo>
                    <a:cubicBezTo>
                      <a:pt x="36885" y="5522"/>
                      <a:pt x="37168" y="5425"/>
                      <a:pt x="37532" y="5413"/>
                    </a:cubicBezTo>
                    <a:cubicBezTo>
                      <a:pt x="45386" y="5129"/>
                      <a:pt x="53765" y="5518"/>
                      <a:pt x="62064" y="6295"/>
                    </a:cubicBezTo>
                    <a:cubicBezTo>
                      <a:pt x="64291" y="6506"/>
                      <a:pt x="66355" y="6708"/>
                      <a:pt x="68136" y="6931"/>
                    </a:cubicBezTo>
                    <a:cubicBezTo>
                      <a:pt x="69229" y="7060"/>
                      <a:pt x="70039" y="7251"/>
                      <a:pt x="70403" y="7307"/>
                    </a:cubicBezTo>
                    <a:cubicBezTo>
                      <a:pt x="71901" y="7522"/>
                      <a:pt x="73237" y="6506"/>
                      <a:pt x="73439" y="5032"/>
                    </a:cubicBezTo>
                    <a:cubicBezTo>
                      <a:pt x="73682" y="3559"/>
                      <a:pt x="72670" y="2085"/>
                      <a:pt x="71172" y="1871"/>
                    </a:cubicBezTo>
                    <a:cubicBezTo>
                      <a:pt x="70767" y="1806"/>
                      <a:pt x="70039" y="1753"/>
                      <a:pt x="68905" y="1616"/>
                    </a:cubicBezTo>
                    <a:cubicBezTo>
                      <a:pt x="67043" y="1389"/>
                      <a:pt x="64857" y="1195"/>
                      <a:pt x="62590" y="984"/>
                    </a:cubicBezTo>
                    <a:cubicBezTo>
                      <a:pt x="54089" y="187"/>
                      <a:pt x="45507" y="-194"/>
                      <a:pt x="37411" y="98"/>
                    </a:cubicBezTo>
                    <a:cubicBezTo>
                      <a:pt x="37006" y="110"/>
                      <a:pt x="36641" y="81"/>
                      <a:pt x="36277" y="98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269970" y="2156009"/>
                <a:ext cx="94366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94366" h="23675" extrusionOk="0">
                    <a:moveTo>
                      <a:pt x="3774" y="224"/>
                    </a:moveTo>
                    <a:cubicBezTo>
                      <a:pt x="2397" y="-367"/>
                      <a:pt x="819" y="249"/>
                      <a:pt x="211" y="1617"/>
                    </a:cubicBezTo>
                    <a:cubicBezTo>
                      <a:pt x="-355" y="2985"/>
                      <a:pt x="252" y="4568"/>
                      <a:pt x="1628" y="5159"/>
                    </a:cubicBezTo>
                    <a:cubicBezTo>
                      <a:pt x="1952" y="5301"/>
                      <a:pt x="6486" y="7224"/>
                      <a:pt x="8308" y="7940"/>
                    </a:cubicBezTo>
                    <a:cubicBezTo>
                      <a:pt x="13529" y="9988"/>
                      <a:pt x="19075" y="12101"/>
                      <a:pt x="24783" y="14012"/>
                    </a:cubicBezTo>
                    <a:cubicBezTo>
                      <a:pt x="30613" y="15971"/>
                      <a:pt x="36199" y="17567"/>
                      <a:pt x="41583" y="18947"/>
                    </a:cubicBezTo>
                    <a:cubicBezTo>
                      <a:pt x="44700" y="19748"/>
                      <a:pt x="47736" y="20542"/>
                      <a:pt x="50570" y="21097"/>
                    </a:cubicBezTo>
                    <a:cubicBezTo>
                      <a:pt x="64090" y="23736"/>
                      <a:pt x="77085" y="24137"/>
                      <a:pt x="88136" y="23250"/>
                    </a:cubicBezTo>
                    <a:cubicBezTo>
                      <a:pt x="89230" y="23161"/>
                      <a:pt x="91861" y="22768"/>
                      <a:pt x="92063" y="22744"/>
                    </a:cubicBezTo>
                    <a:cubicBezTo>
                      <a:pt x="93561" y="22529"/>
                      <a:pt x="94573" y="21182"/>
                      <a:pt x="94330" y="19708"/>
                    </a:cubicBezTo>
                    <a:cubicBezTo>
                      <a:pt x="94128" y="18230"/>
                      <a:pt x="92792" y="17218"/>
                      <a:pt x="91294" y="17429"/>
                    </a:cubicBezTo>
                    <a:cubicBezTo>
                      <a:pt x="90687" y="17518"/>
                      <a:pt x="89432" y="17664"/>
                      <a:pt x="87651" y="17809"/>
                    </a:cubicBezTo>
                    <a:cubicBezTo>
                      <a:pt x="77045" y="18659"/>
                      <a:pt x="64577" y="18315"/>
                      <a:pt x="51582" y="15785"/>
                    </a:cubicBezTo>
                    <a:cubicBezTo>
                      <a:pt x="48829" y="15247"/>
                      <a:pt x="45995" y="14538"/>
                      <a:pt x="43000" y="13761"/>
                    </a:cubicBezTo>
                    <a:cubicBezTo>
                      <a:pt x="37738" y="12413"/>
                      <a:pt x="32111" y="10745"/>
                      <a:pt x="26403" y="8827"/>
                    </a:cubicBezTo>
                    <a:cubicBezTo>
                      <a:pt x="20816" y="6944"/>
                      <a:pt x="15311" y="4896"/>
                      <a:pt x="10210" y="2880"/>
                    </a:cubicBezTo>
                    <a:cubicBezTo>
                      <a:pt x="8429" y="2176"/>
                      <a:pt x="4057" y="354"/>
                      <a:pt x="3774" y="224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487563" y="1923194"/>
                <a:ext cx="90796" cy="95941"/>
              </a:xfrm>
              <a:custGeom>
                <a:avLst/>
                <a:gdLst/>
                <a:ahLst/>
                <a:cxnLst/>
                <a:rect l="l" t="t" r="r" b="b"/>
                <a:pathLst>
                  <a:path w="90796" h="95941" extrusionOk="0">
                    <a:moveTo>
                      <a:pt x="88292" y="681"/>
                    </a:moveTo>
                    <a:cubicBezTo>
                      <a:pt x="106064" y="13513"/>
                      <a:pt x="24170" y="111608"/>
                      <a:pt x="3079" y="93784"/>
                    </a:cubicBezTo>
                    <a:cubicBezTo>
                      <a:pt x="-18012" y="75960"/>
                      <a:pt x="75703" y="-8395"/>
                      <a:pt x="88292" y="6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295786" y="1753852"/>
                <a:ext cx="35864" cy="172434"/>
              </a:xfrm>
              <a:custGeom>
                <a:avLst/>
                <a:gdLst/>
                <a:ahLst/>
                <a:cxnLst/>
                <a:rect l="l" t="t" r="r" b="b"/>
                <a:pathLst>
                  <a:path w="35864" h="172434" extrusionOk="0">
                    <a:moveTo>
                      <a:pt x="14431" y="131"/>
                    </a:moveTo>
                    <a:cubicBezTo>
                      <a:pt x="27466" y="-3302"/>
                      <a:pt x="32283" y="61772"/>
                      <a:pt x="33295" y="83093"/>
                    </a:cubicBezTo>
                    <a:cubicBezTo>
                      <a:pt x="34348" y="105609"/>
                      <a:pt x="43254" y="169484"/>
                      <a:pt x="20260" y="172362"/>
                    </a:cubicBezTo>
                    <a:cubicBezTo>
                      <a:pt x="303" y="174868"/>
                      <a:pt x="1598" y="111207"/>
                      <a:pt x="424" y="88044"/>
                    </a:cubicBezTo>
                    <a:cubicBezTo>
                      <a:pt x="-790" y="63966"/>
                      <a:pt x="-304" y="4025"/>
                      <a:pt x="14431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384066" y="1747575"/>
                <a:ext cx="44912" cy="178777"/>
              </a:xfrm>
              <a:custGeom>
                <a:avLst/>
                <a:gdLst/>
                <a:ahLst/>
                <a:cxnLst/>
                <a:rect l="l" t="t" r="r" b="b"/>
                <a:pathLst>
                  <a:path w="44912" h="178777" extrusionOk="0">
                    <a:moveTo>
                      <a:pt x="37636" y="0"/>
                    </a:moveTo>
                    <a:cubicBezTo>
                      <a:pt x="56460" y="203"/>
                      <a:pt x="35652" y="183174"/>
                      <a:pt x="10595" y="178697"/>
                    </a:cubicBezTo>
                    <a:cubicBezTo>
                      <a:pt x="-17459" y="173689"/>
                      <a:pt x="16748" y="-223"/>
                      <a:pt x="37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24636" y="1946983"/>
                <a:ext cx="94783" cy="91404"/>
              </a:xfrm>
              <a:custGeom>
                <a:avLst/>
                <a:gdLst/>
                <a:ahLst/>
                <a:cxnLst/>
                <a:rect l="l" t="t" r="r" b="b"/>
                <a:pathLst>
                  <a:path w="94783" h="91404" extrusionOk="0">
                    <a:moveTo>
                      <a:pt x="1675" y="4148"/>
                    </a:moveTo>
                    <a:cubicBezTo>
                      <a:pt x="12119" y="-8681"/>
                      <a:pt x="41589" y="11078"/>
                      <a:pt x="55960" y="25020"/>
                    </a:cubicBezTo>
                    <a:cubicBezTo>
                      <a:pt x="70331" y="38966"/>
                      <a:pt x="106400" y="78824"/>
                      <a:pt x="91057" y="89656"/>
                    </a:cubicBezTo>
                    <a:cubicBezTo>
                      <a:pt x="78427" y="98562"/>
                      <a:pt x="56688" y="71318"/>
                      <a:pt x="45030" y="55620"/>
                    </a:cubicBezTo>
                    <a:cubicBezTo>
                      <a:pt x="32885" y="39265"/>
                      <a:pt x="-8810" y="16980"/>
                      <a:pt x="1675" y="4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243069" y="1953813"/>
                <a:ext cx="186818" cy="188203"/>
              </a:xfrm>
              <a:custGeom>
                <a:avLst/>
                <a:gdLst/>
                <a:ahLst/>
                <a:cxnLst/>
                <a:rect l="l" t="t" r="r" b="b"/>
                <a:pathLst>
                  <a:path w="186818" h="188203" extrusionOk="0">
                    <a:moveTo>
                      <a:pt x="135035" y="109354"/>
                    </a:moveTo>
                    <a:cubicBezTo>
                      <a:pt x="228385" y="49773"/>
                      <a:pt x="173613" y="6369"/>
                      <a:pt x="139893" y="973"/>
                    </a:cubicBezTo>
                    <a:cubicBezTo>
                      <a:pt x="53263" y="-12880"/>
                      <a:pt x="-31181" y="125060"/>
                      <a:pt x="11365" y="167298"/>
                    </a:cubicBezTo>
                    <a:cubicBezTo>
                      <a:pt x="69738" y="225227"/>
                      <a:pt x="73746" y="148499"/>
                      <a:pt x="135035" y="1093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288502" y="1981043"/>
                <a:ext cx="163597" cy="173381"/>
              </a:xfrm>
              <a:custGeom>
                <a:avLst/>
                <a:gdLst/>
                <a:ahLst/>
                <a:cxnLst/>
                <a:rect l="l" t="t" r="r" b="b"/>
                <a:pathLst>
                  <a:path w="163597" h="173381" extrusionOk="0">
                    <a:moveTo>
                      <a:pt x="5482" y="116743"/>
                    </a:moveTo>
                    <a:cubicBezTo>
                      <a:pt x="18112" y="143672"/>
                      <a:pt x="38353" y="123063"/>
                      <a:pt x="54383" y="131349"/>
                    </a:cubicBezTo>
                    <a:cubicBezTo>
                      <a:pt x="64948" y="136802"/>
                      <a:pt x="69807" y="167232"/>
                      <a:pt x="100613" y="172539"/>
                    </a:cubicBezTo>
                    <a:cubicBezTo>
                      <a:pt x="169390" y="184379"/>
                      <a:pt x="189186" y="68494"/>
                      <a:pt x="122796" y="14909"/>
                    </a:cubicBezTo>
                    <a:cubicBezTo>
                      <a:pt x="58593" y="-36936"/>
                      <a:pt x="-21843" y="58507"/>
                      <a:pt x="5482" y="1167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2"/>
            <p:cNvSpPr/>
            <p:nvPr/>
          </p:nvSpPr>
          <p:spPr>
            <a:xfrm rot="-9362095">
              <a:off x="5995679" y="4414603"/>
              <a:ext cx="200652" cy="964736"/>
            </a:xfrm>
            <a:custGeom>
              <a:avLst/>
              <a:gdLst/>
              <a:ahLst/>
              <a:cxnLst/>
              <a:rect l="l" t="t" r="r" b="b"/>
              <a:pathLst>
                <a:path w="35864" h="172434" extrusionOk="0">
                  <a:moveTo>
                    <a:pt x="14431" y="131"/>
                  </a:moveTo>
                  <a:cubicBezTo>
                    <a:pt x="27466" y="-3302"/>
                    <a:pt x="32283" y="61772"/>
                    <a:pt x="33295" y="83093"/>
                  </a:cubicBezTo>
                  <a:cubicBezTo>
                    <a:pt x="34348" y="105609"/>
                    <a:pt x="43254" y="169484"/>
                    <a:pt x="20260" y="172362"/>
                  </a:cubicBezTo>
                  <a:cubicBezTo>
                    <a:pt x="303" y="174868"/>
                    <a:pt x="1598" y="111207"/>
                    <a:pt x="424" y="88044"/>
                  </a:cubicBezTo>
                  <a:cubicBezTo>
                    <a:pt x="-790" y="63966"/>
                    <a:pt x="-304" y="4025"/>
                    <a:pt x="14431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 flipH="1">
            <a:off x="9852233" y="5360425"/>
            <a:ext cx="2432941" cy="1615294"/>
          </a:xfrm>
          <a:custGeom>
            <a:avLst/>
            <a:gdLst/>
            <a:ahLst/>
            <a:cxnLst/>
            <a:rect l="l" t="t" r="r" b="b"/>
            <a:pathLst>
              <a:path w="746301" h="495489" extrusionOk="0">
                <a:moveTo>
                  <a:pt x="25765" y="229"/>
                </a:moveTo>
                <a:cubicBezTo>
                  <a:pt x="14366" y="1686"/>
                  <a:pt x="4391" y="9847"/>
                  <a:pt x="1096" y="21611"/>
                </a:cubicBezTo>
                <a:cubicBezTo>
                  <a:pt x="-3296" y="37289"/>
                  <a:pt x="5909" y="53522"/>
                  <a:pt x="21592" y="57915"/>
                </a:cubicBezTo>
                <a:cubicBezTo>
                  <a:pt x="31765" y="61125"/>
                  <a:pt x="41764" y="65104"/>
                  <a:pt x="50435" y="71452"/>
                </a:cubicBezTo>
                <a:cubicBezTo>
                  <a:pt x="64753" y="81940"/>
                  <a:pt x="69303" y="95757"/>
                  <a:pt x="72570" y="112819"/>
                </a:cubicBezTo>
                <a:cubicBezTo>
                  <a:pt x="76909" y="135469"/>
                  <a:pt x="75695" y="158693"/>
                  <a:pt x="79784" y="181382"/>
                </a:cubicBezTo>
                <a:cubicBezTo>
                  <a:pt x="81702" y="192061"/>
                  <a:pt x="84662" y="202587"/>
                  <a:pt x="89398" y="212379"/>
                </a:cubicBezTo>
                <a:cubicBezTo>
                  <a:pt x="98972" y="232178"/>
                  <a:pt x="115205" y="247517"/>
                  <a:pt x="135190" y="256528"/>
                </a:cubicBezTo>
                <a:cubicBezTo>
                  <a:pt x="145671" y="261252"/>
                  <a:pt x="156965" y="264450"/>
                  <a:pt x="168336" y="266142"/>
                </a:cubicBezTo>
                <a:cubicBezTo>
                  <a:pt x="176607" y="267373"/>
                  <a:pt x="184917" y="267773"/>
                  <a:pt x="193257" y="267154"/>
                </a:cubicBezTo>
                <a:cubicBezTo>
                  <a:pt x="231892" y="264280"/>
                  <a:pt x="264273" y="241282"/>
                  <a:pt x="292687" y="216678"/>
                </a:cubicBezTo>
                <a:cubicBezTo>
                  <a:pt x="309745" y="201910"/>
                  <a:pt x="325978" y="185896"/>
                  <a:pt x="344300" y="172655"/>
                </a:cubicBezTo>
                <a:cubicBezTo>
                  <a:pt x="351777" y="167254"/>
                  <a:pt x="359817" y="162300"/>
                  <a:pt x="368463" y="158992"/>
                </a:cubicBezTo>
                <a:cubicBezTo>
                  <a:pt x="374463" y="156701"/>
                  <a:pt x="380871" y="155357"/>
                  <a:pt x="387312" y="155576"/>
                </a:cubicBezTo>
                <a:cubicBezTo>
                  <a:pt x="392185" y="155746"/>
                  <a:pt x="396930" y="156891"/>
                  <a:pt x="401480" y="158612"/>
                </a:cubicBezTo>
                <a:cubicBezTo>
                  <a:pt x="406738" y="160603"/>
                  <a:pt x="411985" y="163210"/>
                  <a:pt x="415903" y="167343"/>
                </a:cubicBezTo>
                <a:cubicBezTo>
                  <a:pt x="422360" y="174152"/>
                  <a:pt x="424477" y="183977"/>
                  <a:pt x="425263" y="193021"/>
                </a:cubicBezTo>
                <a:cubicBezTo>
                  <a:pt x="426639" y="208857"/>
                  <a:pt x="424736" y="224876"/>
                  <a:pt x="422862" y="240586"/>
                </a:cubicBezTo>
                <a:cubicBezTo>
                  <a:pt x="419033" y="272652"/>
                  <a:pt x="412843" y="307162"/>
                  <a:pt x="420077" y="339134"/>
                </a:cubicBezTo>
                <a:cubicBezTo>
                  <a:pt x="422810" y="351213"/>
                  <a:pt x="427582" y="362811"/>
                  <a:pt x="435007" y="372786"/>
                </a:cubicBezTo>
                <a:cubicBezTo>
                  <a:pt x="447483" y="389553"/>
                  <a:pt x="466254" y="402791"/>
                  <a:pt x="487126" y="406053"/>
                </a:cubicBezTo>
                <a:cubicBezTo>
                  <a:pt x="496441" y="407515"/>
                  <a:pt x="505837" y="406985"/>
                  <a:pt x="515083" y="405296"/>
                </a:cubicBezTo>
                <a:cubicBezTo>
                  <a:pt x="540893" y="400584"/>
                  <a:pt x="565599" y="386468"/>
                  <a:pt x="592503" y="389861"/>
                </a:cubicBezTo>
                <a:cubicBezTo>
                  <a:pt x="599061" y="390691"/>
                  <a:pt x="605400" y="392468"/>
                  <a:pt x="611477" y="395050"/>
                </a:cubicBezTo>
                <a:cubicBezTo>
                  <a:pt x="626361" y="401370"/>
                  <a:pt x="638534" y="411721"/>
                  <a:pt x="650695" y="422120"/>
                </a:cubicBezTo>
                <a:cubicBezTo>
                  <a:pt x="662029" y="431816"/>
                  <a:pt x="673069" y="441900"/>
                  <a:pt x="683711" y="452356"/>
                </a:cubicBezTo>
                <a:cubicBezTo>
                  <a:pt x="690727" y="459250"/>
                  <a:pt x="697633" y="466322"/>
                  <a:pt x="703952" y="473859"/>
                </a:cubicBezTo>
                <a:cubicBezTo>
                  <a:pt x="706174" y="476511"/>
                  <a:pt x="708271" y="479268"/>
                  <a:pt x="710279" y="482085"/>
                </a:cubicBezTo>
                <a:cubicBezTo>
                  <a:pt x="710773" y="482777"/>
                  <a:pt x="712736" y="485862"/>
                  <a:pt x="712554" y="485498"/>
                </a:cubicBezTo>
                <a:cubicBezTo>
                  <a:pt x="716797" y="494307"/>
                  <a:pt x="727407" y="497966"/>
                  <a:pt x="736211" y="493724"/>
                </a:cubicBezTo>
                <a:cubicBezTo>
                  <a:pt x="745016" y="489477"/>
                  <a:pt x="748805" y="478996"/>
                  <a:pt x="744559" y="470192"/>
                </a:cubicBezTo>
                <a:cubicBezTo>
                  <a:pt x="740863" y="462666"/>
                  <a:pt x="735151" y="455926"/>
                  <a:pt x="729759" y="449571"/>
                </a:cubicBezTo>
                <a:cubicBezTo>
                  <a:pt x="721569" y="439920"/>
                  <a:pt x="712756" y="430707"/>
                  <a:pt x="703701" y="421869"/>
                </a:cubicBezTo>
                <a:cubicBezTo>
                  <a:pt x="692949" y="411381"/>
                  <a:pt x="681853" y="401277"/>
                  <a:pt x="670555" y="391379"/>
                </a:cubicBezTo>
                <a:cubicBezTo>
                  <a:pt x="663062" y="384817"/>
                  <a:pt x="655492" y="378316"/>
                  <a:pt x="647278" y="372656"/>
                </a:cubicBezTo>
                <a:cubicBezTo>
                  <a:pt x="630907" y="361378"/>
                  <a:pt x="612472" y="353517"/>
                  <a:pt x="592628" y="351278"/>
                </a:cubicBezTo>
                <a:cubicBezTo>
                  <a:pt x="573295" y="349096"/>
                  <a:pt x="554390" y="352703"/>
                  <a:pt x="535704" y="357350"/>
                </a:cubicBezTo>
                <a:cubicBezTo>
                  <a:pt x="522418" y="360654"/>
                  <a:pt x="504448" y="367301"/>
                  <a:pt x="490919" y="362030"/>
                </a:cubicBezTo>
                <a:cubicBezTo>
                  <a:pt x="485228" y="359816"/>
                  <a:pt x="480479" y="355424"/>
                  <a:pt x="476500" y="350898"/>
                </a:cubicBezTo>
                <a:cubicBezTo>
                  <a:pt x="467481" y="340656"/>
                  <a:pt x="465627" y="327479"/>
                  <a:pt x="465618" y="314213"/>
                </a:cubicBezTo>
                <a:cubicBezTo>
                  <a:pt x="465606" y="297434"/>
                  <a:pt x="468420" y="280659"/>
                  <a:pt x="470934" y="264118"/>
                </a:cubicBezTo>
                <a:cubicBezTo>
                  <a:pt x="477848" y="218605"/>
                  <a:pt x="487891" y="161134"/>
                  <a:pt x="449045" y="126607"/>
                </a:cubicBezTo>
                <a:cubicBezTo>
                  <a:pt x="443755" y="121903"/>
                  <a:pt x="437877" y="117831"/>
                  <a:pt x="431590" y="114588"/>
                </a:cubicBezTo>
                <a:cubicBezTo>
                  <a:pt x="423101" y="110216"/>
                  <a:pt x="414122" y="106942"/>
                  <a:pt x="404771" y="104974"/>
                </a:cubicBezTo>
                <a:cubicBezTo>
                  <a:pt x="398452" y="103650"/>
                  <a:pt x="391999" y="102958"/>
                  <a:pt x="385543" y="102950"/>
                </a:cubicBezTo>
                <a:cubicBezTo>
                  <a:pt x="334188" y="102889"/>
                  <a:pt x="294723" y="144168"/>
                  <a:pt x="257266" y="173922"/>
                </a:cubicBezTo>
                <a:cubicBezTo>
                  <a:pt x="232001" y="193992"/>
                  <a:pt x="202555" y="215265"/>
                  <a:pt x="169093" y="204153"/>
                </a:cubicBezTo>
                <a:cubicBezTo>
                  <a:pt x="159224" y="200878"/>
                  <a:pt x="149982" y="195502"/>
                  <a:pt x="145566" y="185686"/>
                </a:cubicBezTo>
                <a:cubicBezTo>
                  <a:pt x="143898" y="181982"/>
                  <a:pt x="142744" y="178140"/>
                  <a:pt x="141894" y="174173"/>
                </a:cubicBezTo>
                <a:cubicBezTo>
                  <a:pt x="140744" y="168789"/>
                  <a:pt x="140113" y="163332"/>
                  <a:pt x="139619" y="157855"/>
                </a:cubicBezTo>
                <a:cubicBezTo>
                  <a:pt x="137773" y="137452"/>
                  <a:pt x="138655" y="116556"/>
                  <a:pt x="134810" y="96372"/>
                </a:cubicBezTo>
                <a:cubicBezTo>
                  <a:pt x="133122" y="87506"/>
                  <a:pt x="130584" y="78641"/>
                  <a:pt x="127094" y="70314"/>
                </a:cubicBezTo>
                <a:cubicBezTo>
                  <a:pt x="115986" y="43803"/>
                  <a:pt x="94976" y="23773"/>
                  <a:pt x="69028" y="11867"/>
                </a:cubicBezTo>
                <a:cubicBezTo>
                  <a:pt x="58891" y="7216"/>
                  <a:pt x="48204" y="3828"/>
                  <a:pt x="37404" y="1115"/>
                </a:cubicBezTo>
                <a:cubicBezTo>
                  <a:pt x="33481" y="18"/>
                  <a:pt x="29562" y="-253"/>
                  <a:pt x="25765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11277282" y="69186"/>
            <a:ext cx="958479" cy="1863529"/>
          </a:xfrm>
          <a:custGeom>
            <a:avLst/>
            <a:gdLst/>
            <a:ahLst/>
            <a:cxnLst/>
            <a:rect l="l" t="t" r="r" b="b"/>
            <a:pathLst>
              <a:path w="352382" h="685121" extrusionOk="0">
                <a:moveTo>
                  <a:pt x="108205" y="54971"/>
                </a:moveTo>
                <a:cubicBezTo>
                  <a:pt x="64295" y="123514"/>
                  <a:pt x="80378" y="228381"/>
                  <a:pt x="80378" y="228381"/>
                </a:cubicBezTo>
                <a:cubicBezTo>
                  <a:pt x="80378" y="228381"/>
                  <a:pt x="12981" y="256382"/>
                  <a:pt x="1796" y="334806"/>
                </a:cubicBezTo>
                <a:cubicBezTo>
                  <a:pt x="-16453" y="462787"/>
                  <a:pt x="110407" y="500528"/>
                  <a:pt x="110407" y="500528"/>
                </a:cubicBezTo>
                <a:cubicBezTo>
                  <a:pt x="93219" y="522898"/>
                  <a:pt x="68072" y="629874"/>
                  <a:pt x="174699" y="672177"/>
                </a:cubicBezTo>
                <a:cubicBezTo>
                  <a:pt x="215010" y="688167"/>
                  <a:pt x="266321" y="687276"/>
                  <a:pt x="307069" y="680560"/>
                </a:cubicBezTo>
                <a:cubicBezTo>
                  <a:pt x="354703" y="672711"/>
                  <a:pt x="352363" y="644216"/>
                  <a:pt x="352363" y="644216"/>
                </a:cubicBezTo>
                <a:cubicBezTo>
                  <a:pt x="352363" y="644216"/>
                  <a:pt x="352797" y="611819"/>
                  <a:pt x="307433" y="619920"/>
                </a:cubicBezTo>
                <a:cubicBezTo>
                  <a:pt x="261762" y="628081"/>
                  <a:pt x="203457" y="651369"/>
                  <a:pt x="157139" y="600561"/>
                </a:cubicBezTo>
                <a:cubicBezTo>
                  <a:pt x="127664" y="568233"/>
                  <a:pt x="125806" y="534694"/>
                  <a:pt x="149018" y="506325"/>
                </a:cubicBezTo>
                <a:cubicBezTo>
                  <a:pt x="160664" y="495553"/>
                  <a:pt x="196417" y="498682"/>
                  <a:pt x="211691" y="494334"/>
                </a:cubicBezTo>
                <a:cubicBezTo>
                  <a:pt x="226094" y="490234"/>
                  <a:pt x="219455" y="465803"/>
                  <a:pt x="208635" y="466066"/>
                </a:cubicBezTo>
                <a:cubicBezTo>
                  <a:pt x="184824" y="466653"/>
                  <a:pt x="149864" y="467240"/>
                  <a:pt x="123523" y="489914"/>
                </a:cubicBezTo>
                <a:cubicBezTo>
                  <a:pt x="116086" y="488938"/>
                  <a:pt x="12463" y="456282"/>
                  <a:pt x="16171" y="359674"/>
                </a:cubicBezTo>
                <a:cubicBezTo>
                  <a:pt x="19300" y="278011"/>
                  <a:pt x="94656" y="258964"/>
                  <a:pt x="94656" y="258964"/>
                </a:cubicBezTo>
                <a:cubicBezTo>
                  <a:pt x="94656" y="258964"/>
                  <a:pt x="124077" y="408781"/>
                  <a:pt x="206440" y="406786"/>
                </a:cubicBezTo>
                <a:cubicBezTo>
                  <a:pt x="245254" y="405843"/>
                  <a:pt x="273534" y="364058"/>
                  <a:pt x="269612" y="333361"/>
                </a:cubicBezTo>
                <a:cubicBezTo>
                  <a:pt x="254087" y="211828"/>
                  <a:pt x="131651" y="215856"/>
                  <a:pt x="131651" y="215856"/>
                </a:cubicBezTo>
                <a:cubicBezTo>
                  <a:pt x="131651" y="215856"/>
                  <a:pt x="106565" y="138508"/>
                  <a:pt x="160187" y="70779"/>
                </a:cubicBezTo>
                <a:cubicBezTo>
                  <a:pt x="207675" y="10794"/>
                  <a:pt x="275368" y="53939"/>
                  <a:pt x="304203" y="83822"/>
                </a:cubicBezTo>
                <a:cubicBezTo>
                  <a:pt x="322116" y="102387"/>
                  <a:pt x="357217" y="93493"/>
                  <a:pt x="335414" y="53603"/>
                </a:cubicBezTo>
                <a:cubicBezTo>
                  <a:pt x="309684" y="6531"/>
                  <a:pt x="168651" y="-39378"/>
                  <a:pt x="108205" y="54971"/>
                </a:cubicBezTo>
                <a:close/>
                <a:moveTo>
                  <a:pt x="197304" y="291463"/>
                </a:moveTo>
                <a:cubicBezTo>
                  <a:pt x="213071" y="307291"/>
                  <a:pt x="230268" y="338210"/>
                  <a:pt x="208570" y="351776"/>
                </a:cubicBezTo>
                <a:cubicBezTo>
                  <a:pt x="195640" y="359860"/>
                  <a:pt x="170169" y="329539"/>
                  <a:pt x="162794" y="308432"/>
                </a:cubicBezTo>
                <a:cubicBezTo>
                  <a:pt x="156110" y="289309"/>
                  <a:pt x="153766" y="282609"/>
                  <a:pt x="150265" y="262430"/>
                </a:cubicBezTo>
                <a:cubicBezTo>
                  <a:pt x="150479" y="262417"/>
                  <a:pt x="174671" y="268753"/>
                  <a:pt x="197304" y="2914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2"/>
          <p:cNvGrpSpPr/>
          <p:nvPr/>
        </p:nvGrpSpPr>
        <p:grpSpPr>
          <a:xfrm>
            <a:off x="58682" y="1566498"/>
            <a:ext cx="1490918" cy="1863561"/>
            <a:chOff x="294081" y="806179"/>
            <a:chExt cx="326283" cy="407835"/>
          </a:xfrm>
        </p:grpSpPr>
        <p:sp>
          <p:nvSpPr>
            <p:cNvPr id="48" name="Google Shape;48;p2"/>
            <p:cNvSpPr/>
            <p:nvPr/>
          </p:nvSpPr>
          <p:spPr>
            <a:xfrm>
              <a:off x="294081" y="910488"/>
              <a:ext cx="40284" cy="49764"/>
            </a:xfrm>
            <a:custGeom>
              <a:avLst/>
              <a:gdLst/>
              <a:ahLst/>
              <a:cxnLst/>
              <a:rect l="l" t="t" r="r" b="b"/>
              <a:pathLst>
                <a:path w="40284" h="49764" extrusionOk="0">
                  <a:moveTo>
                    <a:pt x="3451" y="1335"/>
                  </a:moveTo>
                  <a:cubicBezTo>
                    <a:pt x="-8037" y="10727"/>
                    <a:pt x="11056" y="60147"/>
                    <a:pt x="32723" y="47796"/>
                  </a:cubicBezTo>
                  <a:cubicBezTo>
                    <a:pt x="57381" y="33741"/>
                    <a:pt x="14814" y="-7951"/>
                    <a:pt x="3451" y="1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0234" y="858974"/>
              <a:ext cx="39117" cy="43972"/>
            </a:xfrm>
            <a:custGeom>
              <a:avLst/>
              <a:gdLst/>
              <a:ahLst/>
              <a:cxnLst/>
              <a:rect l="l" t="t" r="r" b="b"/>
              <a:pathLst>
                <a:path w="39117" h="43972" extrusionOk="0">
                  <a:moveTo>
                    <a:pt x="4702" y="1713"/>
                  </a:moveTo>
                  <a:cubicBezTo>
                    <a:pt x="-10298" y="10332"/>
                    <a:pt x="13819" y="53752"/>
                    <a:pt x="31813" y="41956"/>
                  </a:cubicBezTo>
                  <a:cubicBezTo>
                    <a:pt x="53368" y="27824"/>
                    <a:pt x="22033" y="-8241"/>
                    <a:pt x="4702" y="17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2269" y="943534"/>
              <a:ext cx="52002" cy="68663"/>
            </a:xfrm>
            <a:custGeom>
              <a:avLst/>
              <a:gdLst/>
              <a:ahLst/>
              <a:cxnLst/>
              <a:rect l="l" t="t" r="r" b="b"/>
              <a:pathLst>
                <a:path w="52002" h="68663" extrusionOk="0">
                  <a:moveTo>
                    <a:pt x="10877" y="314"/>
                  </a:moveTo>
                  <a:cubicBezTo>
                    <a:pt x="-17027" y="6548"/>
                    <a:pt x="14090" y="78386"/>
                    <a:pt x="44299" y="67553"/>
                  </a:cubicBezTo>
                  <a:cubicBezTo>
                    <a:pt x="66949" y="59433"/>
                    <a:pt x="34752" y="-5026"/>
                    <a:pt x="10877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1719" y="887416"/>
              <a:ext cx="40174" cy="50997"/>
            </a:xfrm>
            <a:custGeom>
              <a:avLst/>
              <a:gdLst/>
              <a:ahLst/>
              <a:cxnLst/>
              <a:rect l="l" t="t" r="r" b="b"/>
              <a:pathLst>
                <a:path w="40174" h="50997" extrusionOk="0">
                  <a:moveTo>
                    <a:pt x="6211" y="989"/>
                  </a:moveTo>
                  <a:cubicBezTo>
                    <a:pt x="-14649" y="14761"/>
                    <a:pt x="22590" y="60448"/>
                    <a:pt x="36341" y="49247"/>
                  </a:cubicBezTo>
                  <a:cubicBezTo>
                    <a:pt x="51295" y="37066"/>
                    <a:pt x="18513" y="-7132"/>
                    <a:pt x="6211" y="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44907" y="806179"/>
              <a:ext cx="39374" cy="45892"/>
            </a:xfrm>
            <a:custGeom>
              <a:avLst/>
              <a:gdLst/>
              <a:ahLst/>
              <a:cxnLst/>
              <a:rect l="l" t="t" r="r" b="b"/>
              <a:pathLst>
                <a:path w="39374" h="45892" extrusionOk="0">
                  <a:moveTo>
                    <a:pt x="5976" y="1292"/>
                  </a:moveTo>
                  <a:cubicBezTo>
                    <a:pt x="-12248" y="11748"/>
                    <a:pt x="15336" y="53464"/>
                    <a:pt x="33580" y="44688"/>
                  </a:cubicBezTo>
                  <a:cubicBezTo>
                    <a:pt x="51943" y="35859"/>
                    <a:pt x="22230" y="-8031"/>
                    <a:pt x="5976" y="1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1082" y="898577"/>
              <a:ext cx="35816" cy="41964"/>
            </a:xfrm>
            <a:custGeom>
              <a:avLst/>
              <a:gdLst/>
              <a:ahLst/>
              <a:cxnLst/>
              <a:rect l="l" t="t" r="r" b="b"/>
              <a:pathLst>
                <a:path w="35816" h="41964" extrusionOk="0">
                  <a:moveTo>
                    <a:pt x="6526" y="357"/>
                  </a:moveTo>
                  <a:cubicBezTo>
                    <a:pt x="-10197" y="5538"/>
                    <a:pt x="8259" y="50400"/>
                    <a:pt x="27714" y="40559"/>
                  </a:cubicBezTo>
                  <a:cubicBezTo>
                    <a:pt x="50311" y="29135"/>
                    <a:pt x="19865" y="-3776"/>
                    <a:pt x="6526" y="3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84925" y="985404"/>
              <a:ext cx="38729" cy="54203"/>
            </a:xfrm>
            <a:custGeom>
              <a:avLst/>
              <a:gdLst/>
              <a:ahLst/>
              <a:cxnLst/>
              <a:rect l="l" t="t" r="r" b="b"/>
              <a:pathLst>
                <a:path w="38729" h="54203" extrusionOk="0">
                  <a:moveTo>
                    <a:pt x="4724" y="577"/>
                  </a:moveTo>
                  <a:cubicBezTo>
                    <a:pt x="-9643" y="8775"/>
                    <a:pt x="11694" y="59785"/>
                    <a:pt x="29547" y="53701"/>
                  </a:cubicBezTo>
                  <a:cubicBezTo>
                    <a:pt x="56693" y="44443"/>
                    <a:pt x="16111" y="-5924"/>
                    <a:pt x="4724" y="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1499" y="1072637"/>
              <a:ext cx="36541" cy="45888"/>
            </a:xfrm>
            <a:custGeom>
              <a:avLst/>
              <a:gdLst/>
              <a:ahLst/>
              <a:cxnLst/>
              <a:rect l="l" t="t" r="r" b="b"/>
              <a:pathLst>
                <a:path w="36541" h="45888" extrusionOk="0">
                  <a:moveTo>
                    <a:pt x="4456" y="488"/>
                  </a:moveTo>
                  <a:cubicBezTo>
                    <a:pt x="-9097" y="7431"/>
                    <a:pt x="11034" y="50616"/>
                    <a:pt x="27878" y="45463"/>
                  </a:cubicBezTo>
                  <a:cubicBezTo>
                    <a:pt x="53491" y="37626"/>
                    <a:pt x="15200" y="-5013"/>
                    <a:pt x="4456" y="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99468" y="990154"/>
              <a:ext cx="54435" cy="63512"/>
            </a:xfrm>
            <a:custGeom>
              <a:avLst/>
              <a:gdLst/>
              <a:ahLst/>
              <a:cxnLst/>
              <a:rect l="l" t="t" r="r" b="b"/>
              <a:pathLst>
                <a:path w="54435" h="63512" extrusionOk="0">
                  <a:moveTo>
                    <a:pt x="6165" y="479"/>
                  </a:moveTo>
                  <a:cubicBezTo>
                    <a:pt x="-12950" y="6227"/>
                    <a:pt x="16370" y="73681"/>
                    <a:pt x="39822" y="62200"/>
                  </a:cubicBezTo>
                  <a:cubicBezTo>
                    <a:pt x="80529" y="42275"/>
                    <a:pt x="25281" y="-5270"/>
                    <a:pt x="6165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0978" y="1013259"/>
              <a:ext cx="39386" cy="52947"/>
            </a:xfrm>
            <a:custGeom>
              <a:avLst/>
              <a:gdLst/>
              <a:ahLst/>
              <a:cxnLst/>
              <a:rect l="l" t="t" r="r" b="b"/>
              <a:pathLst>
                <a:path w="39386" h="52947" extrusionOk="0">
                  <a:moveTo>
                    <a:pt x="6853" y="565"/>
                  </a:moveTo>
                  <a:cubicBezTo>
                    <a:pt x="-7068" y="5452"/>
                    <a:pt x="287" y="62417"/>
                    <a:pt x="28304" y="51580"/>
                  </a:cubicBezTo>
                  <a:cubicBezTo>
                    <a:pt x="56321" y="40747"/>
                    <a:pt x="24471" y="-5620"/>
                    <a:pt x="6853" y="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47665" y="1097763"/>
              <a:ext cx="39383" cy="52951"/>
            </a:xfrm>
            <a:custGeom>
              <a:avLst/>
              <a:gdLst/>
              <a:ahLst/>
              <a:cxnLst/>
              <a:rect l="l" t="t" r="r" b="b"/>
              <a:pathLst>
                <a:path w="39383" h="52951" extrusionOk="0">
                  <a:moveTo>
                    <a:pt x="6854" y="565"/>
                  </a:moveTo>
                  <a:cubicBezTo>
                    <a:pt x="-7067" y="5456"/>
                    <a:pt x="284" y="62421"/>
                    <a:pt x="28301" y="51584"/>
                  </a:cubicBezTo>
                  <a:cubicBezTo>
                    <a:pt x="56318" y="40747"/>
                    <a:pt x="24472" y="-5620"/>
                    <a:pt x="6854" y="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78446" y="1050379"/>
              <a:ext cx="48288" cy="58445"/>
            </a:xfrm>
            <a:custGeom>
              <a:avLst/>
              <a:gdLst/>
              <a:ahLst/>
              <a:cxnLst/>
              <a:rect l="l" t="t" r="r" b="b"/>
              <a:pathLst>
                <a:path w="48288" h="58445" extrusionOk="0">
                  <a:moveTo>
                    <a:pt x="3945" y="1542"/>
                  </a:moveTo>
                  <a:cubicBezTo>
                    <a:pt x="-2518" y="6950"/>
                    <a:pt x="154" y="16180"/>
                    <a:pt x="3522" y="26122"/>
                  </a:cubicBezTo>
                  <a:cubicBezTo>
                    <a:pt x="6884" y="36052"/>
                    <a:pt x="10933" y="46695"/>
                    <a:pt x="17164" y="53568"/>
                  </a:cubicBezTo>
                  <a:cubicBezTo>
                    <a:pt x="28070" y="65595"/>
                    <a:pt x="54229" y="54034"/>
                    <a:pt x="47064" y="33591"/>
                  </a:cubicBezTo>
                  <a:cubicBezTo>
                    <a:pt x="44967" y="27612"/>
                    <a:pt x="35106" y="18503"/>
                    <a:pt x="25666" y="10569"/>
                  </a:cubicBezTo>
                  <a:cubicBezTo>
                    <a:pt x="17276" y="3517"/>
                    <a:pt x="9470" y="-3085"/>
                    <a:pt x="3945" y="15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6148" y="1160252"/>
              <a:ext cx="44418" cy="53762"/>
            </a:xfrm>
            <a:custGeom>
              <a:avLst/>
              <a:gdLst/>
              <a:ahLst/>
              <a:cxnLst/>
              <a:rect l="l" t="t" r="r" b="b"/>
              <a:pathLst>
                <a:path w="44418" h="53762" extrusionOk="0">
                  <a:moveTo>
                    <a:pt x="3629" y="1417"/>
                  </a:moveTo>
                  <a:cubicBezTo>
                    <a:pt x="-2318" y="6393"/>
                    <a:pt x="143" y="14881"/>
                    <a:pt x="3240" y="24030"/>
                  </a:cubicBezTo>
                  <a:cubicBezTo>
                    <a:pt x="6333" y="33163"/>
                    <a:pt x="10057" y="42955"/>
                    <a:pt x="15789" y="49274"/>
                  </a:cubicBezTo>
                  <a:cubicBezTo>
                    <a:pt x="25821" y="60338"/>
                    <a:pt x="49883" y="49708"/>
                    <a:pt x="43292" y="30900"/>
                  </a:cubicBezTo>
                  <a:cubicBezTo>
                    <a:pt x="41365" y="25399"/>
                    <a:pt x="32294" y="17019"/>
                    <a:pt x="23610" y="9724"/>
                  </a:cubicBezTo>
                  <a:cubicBezTo>
                    <a:pt x="15895" y="3235"/>
                    <a:pt x="8709" y="-2837"/>
                    <a:pt x="3629" y="1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5346" y="1124226"/>
              <a:ext cx="35305" cy="51564"/>
            </a:xfrm>
            <a:custGeom>
              <a:avLst/>
              <a:gdLst/>
              <a:ahLst/>
              <a:cxnLst/>
              <a:rect l="l" t="t" r="r" b="b"/>
              <a:pathLst>
                <a:path w="35305" h="51564" extrusionOk="0">
                  <a:moveTo>
                    <a:pt x="5461" y="593"/>
                  </a:moveTo>
                  <a:cubicBezTo>
                    <a:pt x="-884" y="3723"/>
                    <a:pt x="-383" y="11657"/>
                    <a:pt x="559" y="20300"/>
                  </a:cubicBezTo>
                  <a:cubicBezTo>
                    <a:pt x="1500" y="28934"/>
                    <a:pt x="2875" y="38269"/>
                    <a:pt x="6754" y="44989"/>
                  </a:cubicBezTo>
                  <a:cubicBezTo>
                    <a:pt x="13541" y="56745"/>
                    <a:pt x="37306" y="52413"/>
                    <a:pt x="35170" y="34594"/>
                  </a:cubicBezTo>
                  <a:cubicBezTo>
                    <a:pt x="34546" y="29384"/>
                    <a:pt x="28080" y="20178"/>
                    <a:pt x="21745" y="11993"/>
                  </a:cubicBezTo>
                  <a:cubicBezTo>
                    <a:pt x="16116" y="4722"/>
                    <a:pt x="10885" y="-2078"/>
                    <a:pt x="5461" y="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98629" y="69179"/>
            <a:ext cx="2698919" cy="1615481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 rot="8703453">
            <a:off x="2488136" y="-601090"/>
            <a:ext cx="1442204" cy="1243661"/>
          </a:xfrm>
          <a:custGeom>
            <a:avLst/>
            <a:gdLst/>
            <a:ahLst/>
            <a:cxnLst/>
            <a:rect l="l" t="t" r="r" b="b"/>
            <a:pathLst>
              <a:path w="468668" h="404148" extrusionOk="0">
                <a:moveTo>
                  <a:pt x="343112" y="156"/>
                </a:moveTo>
                <a:cubicBezTo>
                  <a:pt x="319094" y="-1160"/>
                  <a:pt x="294652" y="6050"/>
                  <a:pt x="272395" y="14579"/>
                </a:cubicBezTo>
                <a:cubicBezTo>
                  <a:pt x="260213" y="19247"/>
                  <a:pt x="248251" y="24444"/>
                  <a:pt x="236342" y="29760"/>
                </a:cubicBezTo>
                <a:cubicBezTo>
                  <a:pt x="204331" y="44046"/>
                  <a:pt x="172068" y="59704"/>
                  <a:pt x="137542" y="66950"/>
                </a:cubicBezTo>
                <a:cubicBezTo>
                  <a:pt x="115187" y="71642"/>
                  <a:pt x="91755" y="72188"/>
                  <a:pt x="70242" y="63663"/>
                </a:cubicBezTo>
                <a:cubicBezTo>
                  <a:pt x="61866" y="60343"/>
                  <a:pt x="54263" y="55745"/>
                  <a:pt x="46965" y="50506"/>
                </a:cubicBezTo>
                <a:cubicBezTo>
                  <a:pt x="33656" y="40957"/>
                  <a:pt x="15146" y="43900"/>
                  <a:pt x="5598" y="57210"/>
                </a:cubicBezTo>
                <a:cubicBezTo>
                  <a:pt x="-3950" y="70520"/>
                  <a:pt x="-1006" y="89154"/>
                  <a:pt x="12303" y="98703"/>
                </a:cubicBezTo>
                <a:cubicBezTo>
                  <a:pt x="23539" y="106759"/>
                  <a:pt x="35487" y="113693"/>
                  <a:pt x="48357" y="118819"/>
                </a:cubicBezTo>
                <a:cubicBezTo>
                  <a:pt x="109757" y="143253"/>
                  <a:pt x="173562" y="122227"/>
                  <a:pt x="231281" y="97436"/>
                </a:cubicBezTo>
                <a:cubicBezTo>
                  <a:pt x="257586" y="86142"/>
                  <a:pt x="283653" y="73038"/>
                  <a:pt x="311233" y="65051"/>
                </a:cubicBezTo>
                <a:cubicBezTo>
                  <a:pt x="322442" y="61809"/>
                  <a:pt x="338242" y="57858"/>
                  <a:pt x="349690" y="63157"/>
                </a:cubicBezTo>
                <a:cubicBezTo>
                  <a:pt x="365708" y="70573"/>
                  <a:pt x="372234" y="92404"/>
                  <a:pt x="375877" y="108063"/>
                </a:cubicBezTo>
                <a:cubicBezTo>
                  <a:pt x="376820" y="112135"/>
                  <a:pt x="377699" y="116345"/>
                  <a:pt x="378407" y="120462"/>
                </a:cubicBezTo>
                <a:cubicBezTo>
                  <a:pt x="379201" y="125113"/>
                  <a:pt x="379719" y="129437"/>
                  <a:pt x="380302" y="134124"/>
                </a:cubicBezTo>
                <a:cubicBezTo>
                  <a:pt x="380877" y="138735"/>
                  <a:pt x="381537" y="144054"/>
                  <a:pt x="381949" y="148674"/>
                </a:cubicBezTo>
                <a:cubicBezTo>
                  <a:pt x="386038" y="194603"/>
                  <a:pt x="384775" y="240938"/>
                  <a:pt x="387767" y="286941"/>
                </a:cubicBezTo>
                <a:cubicBezTo>
                  <a:pt x="389969" y="320763"/>
                  <a:pt x="394778" y="354776"/>
                  <a:pt x="408894" y="385865"/>
                </a:cubicBezTo>
                <a:cubicBezTo>
                  <a:pt x="416083" y="401600"/>
                  <a:pt x="434652" y="408490"/>
                  <a:pt x="450387" y="401301"/>
                </a:cubicBezTo>
                <a:cubicBezTo>
                  <a:pt x="466122" y="394107"/>
                  <a:pt x="473012" y="375542"/>
                  <a:pt x="465819" y="359807"/>
                </a:cubicBezTo>
                <a:cubicBezTo>
                  <a:pt x="452091" y="330029"/>
                  <a:pt x="450513" y="295005"/>
                  <a:pt x="448994" y="262652"/>
                </a:cubicBezTo>
                <a:cubicBezTo>
                  <a:pt x="447460" y="229887"/>
                  <a:pt x="447266" y="197097"/>
                  <a:pt x="445201" y="164360"/>
                </a:cubicBezTo>
                <a:cubicBezTo>
                  <a:pt x="443878" y="143391"/>
                  <a:pt x="441991" y="122462"/>
                  <a:pt x="437737" y="101865"/>
                </a:cubicBezTo>
                <a:cubicBezTo>
                  <a:pt x="429248" y="60785"/>
                  <a:pt x="409671" y="18769"/>
                  <a:pt x="366894" y="4584"/>
                </a:cubicBezTo>
                <a:cubicBezTo>
                  <a:pt x="359073" y="1994"/>
                  <a:pt x="351115" y="597"/>
                  <a:pt x="343112" y="1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4595517" y="1403525"/>
            <a:ext cx="63711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61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4595511" y="4037176"/>
            <a:ext cx="6371100" cy="7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right">
  <p:cSld name="ONE_COLUMN_TEXT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"/>
          <p:cNvSpPr>
            <a:spLocks noGrp="1"/>
          </p:cNvSpPr>
          <p:nvPr>
            <p:ph type="pic" idx="2"/>
          </p:nvPr>
        </p:nvSpPr>
        <p:spPr>
          <a:xfrm>
            <a:off x="6342475" y="0"/>
            <a:ext cx="5508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15"/>
          <p:cNvSpPr txBox="1">
            <a:spLocks noGrp="1"/>
          </p:cNvSpPr>
          <p:nvPr>
            <p:ph type="title"/>
          </p:nvPr>
        </p:nvSpPr>
        <p:spPr>
          <a:xfrm>
            <a:off x="636150" y="772250"/>
            <a:ext cx="5162400" cy="164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4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71" name="Google Shape;471;p15"/>
          <p:cNvSpPr txBox="1">
            <a:spLocks noGrp="1"/>
          </p:cNvSpPr>
          <p:nvPr>
            <p:ph type="body" idx="1"/>
          </p:nvPr>
        </p:nvSpPr>
        <p:spPr>
          <a:xfrm>
            <a:off x="636150" y="2555350"/>
            <a:ext cx="5162400" cy="353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472" name="Google Shape;472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6"/>
          <p:cNvSpPr/>
          <p:nvPr/>
        </p:nvSpPr>
        <p:spPr>
          <a:xfrm rot="-521628">
            <a:off x="1457371" y="207"/>
            <a:ext cx="9598791" cy="6942859"/>
          </a:xfrm>
          <a:custGeom>
            <a:avLst/>
            <a:gdLst/>
            <a:ahLst/>
            <a:cxnLst/>
            <a:rect l="l" t="t" r="r" b="b"/>
            <a:pathLst>
              <a:path w="466151" h="342038" extrusionOk="0">
                <a:moveTo>
                  <a:pt x="88794" y="1194"/>
                </a:moveTo>
                <a:cubicBezTo>
                  <a:pt x="8682" y="12181"/>
                  <a:pt x="-30099" y="151606"/>
                  <a:pt x="27546" y="215656"/>
                </a:cubicBezTo>
                <a:cubicBezTo>
                  <a:pt x="106971" y="303921"/>
                  <a:pt x="141582" y="220679"/>
                  <a:pt x="215177" y="250126"/>
                </a:cubicBezTo>
                <a:cubicBezTo>
                  <a:pt x="276506" y="274657"/>
                  <a:pt x="276182" y="342038"/>
                  <a:pt x="353056" y="342038"/>
                </a:cubicBezTo>
                <a:cubicBezTo>
                  <a:pt x="503039" y="342038"/>
                  <a:pt x="483851" y="151125"/>
                  <a:pt x="410499" y="77789"/>
                </a:cubicBezTo>
                <a:cubicBezTo>
                  <a:pt x="380300" y="47574"/>
                  <a:pt x="299094" y="56844"/>
                  <a:pt x="272619" y="54812"/>
                </a:cubicBezTo>
                <a:cubicBezTo>
                  <a:pt x="211371" y="50096"/>
                  <a:pt x="163644" y="-9072"/>
                  <a:pt x="88794" y="11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5" name="Google Shape;475;p16"/>
          <p:cNvGrpSpPr/>
          <p:nvPr/>
        </p:nvGrpSpPr>
        <p:grpSpPr>
          <a:xfrm>
            <a:off x="9921300" y="3428996"/>
            <a:ext cx="2139401" cy="2225445"/>
            <a:chOff x="9921300" y="3428996"/>
            <a:chExt cx="2139401" cy="2225445"/>
          </a:xfrm>
        </p:grpSpPr>
        <p:grpSp>
          <p:nvGrpSpPr>
            <p:cNvPr id="476" name="Google Shape;476;p16"/>
            <p:cNvGrpSpPr/>
            <p:nvPr/>
          </p:nvGrpSpPr>
          <p:grpSpPr>
            <a:xfrm rot="2273142">
              <a:off x="10336226" y="3641314"/>
              <a:ext cx="1309548" cy="1800811"/>
              <a:chOff x="9046433" y="607374"/>
              <a:chExt cx="3103737" cy="4268069"/>
            </a:xfrm>
          </p:grpSpPr>
          <p:sp>
            <p:nvSpPr>
              <p:cNvPr id="477" name="Google Shape;477;p16"/>
              <p:cNvSpPr/>
              <p:nvPr/>
            </p:nvSpPr>
            <p:spPr>
              <a:xfrm>
                <a:off x="9046433" y="3290863"/>
                <a:ext cx="2041185" cy="1577124"/>
              </a:xfrm>
              <a:custGeom>
                <a:avLst/>
                <a:gdLst/>
                <a:ahLst/>
                <a:cxnLst/>
                <a:rect l="l" t="t" r="r" b="b"/>
                <a:pathLst>
                  <a:path w="2041185" h="1577124" extrusionOk="0">
                    <a:moveTo>
                      <a:pt x="1959959" y="1252607"/>
                    </a:moveTo>
                    <a:cubicBezTo>
                      <a:pt x="1810131" y="1497019"/>
                      <a:pt x="1490948" y="1576553"/>
                      <a:pt x="1204341" y="1577124"/>
                    </a:cubicBezTo>
                    <a:cubicBezTo>
                      <a:pt x="1189291" y="1577124"/>
                      <a:pt x="1174147" y="1577029"/>
                      <a:pt x="1159097" y="1576648"/>
                    </a:cubicBezTo>
                    <a:cubicBezTo>
                      <a:pt x="1029462" y="1574171"/>
                      <a:pt x="900113" y="1559789"/>
                      <a:pt x="773049" y="1534166"/>
                    </a:cubicBezTo>
                    <a:cubicBezTo>
                      <a:pt x="498158" y="1478635"/>
                      <a:pt x="233839" y="1370431"/>
                      <a:pt x="0" y="1215555"/>
                    </a:cubicBezTo>
                    <a:cubicBezTo>
                      <a:pt x="168307" y="1221651"/>
                      <a:pt x="337852" y="1150309"/>
                      <a:pt x="451294" y="1025722"/>
                    </a:cubicBezTo>
                    <a:cubicBezTo>
                      <a:pt x="510159" y="961047"/>
                      <a:pt x="553212" y="882656"/>
                      <a:pt x="577977" y="798836"/>
                    </a:cubicBezTo>
                    <a:cubicBezTo>
                      <a:pt x="601027" y="721207"/>
                      <a:pt x="608267" y="638912"/>
                      <a:pt x="597694" y="558521"/>
                    </a:cubicBezTo>
                    <a:cubicBezTo>
                      <a:pt x="587883" y="484035"/>
                      <a:pt x="563689" y="411073"/>
                      <a:pt x="564261" y="335921"/>
                    </a:cubicBezTo>
                    <a:cubicBezTo>
                      <a:pt x="565404" y="187426"/>
                      <a:pt x="675704" y="46456"/>
                      <a:pt x="819626" y="9690"/>
                    </a:cubicBezTo>
                    <a:cubicBezTo>
                      <a:pt x="994886" y="-35078"/>
                      <a:pt x="1200436" y="79508"/>
                      <a:pt x="1233106" y="266008"/>
                    </a:cubicBezTo>
                    <a:cubicBezTo>
                      <a:pt x="1336072" y="362687"/>
                      <a:pt x="1468279" y="428409"/>
                      <a:pt x="1607915" y="449459"/>
                    </a:cubicBezTo>
                    <a:cubicBezTo>
                      <a:pt x="1709452" y="464699"/>
                      <a:pt x="1823180" y="461175"/>
                      <a:pt x="1899856" y="529279"/>
                    </a:cubicBezTo>
                    <a:cubicBezTo>
                      <a:pt x="1932813" y="558616"/>
                      <a:pt x="1954625" y="598240"/>
                      <a:pt x="1972818" y="638435"/>
                    </a:cubicBezTo>
                    <a:cubicBezTo>
                      <a:pt x="2060734" y="832555"/>
                      <a:pt x="2071497" y="1070965"/>
                      <a:pt x="1959959" y="12526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10127074" y="607374"/>
                <a:ext cx="2023096" cy="3297806"/>
              </a:xfrm>
              <a:custGeom>
                <a:avLst/>
                <a:gdLst/>
                <a:ahLst/>
                <a:cxnLst/>
                <a:rect l="l" t="t" r="r" b="b"/>
                <a:pathLst>
                  <a:path w="2023096" h="3297806" extrusionOk="0">
                    <a:moveTo>
                      <a:pt x="1994807" y="516065"/>
                    </a:moveTo>
                    <a:cubicBezTo>
                      <a:pt x="1987854" y="342519"/>
                      <a:pt x="1983949" y="168402"/>
                      <a:pt x="2023097" y="0"/>
                    </a:cubicBezTo>
                    <a:cubicBezTo>
                      <a:pt x="1512271" y="49149"/>
                      <a:pt x="1020971" y="281083"/>
                      <a:pt x="658450" y="644271"/>
                    </a:cubicBezTo>
                    <a:cubicBezTo>
                      <a:pt x="295928" y="1007459"/>
                      <a:pt x="64566" y="1498949"/>
                      <a:pt x="16084" y="2009870"/>
                    </a:cubicBezTo>
                    <a:cubicBezTo>
                      <a:pt x="-1347" y="2193512"/>
                      <a:pt x="4082" y="2378297"/>
                      <a:pt x="21227" y="2562225"/>
                    </a:cubicBezTo>
                    <a:cubicBezTo>
                      <a:pt x="-31541" y="2704624"/>
                      <a:pt x="19418" y="2866454"/>
                      <a:pt x="115144" y="2982277"/>
                    </a:cubicBezTo>
                    <a:cubicBezTo>
                      <a:pt x="205536" y="3091529"/>
                      <a:pt x="331171" y="3165634"/>
                      <a:pt x="458996" y="3226975"/>
                    </a:cubicBezTo>
                    <a:cubicBezTo>
                      <a:pt x="529481" y="3260693"/>
                      <a:pt x="603205" y="3291745"/>
                      <a:pt x="681119" y="3296984"/>
                    </a:cubicBezTo>
                    <a:cubicBezTo>
                      <a:pt x="822756" y="3306604"/>
                      <a:pt x="955820" y="3230404"/>
                      <a:pt x="1068692" y="3144202"/>
                    </a:cubicBezTo>
                    <a:cubicBezTo>
                      <a:pt x="1435690" y="2864168"/>
                      <a:pt x="1691341" y="2454688"/>
                      <a:pt x="1835073" y="2016062"/>
                    </a:cubicBezTo>
                    <a:cubicBezTo>
                      <a:pt x="1978805" y="1577435"/>
                      <a:pt x="2015953" y="1109663"/>
                      <a:pt x="2000046" y="648367"/>
                    </a:cubicBezTo>
                    <a:cubicBezTo>
                      <a:pt x="1998522" y="604361"/>
                      <a:pt x="1996522" y="560261"/>
                      <a:pt x="1994807" y="5160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9" name="Google Shape;479;p16"/>
              <p:cNvGrpSpPr/>
              <p:nvPr/>
            </p:nvGrpSpPr>
            <p:grpSpPr>
              <a:xfrm>
                <a:off x="9064692" y="4097256"/>
                <a:ext cx="1187658" cy="778187"/>
                <a:chOff x="5878910" y="4740292"/>
                <a:chExt cx="1187658" cy="806495"/>
              </a:xfrm>
            </p:grpSpPr>
            <p:sp>
              <p:nvSpPr>
                <p:cNvPr id="480" name="Google Shape;480;p16"/>
                <p:cNvSpPr/>
                <p:nvPr/>
              </p:nvSpPr>
              <p:spPr>
                <a:xfrm>
                  <a:off x="5892736" y="4754498"/>
                  <a:ext cx="1159097" cy="777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097" h="777811" extrusionOk="0">
                      <a:moveTo>
                        <a:pt x="1159097" y="777812"/>
                      </a:moveTo>
                      <a:cubicBezTo>
                        <a:pt x="1029462" y="775335"/>
                        <a:pt x="900113" y="760952"/>
                        <a:pt x="773049" y="735330"/>
                      </a:cubicBezTo>
                      <a:cubicBezTo>
                        <a:pt x="498158" y="679799"/>
                        <a:pt x="233839" y="571595"/>
                        <a:pt x="0" y="416719"/>
                      </a:cubicBezTo>
                      <a:cubicBezTo>
                        <a:pt x="168307" y="422815"/>
                        <a:pt x="337852" y="351472"/>
                        <a:pt x="451294" y="226886"/>
                      </a:cubicBezTo>
                      <a:cubicBezTo>
                        <a:pt x="510159" y="162211"/>
                        <a:pt x="553212" y="83820"/>
                        <a:pt x="577977" y="0"/>
                      </a:cubicBezTo>
                      <a:cubicBezTo>
                        <a:pt x="635794" y="32575"/>
                        <a:pt x="618172" y="128206"/>
                        <a:pt x="579215" y="186214"/>
                      </a:cubicBezTo>
                      <a:cubicBezTo>
                        <a:pt x="538734" y="246697"/>
                        <a:pt x="483775" y="316802"/>
                        <a:pt x="512540" y="383762"/>
                      </a:cubicBezTo>
                      <a:cubicBezTo>
                        <a:pt x="589979" y="339090"/>
                        <a:pt x="667322" y="294513"/>
                        <a:pt x="744760" y="249936"/>
                      </a:cubicBezTo>
                      <a:cubicBezTo>
                        <a:pt x="777430" y="231077"/>
                        <a:pt x="823150" y="213836"/>
                        <a:pt x="848678" y="241554"/>
                      </a:cubicBezTo>
                      <a:cubicBezTo>
                        <a:pt x="881920" y="277654"/>
                        <a:pt x="834676" y="331946"/>
                        <a:pt x="790384" y="353187"/>
                      </a:cubicBezTo>
                      <a:cubicBezTo>
                        <a:pt x="751332" y="371856"/>
                        <a:pt x="708374" y="388239"/>
                        <a:pt x="682180" y="422815"/>
                      </a:cubicBezTo>
                      <a:cubicBezTo>
                        <a:pt x="656082" y="457486"/>
                        <a:pt x="658749" y="517779"/>
                        <a:pt x="698849" y="534162"/>
                      </a:cubicBezTo>
                      <a:cubicBezTo>
                        <a:pt x="724090" y="544544"/>
                        <a:pt x="752475" y="533781"/>
                        <a:pt x="778002" y="524161"/>
                      </a:cubicBezTo>
                      <a:cubicBezTo>
                        <a:pt x="875062" y="487299"/>
                        <a:pt x="977360" y="464630"/>
                        <a:pt x="1080897" y="456819"/>
                      </a:cubicBezTo>
                      <a:cubicBezTo>
                        <a:pt x="1089374" y="456247"/>
                        <a:pt x="1098709" y="455962"/>
                        <a:pt x="1105281" y="461296"/>
                      </a:cubicBezTo>
                      <a:cubicBezTo>
                        <a:pt x="1120712" y="473964"/>
                        <a:pt x="1104710" y="498253"/>
                        <a:pt x="1088898" y="510349"/>
                      </a:cubicBezTo>
                      <a:cubicBezTo>
                        <a:pt x="1036130" y="550736"/>
                        <a:pt x="978408" y="584740"/>
                        <a:pt x="917448" y="611124"/>
                      </a:cubicBezTo>
                      <a:cubicBezTo>
                        <a:pt x="882110" y="626459"/>
                        <a:pt x="839248" y="668369"/>
                        <a:pt x="868680" y="693230"/>
                      </a:cubicBezTo>
                      <a:cubicBezTo>
                        <a:pt x="875824" y="699325"/>
                        <a:pt x="885444" y="701326"/>
                        <a:pt x="894683" y="702469"/>
                      </a:cubicBezTo>
                      <a:cubicBezTo>
                        <a:pt x="948404" y="709422"/>
                        <a:pt x="1003363" y="696563"/>
                        <a:pt x="1056989" y="704374"/>
                      </a:cubicBezTo>
                      <a:cubicBezTo>
                        <a:pt x="1100423" y="710755"/>
                        <a:pt x="1145857" y="738759"/>
                        <a:pt x="1159097" y="777812"/>
                      </a:cubicBezTo>
                      <a:close/>
                    </a:path>
                  </a:pathLst>
                </a:custGeom>
                <a:solidFill>
                  <a:srgbClr val="F4705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16"/>
                <p:cNvSpPr/>
                <p:nvPr/>
              </p:nvSpPr>
              <p:spPr>
                <a:xfrm>
                  <a:off x="5878910" y="4740292"/>
                  <a:ext cx="1187658" cy="80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58" h="806495" extrusionOk="0">
                      <a:moveTo>
                        <a:pt x="1172923" y="777730"/>
                      </a:moveTo>
                      <a:cubicBezTo>
                        <a:pt x="1007188" y="774396"/>
                        <a:pt x="842120" y="751822"/>
                        <a:pt x="681433" y="710769"/>
                      </a:cubicBezTo>
                      <a:cubicBezTo>
                        <a:pt x="531700" y="672478"/>
                        <a:pt x="386063" y="618567"/>
                        <a:pt x="247855" y="549510"/>
                      </a:cubicBezTo>
                      <a:cubicBezTo>
                        <a:pt x="169655" y="510458"/>
                        <a:pt x="93931" y="466738"/>
                        <a:pt x="21065" y="418542"/>
                      </a:cubicBezTo>
                      <a:cubicBezTo>
                        <a:pt x="18684" y="427400"/>
                        <a:pt x="16302" y="436258"/>
                        <a:pt x="13826" y="445212"/>
                      </a:cubicBezTo>
                      <a:cubicBezTo>
                        <a:pt x="216613" y="451879"/>
                        <a:pt x="416829" y="350724"/>
                        <a:pt x="529510" y="181560"/>
                      </a:cubicBezTo>
                      <a:cubicBezTo>
                        <a:pt x="562942" y="131268"/>
                        <a:pt x="588279" y="75737"/>
                        <a:pt x="605614" y="17920"/>
                      </a:cubicBezTo>
                      <a:cubicBezTo>
                        <a:pt x="598661" y="20778"/>
                        <a:pt x="591613" y="23635"/>
                        <a:pt x="584659" y="26493"/>
                      </a:cubicBezTo>
                      <a:cubicBezTo>
                        <a:pt x="639142" y="58592"/>
                        <a:pt x="610472" y="145365"/>
                        <a:pt x="584755" y="186894"/>
                      </a:cubicBezTo>
                      <a:cubicBezTo>
                        <a:pt x="545988" y="249568"/>
                        <a:pt x="480265" y="322339"/>
                        <a:pt x="512650" y="401683"/>
                      </a:cubicBezTo>
                      <a:cubicBezTo>
                        <a:pt x="516079" y="410065"/>
                        <a:pt x="524842" y="415303"/>
                        <a:pt x="533605" y="410255"/>
                      </a:cubicBezTo>
                      <a:cubicBezTo>
                        <a:pt x="600090" y="371869"/>
                        <a:pt x="666669" y="333484"/>
                        <a:pt x="733249" y="295193"/>
                      </a:cubicBezTo>
                      <a:cubicBezTo>
                        <a:pt x="759443" y="280143"/>
                        <a:pt x="786494" y="260808"/>
                        <a:pt x="817069" y="256236"/>
                      </a:cubicBezTo>
                      <a:cubicBezTo>
                        <a:pt x="839453" y="252902"/>
                        <a:pt x="864313" y="265284"/>
                        <a:pt x="858503" y="291288"/>
                      </a:cubicBezTo>
                      <a:cubicBezTo>
                        <a:pt x="852979" y="315958"/>
                        <a:pt x="829261" y="336341"/>
                        <a:pt x="808592" y="348819"/>
                      </a:cubicBezTo>
                      <a:cubicBezTo>
                        <a:pt x="783446" y="363964"/>
                        <a:pt x="755157" y="373108"/>
                        <a:pt x="730106" y="388633"/>
                      </a:cubicBezTo>
                      <a:cubicBezTo>
                        <a:pt x="707056" y="402921"/>
                        <a:pt x="684862" y="421780"/>
                        <a:pt x="673813" y="447117"/>
                      </a:cubicBezTo>
                      <a:cubicBezTo>
                        <a:pt x="664384" y="468643"/>
                        <a:pt x="661621" y="494170"/>
                        <a:pt x="668574" y="516840"/>
                      </a:cubicBezTo>
                      <a:cubicBezTo>
                        <a:pt x="675623" y="539985"/>
                        <a:pt x="692768" y="558655"/>
                        <a:pt x="716581" y="564560"/>
                      </a:cubicBezTo>
                      <a:cubicBezTo>
                        <a:pt x="749537" y="572751"/>
                        <a:pt x="782113" y="556750"/>
                        <a:pt x="812402" y="545891"/>
                      </a:cubicBezTo>
                      <a:cubicBezTo>
                        <a:pt x="879363" y="521698"/>
                        <a:pt x="948705" y="504267"/>
                        <a:pt x="1019095" y="493694"/>
                      </a:cubicBezTo>
                      <a:cubicBezTo>
                        <a:pt x="1036906" y="491027"/>
                        <a:pt x="1054813" y="488836"/>
                        <a:pt x="1072720" y="487122"/>
                      </a:cubicBezTo>
                      <a:cubicBezTo>
                        <a:pt x="1080055" y="486455"/>
                        <a:pt x="1110344" y="479597"/>
                        <a:pt x="1111201" y="490170"/>
                      </a:cubicBezTo>
                      <a:cubicBezTo>
                        <a:pt x="1112154" y="501600"/>
                        <a:pt x="1093008" y="514268"/>
                        <a:pt x="1085484" y="519792"/>
                      </a:cubicBezTo>
                      <a:cubicBezTo>
                        <a:pt x="1071291" y="530270"/>
                        <a:pt x="1056718" y="540367"/>
                        <a:pt x="1041859" y="549987"/>
                      </a:cubicBezTo>
                      <a:cubicBezTo>
                        <a:pt x="1012713" y="568751"/>
                        <a:pt x="982423" y="585706"/>
                        <a:pt x="951181" y="600660"/>
                      </a:cubicBezTo>
                      <a:cubicBezTo>
                        <a:pt x="924988" y="613138"/>
                        <a:pt x="898698" y="623425"/>
                        <a:pt x="878601" y="645427"/>
                      </a:cubicBezTo>
                      <a:cubicBezTo>
                        <a:pt x="860980" y="664668"/>
                        <a:pt x="848883" y="694005"/>
                        <a:pt x="870314" y="715531"/>
                      </a:cubicBezTo>
                      <a:cubicBezTo>
                        <a:pt x="881744" y="727057"/>
                        <a:pt x="897556" y="729819"/>
                        <a:pt x="913081" y="731533"/>
                      </a:cubicBezTo>
                      <a:cubicBezTo>
                        <a:pt x="934036" y="733819"/>
                        <a:pt x="955182" y="733248"/>
                        <a:pt x="976232" y="732295"/>
                      </a:cubicBezTo>
                      <a:cubicBezTo>
                        <a:pt x="1014237" y="730581"/>
                        <a:pt x="1054337" y="726104"/>
                        <a:pt x="1091104" y="738010"/>
                      </a:cubicBezTo>
                      <a:cubicBezTo>
                        <a:pt x="1119393" y="747250"/>
                        <a:pt x="1148730" y="766776"/>
                        <a:pt x="1159207" y="795827"/>
                      </a:cubicBezTo>
                      <a:cubicBezTo>
                        <a:pt x="1165399" y="812972"/>
                        <a:pt x="1193021" y="805543"/>
                        <a:pt x="1186734" y="788207"/>
                      </a:cubicBezTo>
                      <a:cubicBezTo>
                        <a:pt x="1164827" y="727818"/>
                        <a:pt x="1098914" y="703244"/>
                        <a:pt x="1039478" y="701815"/>
                      </a:cubicBezTo>
                      <a:cubicBezTo>
                        <a:pt x="1001759" y="700863"/>
                        <a:pt x="964231" y="706197"/>
                        <a:pt x="926512" y="704101"/>
                      </a:cubicBezTo>
                      <a:cubicBezTo>
                        <a:pt x="915748" y="703530"/>
                        <a:pt x="893269" y="704292"/>
                        <a:pt x="887935" y="691909"/>
                      </a:cubicBezTo>
                      <a:cubicBezTo>
                        <a:pt x="884030" y="682860"/>
                        <a:pt x="893174" y="671907"/>
                        <a:pt x="898794" y="665716"/>
                      </a:cubicBezTo>
                      <a:cubicBezTo>
                        <a:pt x="918987" y="643713"/>
                        <a:pt x="947086" y="634569"/>
                        <a:pt x="973279" y="621710"/>
                      </a:cubicBezTo>
                      <a:cubicBezTo>
                        <a:pt x="1004998" y="606184"/>
                        <a:pt x="1035763" y="588468"/>
                        <a:pt x="1065196" y="568942"/>
                      </a:cubicBezTo>
                      <a:cubicBezTo>
                        <a:pt x="1090056" y="552463"/>
                        <a:pt x="1123203" y="534556"/>
                        <a:pt x="1135681" y="506076"/>
                      </a:cubicBezTo>
                      <a:cubicBezTo>
                        <a:pt x="1140824" y="494361"/>
                        <a:pt x="1141491" y="481216"/>
                        <a:pt x="1133775" y="470453"/>
                      </a:cubicBezTo>
                      <a:cubicBezTo>
                        <a:pt x="1123489" y="456356"/>
                        <a:pt x="1106248" y="455975"/>
                        <a:pt x="1090437" y="457118"/>
                      </a:cubicBezTo>
                      <a:cubicBezTo>
                        <a:pt x="1018237" y="462547"/>
                        <a:pt x="946419" y="475597"/>
                        <a:pt x="876886" y="495313"/>
                      </a:cubicBezTo>
                      <a:cubicBezTo>
                        <a:pt x="841453" y="505315"/>
                        <a:pt x="807354" y="518364"/>
                        <a:pt x="772588" y="530365"/>
                      </a:cubicBezTo>
                      <a:cubicBezTo>
                        <a:pt x="746965" y="539224"/>
                        <a:pt x="712866" y="545701"/>
                        <a:pt x="698769" y="515983"/>
                      </a:cubicBezTo>
                      <a:cubicBezTo>
                        <a:pt x="689720" y="496837"/>
                        <a:pt x="692482" y="472072"/>
                        <a:pt x="702388" y="453880"/>
                      </a:cubicBezTo>
                      <a:cubicBezTo>
                        <a:pt x="716676" y="427686"/>
                        <a:pt x="745156" y="411779"/>
                        <a:pt x="770873" y="399016"/>
                      </a:cubicBezTo>
                      <a:cubicBezTo>
                        <a:pt x="797829" y="385585"/>
                        <a:pt x="825261" y="375108"/>
                        <a:pt x="848216" y="355105"/>
                      </a:cubicBezTo>
                      <a:cubicBezTo>
                        <a:pt x="867933" y="337960"/>
                        <a:pt x="886316" y="313957"/>
                        <a:pt x="887935" y="286906"/>
                      </a:cubicBezTo>
                      <a:cubicBezTo>
                        <a:pt x="889745" y="258046"/>
                        <a:pt x="867456" y="232900"/>
                        <a:pt x="839453" y="228137"/>
                      </a:cubicBezTo>
                      <a:cubicBezTo>
                        <a:pt x="806973" y="222708"/>
                        <a:pt x="774683" y="238519"/>
                        <a:pt x="747346" y="254235"/>
                      </a:cubicBezTo>
                      <a:cubicBezTo>
                        <a:pt x="671241" y="297955"/>
                        <a:pt x="595232" y="341866"/>
                        <a:pt x="519223" y="385681"/>
                      </a:cubicBezTo>
                      <a:cubicBezTo>
                        <a:pt x="526176" y="388538"/>
                        <a:pt x="533224" y="391396"/>
                        <a:pt x="540177" y="394253"/>
                      </a:cubicBezTo>
                      <a:cubicBezTo>
                        <a:pt x="514269" y="330626"/>
                        <a:pt x="565038" y="267190"/>
                        <a:pt x="598947" y="217374"/>
                      </a:cubicBezTo>
                      <a:cubicBezTo>
                        <a:pt x="628474" y="173845"/>
                        <a:pt x="649906" y="120219"/>
                        <a:pt x="641428" y="66688"/>
                      </a:cubicBezTo>
                      <a:cubicBezTo>
                        <a:pt x="637142" y="39733"/>
                        <a:pt x="622759" y="15920"/>
                        <a:pt x="599042" y="1918"/>
                      </a:cubicBezTo>
                      <a:cubicBezTo>
                        <a:pt x="590946" y="-2844"/>
                        <a:pt x="580659" y="1728"/>
                        <a:pt x="578087" y="10491"/>
                      </a:cubicBezTo>
                      <a:cubicBezTo>
                        <a:pt x="549322" y="106693"/>
                        <a:pt x="496648" y="194895"/>
                        <a:pt x="423020" y="263475"/>
                      </a:cubicBezTo>
                      <a:cubicBezTo>
                        <a:pt x="353011" y="328721"/>
                        <a:pt x="266239" y="375393"/>
                        <a:pt x="173560" y="399206"/>
                      </a:cubicBezTo>
                      <a:cubicBezTo>
                        <a:pt x="121363" y="412636"/>
                        <a:pt x="67738" y="418447"/>
                        <a:pt x="13826" y="416732"/>
                      </a:cubicBezTo>
                      <a:cubicBezTo>
                        <a:pt x="-1033" y="416256"/>
                        <a:pt x="-4653" y="435973"/>
                        <a:pt x="6587" y="443402"/>
                      </a:cubicBezTo>
                      <a:cubicBezTo>
                        <a:pt x="136984" y="529603"/>
                        <a:pt x="276621" y="601326"/>
                        <a:pt x="422353" y="657905"/>
                      </a:cubicBezTo>
                      <a:cubicBezTo>
                        <a:pt x="571610" y="715817"/>
                        <a:pt x="727248" y="757441"/>
                        <a:pt x="885649" y="781635"/>
                      </a:cubicBezTo>
                      <a:cubicBezTo>
                        <a:pt x="980804" y="796113"/>
                        <a:pt x="1076721" y="804495"/>
                        <a:pt x="1172923" y="806495"/>
                      </a:cubicBezTo>
                      <a:cubicBezTo>
                        <a:pt x="1191307" y="806685"/>
                        <a:pt x="1191307" y="778110"/>
                        <a:pt x="1172923" y="7777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2" name="Google Shape;482;p16"/>
              <p:cNvGrpSpPr/>
              <p:nvPr/>
            </p:nvGrpSpPr>
            <p:grpSpPr>
              <a:xfrm>
                <a:off x="9752237" y="3647003"/>
                <a:ext cx="1217427" cy="962691"/>
                <a:chOff x="6598538" y="4273962"/>
                <a:chExt cx="1217427" cy="962691"/>
              </a:xfrm>
            </p:grpSpPr>
            <p:sp>
              <p:nvSpPr>
                <p:cNvPr id="483" name="Google Shape;483;p16"/>
                <p:cNvSpPr/>
                <p:nvPr/>
              </p:nvSpPr>
              <p:spPr>
                <a:xfrm>
                  <a:off x="6598538" y="4273962"/>
                  <a:ext cx="314896" cy="466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96" h="466915" extrusionOk="0">
                      <a:moveTo>
                        <a:pt x="10097" y="466916"/>
                      </a:moveTo>
                      <a:cubicBezTo>
                        <a:pt x="1905" y="439388"/>
                        <a:pt x="0" y="413004"/>
                        <a:pt x="0" y="386810"/>
                      </a:cubicBezTo>
                      <a:cubicBezTo>
                        <a:pt x="476" y="373952"/>
                        <a:pt x="1238" y="360902"/>
                        <a:pt x="2667" y="348139"/>
                      </a:cubicBezTo>
                      <a:cubicBezTo>
                        <a:pt x="4382" y="335471"/>
                        <a:pt x="6668" y="322897"/>
                        <a:pt x="9335" y="310420"/>
                      </a:cubicBezTo>
                      <a:cubicBezTo>
                        <a:pt x="20669" y="260890"/>
                        <a:pt x="41339" y="214313"/>
                        <a:pt x="68675" y="172212"/>
                      </a:cubicBezTo>
                      <a:cubicBezTo>
                        <a:pt x="96107" y="130112"/>
                        <a:pt x="130302" y="92488"/>
                        <a:pt x="171164" y="62103"/>
                      </a:cubicBezTo>
                      <a:cubicBezTo>
                        <a:pt x="181451" y="54578"/>
                        <a:pt x="192119" y="47530"/>
                        <a:pt x="202978" y="40862"/>
                      </a:cubicBezTo>
                      <a:cubicBezTo>
                        <a:pt x="214122" y="34385"/>
                        <a:pt x="225742" y="28480"/>
                        <a:pt x="237363" y="22860"/>
                      </a:cubicBezTo>
                      <a:cubicBezTo>
                        <a:pt x="261366" y="12383"/>
                        <a:pt x="286417" y="3524"/>
                        <a:pt x="314897" y="0"/>
                      </a:cubicBezTo>
                      <a:cubicBezTo>
                        <a:pt x="312039" y="14383"/>
                        <a:pt x="308134" y="27146"/>
                        <a:pt x="303943" y="39338"/>
                      </a:cubicBezTo>
                      <a:cubicBezTo>
                        <a:pt x="300038" y="51911"/>
                        <a:pt x="295656" y="63627"/>
                        <a:pt x="291084" y="75057"/>
                      </a:cubicBezTo>
                      <a:cubicBezTo>
                        <a:pt x="286607" y="86487"/>
                        <a:pt x="282131" y="97822"/>
                        <a:pt x="277177" y="108395"/>
                      </a:cubicBezTo>
                      <a:cubicBezTo>
                        <a:pt x="272606" y="119348"/>
                        <a:pt x="267652" y="129826"/>
                        <a:pt x="262414" y="140018"/>
                      </a:cubicBezTo>
                      <a:cubicBezTo>
                        <a:pt x="242221" y="181166"/>
                        <a:pt x="220218" y="218980"/>
                        <a:pt x="196215" y="255556"/>
                      </a:cubicBezTo>
                      <a:cubicBezTo>
                        <a:pt x="172212" y="292132"/>
                        <a:pt x="146495" y="327565"/>
                        <a:pt x="116872" y="362617"/>
                      </a:cubicBezTo>
                      <a:cubicBezTo>
                        <a:pt x="109633" y="371475"/>
                        <a:pt x="102013" y="380238"/>
                        <a:pt x="93821" y="388811"/>
                      </a:cubicBezTo>
                      <a:cubicBezTo>
                        <a:pt x="86106" y="397669"/>
                        <a:pt x="77629" y="406241"/>
                        <a:pt x="68866" y="415004"/>
                      </a:cubicBezTo>
                      <a:cubicBezTo>
                        <a:pt x="60293" y="423767"/>
                        <a:pt x="51340" y="432530"/>
                        <a:pt x="41434" y="441103"/>
                      </a:cubicBezTo>
                      <a:cubicBezTo>
                        <a:pt x="32099" y="449771"/>
                        <a:pt x="22003" y="458534"/>
                        <a:pt x="10097" y="466916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16"/>
                <p:cNvSpPr/>
                <p:nvPr/>
              </p:nvSpPr>
              <p:spPr>
                <a:xfrm>
                  <a:off x="6812840" y="4359401"/>
                  <a:ext cx="278152" cy="693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52" h="693420" extrusionOk="0">
                      <a:moveTo>
                        <a:pt x="275569" y="0"/>
                      </a:moveTo>
                      <a:cubicBezTo>
                        <a:pt x="277760" y="17526"/>
                        <a:pt x="278236" y="34385"/>
                        <a:pt x="278141" y="51054"/>
                      </a:cubicBezTo>
                      <a:cubicBezTo>
                        <a:pt x="278141" y="67723"/>
                        <a:pt x="277284" y="84106"/>
                        <a:pt x="276141" y="100298"/>
                      </a:cubicBezTo>
                      <a:cubicBezTo>
                        <a:pt x="273474" y="132588"/>
                        <a:pt x="269093" y="164306"/>
                        <a:pt x="262996" y="195263"/>
                      </a:cubicBezTo>
                      <a:cubicBezTo>
                        <a:pt x="250900" y="257270"/>
                        <a:pt x="232612" y="316802"/>
                        <a:pt x="210037" y="374618"/>
                      </a:cubicBezTo>
                      <a:cubicBezTo>
                        <a:pt x="187273" y="432435"/>
                        <a:pt x="160031" y="488442"/>
                        <a:pt x="126694" y="542068"/>
                      </a:cubicBezTo>
                      <a:cubicBezTo>
                        <a:pt x="110120" y="568928"/>
                        <a:pt x="91737" y="595027"/>
                        <a:pt x="71639" y="620459"/>
                      </a:cubicBezTo>
                      <a:cubicBezTo>
                        <a:pt x="61352" y="633127"/>
                        <a:pt x="50875" y="645700"/>
                        <a:pt x="39540" y="657892"/>
                      </a:cubicBezTo>
                      <a:cubicBezTo>
                        <a:pt x="28205" y="670084"/>
                        <a:pt x="16299" y="682085"/>
                        <a:pt x="2678" y="693420"/>
                      </a:cubicBezTo>
                      <a:cubicBezTo>
                        <a:pt x="392" y="675894"/>
                        <a:pt x="-84" y="658939"/>
                        <a:pt x="11" y="642271"/>
                      </a:cubicBezTo>
                      <a:cubicBezTo>
                        <a:pt x="-84" y="625602"/>
                        <a:pt x="869" y="609219"/>
                        <a:pt x="2011" y="593027"/>
                      </a:cubicBezTo>
                      <a:cubicBezTo>
                        <a:pt x="4678" y="560737"/>
                        <a:pt x="9060" y="529019"/>
                        <a:pt x="15156" y="498062"/>
                      </a:cubicBezTo>
                      <a:cubicBezTo>
                        <a:pt x="27348" y="436150"/>
                        <a:pt x="45541" y="376523"/>
                        <a:pt x="68305" y="318802"/>
                      </a:cubicBezTo>
                      <a:cubicBezTo>
                        <a:pt x="91165" y="261080"/>
                        <a:pt x="118502" y="205073"/>
                        <a:pt x="151840" y="151447"/>
                      </a:cubicBezTo>
                      <a:cubicBezTo>
                        <a:pt x="168509" y="124587"/>
                        <a:pt x="186796" y="98488"/>
                        <a:pt x="206894" y="73057"/>
                      </a:cubicBezTo>
                      <a:cubicBezTo>
                        <a:pt x="217086" y="60388"/>
                        <a:pt x="227563" y="47816"/>
                        <a:pt x="238994" y="35624"/>
                      </a:cubicBezTo>
                      <a:cubicBezTo>
                        <a:pt x="250138" y="23336"/>
                        <a:pt x="262044" y="11335"/>
                        <a:pt x="27556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>
                  <a:off x="7148798" y="4457985"/>
                  <a:ext cx="304561" cy="593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61" h="593216" extrusionOk="0">
                      <a:moveTo>
                        <a:pt x="270129" y="0"/>
                      </a:moveTo>
                      <a:cubicBezTo>
                        <a:pt x="277559" y="14288"/>
                        <a:pt x="283178" y="28861"/>
                        <a:pt x="288131" y="43624"/>
                      </a:cubicBezTo>
                      <a:cubicBezTo>
                        <a:pt x="292513" y="58388"/>
                        <a:pt x="295942" y="73247"/>
                        <a:pt x="298990" y="88392"/>
                      </a:cubicBezTo>
                      <a:cubicBezTo>
                        <a:pt x="301180" y="103346"/>
                        <a:pt x="302990" y="118491"/>
                        <a:pt x="304038" y="133731"/>
                      </a:cubicBezTo>
                      <a:cubicBezTo>
                        <a:pt x="304800" y="148876"/>
                        <a:pt x="304610" y="163925"/>
                        <a:pt x="304229" y="179165"/>
                      </a:cubicBezTo>
                      <a:cubicBezTo>
                        <a:pt x="301180" y="239554"/>
                        <a:pt x="285750" y="298990"/>
                        <a:pt x="260890" y="353949"/>
                      </a:cubicBezTo>
                      <a:cubicBezTo>
                        <a:pt x="235934" y="408813"/>
                        <a:pt x="201263" y="459486"/>
                        <a:pt x="157734" y="501491"/>
                      </a:cubicBezTo>
                      <a:cubicBezTo>
                        <a:pt x="146590" y="511778"/>
                        <a:pt x="135255" y="521780"/>
                        <a:pt x="123349" y="531209"/>
                      </a:cubicBezTo>
                      <a:cubicBezTo>
                        <a:pt x="111157" y="540353"/>
                        <a:pt x="98584" y="548926"/>
                        <a:pt x="85820" y="557117"/>
                      </a:cubicBezTo>
                      <a:cubicBezTo>
                        <a:pt x="72390" y="564737"/>
                        <a:pt x="58960" y="571976"/>
                        <a:pt x="44863" y="578263"/>
                      </a:cubicBezTo>
                      <a:cubicBezTo>
                        <a:pt x="30385" y="584168"/>
                        <a:pt x="15716" y="589502"/>
                        <a:pt x="0" y="593217"/>
                      </a:cubicBezTo>
                      <a:cubicBezTo>
                        <a:pt x="3905" y="577215"/>
                        <a:pt x="8858" y="562832"/>
                        <a:pt x="14002" y="549021"/>
                      </a:cubicBezTo>
                      <a:cubicBezTo>
                        <a:pt x="18574" y="534734"/>
                        <a:pt x="23717" y="521303"/>
                        <a:pt x="28956" y="508254"/>
                      </a:cubicBezTo>
                      <a:cubicBezTo>
                        <a:pt x="33814" y="494919"/>
                        <a:pt x="38862" y="481965"/>
                        <a:pt x="44291" y="469582"/>
                      </a:cubicBezTo>
                      <a:cubicBezTo>
                        <a:pt x="48959" y="456629"/>
                        <a:pt x="54197" y="444341"/>
                        <a:pt x="59627" y="432245"/>
                      </a:cubicBezTo>
                      <a:cubicBezTo>
                        <a:pt x="80201" y="383381"/>
                        <a:pt x="100965" y="336995"/>
                        <a:pt x="122111" y="290703"/>
                      </a:cubicBezTo>
                      <a:cubicBezTo>
                        <a:pt x="143351" y="244412"/>
                        <a:pt x="164592" y="198215"/>
                        <a:pt x="188023" y="150686"/>
                      </a:cubicBezTo>
                      <a:cubicBezTo>
                        <a:pt x="193548" y="138684"/>
                        <a:pt x="199454" y="126682"/>
                        <a:pt x="206121" y="114586"/>
                      </a:cubicBezTo>
                      <a:cubicBezTo>
                        <a:pt x="211931" y="102394"/>
                        <a:pt x="218408" y="90106"/>
                        <a:pt x="225171" y="77629"/>
                      </a:cubicBezTo>
                      <a:cubicBezTo>
                        <a:pt x="231553" y="65151"/>
                        <a:pt x="238315" y="52483"/>
                        <a:pt x="246031" y="39529"/>
                      </a:cubicBezTo>
                      <a:cubicBezTo>
                        <a:pt x="253174" y="26575"/>
                        <a:pt x="260699" y="13430"/>
                        <a:pt x="27012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>
                  <a:off x="7452836" y="4593526"/>
                  <a:ext cx="363129" cy="643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29" h="643127" extrusionOk="0">
                      <a:moveTo>
                        <a:pt x="339852" y="0"/>
                      </a:moveTo>
                      <a:cubicBezTo>
                        <a:pt x="346234" y="16288"/>
                        <a:pt x="350710" y="32766"/>
                        <a:pt x="354616" y="49435"/>
                      </a:cubicBezTo>
                      <a:cubicBezTo>
                        <a:pt x="357854" y="66008"/>
                        <a:pt x="360045" y="82677"/>
                        <a:pt x="361855" y="99536"/>
                      </a:cubicBezTo>
                      <a:cubicBezTo>
                        <a:pt x="362712" y="116205"/>
                        <a:pt x="363283" y="132969"/>
                        <a:pt x="363093" y="149733"/>
                      </a:cubicBezTo>
                      <a:cubicBezTo>
                        <a:pt x="362426" y="166402"/>
                        <a:pt x="360997" y="183071"/>
                        <a:pt x="359188" y="199739"/>
                      </a:cubicBezTo>
                      <a:cubicBezTo>
                        <a:pt x="350615" y="266033"/>
                        <a:pt x="329279" y="330327"/>
                        <a:pt x="298228" y="389382"/>
                      </a:cubicBezTo>
                      <a:cubicBezTo>
                        <a:pt x="267081" y="448437"/>
                        <a:pt x="226028" y="502348"/>
                        <a:pt x="176117" y="546735"/>
                      </a:cubicBezTo>
                      <a:cubicBezTo>
                        <a:pt x="163354" y="557593"/>
                        <a:pt x="150400" y="568166"/>
                        <a:pt x="136969" y="578072"/>
                      </a:cubicBezTo>
                      <a:cubicBezTo>
                        <a:pt x="123158" y="587692"/>
                        <a:pt x="109061" y="596741"/>
                        <a:pt x="94774" y="605314"/>
                      </a:cubicBezTo>
                      <a:cubicBezTo>
                        <a:pt x="79819" y="613220"/>
                        <a:pt x="64770" y="620839"/>
                        <a:pt x="49244" y="627507"/>
                      </a:cubicBezTo>
                      <a:cubicBezTo>
                        <a:pt x="33242" y="633698"/>
                        <a:pt x="17145" y="639223"/>
                        <a:pt x="0" y="643128"/>
                      </a:cubicBezTo>
                      <a:cubicBezTo>
                        <a:pt x="6001" y="626269"/>
                        <a:pt x="12954" y="611124"/>
                        <a:pt x="20098" y="596646"/>
                      </a:cubicBezTo>
                      <a:cubicBezTo>
                        <a:pt x="26670" y="581501"/>
                        <a:pt x="33718" y="567309"/>
                        <a:pt x="40767" y="553402"/>
                      </a:cubicBezTo>
                      <a:cubicBezTo>
                        <a:pt x="47530" y="539210"/>
                        <a:pt x="54292" y="525399"/>
                        <a:pt x="61531" y="512159"/>
                      </a:cubicBezTo>
                      <a:cubicBezTo>
                        <a:pt x="68008" y="498253"/>
                        <a:pt x="74962" y="485013"/>
                        <a:pt x="82105" y="472059"/>
                      </a:cubicBezTo>
                      <a:cubicBezTo>
                        <a:pt x="109538" y="419386"/>
                        <a:pt x="136493" y="368903"/>
                        <a:pt x="163354" y="318230"/>
                      </a:cubicBezTo>
                      <a:lnTo>
                        <a:pt x="244888" y="164497"/>
                      </a:lnTo>
                      <a:cubicBezTo>
                        <a:pt x="251555" y="151352"/>
                        <a:pt x="258604" y="138113"/>
                        <a:pt x="266414" y="124968"/>
                      </a:cubicBezTo>
                      <a:cubicBezTo>
                        <a:pt x="273272" y="111538"/>
                        <a:pt x="280797" y="98107"/>
                        <a:pt x="288798" y="84487"/>
                      </a:cubicBezTo>
                      <a:cubicBezTo>
                        <a:pt x="296227" y="70771"/>
                        <a:pt x="303943" y="56959"/>
                        <a:pt x="312801" y="42958"/>
                      </a:cubicBezTo>
                      <a:cubicBezTo>
                        <a:pt x="320897" y="28765"/>
                        <a:pt x="329470" y="14478"/>
                        <a:pt x="3398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7" name="Google Shape;487;p16"/>
              <p:cNvSpPr/>
              <p:nvPr/>
            </p:nvSpPr>
            <p:spPr>
              <a:xfrm>
                <a:off x="10127087" y="2785030"/>
                <a:ext cx="1439839" cy="1097325"/>
              </a:xfrm>
              <a:custGeom>
                <a:avLst/>
                <a:gdLst/>
                <a:ahLst/>
                <a:cxnLst/>
                <a:rect l="l" t="t" r="r" b="b"/>
                <a:pathLst>
                  <a:path w="1439839" h="1097325" extrusionOk="0">
                    <a:moveTo>
                      <a:pt x="1439840" y="572357"/>
                    </a:moveTo>
                    <a:cubicBezTo>
                      <a:pt x="1332398" y="711232"/>
                      <a:pt x="1208573" y="836962"/>
                      <a:pt x="1068650" y="943737"/>
                    </a:cubicBezTo>
                    <a:cubicBezTo>
                      <a:pt x="955779" y="1029843"/>
                      <a:pt x="822715" y="1106043"/>
                      <a:pt x="681078" y="1096518"/>
                    </a:cubicBezTo>
                    <a:cubicBezTo>
                      <a:pt x="603164" y="1091184"/>
                      <a:pt x="529440" y="1060228"/>
                      <a:pt x="458955" y="1026414"/>
                    </a:cubicBezTo>
                    <a:cubicBezTo>
                      <a:pt x="331034" y="965168"/>
                      <a:pt x="205495" y="891064"/>
                      <a:pt x="115103" y="781812"/>
                    </a:cubicBezTo>
                    <a:cubicBezTo>
                      <a:pt x="19376" y="665988"/>
                      <a:pt x="-31487" y="504158"/>
                      <a:pt x="21186" y="361759"/>
                    </a:cubicBezTo>
                    <a:cubicBezTo>
                      <a:pt x="9947" y="241364"/>
                      <a:pt x="3755" y="120587"/>
                      <a:pt x="5851" y="0"/>
                    </a:cubicBezTo>
                    <a:cubicBezTo>
                      <a:pt x="383993" y="266129"/>
                      <a:pt x="878436" y="467011"/>
                      <a:pt x="1439840" y="572357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8" name="Google Shape;488;p16"/>
            <p:cNvSpPr/>
            <p:nvPr/>
          </p:nvSpPr>
          <p:spPr>
            <a:xfrm rot="-2215349">
              <a:off x="11021697" y="4236896"/>
              <a:ext cx="346586" cy="129874"/>
            </a:xfrm>
            <a:custGeom>
              <a:avLst/>
              <a:gdLst/>
              <a:ahLst/>
              <a:cxnLst/>
              <a:rect l="l" t="t" r="r" b="b"/>
              <a:pathLst>
                <a:path w="63623" h="23841" extrusionOk="0">
                  <a:moveTo>
                    <a:pt x="5983" y="357"/>
                  </a:moveTo>
                  <a:cubicBezTo>
                    <a:pt x="4424" y="499"/>
                    <a:pt x="3214" y="636"/>
                    <a:pt x="2566" y="738"/>
                  </a:cubicBezTo>
                  <a:cubicBezTo>
                    <a:pt x="898" y="993"/>
                    <a:pt x="-219" y="2608"/>
                    <a:pt x="36" y="4280"/>
                  </a:cubicBezTo>
                  <a:cubicBezTo>
                    <a:pt x="291" y="5951"/>
                    <a:pt x="1910" y="7065"/>
                    <a:pt x="3578" y="6810"/>
                  </a:cubicBezTo>
                  <a:cubicBezTo>
                    <a:pt x="4105" y="6729"/>
                    <a:pt x="5060" y="6684"/>
                    <a:pt x="6489" y="6555"/>
                  </a:cubicBezTo>
                  <a:cubicBezTo>
                    <a:pt x="13723" y="5907"/>
                    <a:pt x="21661" y="6028"/>
                    <a:pt x="29004" y="7567"/>
                  </a:cubicBezTo>
                  <a:cubicBezTo>
                    <a:pt x="29903" y="7757"/>
                    <a:pt x="30802" y="7971"/>
                    <a:pt x="31664" y="8202"/>
                  </a:cubicBezTo>
                  <a:cubicBezTo>
                    <a:pt x="36502" y="9481"/>
                    <a:pt x="41732" y="11846"/>
                    <a:pt x="47096" y="15031"/>
                  </a:cubicBezTo>
                  <a:cubicBezTo>
                    <a:pt x="50063" y="16796"/>
                    <a:pt x="52880" y="18707"/>
                    <a:pt x="55447" y="20598"/>
                  </a:cubicBezTo>
                  <a:cubicBezTo>
                    <a:pt x="56977" y="21727"/>
                    <a:pt x="58034" y="22646"/>
                    <a:pt x="58609" y="23128"/>
                  </a:cubicBezTo>
                  <a:cubicBezTo>
                    <a:pt x="59904" y="24213"/>
                    <a:pt x="61827" y="24043"/>
                    <a:pt x="62907" y="22747"/>
                  </a:cubicBezTo>
                  <a:cubicBezTo>
                    <a:pt x="63992" y="21452"/>
                    <a:pt x="63827" y="19407"/>
                    <a:pt x="62531" y="18323"/>
                  </a:cubicBezTo>
                  <a:cubicBezTo>
                    <a:pt x="62353" y="18173"/>
                    <a:pt x="60070" y="16367"/>
                    <a:pt x="59115" y="15663"/>
                  </a:cubicBezTo>
                  <a:cubicBezTo>
                    <a:pt x="56394" y="13659"/>
                    <a:pt x="53411" y="11591"/>
                    <a:pt x="50257" y="9720"/>
                  </a:cubicBezTo>
                  <a:cubicBezTo>
                    <a:pt x="44444" y="6263"/>
                    <a:pt x="38643" y="3697"/>
                    <a:pt x="33182" y="2256"/>
                  </a:cubicBezTo>
                  <a:cubicBezTo>
                    <a:pt x="32215" y="2000"/>
                    <a:pt x="31272" y="1830"/>
                    <a:pt x="30272" y="1624"/>
                  </a:cubicBezTo>
                  <a:cubicBezTo>
                    <a:pt x="22240" y="-60"/>
                    <a:pt x="13767" y="-343"/>
                    <a:pt x="5983" y="35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 rot="-497178">
              <a:off x="10948556" y="4354249"/>
              <a:ext cx="944682" cy="522806"/>
            </a:xfrm>
            <a:custGeom>
              <a:avLst/>
              <a:gdLst/>
              <a:ahLst/>
              <a:cxnLst/>
              <a:rect l="l" t="t" r="r" b="b"/>
              <a:pathLst>
                <a:path w="173436" h="95983" extrusionOk="0">
                  <a:moveTo>
                    <a:pt x="171707" y="339"/>
                  </a:moveTo>
                  <a:cubicBezTo>
                    <a:pt x="170193" y="-414"/>
                    <a:pt x="168379" y="120"/>
                    <a:pt x="167626" y="1630"/>
                  </a:cubicBezTo>
                  <a:cubicBezTo>
                    <a:pt x="167323" y="2233"/>
                    <a:pt x="166691" y="3480"/>
                    <a:pt x="165768" y="5127"/>
                  </a:cubicBezTo>
                  <a:cubicBezTo>
                    <a:pt x="164214" y="7900"/>
                    <a:pt x="162372" y="11030"/>
                    <a:pt x="160226" y="14357"/>
                  </a:cubicBezTo>
                  <a:cubicBezTo>
                    <a:pt x="154097" y="23878"/>
                    <a:pt x="146928" y="33359"/>
                    <a:pt x="138666" y="42176"/>
                  </a:cubicBezTo>
                  <a:cubicBezTo>
                    <a:pt x="127959" y="53600"/>
                    <a:pt x="116244" y="62931"/>
                    <a:pt x="103702" y="69667"/>
                  </a:cubicBezTo>
                  <a:cubicBezTo>
                    <a:pt x="94493" y="74609"/>
                    <a:pt x="83883" y="78686"/>
                    <a:pt x="72147" y="81799"/>
                  </a:cubicBezTo>
                  <a:cubicBezTo>
                    <a:pt x="57359" y="85730"/>
                    <a:pt x="41515" y="88017"/>
                    <a:pt x="25655" y="89142"/>
                  </a:cubicBezTo>
                  <a:cubicBezTo>
                    <a:pt x="19999" y="89543"/>
                    <a:pt x="14745" y="89826"/>
                    <a:pt x="9944" y="89895"/>
                  </a:cubicBezTo>
                  <a:cubicBezTo>
                    <a:pt x="6924" y="89940"/>
                    <a:pt x="4657" y="89899"/>
                    <a:pt x="3240" y="89859"/>
                  </a:cubicBezTo>
                  <a:cubicBezTo>
                    <a:pt x="3183" y="89855"/>
                    <a:pt x="3119" y="89855"/>
                    <a:pt x="3114" y="89855"/>
                  </a:cubicBezTo>
                  <a:cubicBezTo>
                    <a:pt x="1422" y="89798"/>
                    <a:pt x="58" y="91126"/>
                    <a:pt x="2" y="92814"/>
                  </a:cubicBezTo>
                  <a:cubicBezTo>
                    <a:pt x="-51" y="94506"/>
                    <a:pt x="1277" y="95870"/>
                    <a:pt x="2965" y="95927"/>
                  </a:cubicBezTo>
                  <a:cubicBezTo>
                    <a:pt x="2981" y="95927"/>
                    <a:pt x="6936" y="96016"/>
                    <a:pt x="10049" y="95971"/>
                  </a:cubicBezTo>
                  <a:cubicBezTo>
                    <a:pt x="14959" y="95903"/>
                    <a:pt x="20364" y="95635"/>
                    <a:pt x="26140" y="95227"/>
                  </a:cubicBezTo>
                  <a:cubicBezTo>
                    <a:pt x="42357" y="94077"/>
                    <a:pt x="58578" y="91697"/>
                    <a:pt x="73779" y="87661"/>
                  </a:cubicBezTo>
                  <a:cubicBezTo>
                    <a:pt x="85943" y="84430"/>
                    <a:pt x="96942" y="80240"/>
                    <a:pt x="106605" y="75051"/>
                  </a:cubicBezTo>
                  <a:cubicBezTo>
                    <a:pt x="119786" y="67975"/>
                    <a:pt x="131987" y="58215"/>
                    <a:pt x="143119" y="46333"/>
                  </a:cubicBezTo>
                  <a:cubicBezTo>
                    <a:pt x="151653" y="37229"/>
                    <a:pt x="159016" y="27461"/>
                    <a:pt x="165335" y="17644"/>
                  </a:cubicBezTo>
                  <a:cubicBezTo>
                    <a:pt x="167545" y="14207"/>
                    <a:pt x="169525" y="10924"/>
                    <a:pt x="171136" y="8046"/>
                  </a:cubicBezTo>
                  <a:cubicBezTo>
                    <a:pt x="171703" y="7034"/>
                    <a:pt x="173035" y="4605"/>
                    <a:pt x="173124" y="4423"/>
                  </a:cubicBezTo>
                  <a:cubicBezTo>
                    <a:pt x="173877" y="2909"/>
                    <a:pt x="173217" y="1092"/>
                    <a:pt x="171707" y="33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6"/>
          <p:cNvSpPr/>
          <p:nvPr/>
        </p:nvSpPr>
        <p:spPr>
          <a:xfrm>
            <a:off x="9921297" y="-147256"/>
            <a:ext cx="2422936" cy="1291510"/>
          </a:xfrm>
          <a:custGeom>
            <a:avLst/>
            <a:gdLst/>
            <a:ahLst/>
            <a:cxnLst/>
            <a:rect l="l" t="t" r="r" b="b"/>
            <a:pathLst>
              <a:path w="665185" h="354567" extrusionOk="0">
                <a:moveTo>
                  <a:pt x="23443" y="151"/>
                </a:moveTo>
                <a:cubicBezTo>
                  <a:pt x="-32988" y="4316"/>
                  <a:pt x="22269" y="174738"/>
                  <a:pt x="85662" y="212135"/>
                </a:cubicBezTo>
                <a:cubicBezTo>
                  <a:pt x="162253" y="257320"/>
                  <a:pt x="182979" y="251126"/>
                  <a:pt x="284951" y="224061"/>
                </a:cubicBezTo>
                <a:cubicBezTo>
                  <a:pt x="389920" y="196209"/>
                  <a:pt x="372108" y="297696"/>
                  <a:pt x="485536" y="336441"/>
                </a:cubicBezTo>
                <a:cubicBezTo>
                  <a:pt x="604551" y="377116"/>
                  <a:pt x="670981" y="339384"/>
                  <a:pt x="664787" y="319774"/>
                </a:cubicBezTo>
                <a:cubicBezTo>
                  <a:pt x="649647" y="271751"/>
                  <a:pt x="565527" y="287094"/>
                  <a:pt x="524358" y="261319"/>
                </a:cubicBezTo>
                <a:cubicBezTo>
                  <a:pt x="441857" y="209645"/>
                  <a:pt x="459790" y="155518"/>
                  <a:pt x="372472" y="123100"/>
                </a:cubicBezTo>
                <a:cubicBezTo>
                  <a:pt x="302763" y="97208"/>
                  <a:pt x="189578" y="165189"/>
                  <a:pt x="161929" y="147680"/>
                </a:cubicBezTo>
                <a:cubicBezTo>
                  <a:pt x="53237" y="78842"/>
                  <a:pt x="79874" y="-4011"/>
                  <a:pt x="23443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6"/>
          <p:cNvSpPr/>
          <p:nvPr/>
        </p:nvSpPr>
        <p:spPr>
          <a:xfrm rot="-1397386">
            <a:off x="113256" y="-475841"/>
            <a:ext cx="1985337" cy="1279752"/>
          </a:xfrm>
          <a:custGeom>
            <a:avLst/>
            <a:gdLst/>
            <a:ahLst/>
            <a:cxnLst/>
            <a:rect l="l" t="t" r="r" b="b"/>
            <a:pathLst>
              <a:path w="401004" h="258488" extrusionOk="0">
                <a:moveTo>
                  <a:pt x="397771" y="163903"/>
                </a:moveTo>
                <a:cubicBezTo>
                  <a:pt x="413316" y="196499"/>
                  <a:pt x="369070" y="212894"/>
                  <a:pt x="344457" y="224856"/>
                </a:cubicBezTo>
                <a:cubicBezTo>
                  <a:pt x="324217" y="234725"/>
                  <a:pt x="270781" y="269066"/>
                  <a:pt x="231353" y="255262"/>
                </a:cubicBezTo>
                <a:cubicBezTo>
                  <a:pt x="191924" y="241461"/>
                  <a:pt x="200425" y="179080"/>
                  <a:pt x="182613" y="169113"/>
                </a:cubicBezTo>
                <a:cubicBezTo>
                  <a:pt x="159053" y="155908"/>
                  <a:pt x="80884" y="207405"/>
                  <a:pt x="35585" y="186043"/>
                </a:cubicBezTo>
                <a:cubicBezTo>
                  <a:pt x="-23882" y="157981"/>
                  <a:pt x="3282" y="-3786"/>
                  <a:pt x="30161" y="68"/>
                </a:cubicBezTo>
                <a:cubicBezTo>
                  <a:pt x="72504" y="6136"/>
                  <a:pt x="10406" y="116322"/>
                  <a:pt x="47892" y="145954"/>
                </a:cubicBezTo>
                <a:cubicBezTo>
                  <a:pt x="79589" y="170984"/>
                  <a:pt x="159741" y="102854"/>
                  <a:pt x="210991" y="117722"/>
                </a:cubicBezTo>
                <a:cubicBezTo>
                  <a:pt x="262240" y="132587"/>
                  <a:pt x="241473" y="188455"/>
                  <a:pt x="256006" y="197438"/>
                </a:cubicBezTo>
                <a:cubicBezTo>
                  <a:pt x="268029" y="204846"/>
                  <a:pt x="291508" y="190014"/>
                  <a:pt x="331706" y="166680"/>
                </a:cubicBezTo>
                <a:cubicBezTo>
                  <a:pt x="346522" y="158078"/>
                  <a:pt x="382226" y="131308"/>
                  <a:pt x="397771" y="1639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6"/>
          <p:cNvSpPr/>
          <p:nvPr/>
        </p:nvSpPr>
        <p:spPr>
          <a:xfrm rot="7429913">
            <a:off x="290183" y="5275791"/>
            <a:ext cx="1164280" cy="1805001"/>
          </a:xfrm>
          <a:custGeom>
            <a:avLst/>
            <a:gdLst/>
            <a:ahLst/>
            <a:cxnLst/>
            <a:rect l="l" t="t" r="r" b="b"/>
            <a:pathLst>
              <a:path w="319715" h="495659" extrusionOk="0">
                <a:moveTo>
                  <a:pt x="224677" y="5481"/>
                </a:moveTo>
                <a:cubicBezTo>
                  <a:pt x="147560" y="44472"/>
                  <a:pt x="-7038" y="103514"/>
                  <a:pt x="249" y="178494"/>
                </a:cubicBezTo>
                <a:cubicBezTo>
                  <a:pt x="5754" y="235123"/>
                  <a:pt x="101371" y="219372"/>
                  <a:pt x="112705" y="249814"/>
                </a:cubicBezTo>
                <a:cubicBezTo>
                  <a:pt x="132379" y="302706"/>
                  <a:pt x="24457" y="342107"/>
                  <a:pt x="70645" y="428943"/>
                </a:cubicBezTo>
                <a:cubicBezTo>
                  <a:pt x="112260" y="507206"/>
                  <a:pt x="220993" y="495332"/>
                  <a:pt x="274549" y="494608"/>
                </a:cubicBezTo>
                <a:cubicBezTo>
                  <a:pt x="328106" y="493879"/>
                  <a:pt x="334826" y="434343"/>
                  <a:pt x="290459" y="431271"/>
                </a:cubicBezTo>
                <a:cubicBezTo>
                  <a:pt x="244391" y="428077"/>
                  <a:pt x="149948" y="446597"/>
                  <a:pt x="127117" y="395178"/>
                </a:cubicBezTo>
                <a:cubicBezTo>
                  <a:pt x="111815" y="360708"/>
                  <a:pt x="196137" y="294363"/>
                  <a:pt x="176949" y="236924"/>
                </a:cubicBezTo>
                <a:cubicBezTo>
                  <a:pt x="149584" y="155015"/>
                  <a:pt x="55060" y="193873"/>
                  <a:pt x="50365" y="167370"/>
                </a:cubicBezTo>
                <a:cubicBezTo>
                  <a:pt x="46357" y="144850"/>
                  <a:pt x="157680" y="79116"/>
                  <a:pt x="237955" y="49387"/>
                </a:cubicBezTo>
                <a:cubicBezTo>
                  <a:pt x="279812" y="33883"/>
                  <a:pt x="268275" y="-16541"/>
                  <a:pt x="224677" y="54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6"/>
          <p:cNvSpPr txBox="1">
            <a:spLocks noGrp="1"/>
          </p:cNvSpPr>
          <p:nvPr>
            <p:ph type="title"/>
          </p:nvPr>
        </p:nvSpPr>
        <p:spPr>
          <a:xfrm>
            <a:off x="1363350" y="1357525"/>
            <a:ext cx="9465300" cy="380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4" name="Google Shape;494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1"/>
          </p:nvPr>
        </p:nvSpPr>
        <p:spPr>
          <a:xfrm>
            <a:off x="683250" y="5595313"/>
            <a:ext cx="10825500" cy="73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 rot="-521628">
            <a:off x="1457371" y="207"/>
            <a:ext cx="9598791" cy="6942859"/>
          </a:xfrm>
          <a:custGeom>
            <a:avLst/>
            <a:gdLst/>
            <a:ahLst/>
            <a:cxnLst/>
            <a:rect l="l" t="t" r="r" b="b"/>
            <a:pathLst>
              <a:path w="466151" h="342038" extrusionOk="0">
                <a:moveTo>
                  <a:pt x="88794" y="1194"/>
                </a:moveTo>
                <a:cubicBezTo>
                  <a:pt x="8682" y="12181"/>
                  <a:pt x="-30099" y="151606"/>
                  <a:pt x="27546" y="215656"/>
                </a:cubicBezTo>
                <a:cubicBezTo>
                  <a:pt x="106971" y="303921"/>
                  <a:pt x="141582" y="220679"/>
                  <a:pt x="215177" y="250126"/>
                </a:cubicBezTo>
                <a:cubicBezTo>
                  <a:pt x="276506" y="274657"/>
                  <a:pt x="276182" y="342038"/>
                  <a:pt x="353056" y="342038"/>
                </a:cubicBezTo>
                <a:cubicBezTo>
                  <a:pt x="503039" y="342038"/>
                  <a:pt x="483851" y="151125"/>
                  <a:pt x="410499" y="77789"/>
                </a:cubicBezTo>
                <a:cubicBezTo>
                  <a:pt x="380300" y="47574"/>
                  <a:pt x="299094" y="56844"/>
                  <a:pt x="272619" y="54812"/>
                </a:cubicBezTo>
                <a:cubicBezTo>
                  <a:pt x="211371" y="50096"/>
                  <a:pt x="163644" y="-9072"/>
                  <a:pt x="88794" y="11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 flipH="1">
            <a:off x="10734833" y="1160307"/>
            <a:ext cx="1457158" cy="1202869"/>
          </a:xfrm>
          <a:custGeom>
            <a:avLst/>
            <a:gdLst/>
            <a:ahLst/>
            <a:cxnLst/>
            <a:rect l="l" t="t" r="r" b="b"/>
            <a:pathLst>
              <a:path w="84083" h="105077" extrusionOk="0">
                <a:moveTo>
                  <a:pt x="84083" y="864"/>
                </a:moveTo>
                <a:cubicBezTo>
                  <a:pt x="76244" y="-1747"/>
                  <a:pt x="65212" y="2713"/>
                  <a:pt x="60960" y="9798"/>
                </a:cubicBezTo>
                <a:cubicBezTo>
                  <a:pt x="55165" y="19454"/>
                  <a:pt x="54669" y="31433"/>
                  <a:pt x="52027" y="42380"/>
                </a:cubicBezTo>
                <a:cubicBezTo>
                  <a:pt x="46522" y="65191"/>
                  <a:pt x="38385" y="94095"/>
                  <a:pt x="16817" y="103340"/>
                </a:cubicBezTo>
                <a:cubicBezTo>
                  <a:pt x="11642" y="105558"/>
                  <a:pt x="5630" y="104917"/>
                  <a:pt x="0" y="10491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70" name="Google Shape;70;p3"/>
          <p:cNvGrpSpPr/>
          <p:nvPr/>
        </p:nvGrpSpPr>
        <p:grpSpPr>
          <a:xfrm rot="339435" flipH="1">
            <a:off x="8622515" y="227095"/>
            <a:ext cx="2247810" cy="1523454"/>
            <a:chOff x="2619888" y="547914"/>
            <a:chExt cx="571532" cy="387356"/>
          </a:xfrm>
        </p:grpSpPr>
        <p:sp>
          <p:nvSpPr>
            <p:cNvPr id="71" name="Google Shape;71;p3"/>
            <p:cNvSpPr/>
            <p:nvPr/>
          </p:nvSpPr>
          <p:spPr>
            <a:xfrm>
              <a:off x="2622913" y="552115"/>
              <a:ext cx="568372" cy="358918"/>
            </a:xfrm>
            <a:custGeom>
              <a:avLst/>
              <a:gdLst/>
              <a:ahLst/>
              <a:cxnLst/>
              <a:rect l="l" t="t" r="r" b="b"/>
              <a:pathLst>
                <a:path w="568372" h="358918" extrusionOk="0">
                  <a:moveTo>
                    <a:pt x="0" y="70057"/>
                  </a:moveTo>
                  <a:lnTo>
                    <a:pt x="6696" y="157152"/>
                  </a:lnTo>
                  <a:lnTo>
                    <a:pt x="48938" y="176191"/>
                  </a:lnTo>
                  <a:lnTo>
                    <a:pt x="11489" y="189545"/>
                  </a:lnTo>
                  <a:lnTo>
                    <a:pt x="30474" y="358919"/>
                  </a:lnTo>
                  <a:lnTo>
                    <a:pt x="568373" y="0"/>
                  </a:lnTo>
                  <a:lnTo>
                    <a:pt x="0" y="70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734978" y="551055"/>
              <a:ext cx="456442" cy="382588"/>
            </a:xfrm>
            <a:custGeom>
              <a:avLst/>
              <a:gdLst/>
              <a:ahLst/>
              <a:cxnLst/>
              <a:rect l="l" t="t" r="r" b="b"/>
              <a:pathLst>
                <a:path w="456442" h="382588" extrusionOk="0">
                  <a:moveTo>
                    <a:pt x="0" y="299067"/>
                  </a:moveTo>
                  <a:lnTo>
                    <a:pt x="65660" y="382588"/>
                  </a:lnTo>
                  <a:lnTo>
                    <a:pt x="456442" y="0"/>
                  </a:lnTo>
                  <a:lnTo>
                    <a:pt x="0" y="2990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734978" y="552682"/>
              <a:ext cx="456442" cy="382588"/>
            </a:xfrm>
            <a:custGeom>
              <a:avLst/>
              <a:gdLst/>
              <a:ahLst/>
              <a:cxnLst/>
              <a:rect l="l" t="t" r="r" b="b"/>
              <a:pathLst>
                <a:path w="456442" h="382588" extrusionOk="0">
                  <a:moveTo>
                    <a:pt x="0" y="299067"/>
                  </a:moveTo>
                  <a:lnTo>
                    <a:pt x="65660" y="382588"/>
                  </a:lnTo>
                  <a:lnTo>
                    <a:pt x="456442" y="0"/>
                  </a:lnTo>
                  <a:lnTo>
                    <a:pt x="0" y="299067"/>
                  </a:lnTo>
                  <a:close/>
                </a:path>
              </a:pathLst>
            </a:custGeom>
            <a:solidFill>
              <a:srgbClr val="000002">
                <a:alpha val="18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629609" y="551055"/>
              <a:ext cx="561811" cy="177251"/>
            </a:xfrm>
            <a:custGeom>
              <a:avLst/>
              <a:gdLst/>
              <a:ahLst/>
              <a:cxnLst/>
              <a:rect l="l" t="t" r="r" b="b"/>
              <a:pathLst>
                <a:path w="561811" h="177251" extrusionOk="0">
                  <a:moveTo>
                    <a:pt x="0" y="158213"/>
                  </a:moveTo>
                  <a:lnTo>
                    <a:pt x="561811" y="0"/>
                  </a:lnTo>
                  <a:lnTo>
                    <a:pt x="42242" y="177251"/>
                  </a:lnTo>
                  <a:lnTo>
                    <a:pt x="0" y="158213"/>
                  </a:lnTo>
                  <a:close/>
                </a:path>
              </a:pathLst>
            </a:custGeom>
            <a:solidFill>
              <a:srgbClr val="000002">
                <a:alpha val="18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842515" y="547914"/>
              <a:ext cx="348025" cy="185299"/>
            </a:xfrm>
            <a:custGeom>
              <a:avLst/>
              <a:gdLst/>
              <a:ahLst/>
              <a:cxnLst/>
              <a:rect l="l" t="t" r="r" b="b"/>
              <a:pathLst>
                <a:path w="348025" h="185299" extrusionOk="0">
                  <a:moveTo>
                    <a:pt x="343882" y="189"/>
                  </a:moveTo>
                  <a:lnTo>
                    <a:pt x="2066" y="118848"/>
                  </a:lnTo>
                  <a:cubicBezTo>
                    <a:pt x="471" y="119403"/>
                    <a:pt x="-383" y="121176"/>
                    <a:pt x="167" y="122771"/>
                  </a:cubicBezTo>
                  <a:cubicBezTo>
                    <a:pt x="722" y="124366"/>
                    <a:pt x="2365" y="125224"/>
                    <a:pt x="3964" y="124669"/>
                  </a:cubicBezTo>
                  <a:lnTo>
                    <a:pt x="323386" y="13852"/>
                  </a:lnTo>
                  <a:lnTo>
                    <a:pt x="74551" y="179695"/>
                  </a:lnTo>
                  <a:cubicBezTo>
                    <a:pt x="73147" y="180635"/>
                    <a:pt x="72730" y="182594"/>
                    <a:pt x="73669" y="183999"/>
                  </a:cubicBezTo>
                  <a:cubicBezTo>
                    <a:pt x="74604" y="185403"/>
                    <a:pt x="76563" y="185695"/>
                    <a:pt x="77968" y="184756"/>
                  </a:cubicBezTo>
                  <a:lnTo>
                    <a:pt x="346662" y="5626"/>
                  </a:lnTo>
                  <a:cubicBezTo>
                    <a:pt x="349650" y="3634"/>
                    <a:pt x="347274" y="-989"/>
                    <a:pt x="343882" y="18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619888" y="594381"/>
              <a:ext cx="217249" cy="30907"/>
            </a:xfrm>
            <a:custGeom>
              <a:avLst/>
              <a:gdLst/>
              <a:ahLst/>
              <a:cxnLst/>
              <a:rect l="l" t="t" r="r" b="b"/>
              <a:pathLst>
                <a:path w="217249" h="30907" extrusionOk="0">
                  <a:moveTo>
                    <a:pt x="213941" y="21"/>
                  </a:moveTo>
                  <a:lnTo>
                    <a:pt x="2677" y="24816"/>
                  </a:lnTo>
                  <a:cubicBezTo>
                    <a:pt x="1001" y="25014"/>
                    <a:pt x="-176" y="26427"/>
                    <a:pt x="22" y="28107"/>
                  </a:cubicBezTo>
                  <a:cubicBezTo>
                    <a:pt x="220" y="29783"/>
                    <a:pt x="1758" y="31086"/>
                    <a:pt x="3438" y="30888"/>
                  </a:cubicBezTo>
                  <a:lnTo>
                    <a:pt x="214572" y="6093"/>
                  </a:lnTo>
                  <a:cubicBezTo>
                    <a:pt x="216253" y="5899"/>
                    <a:pt x="217426" y="4357"/>
                    <a:pt x="217228" y="2677"/>
                  </a:cubicBezTo>
                  <a:cubicBezTo>
                    <a:pt x="217034" y="1001"/>
                    <a:pt x="215617" y="-173"/>
                    <a:pt x="213941" y="21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786452" y="811546"/>
              <a:ext cx="48702" cy="92600"/>
            </a:xfrm>
            <a:custGeom>
              <a:avLst/>
              <a:gdLst/>
              <a:ahLst/>
              <a:cxnLst/>
              <a:rect l="l" t="t" r="r" b="b"/>
              <a:pathLst>
                <a:path w="48702" h="92600" extrusionOk="0">
                  <a:moveTo>
                    <a:pt x="46996" y="317"/>
                  </a:moveTo>
                  <a:cubicBezTo>
                    <a:pt x="45482" y="-432"/>
                    <a:pt x="43697" y="192"/>
                    <a:pt x="42948" y="1710"/>
                  </a:cubicBezTo>
                  <a:lnTo>
                    <a:pt x="317" y="88238"/>
                  </a:lnTo>
                  <a:cubicBezTo>
                    <a:pt x="-432" y="89752"/>
                    <a:pt x="192" y="91537"/>
                    <a:pt x="1710" y="92286"/>
                  </a:cubicBezTo>
                  <a:cubicBezTo>
                    <a:pt x="3224" y="93031"/>
                    <a:pt x="5009" y="92408"/>
                    <a:pt x="5758" y="90894"/>
                  </a:cubicBezTo>
                  <a:lnTo>
                    <a:pt x="48388" y="4491"/>
                  </a:lnTo>
                  <a:cubicBezTo>
                    <a:pt x="49133" y="2977"/>
                    <a:pt x="48510" y="1066"/>
                    <a:pt x="46996" y="31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807985" y="805919"/>
              <a:ext cx="63411" cy="91751"/>
            </a:xfrm>
            <a:custGeom>
              <a:avLst/>
              <a:gdLst/>
              <a:ahLst/>
              <a:cxnLst/>
              <a:rect l="l" t="t" r="r" b="b"/>
              <a:pathLst>
                <a:path w="63411" h="91751" extrusionOk="0">
                  <a:moveTo>
                    <a:pt x="62022" y="503"/>
                  </a:moveTo>
                  <a:cubicBezTo>
                    <a:pt x="60617" y="-436"/>
                    <a:pt x="58788" y="-15"/>
                    <a:pt x="57848" y="1390"/>
                  </a:cubicBezTo>
                  <a:lnTo>
                    <a:pt x="543" y="87032"/>
                  </a:lnTo>
                  <a:cubicBezTo>
                    <a:pt x="-396" y="88436"/>
                    <a:pt x="-101" y="90266"/>
                    <a:pt x="1300" y="91205"/>
                  </a:cubicBezTo>
                  <a:cubicBezTo>
                    <a:pt x="2705" y="92149"/>
                    <a:pt x="4660" y="91853"/>
                    <a:pt x="5603" y="90448"/>
                  </a:cubicBezTo>
                  <a:lnTo>
                    <a:pt x="62909" y="4806"/>
                  </a:lnTo>
                  <a:cubicBezTo>
                    <a:pt x="63848" y="3402"/>
                    <a:pt x="63427" y="1442"/>
                    <a:pt x="62022" y="50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>
            <a:off x="10772658" y="5428540"/>
            <a:ext cx="1309477" cy="1297415"/>
            <a:chOff x="1292710" y="1609149"/>
            <a:chExt cx="368576" cy="365181"/>
          </a:xfrm>
        </p:grpSpPr>
        <p:sp>
          <p:nvSpPr>
            <p:cNvPr id="80" name="Google Shape;80;p3"/>
            <p:cNvSpPr/>
            <p:nvPr/>
          </p:nvSpPr>
          <p:spPr>
            <a:xfrm>
              <a:off x="1455338" y="1609149"/>
              <a:ext cx="37600" cy="51519"/>
            </a:xfrm>
            <a:custGeom>
              <a:avLst/>
              <a:gdLst/>
              <a:ahLst/>
              <a:cxnLst/>
              <a:rect l="l" t="t" r="r" b="b"/>
              <a:pathLst>
                <a:path w="37600" h="51519" extrusionOk="0">
                  <a:moveTo>
                    <a:pt x="32177" y="425"/>
                  </a:moveTo>
                  <a:cubicBezTo>
                    <a:pt x="18236" y="-4643"/>
                    <a:pt x="-14461" y="37044"/>
                    <a:pt x="7233" y="49343"/>
                  </a:cubicBezTo>
                  <a:cubicBezTo>
                    <a:pt x="31922" y="63341"/>
                    <a:pt x="45973" y="5441"/>
                    <a:pt x="32177" y="425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33060" y="1631639"/>
              <a:ext cx="35347" cy="46776"/>
            </a:xfrm>
            <a:custGeom>
              <a:avLst/>
              <a:gdLst/>
              <a:ahLst/>
              <a:cxnLst/>
              <a:rect l="l" t="t" r="r" b="b"/>
              <a:pathLst>
                <a:path w="35347" h="46776" extrusionOk="0">
                  <a:moveTo>
                    <a:pt x="27759" y="1102"/>
                  </a:moveTo>
                  <a:cubicBezTo>
                    <a:pt x="12684" y="-7378"/>
                    <a:pt x="-12289" y="35556"/>
                    <a:pt x="7052" y="44984"/>
                  </a:cubicBezTo>
                  <a:cubicBezTo>
                    <a:pt x="30220" y="56278"/>
                    <a:pt x="45178" y="10903"/>
                    <a:pt x="27759" y="1102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450835" y="1686801"/>
              <a:ext cx="51955" cy="69695"/>
            </a:xfrm>
            <a:custGeom>
              <a:avLst/>
              <a:gdLst/>
              <a:ahLst/>
              <a:cxnLst/>
              <a:rect l="l" t="t" r="r" b="b"/>
              <a:pathLst>
                <a:path w="51955" h="69695" extrusionOk="0">
                  <a:moveTo>
                    <a:pt x="47845" y="4125"/>
                  </a:moveTo>
                  <a:cubicBezTo>
                    <a:pt x="28212" y="-16659"/>
                    <a:pt x="-17597" y="46824"/>
                    <a:pt x="7165" y="67243"/>
                  </a:cubicBezTo>
                  <a:cubicBezTo>
                    <a:pt x="25726" y="82549"/>
                    <a:pt x="64645" y="21912"/>
                    <a:pt x="47845" y="4125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547281" y="1716823"/>
              <a:ext cx="36331" cy="52578"/>
            </a:xfrm>
            <a:custGeom>
              <a:avLst/>
              <a:gdLst/>
              <a:ahLst/>
              <a:cxnLst/>
              <a:rect l="l" t="t" r="r" b="b"/>
              <a:pathLst>
                <a:path w="36331" h="52578" extrusionOk="0">
                  <a:moveTo>
                    <a:pt x="32180" y="1412"/>
                  </a:moveTo>
                  <a:cubicBezTo>
                    <a:pt x="9672" y="-9466"/>
                    <a:pt x="-10532" y="45900"/>
                    <a:pt x="6126" y="51985"/>
                  </a:cubicBezTo>
                  <a:cubicBezTo>
                    <a:pt x="24237" y="58603"/>
                    <a:pt x="45449" y="7828"/>
                    <a:pt x="32180" y="1412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6385" y="1686443"/>
              <a:ext cx="34901" cy="49142"/>
            </a:xfrm>
            <a:custGeom>
              <a:avLst/>
              <a:gdLst/>
              <a:ahLst/>
              <a:cxnLst/>
              <a:rect l="l" t="t" r="r" b="b"/>
              <a:pathLst>
                <a:path w="34901" h="49142" extrusionOk="0">
                  <a:moveTo>
                    <a:pt x="29245" y="1523"/>
                  </a:moveTo>
                  <a:cubicBezTo>
                    <a:pt x="10935" y="-8791"/>
                    <a:pt x="-10799" y="36248"/>
                    <a:pt x="6073" y="47441"/>
                  </a:cubicBezTo>
                  <a:cubicBezTo>
                    <a:pt x="23055" y="58703"/>
                    <a:pt x="45567" y="10721"/>
                    <a:pt x="29245" y="1523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586642" y="1798499"/>
              <a:ext cx="33322" cy="43573"/>
            </a:xfrm>
            <a:custGeom>
              <a:avLst/>
              <a:gdLst/>
              <a:ahLst/>
              <a:cxnLst/>
              <a:rect l="l" t="t" r="r" b="b"/>
              <a:pathLst>
                <a:path w="33322" h="43573" extrusionOk="0">
                  <a:moveTo>
                    <a:pt x="29640" y="2180"/>
                  </a:moveTo>
                  <a:cubicBezTo>
                    <a:pt x="16634" y="-9540"/>
                    <a:pt x="-12472" y="29266"/>
                    <a:pt x="5935" y="40949"/>
                  </a:cubicBezTo>
                  <a:cubicBezTo>
                    <a:pt x="27313" y="54518"/>
                    <a:pt x="40016" y="11527"/>
                    <a:pt x="29640" y="2180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85573" y="1811596"/>
              <a:ext cx="39566" cy="53020"/>
            </a:xfrm>
            <a:custGeom>
              <a:avLst/>
              <a:gdLst/>
              <a:ahLst/>
              <a:cxnLst/>
              <a:rect l="l" t="t" r="r" b="b"/>
              <a:pathLst>
                <a:path w="39566" h="53020" extrusionOk="0">
                  <a:moveTo>
                    <a:pt x="36497" y="992"/>
                  </a:moveTo>
                  <a:cubicBezTo>
                    <a:pt x="22106" y="-7161"/>
                    <a:pt x="-10813" y="37267"/>
                    <a:pt x="3550" y="49492"/>
                  </a:cubicBezTo>
                  <a:cubicBezTo>
                    <a:pt x="25389" y="68086"/>
                    <a:pt x="47909" y="7453"/>
                    <a:pt x="36497" y="992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404918" y="1835721"/>
              <a:ext cx="33211" cy="47833"/>
            </a:xfrm>
            <a:custGeom>
              <a:avLst/>
              <a:gdLst/>
              <a:ahLst/>
              <a:cxnLst/>
              <a:rect l="l" t="t" r="r" b="b"/>
              <a:pathLst>
                <a:path w="33211" h="47833" extrusionOk="0">
                  <a:moveTo>
                    <a:pt x="30150" y="1087"/>
                  </a:moveTo>
                  <a:cubicBezTo>
                    <a:pt x="17257" y="-7009"/>
                    <a:pt x="-9558" y="32375"/>
                    <a:pt x="3489" y="44216"/>
                  </a:cubicBezTo>
                  <a:cubicBezTo>
                    <a:pt x="23325" y="62218"/>
                    <a:pt x="40376" y="7504"/>
                    <a:pt x="30150" y="1087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382042" y="1654880"/>
              <a:ext cx="47889" cy="67622"/>
            </a:xfrm>
            <a:custGeom>
              <a:avLst/>
              <a:gdLst/>
              <a:ahLst/>
              <a:cxnLst/>
              <a:rect l="l" t="t" r="r" b="b"/>
              <a:pathLst>
                <a:path w="47889" h="67622" extrusionOk="0">
                  <a:moveTo>
                    <a:pt x="41901" y="1968"/>
                  </a:moveTo>
                  <a:cubicBezTo>
                    <a:pt x="27187" y="-11516"/>
                    <a:pt x="-15776" y="48182"/>
                    <a:pt x="6084" y="62460"/>
                  </a:cubicBezTo>
                  <a:cubicBezTo>
                    <a:pt x="44027" y="87246"/>
                    <a:pt x="56621" y="15453"/>
                    <a:pt x="41901" y="1968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508756" y="1909620"/>
              <a:ext cx="43979" cy="50108"/>
            </a:xfrm>
            <a:custGeom>
              <a:avLst/>
              <a:gdLst/>
              <a:ahLst/>
              <a:cxnLst/>
              <a:rect l="l" t="t" r="r" b="b"/>
              <a:pathLst>
                <a:path w="43979" h="50108" extrusionOk="0">
                  <a:moveTo>
                    <a:pt x="39614" y="1576"/>
                  </a:moveTo>
                  <a:cubicBezTo>
                    <a:pt x="28292" y="-7885"/>
                    <a:pt x="-16893" y="27573"/>
                    <a:pt x="6748" y="46101"/>
                  </a:cubicBezTo>
                  <a:cubicBezTo>
                    <a:pt x="30393" y="64634"/>
                    <a:pt x="53941" y="13550"/>
                    <a:pt x="39614" y="1576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19101" y="1924222"/>
              <a:ext cx="43978" cy="50108"/>
            </a:xfrm>
            <a:custGeom>
              <a:avLst/>
              <a:gdLst/>
              <a:ahLst/>
              <a:cxnLst/>
              <a:rect l="l" t="t" r="r" b="b"/>
              <a:pathLst>
                <a:path w="43978" h="50108" extrusionOk="0">
                  <a:moveTo>
                    <a:pt x="39612" y="1576"/>
                  </a:moveTo>
                  <a:cubicBezTo>
                    <a:pt x="28293" y="-7885"/>
                    <a:pt x="-16896" y="27573"/>
                    <a:pt x="6749" y="46101"/>
                  </a:cubicBezTo>
                  <a:cubicBezTo>
                    <a:pt x="30390" y="64633"/>
                    <a:pt x="53942" y="13550"/>
                    <a:pt x="39612" y="1576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371976" y="1753532"/>
              <a:ext cx="43489" cy="60987"/>
            </a:xfrm>
            <a:custGeom>
              <a:avLst/>
              <a:gdLst/>
              <a:ahLst/>
              <a:cxnLst/>
              <a:rect l="l" t="t" r="r" b="b"/>
              <a:pathLst>
                <a:path w="43489" h="60987" extrusionOk="0">
                  <a:moveTo>
                    <a:pt x="38569" y="622"/>
                  </a:moveTo>
                  <a:cubicBezTo>
                    <a:pt x="30614" y="-2163"/>
                    <a:pt x="24052" y="4852"/>
                    <a:pt x="17231" y="12831"/>
                  </a:cubicBezTo>
                  <a:cubicBezTo>
                    <a:pt x="10422" y="20802"/>
                    <a:pt x="3346" y="29724"/>
                    <a:pt x="630" y="38593"/>
                  </a:cubicBezTo>
                  <a:cubicBezTo>
                    <a:pt x="-4127" y="54118"/>
                    <a:pt x="19182" y="70683"/>
                    <a:pt x="33087" y="54065"/>
                  </a:cubicBezTo>
                  <a:cubicBezTo>
                    <a:pt x="37152" y="49207"/>
                    <a:pt x="39933" y="36075"/>
                    <a:pt x="41921" y="23907"/>
                  </a:cubicBezTo>
                  <a:cubicBezTo>
                    <a:pt x="43690" y="13090"/>
                    <a:pt x="45369" y="3002"/>
                    <a:pt x="38569" y="622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304998" y="1850437"/>
              <a:ext cx="40009" cy="56103"/>
            </a:xfrm>
            <a:custGeom>
              <a:avLst/>
              <a:gdLst/>
              <a:ahLst/>
              <a:cxnLst/>
              <a:rect l="l" t="t" r="r" b="b"/>
              <a:pathLst>
                <a:path w="40009" h="56103" extrusionOk="0">
                  <a:moveTo>
                    <a:pt x="35481" y="572"/>
                  </a:moveTo>
                  <a:cubicBezTo>
                    <a:pt x="28166" y="-1991"/>
                    <a:pt x="22131" y="4466"/>
                    <a:pt x="15856" y="11805"/>
                  </a:cubicBezTo>
                  <a:cubicBezTo>
                    <a:pt x="9589" y="19137"/>
                    <a:pt x="3080" y="27346"/>
                    <a:pt x="578" y="35503"/>
                  </a:cubicBezTo>
                  <a:cubicBezTo>
                    <a:pt x="-3794" y="49785"/>
                    <a:pt x="17649" y="65022"/>
                    <a:pt x="30441" y="49736"/>
                  </a:cubicBezTo>
                  <a:cubicBezTo>
                    <a:pt x="34178" y="45267"/>
                    <a:pt x="36740" y="33188"/>
                    <a:pt x="38566" y="21990"/>
                  </a:cubicBezTo>
                  <a:cubicBezTo>
                    <a:pt x="40193" y="12040"/>
                    <a:pt x="41740" y="2766"/>
                    <a:pt x="35481" y="572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92710" y="1762858"/>
              <a:ext cx="41690" cy="47738"/>
            </a:xfrm>
            <a:custGeom>
              <a:avLst/>
              <a:gdLst/>
              <a:ahLst/>
              <a:cxnLst/>
              <a:rect l="l" t="t" r="r" b="b"/>
              <a:pathLst>
                <a:path w="41690" h="47738" extrusionOk="0">
                  <a:moveTo>
                    <a:pt x="39037" y="1448"/>
                  </a:moveTo>
                  <a:cubicBezTo>
                    <a:pt x="33107" y="-2406"/>
                    <a:pt x="26545" y="2083"/>
                    <a:pt x="19598" y="7313"/>
                  </a:cubicBezTo>
                  <a:cubicBezTo>
                    <a:pt x="12660" y="12540"/>
                    <a:pt x="5341" y="18498"/>
                    <a:pt x="1552" y="25267"/>
                  </a:cubicBezTo>
                  <a:cubicBezTo>
                    <a:pt x="-5075" y="37112"/>
                    <a:pt x="10802" y="55316"/>
                    <a:pt x="25019" y="44366"/>
                  </a:cubicBezTo>
                  <a:cubicBezTo>
                    <a:pt x="29176" y="41164"/>
                    <a:pt x="33783" y="30898"/>
                    <a:pt x="37572" y="21271"/>
                  </a:cubicBezTo>
                  <a:cubicBezTo>
                    <a:pt x="40940" y="12714"/>
                    <a:pt x="44110" y="4743"/>
                    <a:pt x="39037" y="1448"/>
                  </a:cubicBezTo>
                  <a:close/>
                </a:path>
              </a:pathLst>
            </a:custGeom>
            <a:solidFill>
              <a:srgbClr val="FFB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-82300" y="5565878"/>
            <a:ext cx="1737587" cy="1498379"/>
          </a:xfrm>
          <a:custGeom>
            <a:avLst/>
            <a:gdLst/>
            <a:ahLst/>
            <a:cxnLst/>
            <a:rect l="l" t="t" r="r" b="b"/>
            <a:pathLst>
              <a:path w="468668" h="404148" extrusionOk="0">
                <a:moveTo>
                  <a:pt x="343112" y="156"/>
                </a:moveTo>
                <a:cubicBezTo>
                  <a:pt x="319094" y="-1160"/>
                  <a:pt x="294652" y="6050"/>
                  <a:pt x="272395" y="14579"/>
                </a:cubicBezTo>
                <a:cubicBezTo>
                  <a:pt x="260213" y="19247"/>
                  <a:pt x="248251" y="24444"/>
                  <a:pt x="236342" y="29760"/>
                </a:cubicBezTo>
                <a:cubicBezTo>
                  <a:pt x="204331" y="44046"/>
                  <a:pt x="172068" y="59704"/>
                  <a:pt x="137542" y="66950"/>
                </a:cubicBezTo>
                <a:cubicBezTo>
                  <a:pt x="115187" y="71642"/>
                  <a:pt x="91755" y="72188"/>
                  <a:pt x="70242" y="63663"/>
                </a:cubicBezTo>
                <a:cubicBezTo>
                  <a:pt x="61866" y="60343"/>
                  <a:pt x="54263" y="55745"/>
                  <a:pt x="46965" y="50506"/>
                </a:cubicBezTo>
                <a:cubicBezTo>
                  <a:pt x="33656" y="40957"/>
                  <a:pt x="15146" y="43900"/>
                  <a:pt x="5598" y="57210"/>
                </a:cubicBezTo>
                <a:cubicBezTo>
                  <a:pt x="-3950" y="70520"/>
                  <a:pt x="-1006" y="89154"/>
                  <a:pt x="12303" y="98703"/>
                </a:cubicBezTo>
                <a:cubicBezTo>
                  <a:pt x="23539" y="106759"/>
                  <a:pt x="35487" y="113693"/>
                  <a:pt x="48357" y="118819"/>
                </a:cubicBezTo>
                <a:cubicBezTo>
                  <a:pt x="109757" y="143253"/>
                  <a:pt x="173562" y="122227"/>
                  <a:pt x="231281" y="97436"/>
                </a:cubicBezTo>
                <a:cubicBezTo>
                  <a:pt x="257586" y="86142"/>
                  <a:pt x="283653" y="73038"/>
                  <a:pt x="311233" y="65051"/>
                </a:cubicBezTo>
                <a:cubicBezTo>
                  <a:pt x="322442" y="61809"/>
                  <a:pt x="338242" y="57858"/>
                  <a:pt x="349690" y="63157"/>
                </a:cubicBezTo>
                <a:cubicBezTo>
                  <a:pt x="365708" y="70573"/>
                  <a:pt x="372234" y="92404"/>
                  <a:pt x="375877" y="108063"/>
                </a:cubicBezTo>
                <a:cubicBezTo>
                  <a:pt x="376820" y="112135"/>
                  <a:pt x="377699" y="116345"/>
                  <a:pt x="378407" y="120462"/>
                </a:cubicBezTo>
                <a:cubicBezTo>
                  <a:pt x="379201" y="125113"/>
                  <a:pt x="379719" y="129437"/>
                  <a:pt x="380302" y="134124"/>
                </a:cubicBezTo>
                <a:cubicBezTo>
                  <a:pt x="380877" y="138735"/>
                  <a:pt x="381537" y="144054"/>
                  <a:pt x="381949" y="148674"/>
                </a:cubicBezTo>
                <a:cubicBezTo>
                  <a:pt x="386038" y="194603"/>
                  <a:pt x="384775" y="240938"/>
                  <a:pt x="387767" y="286941"/>
                </a:cubicBezTo>
                <a:cubicBezTo>
                  <a:pt x="389969" y="320763"/>
                  <a:pt x="394778" y="354776"/>
                  <a:pt x="408894" y="385865"/>
                </a:cubicBezTo>
                <a:cubicBezTo>
                  <a:pt x="416083" y="401600"/>
                  <a:pt x="434652" y="408490"/>
                  <a:pt x="450387" y="401301"/>
                </a:cubicBezTo>
                <a:cubicBezTo>
                  <a:pt x="466122" y="394107"/>
                  <a:pt x="473012" y="375542"/>
                  <a:pt x="465819" y="359807"/>
                </a:cubicBezTo>
                <a:cubicBezTo>
                  <a:pt x="452091" y="330029"/>
                  <a:pt x="450513" y="295005"/>
                  <a:pt x="448994" y="262652"/>
                </a:cubicBezTo>
                <a:cubicBezTo>
                  <a:pt x="447460" y="229887"/>
                  <a:pt x="447266" y="197097"/>
                  <a:pt x="445201" y="164360"/>
                </a:cubicBezTo>
                <a:cubicBezTo>
                  <a:pt x="443878" y="143391"/>
                  <a:pt x="441991" y="122462"/>
                  <a:pt x="437737" y="101865"/>
                </a:cubicBezTo>
                <a:cubicBezTo>
                  <a:pt x="429248" y="60785"/>
                  <a:pt x="409671" y="18769"/>
                  <a:pt x="366894" y="4584"/>
                </a:cubicBezTo>
                <a:cubicBezTo>
                  <a:pt x="359073" y="1994"/>
                  <a:pt x="351115" y="597"/>
                  <a:pt x="343112" y="1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11303557" y="2250061"/>
            <a:ext cx="958479" cy="1863529"/>
          </a:xfrm>
          <a:custGeom>
            <a:avLst/>
            <a:gdLst/>
            <a:ahLst/>
            <a:cxnLst/>
            <a:rect l="l" t="t" r="r" b="b"/>
            <a:pathLst>
              <a:path w="352382" h="685121" extrusionOk="0">
                <a:moveTo>
                  <a:pt x="108205" y="54971"/>
                </a:moveTo>
                <a:cubicBezTo>
                  <a:pt x="64295" y="123514"/>
                  <a:pt x="80378" y="228381"/>
                  <a:pt x="80378" y="228381"/>
                </a:cubicBezTo>
                <a:cubicBezTo>
                  <a:pt x="80378" y="228381"/>
                  <a:pt x="12981" y="256382"/>
                  <a:pt x="1796" y="334806"/>
                </a:cubicBezTo>
                <a:cubicBezTo>
                  <a:pt x="-16453" y="462787"/>
                  <a:pt x="110407" y="500528"/>
                  <a:pt x="110407" y="500528"/>
                </a:cubicBezTo>
                <a:cubicBezTo>
                  <a:pt x="93219" y="522898"/>
                  <a:pt x="68072" y="629874"/>
                  <a:pt x="174699" y="672177"/>
                </a:cubicBezTo>
                <a:cubicBezTo>
                  <a:pt x="215010" y="688167"/>
                  <a:pt x="266321" y="687276"/>
                  <a:pt x="307069" y="680560"/>
                </a:cubicBezTo>
                <a:cubicBezTo>
                  <a:pt x="354703" y="672711"/>
                  <a:pt x="352363" y="644216"/>
                  <a:pt x="352363" y="644216"/>
                </a:cubicBezTo>
                <a:cubicBezTo>
                  <a:pt x="352363" y="644216"/>
                  <a:pt x="352797" y="611819"/>
                  <a:pt x="307433" y="619920"/>
                </a:cubicBezTo>
                <a:cubicBezTo>
                  <a:pt x="261762" y="628081"/>
                  <a:pt x="203457" y="651369"/>
                  <a:pt x="157139" y="600561"/>
                </a:cubicBezTo>
                <a:cubicBezTo>
                  <a:pt x="127664" y="568233"/>
                  <a:pt x="125806" y="534694"/>
                  <a:pt x="149018" y="506325"/>
                </a:cubicBezTo>
                <a:cubicBezTo>
                  <a:pt x="160664" y="495553"/>
                  <a:pt x="196417" y="498682"/>
                  <a:pt x="211691" y="494334"/>
                </a:cubicBezTo>
                <a:cubicBezTo>
                  <a:pt x="226094" y="490234"/>
                  <a:pt x="219455" y="465803"/>
                  <a:pt x="208635" y="466066"/>
                </a:cubicBezTo>
                <a:cubicBezTo>
                  <a:pt x="184824" y="466653"/>
                  <a:pt x="149864" y="467240"/>
                  <a:pt x="123523" y="489914"/>
                </a:cubicBezTo>
                <a:cubicBezTo>
                  <a:pt x="116086" y="488938"/>
                  <a:pt x="12463" y="456282"/>
                  <a:pt x="16171" y="359674"/>
                </a:cubicBezTo>
                <a:cubicBezTo>
                  <a:pt x="19300" y="278011"/>
                  <a:pt x="94656" y="258964"/>
                  <a:pt x="94656" y="258964"/>
                </a:cubicBezTo>
                <a:cubicBezTo>
                  <a:pt x="94656" y="258964"/>
                  <a:pt x="124077" y="408781"/>
                  <a:pt x="206440" y="406786"/>
                </a:cubicBezTo>
                <a:cubicBezTo>
                  <a:pt x="245254" y="405843"/>
                  <a:pt x="273534" y="364058"/>
                  <a:pt x="269612" y="333361"/>
                </a:cubicBezTo>
                <a:cubicBezTo>
                  <a:pt x="254087" y="211828"/>
                  <a:pt x="131651" y="215856"/>
                  <a:pt x="131651" y="215856"/>
                </a:cubicBezTo>
                <a:cubicBezTo>
                  <a:pt x="131651" y="215856"/>
                  <a:pt x="106565" y="138508"/>
                  <a:pt x="160187" y="70779"/>
                </a:cubicBezTo>
                <a:cubicBezTo>
                  <a:pt x="207675" y="10794"/>
                  <a:pt x="275368" y="53939"/>
                  <a:pt x="304203" y="83822"/>
                </a:cubicBezTo>
                <a:cubicBezTo>
                  <a:pt x="322116" y="102387"/>
                  <a:pt x="357217" y="93493"/>
                  <a:pt x="335414" y="53603"/>
                </a:cubicBezTo>
                <a:cubicBezTo>
                  <a:pt x="309684" y="6531"/>
                  <a:pt x="168651" y="-39378"/>
                  <a:pt x="108205" y="54971"/>
                </a:cubicBezTo>
                <a:close/>
                <a:moveTo>
                  <a:pt x="197304" y="291463"/>
                </a:moveTo>
                <a:cubicBezTo>
                  <a:pt x="213071" y="307291"/>
                  <a:pt x="230268" y="338210"/>
                  <a:pt x="208570" y="351776"/>
                </a:cubicBezTo>
                <a:cubicBezTo>
                  <a:pt x="195640" y="359860"/>
                  <a:pt x="170169" y="329539"/>
                  <a:pt x="162794" y="308432"/>
                </a:cubicBezTo>
                <a:cubicBezTo>
                  <a:pt x="156110" y="289309"/>
                  <a:pt x="153766" y="282609"/>
                  <a:pt x="150265" y="262430"/>
                </a:cubicBezTo>
                <a:cubicBezTo>
                  <a:pt x="150479" y="262417"/>
                  <a:pt x="174671" y="268753"/>
                  <a:pt x="197304" y="29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6017529" y="6091905"/>
            <a:ext cx="3032891" cy="850680"/>
          </a:xfrm>
          <a:custGeom>
            <a:avLst/>
            <a:gdLst/>
            <a:ahLst/>
            <a:cxnLst/>
            <a:rect l="l" t="t" r="r" b="b"/>
            <a:pathLst>
              <a:path w="832640" h="233543" extrusionOk="0">
                <a:moveTo>
                  <a:pt x="384" y="220624"/>
                </a:moveTo>
                <a:cubicBezTo>
                  <a:pt x="-9373" y="202650"/>
                  <a:pt x="169595" y="17136"/>
                  <a:pt x="238495" y="9534"/>
                </a:cubicBezTo>
                <a:cubicBezTo>
                  <a:pt x="307434" y="1932"/>
                  <a:pt x="315206" y="51752"/>
                  <a:pt x="370544" y="59630"/>
                </a:cubicBezTo>
                <a:cubicBezTo>
                  <a:pt x="425922" y="67503"/>
                  <a:pt x="531903" y="-18600"/>
                  <a:pt x="596308" y="3701"/>
                </a:cubicBezTo>
                <a:cubicBezTo>
                  <a:pt x="660714" y="26002"/>
                  <a:pt x="865104" y="209350"/>
                  <a:pt x="828225" y="231533"/>
                </a:cubicBezTo>
                <a:cubicBezTo>
                  <a:pt x="791347" y="253717"/>
                  <a:pt x="662616" y="85040"/>
                  <a:pt x="585419" y="80724"/>
                </a:cubicBezTo>
                <a:cubicBezTo>
                  <a:pt x="500772" y="75992"/>
                  <a:pt x="417786" y="147952"/>
                  <a:pt x="332087" y="128152"/>
                </a:cubicBezTo>
                <a:cubicBezTo>
                  <a:pt x="289217" y="118251"/>
                  <a:pt x="273106" y="41134"/>
                  <a:pt x="212020" y="82619"/>
                </a:cubicBezTo>
                <a:cubicBezTo>
                  <a:pt x="159920" y="117995"/>
                  <a:pt x="10059" y="238452"/>
                  <a:pt x="384" y="220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415600" y="3990104"/>
            <a:ext cx="11360700" cy="210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/>
          <p:nvPr/>
        </p:nvSpPr>
        <p:spPr>
          <a:xfrm>
            <a:off x="1345840" y="357619"/>
            <a:ext cx="6834724" cy="6013473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9268724" y="1794256"/>
            <a:ext cx="2577500" cy="4517538"/>
            <a:chOff x="3290668" y="1538616"/>
            <a:chExt cx="473092" cy="829180"/>
          </a:xfrm>
        </p:grpSpPr>
        <p:sp>
          <p:nvSpPr>
            <p:cNvPr id="103" name="Google Shape;103;p4"/>
            <p:cNvSpPr/>
            <p:nvPr/>
          </p:nvSpPr>
          <p:spPr>
            <a:xfrm>
              <a:off x="3394142" y="1788352"/>
              <a:ext cx="152683" cy="579444"/>
            </a:xfrm>
            <a:custGeom>
              <a:avLst/>
              <a:gdLst/>
              <a:ahLst/>
              <a:cxnLst/>
              <a:rect l="l" t="t" r="r" b="b"/>
              <a:pathLst>
                <a:path w="152683" h="579444" extrusionOk="0">
                  <a:moveTo>
                    <a:pt x="134333" y="0"/>
                  </a:moveTo>
                  <a:lnTo>
                    <a:pt x="152683" y="4287"/>
                  </a:lnTo>
                  <a:lnTo>
                    <a:pt x="18350" y="579445"/>
                  </a:lnTo>
                  <a:lnTo>
                    <a:pt x="0" y="575162"/>
                  </a:lnTo>
                  <a:lnTo>
                    <a:pt x="1343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435661" y="1819166"/>
              <a:ext cx="136240" cy="199976"/>
            </a:xfrm>
            <a:custGeom>
              <a:avLst/>
              <a:gdLst/>
              <a:ahLst/>
              <a:cxnLst/>
              <a:rect l="l" t="t" r="r" b="b"/>
              <a:pathLst>
                <a:path w="136240" h="199976" extrusionOk="0">
                  <a:moveTo>
                    <a:pt x="127498" y="0"/>
                  </a:moveTo>
                  <a:cubicBezTo>
                    <a:pt x="127498" y="0"/>
                    <a:pt x="35804" y="27531"/>
                    <a:pt x="12831" y="68612"/>
                  </a:cubicBezTo>
                  <a:cubicBezTo>
                    <a:pt x="1140" y="89512"/>
                    <a:pt x="25339" y="113372"/>
                    <a:pt x="16235" y="131888"/>
                  </a:cubicBezTo>
                  <a:cubicBezTo>
                    <a:pt x="4734" y="155274"/>
                    <a:pt x="-28562" y="230565"/>
                    <a:pt x="55534" y="186291"/>
                  </a:cubicBezTo>
                  <a:cubicBezTo>
                    <a:pt x="173221" y="124330"/>
                    <a:pt x="127498" y="0"/>
                    <a:pt x="127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324799" y="1796001"/>
              <a:ext cx="215904" cy="128284"/>
            </a:xfrm>
            <a:custGeom>
              <a:avLst/>
              <a:gdLst/>
              <a:ahLst/>
              <a:cxnLst/>
              <a:rect l="l" t="t" r="r" b="b"/>
              <a:pathLst>
                <a:path w="215904" h="128284" extrusionOk="0">
                  <a:moveTo>
                    <a:pt x="215905" y="19339"/>
                  </a:moveTo>
                  <a:cubicBezTo>
                    <a:pt x="215905" y="19339"/>
                    <a:pt x="125858" y="-13183"/>
                    <a:pt x="82932" y="6122"/>
                  </a:cubicBezTo>
                  <a:cubicBezTo>
                    <a:pt x="61092" y="15943"/>
                    <a:pt x="66310" y="49522"/>
                    <a:pt x="47969" y="58966"/>
                  </a:cubicBezTo>
                  <a:cubicBezTo>
                    <a:pt x="24797" y="70896"/>
                    <a:pt x="-46806" y="111527"/>
                    <a:pt x="47110" y="126076"/>
                  </a:cubicBezTo>
                  <a:cubicBezTo>
                    <a:pt x="178545" y="146434"/>
                    <a:pt x="215905" y="19339"/>
                    <a:pt x="215905" y="19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326308" y="1686045"/>
              <a:ext cx="205477" cy="129825"/>
            </a:xfrm>
            <a:custGeom>
              <a:avLst/>
              <a:gdLst/>
              <a:ahLst/>
              <a:cxnLst/>
              <a:rect l="l" t="t" r="r" b="b"/>
              <a:pathLst>
                <a:path w="205477" h="129825" extrusionOk="0">
                  <a:moveTo>
                    <a:pt x="205478" y="118018"/>
                  </a:moveTo>
                  <a:cubicBezTo>
                    <a:pt x="205478" y="118018"/>
                    <a:pt x="173287" y="27854"/>
                    <a:pt x="131085" y="7014"/>
                  </a:cubicBezTo>
                  <a:cubicBezTo>
                    <a:pt x="109614" y="-3592"/>
                    <a:pt x="87026" y="21798"/>
                    <a:pt x="68068" y="13653"/>
                  </a:cubicBezTo>
                  <a:cubicBezTo>
                    <a:pt x="44124" y="3367"/>
                    <a:pt x="-32775" y="-26031"/>
                    <a:pt x="15746" y="55685"/>
                  </a:cubicBezTo>
                  <a:cubicBezTo>
                    <a:pt x="83649" y="170044"/>
                    <a:pt x="205478" y="118018"/>
                    <a:pt x="205478" y="1180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421303" y="1574504"/>
              <a:ext cx="129777" cy="213151"/>
            </a:xfrm>
            <a:custGeom>
              <a:avLst/>
              <a:gdLst/>
              <a:ahLst/>
              <a:cxnLst/>
              <a:rect l="l" t="t" r="r" b="b"/>
              <a:pathLst>
                <a:path w="129777" h="213151" extrusionOk="0">
                  <a:moveTo>
                    <a:pt x="113507" y="213152"/>
                  </a:moveTo>
                  <a:cubicBezTo>
                    <a:pt x="113507" y="213152"/>
                    <a:pt x="143119" y="122105"/>
                    <a:pt x="122445" y="79823"/>
                  </a:cubicBezTo>
                  <a:cubicBezTo>
                    <a:pt x="111928" y="58307"/>
                    <a:pt x="78531" y="64606"/>
                    <a:pt x="68500" y="46575"/>
                  </a:cubicBezTo>
                  <a:cubicBezTo>
                    <a:pt x="55833" y="23801"/>
                    <a:pt x="12919" y="-46459"/>
                    <a:pt x="1402" y="47879"/>
                  </a:cubicBezTo>
                  <a:cubicBezTo>
                    <a:pt x="-14721" y="179896"/>
                    <a:pt x="113507" y="213152"/>
                    <a:pt x="113507" y="21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517531" y="1577955"/>
              <a:ext cx="136714" cy="199559"/>
            </a:xfrm>
            <a:custGeom>
              <a:avLst/>
              <a:gdLst/>
              <a:ahLst/>
              <a:cxnLst/>
              <a:rect l="l" t="t" r="r" b="b"/>
              <a:pathLst>
                <a:path w="136714" h="199559" extrusionOk="0">
                  <a:moveTo>
                    <a:pt x="8535" y="199560"/>
                  </a:moveTo>
                  <a:cubicBezTo>
                    <a:pt x="8535" y="199560"/>
                    <a:pt x="100331" y="172373"/>
                    <a:pt x="123457" y="131377"/>
                  </a:cubicBezTo>
                  <a:cubicBezTo>
                    <a:pt x="135225" y="110521"/>
                    <a:pt x="111115" y="86569"/>
                    <a:pt x="120288" y="68089"/>
                  </a:cubicBezTo>
                  <a:cubicBezTo>
                    <a:pt x="131877" y="44743"/>
                    <a:pt x="165453" y="-30422"/>
                    <a:pt x="81195" y="13536"/>
                  </a:cubicBezTo>
                  <a:cubicBezTo>
                    <a:pt x="-36723" y="75060"/>
                    <a:pt x="8535" y="199560"/>
                    <a:pt x="8535" y="199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3543291" y="1677119"/>
              <a:ext cx="216901" cy="127765"/>
            </a:xfrm>
            <a:custGeom>
              <a:avLst/>
              <a:gdLst/>
              <a:ahLst/>
              <a:cxnLst/>
              <a:rect l="l" t="t" r="r" b="b"/>
              <a:pathLst>
                <a:path w="216901" h="127765" extrusionOk="0">
                  <a:moveTo>
                    <a:pt x="0" y="107214"/>
                  </a:moveTo>
                  <a:cubicBezTo>
                    <a:pt x="0" y="107214"/>
                    <a:pt x="89638" y="140841"/>
                    <a:pt x="132799" y="122066"/>
                  </a:cubicBezTo>
                  <a:cubicBezTo>
                    <a:pt x="154760" y="112512"/>
                    <a:pt x="149955" y="78873"/>
                    <a:pt x="168414" y="69655"/>
                  </a:cubicBezTo>
                  <a:cubicBezTo>
                    <a:pt x="191727" y="58009"/>
                    <a:pt x="263824" y="18260"/>
                    <a:pt x="170094" y="2561"/>
                  </a:cubicBezTo>
                  <a:cubicBezTo>
                    <a:pt x="38919" y="-19412"/>
                    <a:pt x="0" y="107214"/>
                    <a:pt x="0" y="107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558075" y="1782931"/>
              <a:ext cx="205685" cy="129579"/>
            </a:xfrm>
            <a:custGeom>
              <a:avLst/>
              <a:gdLst/>
              <a:ahLst/>
              <a:cxnLst/>
              <a:rect l="l" t="t" r="r" b="b"/>
              <a:pathLst>
                <a:path w="205685" h="129579" extrusionOk="0">
                  <a:moveTo>
                    <a:pt x="0" y="11938"/>
                  </a:moveTo>
                  <a:cubicBezTo>
                    <a:pt x="0" y="11938"/>
                    <a:pt x="32373" y="102037"/>
                    <a:pt x="74615" y="122792"/>
                  </a:cubicBezTo>
                  <a:cubicBezTo>
                    <a:pt x="96111" y="133353"/>
                    <a:pt x="118647" y="107919"/>
                    <a:pt x="137620" y="116023"/>
                  </a:cubicBezTo>
                  <a:cubicBezTo>
                    <a:pt x="161585" y="126265"/>
                    <a:pt x="238544" y="155509"/>
                    <a:pt x="189857" y="73887"/>
                  </a:cubicBezTo>
                  <a:cubicBezTo>
                    <a:pt x="121723" y="-40335"/>
                    <a:pt x="0" y="11938"/>
                    <a:pt x="0" y="119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531867" y="1803990"/>
              <a:ext cx="130969" cy="211078"/>
            </a:xfrm>
            <a:custGeom>
              <a:avLst/>
              <a:gdLst/>
              <a:ahLst/>
              <a:cxnLst/>
              <a:rect l="l" t="t" r="r" b="b"/>
              <a:pathLst>
                <a:path w="130969" h="211078" extrusionOk="0">
                  <a:moveTo>
                    <a:pt x="14189" y="0"/>
                  </a:moveTo>
                  <a:cubicBezTo>
                    <a:pt x="14189" y="0"/>
                    <a:pt x="-13339" y="91694"/>
                    <a:pt x="8291" y="133499"/>
                  </a:cubicBezTo>
                  <a:cubicBezTo>
                    <a:pt x="19297" y="154768"/>
                    <a:pt x="52541" y="147712"/>
                    <a:pt x="62977" y="165508"/>
                  </a:cubicBezTo>
                  <a:cubicBezTo>
                    <a:pt x="76161" y="187991"/>
                    <a:pt x="120662" y="257254"/>
                    <a:pt x="130034" y="162678"/>
                  </a:cubicBezTo>
                  <a:cubicBezTo>
                    <a:pt x="143142" y="30325"/>
                    <a:pt x="14189" y="0"/>
                    <a:pt x="14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555678" y="1682279"/>
              <a:ext cx="143534" cy="82408"/>
            </a:xfrm>
            <a:custGeom>
              <a:avLst/>
              <a:gdLst/>
              <a:ahLst/>
              <a:cxnLst/>
              <a:rect l="l" t="t" r="r" b="b"/>
              <a:pathLst>
                <a:path w="143534" h="82408" extrusionOk="0">
                  <a:moveTo>
                    <a:pt x="143534" y="3073"/>
                  </a:moveTo>
                  <a:cubicBezTo>
                    <a:pt x="143526" y="1384"/>
                    <a:pt x="142122" y="-8"/>
                    <a:pt x="140429" y="0"/>
                  </a:cubicBezTo>
                  <a:cubicBezTo>
                    <a:pt x="139976" y="4"/>
                    <a:pt x="139171" y="-8"/>
                    <a:pt x="137976" y="32"/>
                  </a:cubicBezTo>
                  <a:cubicBezTo>
                    <a:pt x="136001" y="105"/>
                    <a:pt x="133783" y="247"/>
                    <a:pt x="131281" y="433"/>
                  </a:cubicBezTo>
                  <a:cubicBezTo>
                    <a:pt x="124156" y="959"/>
                    <a:pt x="116408" y="1846"/>
                    <a:pt x="108478" y="3247"/>
                  </a:cubicBezTo>
                  <a:cubicBezTo>
                    <a:pt x="90079" y="6493"/>
                    <a:pt x="73121" y="11841"/>
                    <a:pt x="58920" y="19726"/>
                  </a:cubicBezTo>
                  <a:cubicBezTo>
                    <a:pt x="57589" y="20467"/>
                    <a:pt x="56305" y="21240"/>
                    <a:pt x="54986" y="22050"/>
                  </a:cubicBezTo>
                  <a:cubicBezTo>
                    <a:pt x="39684" y="31385"/>
                    <a:pt x="25714" y="44631"/>
                    <a:pt x="13395" y="59860"/>
                  </a:cubicBezTo>
                  <a:cubicBezTo>
                    <a:pt x="9796" y="64313"/>
                    <a:pt x="6598" y="68672"/>
                    <a:pt x="3858" y="72656"/>
                  </a:cubicBezTo>
                  <a:cubicBezTo>
                    <a:pt x="2894" y="74052"/>
                    <a:pt x="611" y="77445"/>
                    <a:pt x="453" y="77700"/>
                  </a:cubicBezTo>
                  <a:cubicBezTo>
                    <a:pt x="-425" y="79145"/>
                    <a:pt x="8" y="81076"/>
                    <a:pt x="1449" y="81954"/>
                  </a:cubicBezTo>
                  <a:cubicBezTo>
                    <a:pt x="2894" y="82833"/>
                    <a:pt x="4825" y="82404"/>
                    <a:pt x="5704" y="80958"/>
                  </a:cubicBezTo>
                  <a:cubicBezTo>
                    <a:pt x="5833" y="80744"/>
                    <a:pt x="7975" y="77404"/>
                    <a:pt x="8902" y="76060"/>
                  </a:cubicBezTo>
                  <a:cubicBezTo>
                    <a:pt x="11557" y="72202"/>
                    <a:pt x="14674" y="68085"/>
                    <a:pt x="18176" y="63762"/>
                  </a:cubicBezTo>
                  <a:cubicBezTo>
                    <a:pt x="30086" y="49035"/>
                    <a:pt x="43566" y="36146"/>
                    <a:pt x="58184" y="27224"/>
                  </a:cubicBezTo>
                  <a:cubicBezTo>
                    <a:pt x="59435" y="26459"/>
                    <a:pt x="60653" y="25750"/>
                    <a:pt x="61912" y="25050"/>
                  </a:cubicBezTo>
                  <a:cubicBezTo>
                    <a:pt x="75441" y="17537"/>
                    <a:pt x="91743" y="12460"/>
                    <a:pt x="109522" y="9327"/>
                  </a:cubicBezTo>
                  <a:cubicBezTo>
                    <a:pt x="117242" y="7963"/>
                    <a:pt x="124767" y="7003"/>
                    <a:pt x="131698" y="6493"/>
                  </a:cubicBezTo>
                  <a:cubicBezTo>
                    <a:pt x="134118" y="6315"/>
                    <a:pt x="136284" y="6311"/>
                    <a:pt x="138183" y="6242"/>
                  </a:cubicBezTo>
                  <a:cubicBezTo>
                    <a:pt x="139316" y="6198"/>
                    <a:pt x="140069" y="6177"/>
                    <a:pt x="140462" y="6177"/>
                  </a:cubicBezTo>
                  <a:cubicBezTo>
                    <a:pt x="142154" y="6165"/>
                    <a:pt x="143547" y="4761"/>
                    <a:pt x="143534" y="307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" name="Google Shape;113;p4"/>
            <p:cNvGrpSpPr/>
            <p:nvPr/>
          </p:nvGrpSpPr>
          <p:grpSpPr>
            <a:xfrm>
              <a:off x="3290668" y="1538616"/>
              <a:ext cx="378700" cy="525092"/>
              <a:chOff x="3290668" y="1538616"/>
              <a:chExt cx="378700" cy="525092"/>
            </a:xfrm>
          </p:grpSpPr>
          <p:sp>
            <p:nvSpPr>
              <p:cNvPr id="114" name="Google Shape;114;p4"/>
              <p:cNvSpPr/>
              <p:nvPr/>
            </p:nvSpPr>
            <p:spPr>
              <a:xfrm>
                <a:off x="3290668" y="1912836"/>
                <a:ext cx="26427" cy="51222"/>
              </a:xfrm>
              <a:custGeom>
                <a:avLst/>
                <a:gdLst/>
                <a:ahLst/>
                <a:cxnLst/>
                <a:rect l="l" t="t" r="r" b="b"/>
                <a:pathLst>
                  <a:path w="26427" h="51222" extrusionOk="0">
                    <a:moveTo>
                      <a:pt x="2563" y="33"/>
                    </a:moveTo>
                    <a:cubicBezTo>
                      <a:pt x="891" y="275"/>
                      <a:pt x="-206" y="1777"/>
                      <a:pt x="33" y="3449"/>
                    </a:cubicBezTo>
                    <a:cubicBezTo>
                      <a:pt x="85" y="3809"/>
                      <a:pt x="126" y="4457"/>
                      <a:pt x="283" y="5348"/>
                    </a:cubicBezTo>
                    <a:cubicBezTo>
                      <a:pt x="551" y="6813"/>
                      <a:pt x="895" y="8526"/>
                      <a:pt x="1295" y="10278"/>
                    </a:cubicBezTo>
                    <a:cubicBezTo>
                      <a:pt x="2445" y="15298"/>
                      <a:pt x="3979" y="20245"/>
                      <a:pt x="5850" y="24953"/>
                    </a:cubicBezTo>
                    <a:cubicBezTo>
                      <a:pt x="6267" y="26001"/>
                      <a:pt x="6667" y="26997"/>
                      <a:pt x="7117" y="27989"/>
                    </a:cubicBezTo>
                    <a:cubicBezTo>
                      <a:pt x="8501" y="31070"/>
                      <a:pt x="10128" y="34312"/>
                      <a:pt x="12051" y="37478"/>
                    </a:cubicBezTo>
                    <a:cubicBezTo>
                      <a:pt x="13991" y="40676"/>
                      <a:pt x="16051" y="43651"/>
                      <a:pt x="18124" y="46461"/>
                    </a:cubicBezTo>
                    <a:cubicBezTo>
                      <a:pt x="18848" y="47444"/>
                      <a:pt x="20880" y="49946"/>
                      <a:pt x="21030" y="50128"/>
                    </a:cubicBezTo>
                    <a:cubicBezTo>
                      <a:pt x="22111" y="51432"/>
                      <a:pt x="24034" y="51585"/>
                      <a:pt x="25333" y="50509"/>
                    </a:cubicBezTo>
                    <a:cubicBezTo>
                      <a:pt x="26637" y="49432"/>
                      <a:pt x="26791" y="47509"/>
                      <a:pt x="25714" y="46205"/>
                    </a:cubicBezTo>
                    <a:cubicBezTo>
                      <a:pt x="25208" y="45598"/>
                      <a:pt x="24232" y="44513"/>
                      <a:pt x="23054" y="42918"/>
                    </a:cubicBezTo>
                    <a:cubicBezTo>
                      <a:pt x="21087" y="40251"/>
                      <a:pt x="19196" y="37344"/>
                      <a:pt x="17363" y="34316"/>
                    </a:cubicBezTo>
                    <a:cubicBezTo>
                      <a:pt x="15565" y="31349"/>
                      <a:pt x="13958" y="28422"/>
                      <a:pt x="12683" y="25588"/>
                    </a:cubicBezTo>
                    <a:cubicBezTo>
                      <a:pt x="12274" y="24678"/>
                      <a:pt x="11926" y="23641"/>
                      <a:pt x="11545" y="22678"/>
                    </a:cubicBezTo>
                    <a:cubicBezTo>
                      <a:pt x="9801" y="18290"/>
                      <a:pt x="8327" y="13622"/>
                      <a:pt x="7242" y="8890"/>
                    </a:cubicBezTo>
                    <a:cubicBezTo>
                      <a:pt x="6866" y="7230"/>
                      <a:pt x="6607" y="5712"/>
                      <a:pt x="6356" y="4336"/>
                    </a:cubicBezTo>
                    <a:cubicBezTo>
                      <a:pt x="6210" y="3518"/>
                      <a:pt x="6145" y="2854"/>
                      <a:pt x="6105" y="2563"/>
                    </a:cubicBezTo>
                    <a:cubicBezTo>
                      <a:pt x="5862" y="891"/>
                      <a:pt x="4234" y="-206"/>
                      <a:pt x="2563" y="33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3297649" y="1853652"/>
                <a:ext cx="32480" cy="109832"/>
              </a:xfrm>
              <a:custGeom>
                <a:avLst/>
                <a:gdLst/>
                <a:ahLst/>
                <a:cxnLst/>
                <a:rect l="l" t="t" r="r" b="b"/>
                <a:pathLst>
                  <a:path w="32480" h="109832" extrusionOk="0">
                    <a:moveTo>
                      <a:pt x="4058" y="12"/>
                    </a:moveTo>
                    <a:cubicBezTo>
                      <a:pt x="2374" y="-138"/>
                      <a:pt x="791" y="1113"/>
                      <a:pt x="641" y="2797"/>
                    </a:cubicBezTo>
                    <a:cubicBezTo>
                      <a:pt x="617" y="3064"/>
                      <a:pt x="467" y="6841"/>
                      <a:pt x="386" y="8363"/>
                    </a:cubicBezTo>
                    <a:cubicBezTo>
                      <a:pt x="-290" y="21091"/>
                      <a:pt x="-152" y="34798"/>
                      <a:pt x="1398" y="47833"/>
                    </a:cubicBezTo>
                    <a:cubicBezTo>
                      <a:pt x="2070" y="53459"/>
                      <a:pt x="2993" y="58827"/>
                      <a:pt x="4183" y="63645"/>
                    </a:cubicBezTo>
                    <a:cubicBezTo>
                      <a:pt x="6422" y="72692"/>
                      <a:pt x="9919" y="81375"/>
                      <a:pt x="14304" y="89577"/>
                    </a:cubicBezTo>
                    <a:cubicBezTo>
                      <a:pt x="17101" y="94811"/>
                      <a:pt x="20032" y="99479"/>
                      <a:pt x="23031" y="103620"/>
                    </a:cubicBezTo>
                    <a:cubicBezTo>
                      <a:pt x="24088" y="105073"/>
                      <a:pt x="25059" y="106316"/>
                      <a:pt x="25942" y="107413"/>
                    </a:cubicBezTo>
                    <a:cubicBezTo>
                      <a:pt x="26480" y="108085"/>
                      <a:pt x="26857" y="108550"/>
                      <a:pt x="27079" y="108806"/>
                    </a:cubicBezTo>
                    <a:cubicBezTo>
                      <a:pt x="28197" y="110073"/>
                      <a:pt x="30116" y="110178"/>
                      <a:pt x="31383" y="109061"/>
                    </a:cubicBezTo>
                    <a:cubicBezTo>
                      <a:pt x="32650" y="107943"/>
                      <a:pt x="32880" y="106024"/>
                      <a:pt x="31759" y="104757"/>
                    </a:cubicBezTo>
                    <a:cubicBezTo>
                      <a:pt x="31593" y="104571"/>
                      <a:pt x="31233" y="104219"/>
                      <a:pt x="30747" y="103620"/>
                    </a:cubicBezTo>
                    <a:cubicBezTo>
                      <a:pt x="29929" y="102604"/>
                      <a:pt x="28958" y="101446"/>
                      <a:pt x="27966" y="100078"/>
                    </a:cubicBezTo>
                    <a:cubicBezTo>
                      <a:pt x="25120" y="96151"/>
                      <a:pt x="22274" y="91641"/>
                      <a:pt x="19615" y="86666"/>
                    </a:cubicBezTo>
                    <a:cubicBezTo>
                      <a:pt x="15457" y="78890"/>
                      <a:pt x="12235" y="70652"/>
                      <a:pt x="10130" y="62127"/>
                    </a:cubicBezTo>
                    <a:cubicBezTo>
                      <a:pt x="9001" y="57568"/>
                      <a:pt x="8114" y="52589"/>
                      <a:pt x="7470" y="47197"/>
                    </a:cubicBezTo>
                    <a:cubicBezTo>
                      <a:pt x="5968" y="34571"/>
                      <a:pt x="5802" y="21022"/>
                      <a:pt x="6458" y="8614"/>
                    </a:cubicBezTo>
                    <a:cubicBezTo>
                      <a:pt x="6539" y="7137"/>
                      <a:pt x="6819" y="3538"/>
                      <a:pt x="6839" y="3303"/>
                    </a:cubicBezTo>
                    <a:cubicBezTo>
                      <a:pt x="6993" y="1619"/>
                      <a:pt x="5738" y="166"/>
                      <a:pt x="4058" y="12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3594494" y="1538616"/>
                <a:ext cx="33348" cy="22774"/>
              </a:xfrm>
              <a:custGeom>
                <a:avLst/>
                <a:gdLst/>
                <a:ahLst/>
                <a:cxnLst/>
                <a:rect l="l" t="t" r="r" b="b"/>
                <a:pathLst>
                  <a:path w="33348" h="22774" extrusionOk="0">
                    <a:moveTo>
                      <a:pt x="4114" y="181"/>
                    </a:moveTo>
                    <a:cubicBezTo>
                      <a:pt x="2532" y="-406"/>
                      <a:pt x="783" y="492"/>
                      <a:pt x="196" y="2079"/>
                    </a:cubicBezTo>
                    <a:cubicBezTo>
                      <a:pt x="-391" y="3662"/>
                      <a:pt x="382" y="5411"/>
                      <a:pt x="1965" y="5998"/>
                    </a:cubicBezTo>
                    <a:cubicBezTo>
                      <a:pt x="2669" y="6261"/>
                      <a:pt x="3880" y="6698"/>
                      <a:pt x="5507" y="7390"/>
                    </a:cubicBezTo>
                    <a:cubicBezTo>
                      <a:pt x="8223" y="8548"/>
                      <a:pt x="10960" y="9835"/>
                      <a:pt x="13478" y="11187"/>
                    </a:cubicBezTo>
                    <a:cubicBezTo>
                      <a:pt x="14571" y="11770"/>
                      <a:pt x="15550" y="12370"/>
                      <a:pt x="16514" y="12957"/>
                    </a:cubicBezTo>
                    <a:cubicBezTo>
                      <a:pt x="17562" y="13596"/>
                      <a:pt x="18627" y="14244"/>
                      <a:pt x="19676" y="14981"/>
                    </a:cubicBezTo>
                    <a:cubicBezTo>
                      <a:pt x="21833" y="16495"/>
                      <a:pt x="23882" y="18166"/>
                      <a:pt x="25748" y="19790"/>
                    </a:cubicBezTo>
                    <a:cubicBezTo>
                      <a:pt x="26861" y="20757"/>
                      <a:pt x="27739" y="21530"/>
                      <a:pt x="28152" y="21939"/>
                    </a:cubicBezTo>
                    <a:cubicBezTo>
                      <a:pt x="29355" y="23125"/>
                      <a:pt x="31265" y="23016"/>
                      <a:pt x="32451" y="21814"/>
                    </a:cubicBezTo>
                    <a:cubicBezTo>
                      <a:pt x="33641" y="20612"/>
                      <a:pt x="33654" y="18701"/>
                      <a:pt x="32451" y="17511"/>
                    </a:cubicBezTo>
                    <a:cubicBezTo>
                      <a:pt x="31953" y="17017"/>
                      <a:pt x="31014" y="16167"/>
                      <a:pt x="29796" y="15106"/>
                    </a:cubicBezTo>
                    <a:cubicBezTo>
                      <a:pt x="27780" y="13353"/>
                      <a:pt x="25561" y="11689"/>
                      <a:pt x="23218" y="10046"/>
                    </a:cubicBezTo>
                    <a:cubicBezTo>
                      <a:pt x="22068" y="9240"/>
                      <a:pt x="20963" y="8479"/>
                      <a:pt x="19801" y="7771"/>
                    </a:cubicBezTo>
                    <a:cubicBezTo>
                      <a:pt x="18740" y="7119"/>
                      <a:pt x="17579" y="6386"/>
                      <a:pt x="16388" y="5747"/>
                    </a:cubicBezTo>
                    <a:cubicBezTo>
                      <a:pt x="13692" y="4302"/>
                      <a:pt x="10782" y="3047"/>
                      <a:pt x="7912" y="1824"/>
                    </a:cubicBezTo>
                    <a:cubicBezTo>
                      <a:pt x="6908" y="1395"/>
                      <a:pt x="4321" y="258"/>
                      <a:pt x="4114" y="181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3556954" y="1545650"/>
                <a:ext cx="63623" cy="23841"/>
              </a:xfrm>
              <a:custGeom>
                <a:avLst/>
                <a:gdLst/>
                <a:ahLst/>
                <a:cxnLst/>
                <a:rect l="l" t="t" r="r" b="b"/>
                <a:pathLst>
                  <a:path w="63623" h="23841" extrusionOk="0">
                    <a:moveTo>
                      <a:pt x="5983" y="357"/>
                    </a:moveTo>
                    <a:cubicBezTo>
                      <a:pt x="4424" y="499"/>
                      <a:pt x="3214" y="636"/>
                      <a:pt x="2566" y="738"/>
                    </a:cubicBezTo>
                    <a:cubicBezTo>
                      <a:pt x="898" y="993"/>
                      <a:pt x="-219" y="2608"/>
                      <a:pt x="36" y="4280"/>
                    </a:cubicBezTo>
                    <a:cubicBezTo>
                      <a:pt x="291" y="5951"/>
                      <a:pt x="1910" y="7065"/>
                      <a:pt x="3578" y="6810"/>
                    </a:cubicBezTo>
                    <a:cubicBezTo>
                      <a:pt x="4105" y="6729"/>
                      <a:pt x="5060" y="6684"/>
                      <a:pt x="6489" y="6555"/>
                    </a:cubicBezTo>
                    <a:cubicBezTo>
                      <a:pt x="13723" y="5907"/>
                      <a:pt x="21661" y="6028"/>
                      <a:pt x="29004" y="7567"/>
                    </a:cubicBezTo>
                    <a:cubicBezTo>
                      <a:pt x="29903" y="7757"/>
                      <a:pt x="30802" y="7971"/>
                      <a:pt x="31664" y="8202"/>
                    </a:cubicBezTo>
                    <a:cubicBezTo>
                      <a:pt x="36502" y="9481"/>
                      <a:pt x="41732" y="11846"/>
                      <a:pt x="47096" y="15031"/>
                    </a:cubicBezTo>
                    <a:cubicBezTo>
                      <a:pt x="50063" y="16796"/>
                      <a:pt x="52880" y="18707"/>
                      <a:pt x="55447" y="20598"/>
                    </a:cubicBezTo>
                    <a:cubicBezTo>
                      <a:pt x="56977" y="21727"/>
                      <a:pt x="58034" y="22646"/>
                      <a:pt x="58609" y="23128"/>
                    </a:cubicBezTo>
                    <a:cubicBezTo>
                      <a:pt x="59904" y="24213"/>
                      <a:pt x="61827" y="24043"/>
                      <a:pt x="62907" y="22747"/>
                    </a:cubicBezTo>
                    <a:cubicBezTo>
                      <a:pt x="63992" y="21452"/>
                      <a:pt x="63827" y="19407"/>
                      <a:pt x="62531" y="18323"/>
                    </a:cubicBezTo>
                    <a:cubicBezTo>
                      <a:pt x="62353" y="18173"/>
                      <a:pt x="60070" y="16367"/>
                      <a:pt x="59115" y="15663"/>
                    </a:cubicBezTo>
                    <a:cubicBezTo>
                      <a:pt x="56394" y="13659"/>
                      <a:pt x="53411" y="11591"/>
                      <a:pt x="50257" y="9720"/>
                    </a:cubicBezTo>
                    <a:cubicBezTo>
                      <a:pt x="44444" y="6263"/>
                      <a:pt x="38643" y="3697"/>
                      <a:pt x="33182" y="2256"/>
                    </a:cubicBezTo>
                    <a:cubicBezTo>
                      <a:pt x="32215" y="2000"/>
                      <a:pt x="31272" y="1830"/>
                      <a:pt x="30272" y="1624"/>
                    </a:cubicBezTo>
                    <a:cubicBezTo>
                      <a:pt x="22240" y="-60"/>
                      <a:pt x="13767" y="-343"/>
                      <a:pt x="5983" y="357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3592788" y="2021746"/>
                <a:ext cx="76580" cy="29267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29267" extrusionOk="0">
                    <a:moveTo>
                      <a:pt x="71732" y="547"/>
                    </a:moveTo>
                    <a:cubicBezTo>
                      <a:pt x="71521" y="692"/>
                      <a:pt x="68259" y="2773"/>
                      <a:pt x="66923" y="3583"/>
                    </a:cubicBezTo>
                    <a:cubicBezTo>
                      <a:pt x="63101" y="5906"/>
                      <a:pt x="58936" y="8250"/>
                      <a:pt x="54527" y="10416"/>
                    </a:cubicBezTo>
                    <a:cubicBezTo>
                      <a:pt x="49374" y="12942"/>
                      <a:pt x="44310" y="15104"/>
                      <a:pt x="39347" y="16739"/>
                    </a:cubicBezTo>
                    <a:cubicBezTo>
                      <a:pt x="37817" y="17245"/>
                      <a:pt x="36161" y="17682"/>
                      <a:pt x="34538" y="18132"/>
                    </a:cubicBezTo>
                    <a:cubicBezTo>
                      <a:pt x="27636" y="20051"/>
                      <a:pt x="20212" y="21403"/>
                      <a:pt x="12779" y="22305"/>
                    </a:cubicBezTo>
                    <a:cubicBezTo>
                      <a:pt x="10176" y="22625"/>
                      <a:pt x="7861" y="22896"/>
                      <a:pt x="5695" y="23066"/>
                    </a:cubicBezTo>
                    <a:cubicBezTo>
                      <a:pt x="4407" y="23168"/>
                      <a:pt x="3383" y="23172"/>
                      <a:pt x="2914" y="23192"/>
                    </a:cubicBezTo>
                    <a:cubicBezTo>
                      <a:pt x="1226" y="23269"/>
                      <a:pt x="-74" y="24665"/>
                      <a:pt x="3" y="26353"/>
                    </a:cubicBezTo>
                    <a:cubicBezTo>
                      <a:pt x="76" y="28042"/>
                      <a:pt x="1606" y="29341"/>
                      <a:pt x="3290" y="29264"/>
                    </a:cubicBezTo>
                    <a:cubicBezTo>
                      <a:pt x="3829" y="29240"/>
                      <a:pt x="4715" y="29244"/>
                      <a:pt x="6075" y="29139"/>
                    </a:cubicBezTo>
                    <a:cubicBezTo>
                      <a:pt x="8326" y="28964"/>
                      <a:pt x="10844" y="28709"/>
                      <a:pt x="13540" y="28377"/>
                    </a:cubicBezTo>
                    <a:cubicBezTo>
                      <a:pt x="21252" y="27438"/>
                      <a:pt x="28951" y="25957"/>
                      <a:pt x="36181" y="23953"/>
                    </a:cubicBezTo>
                    <a:cubicBezTo>
                      <a:pt x="37898" y="23475"/>
                      <a:pt x="39622" y="22969"/>
                      <a:pt x="41241" y="22435"/>
                    </a:cubicBezTo>
                    <a:cubicBezTo>
                      <a:pt x="46496" y="20702"/>
                      <a:pt x="51920" y="18500"/>
                      <a:pt x="57309" y="15857"/>
                    </a:cubicBezTo>
                    <a:cubicBezTo>
                      <a:pt x="61895" y="13606"/>
                      <a:pt x="66243" y="11181"/>
                      <a:pt x="70214" y="8772"/>
                    </a:cubicBezTo>
                    <a:cubicBezTo>
                      <a:pt x="71606" y="7926"/>
                      <a:pt x="75023" y="5781"/>
                      <a:pt x="75274" y="5607"/>
                    </a:cubicBezTo>
                    <a:cubicBezTo>
                      <a:pt x="76667" y="4651"/>
                      <a:pt x="76991" y="2700"/>
                      <a:pt x="76031" y="1308"/>
                    </a:cubicBezTo>
                    <a:cubicBezTo>
                      <a:pt x="75076" y="-85"/>
                      <a:pt x="73124" y="-409"/>
                      <a:pt x="71732" y="547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3608569" y="2047779"/>
                <a:ext cx="4627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46279" h="15929" extrusionOk="0">
                    <a:moveTo>
                      <a:pt x="41653" y="450"/>
                    </a:moveTo>
                    <a:cubicBezTo>
                      <a:pt x="41216" y="717"/>
                      <a:pt x="40297" y="1207"/>
                      <a:pt x="39123" y="1838"/>
                    </a:cubicBezTo>
                    <a:cubicBezTo>
                      <a:pt x="37159" y="2903"/>
                      <a:pt x="35038" y="4012"/>
                      <a:pt x="32800" y="5004"/>
                    </a:cubicBezTo>
                    <a:cubicBezTo>
                      <a:pt x="29286" y="6554"/>
                      <a:pt x="25845" y="7777"/>
                      <a:pt x="22679" y="8546"/>
                    </a:cubicBezTo>
                    <a:cubicBezTo>
                      <a:pt x="22477" y="8595"/>
                      <a:pt x="22501" y="8623"/>
                      <a:pt x="22299" y="8672"/>
                    </a:cubicBezTo>
                    <a:cubicBezTo>
                      <a:pt x="16781" y="9947"/>
                      <a:pt x="10932" y="10044"/>
                      <a:pt x="5600" y="9558"/>
                    </a:cubicBezTo>
                    <a:cubicBezTo>
                      <a:pt x="4629" y="9469"/>
                      <a:pt x="3916" y="9356"/>
                      <a:pt x="3576" y="9303"/>
                    </a:cubicBezTo>
                    <a:cubicBezTo>
                      <a:pt x="1908" y="9044"/>
                      <a:pt x="297" y="10291"/>
                      <a:pt x="34" y="11959"/>
                    </a:cubicBezTo>
                    <a:cubicBezTo>
                      <a:pt x="-225" y="13631"/>
                      <a:pt x="1022" y="15116"/>
                      <a:pt x="2690" y="15375"/>
                    </a:cubicBezTo>
                    <a:cubicBezTo>
                      <a:pt x="3159" y="15448"/>
                      <a:pt x="3989" y="15529"/>
                      <a:pt x="5094" y="15630"/>
                    </a:cubicBezTo>
                    <a:cubicBezTo>
                      <a:pt x="11021" y="16169"/>
                      <a:pt x="17445" y="16063"/>
                      <a:pt x="23691" y="14618"/>
                    </a:cubicBezTo>
                    <a:cubicBezTo>
                      <a:pt x="23926" y="14562"/>
                      <a:pt x="23962" y="14545"/>
                      <a:pt x="24197" y="14489"/>
                    </a:cubicBezTo>
                    <a:cubicBezTo>
                      <a:pt x="27756" y="13627"/>
                      <a:pt x="31508" y="12258"/>
                      <a:pt x="35330" y="10570"/>
                    </a:cubicBezTo>
                    <a:cubicBezTo>
                      <a:pt x="37726" y="9510"/>
                      <a:pt x="39932" y="8416"/>
                      <a:pt x="42033" y="7279"/>
                    </a:cubicBezTo>
                    <a:cubicBezTo>
                      <a:pt x="43300" y="6595"/>
                      <a:pt x="44292" y="6081"/>
                      <a:pt x="44819" y="5761"/>
                    </a:cubicBezTo>
                    <a:cubicBezTo>
                      <a:pt x="46260" y="4883"/>
                      <a:pt x="46709" y="2903"/>
                      <a:pt x="45831" y="1462"/>
                    </a:cubicBezTo>
                    <a:cubicBezTo>
                      <a:pt x="44952" y="17"/>
                      <a:pt x="43098" y="-429"/>
                      <a:pt x="41653" y="450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" name="Google Shape;120;p4"/>
            <p:cNvSpPr/>
            <p:nvPr/>
          </p:nvSpPr>
          <p:spPr>
            <a:xfrm>
              <a:off x="3522528" y="1615666"/>
              <a:ext cx="47989" cy="141941"/>
            </a:xfrm>
            <a:custGeom>
              <a:avLst/>
              <a:gdLst/>
              <a:ahLst/>
              <a:cxnLst/>
              <a:rect l="l" t="t" r="r" b="b"/>
              <a:pathLst>
                <a:path w="47989" h="141941" extrusionOk="0">
                  <a:moveTo>
                    <a:pt x="46808" y="644"/>
                  </a:moveTo>
                  <a:cubicBezTo>
                    <a:pt x="45485" y="-408"/>
                    <a:pt x="43598" y="-133"/>
                    <a:pt x="42546" y="1191"/>
                  </a:cubicBezTo>
                  <a:cubicBezTo>
                    <a:pt x="42254" y="1563"/>
                    <a:pt x="41671" y="2300"/>
                    <a:pt x="40914" y="3304"/>
                  </a:cubicBezTo>
                  <a:cubicBezTo>
                    <a:pt x="39663" y="4968"/>
                    <a:pt x="38247" y="6810"/>
                    <a:pt x="36729" y="8951"/>
                  </a:cubicBezTo>
                  <a:cubicBezTo>
                    <a:pt x="32401" y="15060"/>
                    <a:pt x="28037" y="21816"/>
                    <a:pt x="23843" y="28912"/>
                  </a:cubicBezTo>
                  <a:cubicBezTo>
                    <a:pt x="16759" y="40895"/>
                    <a:pt x="10930" y="52752"/>
                    <a:pt x="6987" y="64095"/>
                  </a:cubicBezTo>
                  <a:cubicBezTo>
                    <a:pt x="6197" y="66374"/>
                    <a:pt x="5477" y="68641"/>
                    <a:pt x="4845" y="70859"/>
                  </a:cubicBezTo>
                  <a:cubicBezTo>
                    <a:pt x="-219" y="88630"/>
                    <a:pt x="-964" y="107361"/>
                    <a:pt x="1004" y="125416"/>
                  </a:cubicBezTo>
                  <a:cubicBezTo>
                    <a:pt x="1417" y="129225"/>
                    <a:pt x="1850" y="132690"/>
                    <a:pt x="2409" y="135750"/>
                  </a:cubicBezTo>
                  <a:cubicBezTo>
                    <a:pt x="2607" y="136827"/>
                    <a:pt x="3206" y="139471"/>
                    <a:pt x="3255" y="139661"/>
                  </a:cubicBezTo>
                  <a:cubicBezTo>
                    <a:pt x="3651" y="141304"/>
                    <a:pt x="5315" y="142248"/>
                    <a:pt x="6959" y="141851"/>
                  </a:cubicBezTo>
                  <a:cubicBezTo>
                    <a:pt x="8598" y="141454"/>
                    <a:pt x="9545" y="139791"/>
                    <a:pt x="9145" y="138147"/>
                  </a:cubicBezTo>
                  <a:cubicBezTo>
                    <a:pt x="8999" y="137540"/>
                    <a:pt x="8833" y="136378"/>
                    <a:pt x="8513" y="134641"/>
                  </a:cubicBezTo>
                  <a:cubicBezTo>
                    <a:pt x="7979" y="131719"/>
                    <a:pt x="7448" y="128464"/>
                    <a:pt x="7052" y="124808"/>
                  </a:cubicBezTo>
                  <a:cubicBezTo>
                    <a:pt x="5165" y="107474"/>
                    <a:pt x="5951" y="89444"/>
                    <a:pt x="10768" y="72527"/>
                  </a:cubicBezTo>
                  <a:cubicBezTo>
                    <a:pt x="11367" y="70426"/>
                    <a:pt x="11990" y="68301"/>
                    <a:pt x="12748" y="66127"/>
                  </a:cubicBezTo>
                  <a:cubicBezTo>
                    <a:pt x="16536" y="55217"/>
                    <a:pt x="22208" y="43696"/>
                    <a:pt x="29098" y="32037"/>
                  </a:cubicBezTo>
                  <a:cubicBezTo>
                    <a:pt x="33203" y="25095"/>
                    <a:pt x="37441" y="18529"/>
                    <a:pt x="41679" y="12550"/>
                  </a:cubicBezTo>
                  <a:cubicBezTo>
                    <a:pt x="43161" y="10461"/>
                    <a:pt x="44521" y="8506"/>
                    <a:pt x="45740" y="6887"/>
                  </a:cubicBezTo>
                  <a:cubicBezTo>
                    <a:pt x="46464" y="5923"/>
                    <a:pt x="47080" y="5364"/>
                    <a:pt x="47343" y="5028"/>
                  </a:cubicBezTo>
                  <a:cubicBezTo>
                    <a:pt x="48391" y="3705"/>
                    <a:pt x="48132" y="1693"/>
                    <a:pt x="46808" y="644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3423803" y="1644465"/>
              <a:ext cx="103345" cy="133544"/>
            </a:xfrm>
            <a:custGeom>
              <a:avLst/>
              <a:gdLst/>
              <a:ahLst/>
              <a:cxnLst/>
              <a:rect l="l" t="t" r="r" b="b"/>
              <a:pathLst>
                <a:path w="103345" h="133544" extrusionOk="0">
                  <a:moveTo>
                    <a:pt x="2323" y="97"/>
                  </a:moveTo>
                  <a:cubicBezTo>
                    <a:pt x="688" y="518"/>
                    <a:pt x="-328" y="2202"/>
                    <a:pt x="97" y="3838"/>
                  </a:cubicBezTo>
                  <a:cubicBezTo>
                    <a:pt x="158" y="4068"/>
                    <a:pt x="1121" y="7315"/>
                    <a:pt x="1518" y="8667"/>
                  </a:cubicBezTo>
                  <a:cubicBezTo>
                    <a:pt x="2639" y="12529"/>
                    <a:pt x="3959" y="16800"/>
                    <a:pt x="5501" y="21411"/>
                  </a:cubicBezTo>
                  <a:cubicBezTo>
                    <a:pt x="9910" y="34587"/>
                    <a:pt x="15103" y="47796"/>
                    <a:pt x="21046" y="59969"/>
                  </a:cubicBezTo>
                  <a:cubicBezTo>
                    <a:pt x="26483" y="71109"/>
                    <a:pt x="32255" y="80849"/>
                    <a:pt x="38453" y="88978"/>
                  </a:cubicBezTo>
                  <a:cubicBezTo>
                    <a:pt x="44679" y="97139"/>
                    <a:pt x="51962" y="104466"/>
                    <a:pt x="59969" y="110919"/>
                  </a:cubicBezTo>
                  <a:cubicBezTo>
                    <a:pt x="68733" y="117978"/>
                    <a:pt x="77930" y="123719"/>
                    <a:pt x="87059" y="128200"/>
                  </a:cubicBezTo>
                  <a:cubicBezTo>
                    <a:pt x="90257" y="129771"/>
                    <a:pt x="93236" y="131099"/>
                    <a:pt x="95896" y="132155"/>
                  </a:cubicBezTo>
                  <a:cubicBezTo>
                    <a:pt x="97507" y="132795"/>
                    <a:pt x="98653" y="133183"/>
                    <a:pt x="99300" y="133394"/>
                  </a:cubicBezTo>
                  <a:cubicBezTo>
                    <a:pt x="100903" y="133920"/>
                    <a:pt x="102672" y="133025"/>
                    <a:pt x="103195" y="131418"/>
                  </a:cubicBezTo>
                  <a:cubicBezTo>
                    <a:pt x="103721" y="129811"/>
                    <a:pt x="102826" y="128046"/>
                    <a:pt x="101219" y="127520"/>
                  </a:cubicBezTo>
                  <a:cubicBezTo>
                    <a:pt x="100693" y="127350"/>
                    <a:pt x="99567" y="126981"/>
                    <a:pt x="98078" y="126387"/>
                  </a:cubicBezTo>
                  <a:cubicBezTo>
                    <a:pt x="95564" y="125387"/>
                    <a:pt x="92819" y="124140"/>
                    <a:pt x="89767" y="122642"/>
                  </a:cubicBezTo>
                  <a:cubicBezTo>
                    <a:pt x="81023" y="118347"/>
                    <a:pt x="72145" y="112914"/>
                    <a:pt x="63758" y="106158"/>
                  </a:cubicBezTo>
                  <a:cubicBezTo>
                    <a:pt x="56123" y="100005"/>
                    <a:pt x="49261" y="93022"/>
                    <a:pt x="43347" y="85270"/>
                  </a:cubicBezTo>
                  <a:cubicBezTo>
                    <a:pt x="37417" y="77493"/>
                    <a:pt x="31802" y="68029"/>
                    <a:pt x="26527" y="57224"/>
                  </a:cubicBezTo>
                  <a:cubicBezTo>
                    <a:pt x="20718" y="45319"/>
                    <a:pt x="15642" y="32470"/>
                    <a:pt x="11310" y="19528"/>
                  </a:cubicBezTo>
                  <a:cubicBezTo>
                    <a:pt x="9796" y="14994"/>
                    <a:pt x="8448" y="10825"/>
                    <a:pt x="7347" y="7036"/>
                  </a:cubicBezTo>
                  <a:cubicBezTo>
                    <a:pt x="6962" y="5716"/>
                    <a:pt x="6116" y="2526"/>
                    <a:pt x="6064" y="2320"/>
                  </a:cubicBezTo>
                  <a:cubicBezTo>
                    <a:pt x="5639" y="684"/>
                    <a:pt x="3959" y="-328"/>
                    <a:pt x="2323" y="9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343727" y="1734361"/>
              <a:ext cx="171636" cy="78054"/>
            </a:xfrm>
            <a:custGeom>
              <a:avLst/>
              <a:gdLst/>
              <a:ahLst/>
              <a:cxnLst/>
              <a:rect l="l" t="t" r="r" b="b"/>
              <a:pathLst>
                <a:path w="171636" h="78054" extrusionOk="0">
                  <a:moveTo>
                    <a:pt x="1024" y="770"/>
                  </a:moveTo>
                  <a:cubicBezTo>
                    <a:pt x="-251" y="1879"/>
                    <a:pt x="-336" y="3798"/>
                    <a:pt x="773" y="5073"/>
                  </a:cubicBezTo>
                  <a:cubicBezTo>
                    <a:pt x="1263" y="5636"/>
                    <a:pt x="2097" y="6656"/>
                    <a:pt x="3429" y="8109"/>
                  </a:cubicBezTo>
                  <a:cubicBezTo>
                    <a:pt x="5639" y="10518"/>
                    <a:pt x="8185" y="13189"/>
                    <a:pt x="11019" y="16076"/>
                  </a:cubicBezTo>
                  <a:cubicBezTo>
                    <a:pt x="19111" y="24330"/>
                    <a:pt x="28033" y="32657"/>
                    <a:pt x="37332" y="40364"/>
                  </a:cubicBezTo>
                  <a:cubicBezTo>
                    <a:pt x="53144" y="53472"/>
                    <a:pt x="68615" y="63625"/>
                    <a:pt x="83254" y="69713"/>
                  </a:cubicBezTo>
                  <a:cubicBezTo>
                    <a:pt x="83978" y="70017"/>
                    <a:pt x="84683" y="70321"/>
                    <a:pt x="85403" y="70600"/>
                  </a:cubicBezTo>
                  <a:cubicBezTo>
                    <a:pt x="109044" y="79830"/>
                    <a:pt x="133916" y="79801"/>
                    <a:pt x="157132" y="74267"/>
                  </a:cubicBezTo>
                  <a:cubicBezTo>
                    <a:pt x="160524" y="73462"/>
                    <a:pt x="163564" y="72608"/>
                    <a:pt x="166240" y="71737"/>
                  </a:cubicBezTo>
                  <a:cubicBezTo>
                    <a:pt x="167860" y="71211"/>
                    <a:pt x="169029" y="70725"/>
                    <a:pt x="169653" y="70474"/>
                  </a:cubicBezTo>
                  <a:cubicBezTo>
                    <a:pt x="171223" y="69851"/>
                    <a:pt x="172053" y="68122"/>
                    <a:pt x="171426" y="66552"/>
                  </a:cubicBezTo>
                  <a:cubicBezTo>
                    <a:pt x="170798" y="64981"/>
                    <a:pt x="168948" y="64281"/>
                    <a:pt x="167378" y="64908"/>
                  </a:cubicBezTo>
                  <a:cubicBezTo>
                    <a:pt x="166872" y="65111"/>
                    <a:pt x="165835" y="65434"/>
                    <a:pt x="164342" y="65920"/>
                  </a:cubicBezTo>
                  <a:cubicBezTo>
                    <a:pt x="161820" y="66742"/>
                    <a:pt x="158966" y="67556"/>
                    <a:pt x="155739" y="68325"/>
                  </a:cubicBezTo>
                  <a:cubicBezTo>
                    <a:pt x="133633" y="73591"/>
                    <a:pt x="109870" y="73620"/>
                    <a:pt x="87553" y="64908"/>
                  </a:cubicBezTo>
                  <a:cubicBezTo>
                    <a:pt x="86877" y="64645"/>
                    <a:pt x="86213" y="64309"/>
                    <a:pt x="85529" y="64022"/>
                  </a:cubicBezTo>
                  <a:cubicBezTo>
                    <a:pt x="71542" y="58200"/>
                    <a:pt x="56508" y="48436"/>
                    <a:pt x="41125" y="35685"/>
                  </a:cubicBezTo>
                  <a:cubicBezTo>
                    <a:pt x="32000" y="28123"/>
                    <a:pt x="23402" y="20014"/>
                    <a:pt x="15447" y="11902"/>
                  </a:cubicBezTo>
                  <a:cubicBezTo>
                    <a:pt x="12662" y="9064"/>
                    <a:pt x="10148" y="6421"/>
                    <a:pt x="7983" y="4061"/>
                  </a:cubicBezTo>
                  <a:cubicBezTo>
                    <a:pt x="6691" y="2648"/>
                    <a:pt x="5781" y="1551"/>
                    <a:pt x="5327" y="1025"/>
                  </a:cubicBezTo>
                  <a:cubicBezTo>
                    <a:pt x="4218" y="-250"/>
                    <a:pt x="2299" y="-335"/>
                    <a:pt x="1024" y="770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3360270" y="1822803"/>
              <a:ext cx="173436" cy="95983"/>
            </a:xfrm>
            <a:custGeom>
              <a:avLst/>
              <a:gdLst/>
              <a:ahLst/>
              <a:cxnLst/>
              <a:rect l="l" t="t" r="r" b="b"/>
              <a:pathLst>
                <a:path w="173436" h="95983" extrusionOk="0">
                  <a:moveTo>
                    <a:pt x="171707" y="339"/>
                  </a:moveTo>
                  <a:cubicBezTo>
                    <a:pt x="170193" y="-414"/>
                    <a:pt x="168379" y="120"/>
                    <a:pt x="167626" y="1630"/>
                  </a:cubicBezTo>
                  <a:cubicBezTo>
                    <a:pt x="167323" y="2233"/>
                    <a:pt x="166691" y="3480"/>
                    <a:pt x="165768" y="5127"/>
                  </a:cubicBezTo>
                  <a:cubicBezTo>
                    <a:pt x="164214" y="7900"/>
                    <a:pt x="162372" y="11030"/>
                    <a:pt x="160226" y="14357"/>
                  </a:cubicBezTo>
                  <a:cubicBezTo>
                    <a:pt x="154097" y="23878"/>
                    <a:pt x="146928" y="33359"/>
                    <a:pt x="138666" y="42176"/>
                  </a:cubicBezTo>
                  <a:cubicBezTo>
                    <a:pt x="127959" y="53600"/>
                    <a:pt x="116244" y="62931"/>
                    <a:pt x="103702" y="69667"/>
                  </a:cubicBezTo>
                  <a:cubicBezTo>
                    <a:pt x="94493" y="74609"/>
                    <a:pt x="83883" y="78686"/>
                    <a:pt x="72147" y="81799"/>
                  </a:cubicBezTo>
                  <a:cubicBezTo>
                    <a:pt x="57359" y="85730"/>
                    <a:pt x="41515" y="88017"/>
                    <a:pt x="25655" y="89142"/>
                  </a:cubicBezTo>
                  <a:cubicBezTo>
                    <a:pt x="19999" y="89543"/>
                    <a:pt x="14745" y="89826"/>
                    <a:pt x="9944" y="89895"/>
                  </a:cubicBezTo>
                  <a:cubicBezTo>
                    <a:pt x="6924" y="89940"/>
                    <a:pt x="4657" y="89899"/>
                    <a:pt x="3240" y="89859"/>
                  </a:cubicBezTo>
                  <a:cubicBezTo>
                    <a:pt x="3183" y="89855"/>
                    <a:pt x="3119" y="89855"/>
                    <a:pt x="3114" y="89855"/>
                  </a:cubicBezTo>
                  <a:cubicBezTo>
                    <a:pt x="1422" y="89798"/>
                    <a:pt x="58" y="91126"/>
                    <a:pt x="2" y="92814"/>
                  </a:cubicBezTo>
                  <a:cubicBezTo>
                    <a:pt x="-51" y="94506"/>
                    <a:pt x="1277" y="95870"/>
                    <a:pt x="2965" y="95927"/>
                  </a:cubicBezTo>
                  <a:cubicBezTo>
                    <a:pt x="2981" y="95927"/>
                    <a:pt x="6936" y="96016"/>
                    <a:pt x="10049" y="95971"/>
                  </a:cubicBezTo>
                  <a:cubicBezTo>
                    <a:pt x="14959" y="95903"/>
                    <a:pt x="20364" y="95635"/>
                    <a:pt x="26140" y="95227"/>
                  </a:cubicBezTo>
                  <a:cubicBezTo>
                    <a:pt x="42357" y="94077"/>
                    <a:pt x="58578" y="91697"/>
                    <a:pt x="73779" y="87661"/>
                  </a:cubicBezTo>
                  <a:cubicBezTo>
                    <a:pt x="85943" y="84430"/>
                    <a:pt x="96942" y="80240"/>
                    <a:pt x="106605" y="75051"/>
                  </a:cubicBezTo>
                  <a:cubicBezTo>
                    <a:pt x="119786" y="67975"/>
                    <a:pt x="131987" y="58215"/>
                    <a:pt x="143119" y="46333"/>
                  </a:cubicBezTo>
                  <a:cubicBezTo>
                    <a:pt x="151653" y="37229"/>
                    <a:pt x="159016" y="27461"/>
                    <a:pt x="165335" y="17644"/>
                  </a:cubicBezTo>
                  <a:cubicBezTo>
                    <a:pt x="167545" y="14207"/>
                    <a:pt x="169525" y="10924"/>
                    <a:pt x="171136" y="8046"/>
                  </a:cubicBezTo>
                  <a:cubicBezTo>
                    <a:pt x="171703" y="7034"/>
                    <a:pt x="173035" y="4605"/>
                    <a:pt x="173124" y="4423"/>
                  </a:cubicBezTo>
                  <a:cubicBezTo>
                    <a:pt x="173877" y="2909"/>
                    <a:pt x="173217" y="1092"/>
                    <a:pt x="171707" y="33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451000" y="1944643"/>
              <a:ext cx="96172" cy="64291"/>
            </a:xfrm>
            <a:custGeom>
              <a:avLst/>
              <a:gdLst/>
              <a:ahLst/>
              <a:cxnLst/>
              <a:rect l="l" t="t" r="r" b="b"/>
              <a:pathLst>
                <a:path w="96172" h="64291" extrusionOk="0">
                  <a:moveTo>
                    <a:pt x="95007" y="659"/>
                  </a:moveTo>
                  <a:cubicBezTo>
                    <a:pt x="93683" y="-389"/>
                    <a:pt x="91752" y="-163"/>
                    <a:pt x="90708" y="1165"/>
                  </a:cubicBezTo>
                  <a:cubicBezTo>
                    <a:pt x="90388" y="1570"/>
                    <a:pt x="89829" y="2351"/>
                    <a:pt x="88935" y="3440"/>
                  </a:cubicBezTo>
                  <a:cubicBezTo>
                    <a:pt x="87437" y="5262"/>
                    <a:pt x="85648" y="7197"/>
                    <a:pt x="83749" y="9387"/>
                  </a:cubicBezTo>
                  <a:cubicBezTo>
                    <a:pt x="78325" y="15641"/>
                    <a:pt x="72629" y="21900"/>
                    <a:pt x="66670" y="27729"/>
                  </a:cubicBezTo>
                  <a:cubicBezTo>
                    <a:pt x="60416" y="33850"/>
                    <a:pt x="54287" y="39209"/>
                    <a:pt x="48579" y="43415"/>
                  </a:cubicBezTo>
                  <a:cubicBezTo>
                    <a:pt x="48291" y="43630"/>
                    <a:pt x="48364" y="43586"/>
                    <a:pt x="48073" y="43796"/>
                  </a:cubicBezTo>
                  <a:cubicBezTo>
                    <a:pt x="45551" y="45634"/>
                    <a:pt x="42867" y="47249"/>
                    <a:pt x="40106" y="48731"/>
                  </a:cubicBezTo>
                  <a:cubicBezTo>
                    <a:pt x="32378" y="52872"/>
                    <a:pt x="24047" y="55519"/>
                    <a:pt x="15688" y="56952"/>
                  </a:cubicBezTo>
                  <a:cubicBezTo>
                    <a:pt x="10413" y="57855"/>
                    <a:pt x="6142" y="58139"/>
                    <a:pt x="3293" y="58090"/>
                  </a:cubicBezTo>
                  <a:cubicBezTo>
                    <a:pt x="3187" y="58090"/>
                    <a:pt x="3167" y="58090"/>
                    <a:pt x="3167" y="58090"/>
                  </a:cubicBezTo>
                  <a:cubicBezTo>
                    <a:pt x="1475" y="58037"/>
                    <a:pt x="54" y="59438"/>
                    <a:pt x="2" y="61126"/>
                  </a:cubicBezTo>
                  <a:cubicBezTo>
                    <a:pt x="-51" y="62814"/>
                    <a:pt x="1224" y="64235"/>
                    <a:pt x="2912" y="64292"/>
                  </a:cubicBezTo>
                  <a:cubicBezTo>
                    <a:pt x="2961" y="64292"/>
                    <a:pt x="5717" y="64283"/>
                    <a:pt x="7592" y="64162"/>
                  </a:cubicBezTo>
                  <a:cubicBezTo>
                    <a:pt x="10413" y="63980"/>
                    <a:pt x="13453" y="63579"/>
                    <a:pt x="16700" y="63025"/>
                  </a:cubicBezTo>
                  <a:cubicBezTo>
                    <a:pt x="25671" y="61490"/>
                    <a:pt x="34662" y="58645"/>
                    <a:pt x="43013" y="54171"/>
                  </a:cubicBezTo>
                  <a:cubicBezTo>
                    <a:pt x="46021" y="52556"/>
                    <a:pt x="48862" y="50734"/>
                    <a:pt x="51615" y="48731"/>
                  </a:cubicBezTo>
                  <a:cubicBezTo>
                    <a:pt x="51923" y="48508"/>
                    <a:pt x="51943" y="48577"/>
                    <a:pt x="52251" y="48350"/>
                  </a:cubicBezTo>
                  <a:cubicBezTo>
                    <a:pt x="58205" y="43954"/>
                    <a:pt x="64403" y="38461"/>
                    <a:pt x="70844" y="32158"/>
                  </a:cubicBezTo>
                  <a:cubicBezTo>
                    <a:pt x="76932" y="26203"/>
                    <a:pt x="82903" y="19807"/>
                    <a:pt x="88429" y="13435"/>
                  </a:cubicBezTo>
                  <a:cubicBezTo>
                    <a:pt x="90364" y="11204"/>
                    <a:pt x="92084" y="9100"/>
                    <a:pt x="93614" y="7237"/>
                  </a:cubicBezTo>
                  <a:cubicBezTo>
                    <a:pt x="94537" y="6116"/>
                    <a:pt x="95169" y="5395"/>
                    <a:pt x="95513" y="4958"/>
                  </a:cubicBezTo>
                  <a:cubicBezTo>
                    <a:pt x="96561" y="3635"/>
                    <a:pt x="96335" y="1704"/>
                    <a:pt x="95007" y="65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570094" y="1786058"/>
              <a:ext cx="176908" cy="83216"/>
            </a:xfrm>
            <a:custGeom>
              <a:avLst/>
              <a:gdLst/>
              <a:ahLst/>
              <a:cxnLst/>
              <a:rect l="l" t="t" r="r" b="b"/>
              <a:pathLst>
                <a:path w="176908" h="83216" extrusionOk="0">
                  <a:moveTo>
                    <a:pt x="44776" y="448"/>
                  </a:moveTo>
                  <a:cubicBezTo>
                    <a:pt x="34801" y="1201"/>
                    <a:pt x="24843" y="2792"/>
                    <a:pt x="15152" y="5091"/>
                  </a:cubicBezTo>
                  <a:cubicBezTo>
                    <a:pt x="11626" y="5929"/>
                    <a:pt x="8363" y="6885"/>
                    <a:pt x="5558" y="7723"/>
                  </a:cubicBezTo>
                  <a:cubicBezTo>
                    <a:pt x="3861" y="8229"/>
                    <a:pt x="2724" y="8601"/>
                    <a:pt x="2076" y="8828"/>
                  </a:cubicBezTo>
                  <a:cubicBezTo>
                    <a:pt x="481" y="9382"/>
                    <a:pt x="-389" y="11156"/>
                    <a:pt x="169" y="12750"/>
                  </a:cubicBezTo>
                  <a:cubicBezTo>
                    <a:pt x="724" y="14345"/>
                    <a:pt x="2489" y="15090"/>
                    <a:pt x="4084" y="14532"/>
                  </a:cubicBezTo>
                  <a:cubicBezTo>
                    <a:pt x="4643" y="14337"/>
                    <a:pt x="5711" y="14050"/>
                    <a:pt x="7318" y="13568"/>
                  </a:cubicBezTo>
                  <a:cubicBezTo>
                    <a:pt x="10015" y="12763"/>
                    <a:pt x="13131" y="11900"/>
                    <a:pt x="16544" y="11091"/>
                  </a:cubicBezTo>
                  <a:cubicBezTo>
                    <a:pt x="35263" y="6642"/>
                    <a:pt x="55054" y="4719"/>
                    <a:pt x="73712" y="7128"/>
                  </a:cubicBezTo>
                  <a:cubicBezTo>
                    <a:pt x="82201" y="8225"/>
                    <a:pt x="90196" y="10176"/>
                    <a:pt x="97535" y="13115"/>
                  </a:cubicBezTo>
                  <a:cubicBezTo>
                    <a:pt x="112116" y="18960"/>
                    <a:pt x="126467" y="29579"/>
                    <a:pt x="140380" y="43516"/>
                  </a:cubicBezTo>
                  <a:cubicBezTo>
                    <a:pt x="148647" y="51795"/>
                    <a:pt x="156241" y="60717"/>
                    <a:pt x="162937" y="69736"/>
                  </a:cubicBezTo>
                  <a:cubicBezTo>
                    <a:pt x="165280" y="72889"/>
                    <a:pt x="167422" y="75832"/>
                    <a:pt x="169187" y="78468"/>
                  </a:cubicBezTo>
                  <a:cubicBezTo>
                    <a:pt x="170243" y="80043"/>
                    <a:pt x="170935" y="81176"/>
                    <a:pt x="171296" y="81759"/>
                  </a:cubicBezTo>
                  <a:cubicBezTo>
                    <a:pt x="172182" y="83196"/>
                    <a:pt x="174105" y="83649"/>
                    <a:pt x="175542" y="82763"/>
                  </a:cubicBezTo>
                  <a:cubicBezTo>
                    <a:pt x="176979" y="81872"/>
                    <a:pt x="177303" y="79962"/>
                    <a:pt x="176417" y="78524"/>
                  </a:cubicBezTo>
                  <a:cubicBezTo>
                    <a:pt x="176311" y="78354"/>
                    <a:pt x="174814" y="76067"/>
                    <a:pt x="174174" y="75116"/>
                  </a:cubicBezTo>
                  <a:cubicBezTo>
                    <a:pt x="172352" y="72400"/>
                    <a:pt x="170312" y="69364"/>
                    <a:pt x="167908" y="66129"/>
                  </a:cubicBezTo>
                  <a:cubicBezTo>
                    <a:pt x="161042" y="56883"/>
                    <a:pt x="153294" y="47690"/>
                    <a:pt x="144801" y="39181"/>
                  </a:cubicBezTo>
                  <a:cubicBezTo>
                    <a:pt x="130349" y="24709"/>
                    <a:pt x="115177" y="13722"/>
                    <a:pt x="99721" y="7528"/>
                  </a:cubicBezTo>
                  <a:cubicBezTo>
                    <a:pt x="91880" y="4387"/>
                    <a:pt x="83456" y="2286"/>
                    <a:pt x="74477" y="1124"/>
                  </a:cubicBezTo>
                  <a:cubicBezTo>
                    <a:pt x="64729" y="-135"/>
                    <a:pt x="54750" y="-301"/>
                    <a:pt x="44776" y="448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557232" y="1813822"/>
              <a:ext cx="98936" cy="192151"/>
            </a:xfrm>
            <a:custGeom>
              <a:avLst/>
              <a:gdLst/>
              <a:ahLst/>
              <a:cxnLst/>
              <a:rect l="l" t="t" r="r" b="b"/>
              <a:pathLst>
                <a:path w="98936" h="192151" extrusionOk="0">
                  <a:moveTo>
                    <a:pt x="4134" y="199"/>
                  </a:moveTo>
                  <a:cubicBezTo>
                    <a:pt x="2555" y="-404"/>
                    <a:pt x="802" y="413"/>
                    <a:pt x="199" y="1992"/>
                  </a:cubicBezTo>
                  <a:cubicBezTo>
                    <a:pt x="-404" y="3571"/>
                    <a:pt x="414" y="5324"/>
                    <a:pt x="1992" y="5923"/>
                  </a:cubicBezTo>
                  <a:cubicBezTo>
                    <a:pt x="2612" y="6162"/>
                    <a:pt x="3822" y="6716"/>
                    <a:pt x="5522" y="7457"/>
                  </a:cubicBezTo>
                  <a:cubicBezTo>
                    <a:pt x="8380" y="8700"/>
                    <a:pt x="11627" y="10121"/>
                    <a:pt x="15084" y="11866"/>
                  </a:cubicBezTo>
                  <a:cubicBezTo>
                    <a:pt x="24965" y="16857"/>
                    <a:pt x="34855" y="22897"/>
                    <a:pt x="44226" y="29888"/>
                  </a:cubicBezTo>
                  <a:cubicBezTo>
                    <a:pt x="61451" y="42737"/>
                    <a:pt x="74749" y="57399"/>
                    <a:pt x="82396" y="73915"/>
                  </a:cubicBezTo>
                  <a:cubicBezTo>
                    <a:pt x="86946" y="83748"/>
                    <a:pt x="89897" y="95293"/>
                    <a:pt x="91472" y="108033"/>
                  </a:cubicBezTo>
                  <a:cubicBezTo>
                    <a:pt x="93751" y="126464"/>
                    <a:pt x="92986" y="146478"/>
                    <a:pt x="90185" y="166451"/>
                  </a:cubicBezTo>
                  <a:cubicBezTo>
                    <a:pt x="89371" y="172260"/>
                    <a:pt x="88452" y="177576"/>
                    <a:pt x="87481" y="182365"/>
                  </a:cubicBezTo>
                  <a:cubicBezTo>
                    <a:pt x="87141" y="184036"/>
                    <a:pt x="86303" y="188028"/>
                    <a:pt x="86242" y="188283"/>
                  </a:cubicBezTo>
                  <a:cubicBezTo>
                    <a:pt x="85829" y="189922"/>
                    <a:pt x="86764" y="191655"/>
                    <a:pt x="88403" y="192064"/>
                  </a:cubicBezTo>
                  <a:cubicBezTo>
                    <a:pt x="90043" y="192473"/>
                    <a:pt x="91768" y="191412"/>
                    <a:pt x="92176" y="189773"/>
                  </a:cubicBezTo>
                  <a:cubicBezTo>
                    <a:pt x="92249" y="189477"/>
                    <a:pt x="93176" y="185316"/>
                    <a:pt x="93524" y="183595"/>
                  </a:cubicBezTo>
                  <a:cubicBezTo>
                    <a:pt x="94520" y="178693"/>
                    <a:pt x="95496" y="173232"/>
                    <a:pt x="96330" y="167297"/>
                  </a:cubicBezTo>
                  <a:cubicBezTo>
                    <a:pt x="99200" y="146834"/>
                    <a:pt x="99860" y="126270"/>
                    <a:pt x="97504" y="107235"/>
                  </a:cubicBezTo>
                  <a:cubicBezTo>
                    <a:pt x="95856" y="93905"/>
                    <a:pt x="92767" y="81833"/>
                    <a:pt x="87926" y="71377"/>
                  </a:cubicBezTo>
                  <a:cubicBezTo>
                    <a:pt x="79801" y="53824"/>
                    <a:pt x="65916" y="38348"/>
                    <a:pt x="47942" y="24941"/>
                  </a:cubicBezTo>
                  <a:cubicBezTo>
                    <a:pt x="38263" y="17719"/>
                    <a:pt x="27937" y="11623"/>
                    <a:pt x="17756" y="6486"/>
                  </a:cubicBezTo>
                  <a:cubicBezTo>
                    <a:pt x="14189" y="4684"/>
                    <a:pt x="10886" y="3126"/>
                    <a:pt x="7923" y="1838"/>
                  </a:cubicBezTo>
                  <a:cubicBezTo>
                    <a:pt x="6882" y="1385"/>
                    <a:pt x="4320" y="268"/>
                    <a:pt x="4134" y="19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3505372" y="1762739"/>
              <a:ext cx="64693" cy="64693"/>
            </a:xfrm>
            <a:custGeom>
              <a:avLst/>
              <a:gdLst/>
              <a:ahLst/>
              <a:cxnLst/>
              <a:rect l="l" t="t" r="r" b="b"/>
              <a:pathLst>
                <a:path w="64693" h="64693" extrusionOk="0">
                  <a:moveTo>
                    <a:pt x="0" y="32349"/>
                  </a:moveTo>
                  <a:cubicBezTo>
                    <a:pt x="0" y="14484"/>
                    <a:pt x="14484" y="0"/>
                    <a:pt x="32344" y="0"/>
                  </a:cubicBezTo>
                  <a:cubicBezTo>
                    <a:pt x="50209" y="0"/>
                    <a:pt x="64693" y="14484"/>
                    <a:pt x="64693" y="32349"/>
                  </a:cubicBezTo>
                  <a:cubicBezTo>
                    <a:pt x="64693" y="50209"/>
                    <a:pt x="50209" y="64693"/>
                    <a:pt x="32344" y="64693"/>
                  </a:cubicBezTo>
                  <a:cubicBezTo>
                    <a:pt x="14484" y="64693"/>
                    <a:pt x="0" y="50209"/>
                    <a:pt x="0" y="323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98636" y="5080705"/>
            <a:ext cx="1359687" cy="1699489"/>
            <a:chOff x="294081" y="806179"/>
            <a:chExt cx="326283" cy="407835"/>
          </a:xfrm>
        </p:grpSpPr>
        <p:sp>
          <p:nvSpPr>
            <p:cNvPr id="129" name="Google Shape;129;p4"/>
            <p:cNvSpPr/>
            <p:nvPr/>
          </p:nvSpPr>
          <p:spPr>
            <a:xfrm>
              <a:off x="294081" y="910488"/>
              <a:ext cx="40284" cy="49764"/>
            </a:xfrm>
            <a:custGeom>
              <a:avLst/>
              <a:gdLst/>
              <a:ahLst/>
              <a:cxnLst/>
              <a:rect l="l" t="t" r="r" b="b"/>
              <a:pathLst>
                <a:path w="40284" h="49764" extrusionOk="0">
                  <a:moveTo>
                    <a:pt x="3451" y="1335"/>
                  </a:moveTo>
                  <a:cubicBezTo>
                    <a:pt x="-8037" y="10727"/>
                    <a:pt x="11056" y="60147"/>
                    <a:pt x="32723" y="47796"/>
                  </a:cubicBezTo>
                  <a:cubicBezTo>
                    <a:pt x="57381" y="33741"/>
                    <a:pt x="14814" y="-7951"/>
                    <a:pt x="3451" y="1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50234" y="858974"/>
              <a:ext cx="39117" cy="43972"/>
            </a:xfrm>
            <a:custGeom>
              <a:avLst/>
              <a:gdLst/>
              <a:ahLst/>
              <a:cxnLst/>
              <a:rect l="l" t="t" r="r" b="b"/>
              <a:pathLst>
                <a:path w="39117" h="43972" extrusionOk="0">
                  <a:moveTo>
                    <a:pt x="4702" y="1713"/>
                  </a:moveTo>
                  <a:cubicBezTo>
                    <a:pt x="-10298" y="10332"/>
                    <a:pt x="13819" y="53752"/>
                    <a:pt x="31813" y="41956"/>
                  </a:cubicBezTo>
                  <a:cubicBezTo>
                    <a:pt x="53368" y="27824"/>
                    <a:pt x="22033" y="-8241"/>
                    <a:pt x="4702" y="17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62269" y="943534"/>
              <a:ext cx="52002" cy="68663"/>
            </a:xfrm>
            <a:custGeom>
              <a:avLst/>
              <a:gdLst/>
              <a:ahLst/>
              <a:cxnLst/>
              <a:rect l="l" t="t" r="r" b="b"/>
              <a:pathLst>
                <a:path w="52002" h="68663" extrusionOk="0">
                  <a:moveTo>
                    <a:pt x="10877" y="314"/>
                  </a:moveTo>
                  <a:cubicBezTo>
                    <a:pt x="-17027" y="6548"/>
                    <a:pt x="14090" y="78386"/>
                    <a:pt x="44299" y="67553"/>
                  </a:cubicBezTo>
                  <a:cubicBezTo>
                    <a:pt x="66949" y="59433"/>
                    <a:pt x="34752" y="-5026"/>
                    <a:pt x="10877" y="3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31719" y="887416"/>
              <a:ext cx="40174" cy="50997"/>
            </a:xfrm>
            <a:custGeom>
              <a:avLst/>
              <a:gdLst/>
              <a:ahLst/>
              <a:cxnLst/>
              <a:rect l="l" t="t" r="r" b="b"/>
              <a:pathLst>
                <a:path w="40174" h="50997" extrusionOk="0">
                  <a:moveTo>
                    <a:pt x="6211" y="989"/>
                  </a:moveTo>
                  <a:cubicBezTo>
                    <a:pt x="-14649" y="14761"/>
                    <a:pt x="22590" y="60448"/>
                    <a:pt x="36341" y="49247"/>
                  </a:cubicBezTo>
                  <a:cubicBezTo>
                    <a:pt x="51295" y="37066"/>
                    <a:pt x="18513" y="-7132"/>
                    <a:pt x="6211" y="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444907" y="806179"/>
              <a:ext cx="39374" cy="45892"/>
            </a:xfrm>
            <a:custGeom>
              <a:avLst/>
              <a:gdLst/>
              <a:ahLst/>
              <a:cxnLst/>
              <a:rect l="l" t="t" r="r" b="b"/>
              <a:pathLst>
                <a:path w="39374" h="45892" extrusionOk="0">
                  <a:moveTo>
                    <a:pt x="5976" y="1292"/>
                  </a:moveTo>
                  <a:cubicBezTo>
                    <a:pt x="-12248" y="11748"/>
                    <a:pt x="15336" y="53464"/>
                    <a:pt x="33580" y="44688"/>
                  </a:cubicBezTo>
                  <a:cubicBezTo>
                    <a:pt x="51943" y="35859"/>
                    <a:pt x="22230" y="-8031"/>
                    <a:pt x="5976" y="12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21082" y="898577"/>
              <a:ext cx="35816" cy="41964"/>
            </a:xfrm>
            <a:custGeom>
              <a:avLst/>
              <a:gdLst/>
              <a:ahLst/>
              <a:cxnLst/>
              <a:rect l="l" t="t" r="r" b="b"/>
              <a:pathLst>
                <a:path w="35816" h="41964" extrusionOk="0">
                  <a:moveTo>
                    <a:pt x="6526" y="357"/>
                  </a:moveTo>
                  <a:cubicBezTo>
                    <a:pt x="-10197" y="5538"/>
                    <a:pt x="8259" y="50400"/>
                    <a:pt x="27714" y="40559"/>
                  </a:cubicBezTo>
                  <a:cubicBezTo>
                    <a:pt x="50311" y="29135"/>
                    <a:pt x="19865" y="-3776"/>
                    <a:pt x="6526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484925" y="985404"/>
              <a:ext cx="38729" cy="54203"/>
            </a:xfrm>
            <a:custGeom>
              <a:avLst/>
              <a:gdLst/>
              <a:ahLst/>
              <a:cxnLst/>
              <a:rect l="l" t="t" r="r" b="b"/>
              <a:pathLst>
                <a:path w="38729" h="54203" extrusionOk="0">
                  <a:moveTo>
                    <a:pt x="4724" y="577"/>
                  </a:moveTo>
                  <a:cubicBezTo>
                    <a:pt x="-9643" y="8775"/>
                    <a:pt x="11694" y="59785"/>
                    <a:pt x="29547" y="53701"/>
                  </a:cubicBezTo>
                  <a:cubicBezTo>
                    <a:pt x="56693" y="44443"/>
                    <a:pt x="16111" y="-5924"/>
                    <a:pt x="4724" y="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461499" y="1072637"/>
              <a:ext cx="36541" cy="45888"/>
            </a:xfrm>
            <a:custGeom>
              <a:avLst/>
              <a:gdLst/>
              <a:ahLst/>
              <a:cxnLst/>
              <a:rect l="l" t="t" r="r" b="b"/>
              <a:pathLst>
                <a:path w="36541" h="45888" extrusionOk="0">
                  <a:moveTo>
                    <a:pt x="4456" y="488"/>
                  </a:moveTo>
                  <a:cubicBezTo>
                    <a:pt x="-9097" y="7431"/>
                    <a:pt x="11034" y="50616"/>
                    <a:pt x="27878" y="45463"/>
                  </a:cubicBezTo>
                  <a:cubicBezTo>
                    <a:pt x="53491" y="37626"/>
                    <a:pt x="15200" y="-5013"/>
                    <a:pt x="4456" y="4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99468" y="990154"/>
              <a:ext cx="54435" cy="63512"/>
            </a:xfrm>
            <a:custGeom>
              <a:avLst/>
              <a:gdLst/>
              <a:ahLst/>
              <a:cxnLst/>
              <a:rect l="l" t="t" r="r" b="b"/>
              <a:pathLst>
                <a:path w="54435" h="63512" extrusionOk="0">
                  <a:moveTo>
                    <a:pt x="6165" y="479"/>
                  </a:moveTo>
                  <a:cubicBezTo>
                    <a:pt x="-12950" y="6227"/>
                    <a:pt x="16370" y="73681"/>
                    <a:pt x="39822" y="62200"/>
                  </a:cubicBezTo>
                  <a:cubicBezTo>
                    <a:pt x="80529" y="42275"/>
                    <a:pt x="25281" y="-5270"/>
                    <a:pt x="6165" y="4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0978" y="1013259"/>
              <a:ext cx="39386" cy="52947"/>
            </a:xfrm>
            <a:custGeom>
              <a:avLst/>
              <a:gdLst/>
              <a:ahLst/>
              <a:cxnLst/>
              <a:rect l="l" t="t" r="r" b="b"/>
              <a:pathLst>
                <a:path w="39386" h="52947" extrusionOk="0">
                  <a:moveTo>
                    <a:pt x="6853" y="565"/>
                  </a:moveTo>
                  <a:cubicBezTo>
                    <a:pt x="-7068" y="5452"/>
                    <a:pt x="287" y="62417"/>
                    <a:pt x="28304" y="51580"/>
                  </a:cubicBezTo>
                  <a:cubicBezTo>
                    <a:pt x="56321" y="40747"/>
                    <a:pt x="24471" y="-5620"/>
                    <a:pt x="6853" y="5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47665" y="1097763"/>
              <a:ext cx="39383" cy="52951"/>
            </a:xfrm>
            <a:custGeom>
              <a:avLst/>
              <a:gdLst/>
              <a:ahLst/>
              <a:cxnLst/>
              <a:rect l="l" t="t" r="r" b="b"/>
              <a:pathLst>
                <a:path w="39383" h="52951" extrusionOk="0">
                  <a:moveTo>
                    <a:pt x="6854" y="565"/>
                  </a:moveTo>
                  <a:cubicBezTo>
                    <a:pt x="-7067" y="5456"/>
                    <a:pt x="284" y="62421"/>
                    <a:pt x="28301" y="51584"/>
                  </a:cubicBezTo>
                  <a:cubicBezTo>
                    <a:pt x="56318" y="40747"/>
                    <a:pt x="24472" y="-5620"/>
                    <a:pt x="6854" y="5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446" y="1050379"/>
              <a:ext cx="48288" cy="58445"/>
            </a:xfrm>
            <a:custGeom>
              <a:avLst/>
              <a:gdLst/>
              <a:ahLst/>
              <a:cxnLst/>
              <a:rect l="l" t="t" r="r" b="b"/>
              <a:pathLst>
                <a:path w="48288" h="58445" extrusionOk="0">
                  <a:moveTo>
                    <a:pt x="3945" y="1542"/>
                  </a:moveTo>
                  <a:cubicBezTo>
                    <a:pt x="-2518" y="6950"/>
                    <a:pt x="154" y="16180"/>
                    <a:pt x="3522" y="26122"/>
                  </a:cubicBezTo>
                  <a:cubicBezTo>
                    <a:pt x="6884" y="36052"/>
                    <a:pt x="10933" y="46695"/>
                    <a:pt x="17164" y="53568"/>
                  </a:cubicBezTo>
                  <a:cubicBezTo>
                    <a:pt x="28070" y="65595"/>
                    <a:pt x="54229" y="54034"/>
                    <a:pt x="47064" y="33591"/>
                  </a:cubicBezTo>
                  <a:cubicBezTo>
                    <a:pt x="44967" y="27612"/>
                    <a:pt x="35106" y="18503"/>
                    <a:pt x="25666" y="10569"/>
                  </a:cubicBezTo>
                  <a:cubicBezTo>
                    <a:pt x="17276" y="3517"/>
                    <a:pt x="9470" y="-3085"/>
                    <a:pt x="3945" y="15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26148" y="1160252"/>
              <a:ext cx="44418" cy="53762"/>
            </a:xfrm>
            <a:custGeom>
              <a:avLst/>
              <a:gdLst/>
              <a:ahLst/>
              <a:cxnLst/>
              <a:rect l="l" t="t" r="r" b="b"/>
              <a:pathLst>
                <a:path w="44418" h="53762" extrusionOk="0">
                  <a:moveTo>
                    <a:pt x="3629" y="1417"/>
                  </a:moveTo>
                  <a:cubicBezTo>
                    <a:pt x="-2318" y="6393"/>
                    <a:pt x="143" y="14881"/>
                    <a:pt x="3240" y="24030"/>
                  </a:cubicBezTo>
                  <a:cubicBezTo>
                    <a:pt x="6333" y="33163"/>
                    <a:pt x="10057" y="42955"/>
                    <a:pt x="15789" y="49274"/>
                  </a:cubicBezTo>
                  <a:cubicBezTo>
                    <a:pt x="25821" y="60338"/>
                    <a:pt x="49883" y="49708"/>
                    <a:pt x="43292" y="30900"/>
                  </a:cubicBezTo>
                  <a:cubicBezTo>
                    <a:pt x="41365" y="25399"/>
                    <a:pt x="32294" y="17019"/>
                    <a:pt x="23610" y="9724"/>
                  </a:cubicBezTo>
                  <a:cubicBezTo>
                    <a:pt x="15895" y="3235"/>
                    <a:pt x="8709" y="-2837"/>
                    <a:pt x="3629" y="14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5346" y="1124226"/>
              <a:ext cx="35305" cy="51564"/>
            </a:xfrm>
            <a:custGeom>
              <a:avLst/>
              <a:gdLst/>
              <a:ahLst/>
              <a:cxnLst/>
              <a:rect l="l" t="t" r="r" b="b"/>
              <a:pathLst>
                <a:path w="35305" h="51564" extrusionOk="0">
                  <a:moveTo>
                    <a:pt x="5461" y="593"/>
                  </a:moveTo>
                  <a:cubicBezTo>
                    <a:pt x="-884" y="3723"/>
                    <a:pt x="-383" y="11657"/>
                    <a:pt x="559" y="20300"/>
                  </a:cubicBezTo>
                  <a:cubicBezTo>
                    <a:pt x="1500" y="28934"/>
                    <a:pt x="2875" y="38269"/>
                    <a:pt x="6754" y="44989"/>
                  </a:cubicBezTo>
                  <a:cubicBezTo>
                    <a:pt x="13541" y="56745"/>
                    <a:pt x="37306" y="52413"/>
                    <a:pt x="35170" y="34594"/>
                  </a:cubicBezTo>
                  <a:cubicBezTo>
                    <a:pt x="34546" y="29384"/>
                    <a:pt x="28080" y="20178"/>
                    <a:pt x="21745" y="11993"/>
                  </a:cubicBezTo>
                  <a:cubicBezTo>
                    <a:pt x="16116" y="4722"/>
                    <a:pt x="10885" y="-2078"/>
                    <a:pt x="5461" y="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4"/>
          <p:cNvSpPr/>
          <p:nvPr/>
        </p:nvSpPr>
        <p:spPr>
          <a:xfrm rot="10800000" flipH="1">
            <a:off x="0" y="-7"/>
            <a:ext cx="2279003" cy="1364133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 rot="-4478872">
            <a:off x="10687612" y="-222910"/>
            <a:ext cx="958317" cy="1863215"/>
          </a:xfrm>
          <a:custGeom>
            <a:avLst/>
            <a:gdLst/>
            <a:ahLst/>
            <a:cxnLst/>
            <a:rect l="l" t="t" r="r" b="b"/>
            <a:pathLst>
              <a:path w="352382" h="685121" extrusionOk="0">
                <a:moveTo>
                  <a:pt x="108205" y="54971"/>
                </a:moveTo>
                <a:cubicBezTo>
                  <a:pt x="64295" y="123514"/>
                  <a:pt x="80378" y="228381"/>
                  <a:pt x="80378" y="228381"/>
                </a:cubicBezTo>
                <a:cubicBezTo>
                  <a:pt x="80378" y="228381"/>
                  <a:pt x="12981" y="256382"/>
                  <a:pt x="1796" y="334806"/>
                </a:cubicBezTo>
                <a:cubicBezTo>
                  <a:pt x="-16453" y="462787"/>
                  <a:pt x="110407" y="500528"/>
                  <a:pt x="110407" y="500528"/>
                </a:cubicBezTo>
                <a:cubicBezTo>
                  <a:pt x="93219" y="522898"/>
                  <a:pt x="68072" y="629874"/>
                  <a:pt x="174699" y="672177"/>
                </a:cubicBezTo>
                <a:cubicBezTo>
                  <a:pt x="215010" y="688167"/>
                  <a:pt x="266321" y="687276"/>
                  <a:pt x="307069" y="680560"/>
                </a:cubicBezTo>
                <a:cubicBezTo>
                  <a:pt x="354703" y="672711"/>
                  <a:pt x="352363" y="644216"/>
                  <a:pt x="352363" y="644216"/>
                </a:cubicBezTo>
                <a:cubicBezTo>
                  <a:pt x="352363" y="644216"/>
                  <a:pt x="352797" y="611819"/>
                  <a:pt x="307433" y="619920"/>
                </a:cubicBezTo>
                <a:cubicBezTo>
                  <a:pt x="261762" y="628081"/>
                  <a:pt x="203457" y="651369"/>
                  <a:pt x="157139" y="600561"/>
                </a:cubicBezTo>
                <a:cubicBezTo>
                  <a:pt x="127664" y="568233"/>
                  <a:pt x="125806" y="534694"/>
                  <a:pt x="149018" y="506325"/>
                </a:cubicBezTo>
                <a:cubicBezTo>
                  <a:pt x="160664" y="495553"/>
                  <a:pt x="196417" y="498682"/>
                  <a:pt x="211691" y="494334"/>
                </a:cubicBezTo>
                <a:cubicBezTo>
                  <a:pt x="226094" y="490234"/>
                  <a:pt x="219455" y="465803"/>
                  <a:pt x="208635" y="466066"/>
                </a:cubicBezTo>
                <a:cubicBezTo>
                  <a:pt x="184824" y="466653"/>
                  <a:pt x="149864" y="467240"/>
                  <a:pt x="123523" y="489914"/>
                </a:cubicBezTo>
                <a:cubicBezTo>
                  <a:pt x="116086" y="488938"/>
                  <a:pt x="12463" y="456282"/>
                  <a:pt x="16171" y="359674"/>
                </a:cubicBezTo>
                <a:cubicBezTo>
                  <a:pt x="19300" y="278011"/>
                  <a:pt x="94656" y="258964"/>
                  <a:pt x="94656" y="258964"/>
                </a:cubicBezTo>
                <a:cubicBezTo>
                  <a:pt x="94656" y="258964"/>
                  <a:pt x="124077" y="408781"/>
                  <a:pt x="206440" y="406786"/>
                </a:cubicBezTo>
                <a:cubicBezTo>
                  <a:pt x="245254" y="405843"/>
                  <a:pt x="273534" y="364058"/>
                  <a:pt x="269612" y="333361"/>
                </a:cubicBezTo>
                <a:cubicBezTo>
                  <a:pt x="254087" y="211828"/>
                  <a:pt x="131651" y="215856"/>
                  <a:pt x="131651" y="215856"/>
                </a:cubicBezTo>
                <a:cubicBezTo>
                  <a:pt x="131651" y="215856"/>
                  <a:pt x="106565" y="138508"/>
                  <a:pt x="160187" y="70779"/>
                </a:cubicBezTo>
                <a:cubicBezTo>
                  <a:pt x="207675" y="10794"/>
                  <a:pt x="275368" y="53939"/>
                  <a:pt x="304203" y="83822"/>
                </a:cubicBezTo>
                <a:cubicBezTo>
                  <a:pt x="322116" y="102387"/>
                  <a:pt x="357217" y="93493"/>
                  <a:pt x="335414" y="53603"/>
                </a:cubicBezTo>
                <a:cubicBezTo>
                  <a:pt x="309684" y="6531"/>
                  <a:pt x="168651" y="-39378"/>
                  <a:pt x="108205" y="54971"/>
                </a:cubicBezTo>
                <a:close/>
                <a:moveTo>
                  <a:pt x="197304" y="291463"/>
                </a:moveTo>
                <a:cubicBezTo>
                  <a:pt x="213071" y="307291"/>
                  <a:pt x="230268" y="338210"/>
                  <a:pt x="208570" y="351776"/>
                </a:cubicBezTo>
                <a:cubicBezTo>
                  <a:pt x="195640" y="359860"/>
                  <a:pt x="170169" y="329539"/>
                  <a:pt x="162794" y="308432"/>
                </a:cubicBezTo>
                <a:cubicBezTo>
                  <a:pt x="156110" y="289309"/>
                  <a:pt x="153766" y="282609"/>
                  <a:pt x="150265" y="262430"/>
                </a:cubicBezTo>
                <a:cubicBezTo>
                  <a:pt x="150479" y="262417"/>
                  <a:pt x="174671" y="268753"/>
                  <a:pt x="197304" y="29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1005825" y="1186929"/>
            <a:ext cx="7895100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1005825" y="2434976"/>
            <a:ext cx="7895100" cy="32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text">
  <p:cSld name="CUSTOM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/>
          <p:nvPr/>
        </p:nvSpPr>
        <p:spPr>
          <a:xfrm rot="-492917">
            <a:off x="5030661" y="492875"/>
            <a:ext cx="6604776" cy="5271287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6"/>
          <p:cNvGrpSpPr/>
          <p:nvPr/>
        </p:nvGrpSpPr>
        <p:grpSpPr>
          <a:xfrm flipH="1">
            <a:off x="2692151" y="3112130"/>
            <a:ext cx="3450230" cy="3735981"/>
            <a:chOff x="4039955" y="3994227"/>
            <a:chExt cx="2640414" cy="2859096"/>
          </a:xfrm>
        </p:grpSpPr>
        <p:grpSp>
          <p:nvGrpSpPr>
            <p:cNvPr id="182" name="Google Shape;182;p6"/>
            <p:cNvGrpSpPr/>
            <p:nvPr/>
          </p:nvGrpSpPr>
          <p:grpSpPr>
            <a:xfrm>
              <a:off x="4039955" y="3994227"/>
              <a:ext cx="2640414" cy="2859096"/>
              <a:chOff x="6113777" y="1739514"/>
              <a:chExt cx="471983" cy="511064"/>
            </a:xfrm>
          </p:grpSpPr>
          <p:sp>
            <p:nvSpPr>
              <p:cNvPr id="183" name="Google Shape;183;p6"/>
              <p:cNvSpPr/>
              <p:nvPr/>
            </p:nvSpPr>
            <p:spPr>
              <a:xfrm>
                <a:off x="6113777" y="1739514"/>
                <a:ext cx="471983" cy="511064"/>
              </a:xfrm>
              <a:custGeom>
                <a:avLst/>
                <a:gdLst/>
                <a:ahLst/>
                <a:cxnLst/>
                <a:rect l="l" t="t" r="r" b="b"/>
                <a:pathLst>
                  <a:path w="471983" h="511064" extrusionOk="0">
                    <a:moveTo>
                      <a:pt x="93414" y="511065"/>
                    </a:moveTo>
                    <a:lnTo>
                      <a:pt x="127419" y="408837"/>
                    </a:lnTo>
                    <a:cubicBezTo>
                      <a:pt x="127419" y="408837"/>
                      <a:pt x="93212" y="370457"/>
                      <a:pt x="81877" y="341201"/>
                    </a:cubicBezTo>
                    <a:cubicBezTo>
                      <a:pt x="71514" y="314508"/>
                      <a:pt x="61029" y="291697"/>
                      <a:pt x="39048" y="267489"/>
                    </a:cubicBezTo>
                    <a:cubicBezTo>
                      <a:pt x="21520" y="248183"/>
                      <a:pt x="-12242" y="224903"/>
                      <a:pt x="4558" y="203407"/>
                    </a:cubicBezTo>
                    <a:cubicBezTo>
                      <a:pt x="34717" y="164816"/>
                      <a:pt x="107381" y="275707"/>
                      <a:pt x="130091" y="277148"/>
                    </a:cubicBezTo>
                    <a:cubicBezTo>
                      <a:pt x="162273" y="279196"/>
                      <a:pt x="173486" y="187255"/>
                      <a:pt x="173486" y="126056"/>
                    </a:cubicBezTo>
                    <a:cubicBezTo>
                      <a:pt x="173486" y="72661"/>
                      <a:pt x="160694" y="2600"/>
                      <a:pt x="198139" y="1130"/>
                    </a:cubicBezTo>
                    <a:cubicBezTo>
                      <a:pt x="229715" y="-112"/>
                      <a:pt x="230079" y="176689"/>
                      <a:pt x="244288" y="179584"/>
                    </a:cubicBezTo>
                    <a:cubicBezTo>
                      <a:pt x="267241" y="184264"/>
                      <a:pt x="267322" y="-3901"/>
                      <a:pt x="311285" y="62"/>
                    </a:cubicBezTo>
                    <a:cubicBezTo>
                      <a:pt x="346625" y="3252"/>
                      <a:pt x="291854" y="197987"/>
                      <a:pt x="312904" y="205719"/>
                    </a:cubicBezTo>
                    <a:cubicBezTo>
                      <a:pt x="324036" y="209803"/>
                      <a:pt x="333590" y="177916"/>
                      <a:pt x="350025" y="141236"/>
                    </a:cubicBezTo>
                    <a:cubicBezTo>
                      <a:pt x="368606" y="99889"/>
                      <a:pt x="379658" y="53918"/>
                      <a:pt x="411314" y="73304"/>
                    </a:cubicBezTo>
                    <a:cubicBezTo>
                      <a:pt x="426171" y="82409"/>
                      <a:pt x="408156" y="127926"/>
                      <a:pt x="390183" y="172613"/>
                    </a:cubicBezTo>
                    <a:cubicBezTo>
                      <a:pt x="377755" y="203557"/>
                      <a:pt x="350349" y="247823"/>
                      <a:pt x="359174" y="256515"/>
                    </a:cubicBezTo>
                    <a:cubicBezTo>
                      <a:pt x="366663" y="263882"/>
                      <a:pt x="444225" y="161776"/>
                      <a:pt x="462765" y="171391"/>
                    </a:cubicBezTo>
                    <a:cubicBezTo>
                      <a:pt x="488350" y="184648"/>
                      <a:pt x="456046" y="230606"/>
                      <a:pt x="422365" y="265384"/>
                    </a:cubicBezTo>
                    <a:cubicBezTo>
                      <a:pt x="403582" y="284730"/>
                      <a:pt x="385730" y="299291"/>
                      <a:pt x="385730" y="299291"/>
                    </a:cubicBezTo>
                    <a:cubicBezTo>
                      <a:pt x="385730" y="299291"/>
                      <a:pt x="362696" y="349140"/>
                      <a:pt x="350147" y="375703"/>
                    </a:cubicBezTo>
                    <a:cubicBezTo>
                      <a:pt x="323308" y="432580"/>
                      <a:pt x="287603" y="444671"/>
                      <a:pt x="287603" y="444671"/>
                    </a:cubicBezTo>
                    <a:lnTo>
                      <a:pt x="271087" y="509263"/>
                    </a:lnTo>
                    <a:lnTo>
                      <a:pt x="93414" y="511065"/>
                    </a:lnTo>
                    <a:close/>
                  </a:path>
                </a:pathLst>
              </a:custGeom>
              <a:solidFill>
                <a:srgbClr val="8344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6319319" y="1930959"/>
                <a:ext cx="73474" cy="10292"/>
              </a:xfrm>
              <a:custGeom>
                <a:avLst/>
                <a:gdLst/>
                <a:ahLst/>
                <a:cxnLst/>
                <a:rect l="l" t="t" r="r" b="b"/>
                <a:pathLst>
                  <a:path w="73474" h="10292" extrusionOk="0">
                    <a:moveTo>
                      <a:pt x="36277" y="98"/>
                    </a:moveTo>
                    <a:cubicBezTo>
                      <a:pt x="29355" y="405"/>
                      <a:pt x="21987" y="1280"/>
                      <a:pt x="14620" y="2502"/>
                    </a:cubicBezTo>
                    <a:cubicBezTo>
                      <a:pt x="11341" y="3049"/>
                      <a:pt x="8305" y="3559"/>
                      <a:pt x="5512" y="4146"/>
                    </a:cubicBezTo>
                    <a:cubicBezTo>
                      <a:pt x="3852" y="4498"/>
                      <a:pt x="2637" y="4870"/>
                      <a:pt x="1990" y="5032"/>
                    </a:cubicBezTo>
                    <a:cubicBezTo>
                      <a:pt x="533" y="5384"/>
                      <a:pt x="-277" y="6749"/>
                      <a:pt x="87" y="8194"/>
                    </a:cubicBezTo>
                    <a:cubicBezTo>
                      <a:pt x="451" y="9643"/>
                      <a:pt x="1787" y="10570"/>
                      <a:pt x="3244" y="10218"/>
                    </a:cubicBezTo>
                    <a:cubicBezTo>
                      <a:pt x="3852" y="10072"/>
                      <a:pt x="5066" y="9801"/>
                      <a:pt x="6645" y="9461"/>
                    </a:cubicBezTo>
                    <a:cubicBezTo>
                      <a:pt x="9357" y="8890"/>
                      <a:pt x="12312" y="8348"/>
                      <a:pt x="15510" y="7813"/>
                    </a:cubicBezTo>
                    <a:cubicBezTo>
                      <a:pt x="22676" y="6623"/>
                      <a:pt x="29841" y="5834"/>
                      <a:pt x="36520" y="5538"/>
                    </a:cubicBezTo>
                    <a:cubicBezTo>
                      <a:pt x="36885" y="5522"/>
                      <a:pt x="37168" y="5425"/>
                      <a:pt x="37532" y="5413"/>
                    </a:cubicBezTo>
                    <a:cubicBezTo>
                      <a:pt x="45386" y="5129"/>
                      <a:pt x="53765" y="5518"/>
                      <a:pt x="62064" y="6295"/>
                    </a:cubicBezTo>
                    <a:cubicBezTo>
                      <a:pt x="64291" y="6506"/>
                      <a:pt x="66355" y="6708"/>
                      <a:pt x="68136" y="6931"/>
                    </a:cubicBezTo>
                    <a:cubicBezTo>
                      <a:pt x="69229" y="7060"/>
                      <a:pt x="70039" y="7251"/>
                      <a:pt x="70403" y="7307"/>
                    </a:cubicBezTo>
                    <a:cubicBezTo>
                      <a:pt x="71901" y="7522"/>
                      <a:pt x="73237" y="6506"/>
                      <a:pt x="73439" y="5032"/>
                    </a:cubicBezTo>
                    <a:cubicBezTo>
                      <a:pt x="73682" y="3559"/>
                      <a:pt x="72670" y="2085"/>
                      <a:pt x="71172" y="1871"/>
                    </a:cubicBezTo>
                    <a:cubicBezTo>
                      <a:pt x="70767" y="1806"/>
                      <a:pt x="70039" y="1753"/>
                      <a:pt x="68905" y="1616"/>
                    </a:cubicBezTo>
                    <a:cubicBezTo>
                      <a:pt x="67043" y="1389"/>
                      <a:pt x="64857" y="1195"/>
                      <a:pt x="62590" y="984"/>
                    </a:cubicBezTo>
                    <a:cubicBezTo>
                      <a:pt x="54089" y="187"/>
                      <a:pt x="45507" y="-194"/>
                      <a:pt x="37411" y="98"/>
                    </a:cubicBezTo>
                    <a:cubicBezTo>
                      <a:pt x="37006" y="110"/>
                      <a:pt x="36641" y="81"/>
                      <a:pt x="36277" y="98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6269970" y="2156009"/>
                <a:ext cx="94366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94366" h="23675" extrusionOk="0">
                    <a:moveTo>
                      <a:pt x="3774" y="224"/>
                    </a:moveTo>
                    <a:cubicBezTo>
                      <a:pt x="2397" y="-367"/>
                      <a:pt x="819" y="249"/>
                      <a:pt x="211" y="1617"/>
                    </a:cubicBezTo>
                    <a:cubicBezTo>
                      <a:pt x="-355" y="2985"/>
                      <a:pt x="252" y="4568"/>
                      <a:pt x="1628" y="5159"/>
                    </a:cubicBezTo>
                    <a:cubicBezTo>
                      <a:pt x="1952" y="5301"/>
                      <a:pt x="6486" y="7224"/>
                      <a:pt x="8308" y="7940"/>
                    </a:cubicBezTo>
                    <a:cubicBezTo>
                      <a:pt x="13529" y="9988"/>
                      <a:pt x="19075" y="12101"/>
                      <a:pt x="24783" y="14012"/>
                    </a:cubicBezTo>
                    <a:cubicBezTo>
                      <a:pt x="30613" y="15971"/>
                      <a:pt x="36199" y="17567"/>
                      <a:pt x="41583" y="18947"/>
                    </a:cubicBezTo>
                    <a:cubicBezTo>
                      <a:pt x="44700" y="19748"/>
                      <a:pt x="47736" y="20542"/>
                      <a:pt x="50570" y="21097"/>
                    </a:cubicBezTo>
                    <a:cubicBezTo>
                      <a:pt x="64090" y="23736"/>
                      <a:pt x="77085" y="24137"/>
                      <a:pt x="88136" y="23250"/>
                    </a:cubicBezTo>
                    <a:cubicBezTo>
                      <a:pt x="89230" y="23161"/>
                      <a:pt x="91861" y="22768"/>
                      <a:pt x="92063" y="22744"/>
                    </a:cubicBezTo>
                    <a:cubicBezTo>
                      <a:pt x="93561" y="22529"/>
                      <a:pt x="94573" y="21182"/>
                      <a:pt x="94330" y="19708"/>
                    </a:cubicBezTo>
                    <a:cubicBezTo>
                      <a:pt x="94128" y="18230"/>
                      <a:pt x="92792" y="17218"/>
                      <a:pt x="91294" y="17429"/>
                    </a:cubicBezTo>
                    <a:cubicBezTo>
                      <a:pt x="90687" y="17518"/>
                      <a:pt x="89432" y="17664"/>
                      <a:pt x="87651" y="17809"/>
                    </a:cubicBezTo>
                    <a:cubicBezTo>
                      <a:pt x="77045" y="18659"/>
                      <a:pt x="64577" y="18315"/>
                      <a:pt x="51582" y="15785"/>
                    </a:cubicBezTo>
                    <a:cubicBezTo>
                      <a:pt x="48829" y="15247"/>
                      <a:pt x="45995" y="14538"/>
                      <a:pt x="43000" y="13761"/>
                    </a:cubicBezTo>
                    <a:cubicBezTo>
                      <a:pt x="37738" y="12413"/>
                      <a:pt x="32111" y="10745"/>
                      <a:pt x="26403" y="8827"/>
                    </a:cubicBezTo>
                    <a:cubicBezTo>
                      <a:pt x="20816" y="6944"/>
                      <a:pt x="15311" y="4896"/>
                      <a:pt x="10210" y="2880"/>
                    </a:cubicBezTo>
                    <a:cubicBezTo>
                      <a:pt x="8429" y="2176"/>
                      <a:pt x="4057" y="354"/>
                      <a:pt x="3774" y="224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487563" y="1923194"/>
                <a:ext cx="90796" cy="95941"/>
              </a:xfrm>
              <a:custGeom>
                <a:avLst/>
                <a:gdLst/>
                <a:ahLst/>
                <a:cxnLst/>
                <a:rect l="l" t="t" r="r" b="b"/>
                <a:pathLst>
                  <a:path w="90796" h="95941" extrusionOk="0">
                    <a:moveTo>
                      <a:pt x="88292" y="681"/>
                    </a:moveTo>
                    <a:cubicBezTo>
                      <a:pt x="106064" y="13513"/>
                      <a:pt x="24170" y="111608"/>
                      <a:pt x="3079" y="93784"/>
                    </a:cubicBezTo>
                    <a:cubicBezTo>
                      <a:pt x="-18012" y="75960"/>
                      <a:pt x="75703" y="-8395"/>
                      <a:pt x="88292" y="6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6295786" y="1753852"/>
                <a:ext cx="35864" cy="172434"/>
              </a:xfrm>
              <a:custGeom>
                <a:avLst/>
                <a:gdLst/>
                <a:ahLst/>
                <a:cxnLst/>
                <a:rect l="l" t="t" r="r" b="b"/>
                <a:pathLst>
                  <a:path w="35864" h="172434" extrusionOk="0">
                    <a:moveTo>
                      <a:pt x="14431" y="131"/>
                    </a:moveTo>
                    <a:cubicBezTo>
                      <a:pt x="27466" y="-3302"/>
                      <a:pt x="32283" y="61772"/>
                      <a:pt x="33295" y="83093"/>
                    </a:cubicBezTo>
                    <a:cubicBezTo>
                      <a:pt x="34348" y="105609"/>
                      <a:pt x="43254" y="169484"/>
                      <a:pt x="20260" y="172362"/>
                    </a:cubicBezTo>
                    <a:cubicBezTo>
                      <a:pt x="303" y="174868"/>
                      <a:pt x="1598" y="111207"/>
                      <a:pt x="424" y="88044"/>
                    </a:cubicBezTo>
                    <a:cubicBezTo>
                      <a:pt x="-790" y="63966"/>
                      <a:pt x="-304" y="4025"/>
                      <a:pt x="14431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6384066" y="1747575"/>
                <a:ext cx="44912" cy="178777"/>
              </a:xfrm>
              <a:custGeom>
                <a:avLst/>
                <a:gdLst/>
                <a:ahLst/>
                <a:cxnLst/>
                <a:rect l="l" t="t" r="r" b="b"/>
                <a:pathLst>
                  <a:path w="44912" h="178777" extrusionOk="0">
                    <a:moveTo>
                      <a:pt x="37636" y="0"/>
                    </a:moveTo>
                    <a:cubicBezTo>
                      <a:pt x="56460" y="203"/>
                      <a:pt x="35652" y="183174"/>
                      <a:pt x="10595" y="178697"/>
                    </a:cubicBezTo>
                    <a:cubicBezTo>
                      <a:pt x="-17459" y="173689"/>
                      <a:pt x="16748" y="-223"/>
                      <a:pt x="37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6124636" y="1946983"/>
                <a:ext cx="94783" cy="91404"/>
              </a:xfrm>
              <a:custGeom>
                <a:avLst/>
                <a:gdLst/>
                <a:ahLst/>
                <a:cxnLst/>
                <a:rect l="l" t="t" r="r" b="b"/>
                <a:pathLst>
                  <a:path w="94783" h="91404" extrusionOk="0">
                    <a:moveTo>
                      <a:pt x="1675" y="4148"/>
                    </a:moveTo>
                    <a:cubicBezTo>
                      <a:pt x="12119" y="-8681"/>
                      <a:pt x="41589" y="11078"/>
                      <a:pt x="55960" y="25020"/>
                    </a:cubicBezTo>
                    <a:cubicBezTo>
                      <a:pt x="70331" y="38966"/>
                      <a:pt x="106400" y="78824"/>
                      <a:pt x="91057" y="89656"/>
                    </a:cubicBezTo>
                    <a:cubicBezTo>
                      <a:pt x="78427" y="98562"/>
                      <a:pt x="56688" y="71318"/>
                      <a:pt x="45030" y="55620"/>
                    </a:cubicBezTo>
                    <a:cubicBezTo>
                      <a:pt x="32885" y="39265"/>
                      <a:pt x="-8810" y="16980"/>
                      <a:pt x="1675" y="4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6243069" y="1953813"/>
                <a:ext cx="186818" cy="188203"/>
              </a:xfrm>
              <a:custGeom>
                <a:avLst/>
                <a:gdLst/>
                <a:ahLst/>
                <a:cxnLst/>
                <a:rect l="l" t="t" r="r" b="b"/>
                <a:pathLst>
                  <a:path w="186818" h="188203" extrusionOk="0">
                    <a:moveTo>
                      <a:pt x="135035" y="109354"/>
                    </a:moveTo>
                    <a:cubicBezTo>
                      <a:pt x="228385" y="49773"/>
                      <a:pt x="173613" y="6369"/>
                      <a:pt x="139893" y="973"/>
                    </a:cubicBezTo>
                    <a:cubicBezTo>
                      <a:pt x="53263" y="-12880"/>
                      <a:pt x="-31181" y="125060"/>
                      <a:pt x="11365" y="167298"/>
                    </a:cubicBezTo>
                    <a:cubicBezTo>
                      <a:pt x="69738" y="225227"/>
                      <a:pt x="73746" y="148499"/>
                      <a:pt x="135035" y="1093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6288502" y="1981043"/>
                <a:ext cx="163597" cy="173381"/>
              </a:xfrm>
              <a:custGeom>
                <a:avLst/>
                <a:gdLst/>
                <a:ahLst/>
                <a:cxnLst/>
                <a:rect l="l" t="t" r="r" b="b"/>
                <a:pathLst>
                  <a:path w="163597" h="173381" extrusionOk="0">
                    <a:moveTo>
                      <a:pt x="5482" y="116743"/>
                    </a:moveTo>
                    <a:cubicBezTo>
                      <a:pt x="18112" y="143672"/>
                      <a:pt x="38353" y="123063"/>
                      <a:pt x="54383" y="131349"/>
                    </a:cubicBezTo>
                    <a:cubicBezTo>
                      <a:pt x="64948" y="136802"/>
                      <a:pt x="69807" y="167232"/>
                      <a:pt x="100613" y="172539"/>
                    </a:cubicBezTo>
                    <a:cubicBezTo>
                      <a:pt x="169390" y="184379"/>
                      <a:pt x="189186" y="68494"/>
                      <a:pt x="122796" y="14909"/>
                    </a:cubicBezTo>
                    <a:cubicBezTo>
                      <a:pt x="58593" y="-36936"/>
                      <a:pt x="-21843" y="58507"/>
                      <a:pt x="5482" y="1167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" name="Google Shape;192;p6"/>
            <p:cNvSpPr/>
            <p:nvPr/>
          </p:nvSpPr>
          <p:spPr>
            <a:xfrm rot="-9362095">
              <a:off x="5995679" y="4414603"/>
              <a:ext cx="200652" cy="964736"/>
            </a:xfrm>
            <a:custGeom>
              <a:avLst/>
              <a:gdLst/>
              <a:ahLst/>
              <a:cxnLst/>
              <a:rect l="l" t="t" r="r" b="b"/>
              <a:pathLst>
                <a:path w="35864" h="172434" extrusionOk="0">
                  <a:moveTo>
                    <a:pt x="14431" y="131"/>
                  </a:moveTo>
                  <a:cubicBezTo>
                    <a:pt x="27466" y="-3302"/>
                    <a:pt x="32283" y="61772"/>
                    <a:pt x="33295" y="83093"/>
                  </a:cubicBezTo>
                  <a:cubicBezTo>
                    <a:pt x="34348" y="105609"/>
                    <a:pt x="43254" y="169484"/>
                    <a:pt x="20260" y="172362"/>
                  </a:cubicBezTo>
                  <a:cubicBezTo>
                    <a:pt x="303" y="174868"/>
                    <a:pt x="1598" y="111207"/>
                    <a:pt x="424" y="88044"/>
                  </a:cubicBezTo>
                  <a:cubicBezTo>
                    <a:pt x="-790" y="63966"/>
                    <a:pt x="-304" y="4025"/>
                    <a:pt x="14431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56823" y="721368"/>
            <a:ext cx="3938355" cy="6195921"/>
            <a:chOff x="5790625" y="1413435"/>
            <a:chExt cx="538770" cy="847572"/>
          </a:xfrm>
        </p:grpSpPr>
        <p:sp>
          <p:nvSpPr>
            <p:cNvPr id="194" name="Google Shape;194;p6"/>
            <p:cNvSpPr/>
            <p:nvPr/>
          </p:nvSpPr>
          <p:spPr>
            <a:xfrm>
              <a:off x="5790625" y="1413435"/>
              <a:ext cx="538770" cy="847572"/>
            </a:xfrm>
            <a:custGeom>
              <a:avLst/>
              <a:gdLst/>
              <a:ahLst/>
              <a:cxnLst/>
              <a:rect l="l" t="t" r="r" b="b"/>
              <a:pathLst>
                <a:path w="538770" h="847572" extrusionOk="0">
                  <a:moveTo>
                    <a:pt x="108464" y="840512"/>
                  </a:moveTo>
                  <a:lnTo>
                    <a:pt x="144978" y="474283"/>
                  </a:lnTo>
                  <a:cubicBezTo>
                    <a:pt x="144978" y="474283"/>
                    <a:pt x="115589" y="435340"/>
                    <a:pt x="104416" y="405108"/>
                  </a:cubicBezTo>
                  <a:cubicBezTo>
                    <a:pt x="93284" y="374873"/>
                    <a:pt x="85795" y="345079"/>
                    <a:pt x="70533" y="322956"/>
                  </a:cubicBezTo>
                  <a:cubicBezTo>
                    <a:pt x="55231" y="300832"/>
                    <a:pt x="-17190" y="242791"/>
                    <a:pt x="3780" y="221384"/>
                  </a:cubicBezTo>
                  <a:cubicBezTo>
                    <a:pt x="24749" y="199978"/>
                    <a:pt x="56810" y="208418"/>
                    <a:pt x="84621" y="243657"/>
                  </a:cubicBezTo>
                  <a:cubicBezTo>
                    <a:pt x="97291" y="259712"/>
                    <a:pt x="108748" y="300723"/>
                    <a:pt x="139473" y="288279"/>
                  </a:cubicBezTo>
                  <a:cubicBezTo>
                    <a:pt x="165826" y="277604"/>
                    <a:pt x="168012" y="196597"/>
                    <a:pt x="171939" y="164459"/>
                  </a:cubicBezTo>
                  <a:cubicBezTo>
                    <a:pt x="175906" y="132317"/>
                    <a:pt x="179873" y="8991"/>
                    <a:pt x="208493" y="761"/>
                  </a:cubicBezTo>
                  <a:cubicBezTo>
                    <a:pt x="261200" y="-14415"/>
                    <a:pt x="228410" y="202354"/>
                    <a:pt x="251161" y="203540"/>
                  </a:cubicBezTo>
                  <a:cubicBezTo>
                    <a:pt x="263710" y="204192"/>
                    <a:pt x="324270" y="-8473"/>
                    <a:pt x="370297" y="5789"/>
                  </a:cubicBezTo>
                  <a:cubicBezTo>
                    <a:pt x="396448" y="13889"/>
                    <a:pt x="370864" y="80258"/>
                    <a:pt x="350380" y="138972"/>
                  </a:cubicBezTo>
                  <a:cubicBezTo>
                    <a:pt x="333783" y="186635"/>
                    <a:pt x="317307" y="226707"/>
                    <a:pt x="327954" y="234399"/>
                  </a:cubicBezTo>
                  <a:cubicBezTo>
                    <a:pt x="343822" y="245839"/>
                    <a:pt x="441908" y="64576"/>
                    <a:pt x="473079" y="83351"/>
                  </a:cubicBezTo>
                  <a:cubicBezTo>
                    <a:pt x="495749" y="97005"/>
                    <a:pt x="465104" y="159727"/>
                    <a:pt x="431464" y="213008"/>
                  </a:cubicBezTo>
                  <a:cubicBezTo>
                    <a:pt x="405516" y="254121"/>
                    <a:pt x="375641" y="287522"/>
                    <a:pt x="382806" y="300039"/>
                  </a:cubicBezTo>
                  <a:cubicBezTo>
                    <a:pt x="402561" y="334497"/>
                    <a:pt x="526433" y="266116"/>
                    <a:pt x="537647" y="294837"/>
                  </a:cubicBezTo>
                  <a:cubicBezTo>
                    <a:pt x="547241" y="319511"/>
                    <a:pt x="492996" y="339865"/>
                    <a:pt x="466764" y="349438"/>
                  </a:cubicBezTo>
                  <a:cubicBezTo>
                    <a:pt x="440492" y="359016"/>
                    <a:pt x="394505" y="365238"/>
                    <a:pt x="382158" y="396190"/>
                  </a:cubicBezTo>
                  <a:cubicBezTo>
                    <a:pt x="359448" y="453192"/>
                    <a:pt x="320505" y="480039"/>
                    <a:pt x="320505" y="480039"/>
                  </a:cubicBezTo>
                  <a:cubicBezTo>
                    <a:pt x="320505" y="480039"/>
                    <a:pt x="327792" y="611316"/>
                    <a:pt x="332245" y="663812"/>
                  </a:cubicBezTo>
                  <a:cubicBezTo>
                    <a:pt x="336698" y="716308"/>
                    <a:pt x="349611" y="847572"/>
                    <a:pt x="349611" y="847572"/>
                  </a:cubicBezTo>
                  <a:lnTo>
                    <a:pt x="108464" y="840512"/>
                  </a:lnTo>
                  <a:close/>
                </a:path>
              </a:pathLst>
            </a:custGeom>
            <a:solidFill>
              <a:srgbClr val="CA8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961062" y="1895693"/>
              <a:ext cx="116508" cy="8485"/>
            </a:xfrm>
            <a:custGeom>
              <a:avLst/>
              <a:gdLst/>
              <a:ahLst/>
              <a:cxnLst/>
              <a:rect l="l" t="t" r="r" b="b"/>
              <a:pathLst>
                <a:path w="116508" h="8485" extrusionOk="0">
                  <a:moveTo>
                    <a:pt x="113878" y="3"/>
                  </a:moveTo>
                  <a:cubicBezTo>
                    <a:pt x="113473" y="-1"/>
                    <a:pt x="78376" y="-45"/>
                    <a:pt x="60969" y="384"/>
                  </a:cubicBezTo>
                  <a:cubicBezTo>
                    <a:pt x="59511" y="420"/>
                    <a:pt x="38137" y="1189"/>
                    <a:pt x="28584" y="1647"/>
                  </a:cubicBezTo>
                  <a:cubicBezTo>
                    <a:pt x="21985" y="1966"/>
                    <a:pt x="2878" y="3015"/>
                    <a:pt x="2554" y="3039"/>
                  </a:cubicBezTo>
                  <a:cubicBezTo>
                    <a:pt x="1057" y="3140"/>
                    <a:pt x="-77" y="4464"/>
                    <a:pt x="4" y="5950"/>
                  </a:cubicBezTo>
                  <a:cubicBezTo>
                    <a:pt x="125" y="7436"/>
                    <a:pt x="1421" y="8577"/>
                    <a:pt x="2919" y="8480"/>
                  </a:cubicBezTo>
                  <a:cubicBezTo>
                    <a:pt x="3242" y="8456"/>
                    <a:pt x="22228" y="7278"/>
                    <a:pt x="28867" y="6962"/>
                  </a:cubicBezTo>
                  <a:cubicBezTo>
                    <a:pt x="38380" y="6504"/>
                    <a:pt x="47812" y="6205"/>
                    <a:pt x="56799" y="5950"/>
                  </a:cubicBezTo>
                  <a:cubicBezTo>
                    <a:pt x="58256" y="5909"/>
                    <a:pt x="59633" y="5861"/>
                    <a:pt x="61131" y="5824"/>
                  </a:cubicBezTo>
                  <a:cubicBezTo>
                    <a:pt x="78416" y="5395"/>
                    <a:pt x="96592" y="5266"/>
                    <a:pt x="111732" y="5318"/>
                  </a:cubicBezTo>
                  <a:cubicBezTo>
                    <a:pt x="112785" y="5318"/>
                    <a:pt x="113473" y="5314"/>
                    <a:pt x="113878" y="5318"/>
                  </a:cubicBezTo>
                  <a:cubicBezTo>
                    <a:pt x="115335" y="5326"/>
                    <a:pt x="116509" y="4148"/>
                    <a:pt x="116509" y="2659"/>
                  </a:cubicBezTo>
                  <a:cubicBezTo>
                    <a:pt x="116509" y="1169"/>
                    <a:pt x="115335" y="11"/>
                    <a:pt x="113878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932615" y="1640465"/>
              <a:ext cx="223813" cy="235323"/>
            </a:xfrm>
            <a:custGeom>
              <a:avLst/>
              <a:gdLst/>
              <a:ahLst/>
              <a:cxnLst/>
              <a:rect l="l" t="t" r="r" b="b"/>
              <a:pathLst>
                <a:path w="223813" h="235323" extrusionOk="0">
                  <a:moveTo>
                    <a:pt x="101438" y="37"/>
                  </a:moveTo>
                  <a:cubicBezTo>
                    <a:pt x="186004" y="5481"/>
                    <a:pt x="29908" y="151821"/>
                    <a:pt x="119979" y="170167"/>
                  </a:cubicBezTo>
                  <a:cubicBezTo>
                    <a:pt x="196205" y="185704"/>
                    <a:pt x="129573" y="63236"/>
                    <a:pt x="179041" y="59403"/>
                  </a:cubicBezTo>
                  <a:cubicBezTo>
                    <a:pt x="228469" y="55565"/>
                    <a:pt x="269476" y="261116"/>
                    <a:pt x="115769" y="232610"/>
                  </a:cubicBezTo>
                  <a:cubicBezTo>
                    <a:pt x="-108254" y="191060"/>
                    <a:pt x="53306" y="-3064"/>
                    <a:pt x="101438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977567" y="1429008"/>
              <a:ext cx="44207" cy="198783"/>
            </a:xfrm>
            <a:custGeom>
              <a:avLst/>
              <a:gdLst/>
              <a:ahLst/>
              <a:cxnLst/>
              <a:rect l="l" t="t" r="r" b="b"/>
              <a:pathLst>
                <a:path w="44207" h="198783" extrusionOk="0">
                  <a:moveTo>
                    <a:pt x="23252" y="28"/>
                  </a:moveTo>
                  <a:cubicBezTo>
                    <a:pt x="42804" y="-2765"/>
                    <a:pt x="59321" y="203811"/>
                    <a:pt x="21349" y="198690"/>
                  </a:cubicBezTo>
                  <a:cubicBezTo>
                    <a:pt x="-16582" y="193569"/>
                    <a:pt x="3740" y="2817"/>
                    <a:pt x="2325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6076318" y="1433397"/>
              <a:ext cx="85209" cy="185555"/>
            </a:xfrm>
            <a:custGeom>
              <a:avLst/>
              <a:gdLst/>
              <a:ahLst/>
              <a:cxnLst/>
              <a:rect l="l" t="t" r="r" b="b"/>
              <a:pathLst>
                <a:path w="85209" h="185555" extrusionOk="0">
                  <a:moveTo>
                    <a:pt x="77763" y="436"/>
                  </a:moveTo>
                  <a:cubicBezTo>
                    <a:pt x="109621" y="11714"/>
                    <a:pt x="30359" y="190078"/>
                    <a:pt x="7406" y="185468"/>
                  </a:cubicBezTo>
                  <a:cubicBezTo>
                    <a:pt x="-22874" y="179399"/>
                    <a:pt x="47523" y="-10259"/>
                    <a:pt x="77763" y="4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6149557" y="1515829"/>
              <a:ext cx="110462" cy="153659"/>
            </a:xfrm>
            <a:custGeom>
              <a:avLst/>
              <a:gdLst/>
              <a:ahLst/>
              <a:cxnLst/>
              <a:rect l="l" t="t" r="r" b="b"/>
              <a:pathLst>
                <a:path w="110462" h="153659" extrusionOk="0">
                  <a:moveTo>
                    <a:pt x="105930" y="590"/>
                  </a:moveTo>
                  <a:cubicBezTo>
                    <a:pt x="132647" y="14904"/>
                    <a:pt x="33751" y="177303"/>
                    <a:pt x="4807" y="150727"/>
                  </a:cubicBezTo>
                  <a:cubicBezTo>
                    <a:pt x="-24137" y="124151"/>
                    <a:pt x="86256" y="-9960"/>
                    <a:pt x="105930" y="5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6204789" y="1712329"/>
              <a:ext cx="107214" cy="50413"/>
            </a:xfrm>
            <a:custGeom>
              <a:avLst/>
              <a:gdLst/>
              <a:ahLst/>
              <a:cxnLst/>
              <a:rect l="l" t="t" r="r" b="b"/>
              <a:pathLst>
                <a:path w="107214" h="50413" extrusionOk="0">
                  <a:moveTo>
                    <a:pt x="106845" y="4269"/>
                  </a:moveTo>
                  <a:cubicBezTo>
                    <a:pt x="114293" y="20644"/>
                    <a:pt x="6896" y="67485"/>
                    <a:pt x="379" y="43905"/>
                  </a:cubicBezTo>
                  <a:cubicBezTo>
                    <a:pt x="-7151" y="16762"/>
                    <a:pt x="99963" y="-10794"/>
                    <a:pt x="106845" y="4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5812105" y="1633672"/>
              <a:ext cx="79400" cy="101227"/>
            </a:xfrm>
            <a:custGeom>
              <a:avLst/>
              <a:gdLst/>
              <a:ahLst/>
              <a:cxnLst/>
              <a:rect l="l" t="t" r="r" b="b"/>
              <a:pathLst>
                <a:path w="79400" h="101227" extrusionOk="0">
                  <a:moveTo>
                    <a:pt x="4038" y="4770"/>
                  </a:moveTo>
                  <a:cubicBezTo>
                    <a:pt x="-12154" y="20128"/>
                    <a:pt x="24886" y="45417"/>
                    <a:pt x="35290" y="61144"/>
                  </a:cubicBezTo>
                  <a:cubicBezTo>
                    <a:pt x="45734" y="76871"/>
                    <a:pt x="61036" y="109224"/>
                    <a:pt x="74031" y="99407"/>
                  </a:cubicBezTo>
                  <a:cubicBezTo>
                    <a:pt x="87065" y="89590"/>
                    <a:pt x="73950" y="53137"/>
                    <a:pt x="60388" y="33763"/>
                  </a:cubicBezTo>
                  <a:cubicBezTo>
                    <a:pt x="46787" y="14388"/>
                    <a:pt x="20190" y="-10589"/>
                    <a:pt x="4038" y="47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6"/>
          <p:cNvGrpSpPr/>
          <p:nvPr/>
        </p:nvGrpSpPr>
        <p:grpSpPr>
          <a:xfrm flipH="1">
            <a:off x="10733670" y="5080705"/>
            <a:ext cx="1359687" cy="1699489"/>
            <a:chOff x="294081" y="806179"/>
            <a:chExt cx="326283" cy="407835"/>
          </a:xfrm>
        </p:grpSpPr>
        <p:sp>
          <p:nvSpPr>
            <p:cNvPr id="203" name="Google Shape;203;p6"/>
            <p:cNvSpPr/>
            <p:nvPr/>
          </p:nvSpPr>
          <p:spPr>
            <a:xfrm>
              <a:off x="294081" y="910488"/>
              <a:ext cx="40284" cy="49764"/>
            </a:xfrm>
            <a:custGeom>
              <a:avLst/>
              <a:gdLst/>
              <a:ahLst/>
              <a:cxnLst/>
              <a:rect l="l" t="t" r="r" b="b"/>
              <a:pathLst>
                <a:path w="40284" h="49764" extrusionOk="0">
                  <a:moveTo>
                    <a:pt x="3451" y="1335"/>
                  </a:moveTo>
                  <a:cubicBezTo>
                    <a:pt x="-8037" y="10727"/>
                    <a:pt x="11056" y="60147"/>
                    <a:pt x="32723" y="47796"/>
                  </a:cubicBezTo>
                  <a:cubicBezTo>
                    <a:pt x="57381" y="33741"/>
                    <a:pt x="14814" y="-7951"/>
                    <a:pt x="3451" y="1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50234" y="858974"/>
              <a:ext cx="39117" cy="43972"/>
            </a:xfrm>
            <a:custGeom>
              <a:avLst/>
              <a:gdLst/>
              <a:ahLst/>
              <a:cxnLst/>
              <a:rect l="l" t="t" r="r" b="b"/>
              <a:pathLst>
                <a:path w="39117" h="43972" extrusionOk="0">
                  <a:moveTo>
                    <a:pt x="4702" y="1713"/>
                  </a:moveTo>
                  <a:cubicBezTo>
                    <a:pt x="-10298" y="10332"/>
                    <a:pt x="13819" y="53752"/>
                    <a:pt x="31813" y="41956"/>
                  </a:cubicBezTo>
                  <a:cubicBezTo>
                    <a:pt x="53368" y="27824"/>
                    <a:pt x="22033" y="-8241"/>
                    <a:pt x="4702" y="17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362269" y="943534"/>
              <a:ext cx="52002" cy="68663"/>
            </a:xfrm>
            <a:custGeom>
              <a:avLst/>
              <a:gdLst/>
              <a:ahLst/>
              <a:cxnLst/>
              <a:rect l="l" t="t" r="r" b="b"/>
              <a:pathLst>
                <a:path w="52002" h="68663" extrusionOk="0">
                  <a:moveTo>
                    <a:pt x="10877" y="314"/>
                  </a:moveTo>
                  <a:cubicBezTo>
                    <a:pt x="-17027" y="6548"/>
                    <a:pt x="14090" y="78386"/>
                    <a:pt x="44299" y="67553"/>
                  </a:cubicBezTo>
                  <a:cubicBezTo>
                    <a:pt x="66949" y="59433"/>
                    <a:pt x="34752" y="-5026"/>
                    <a:pt x="10877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31719" y="887416"/>
              <a:ext cx="40174" cy="50997"/>
            </a:xfrm>
            <a:custGeom>
              <a:avLst/>
              <a:gdLst/>
              <a:ahLst/>
              <a:cxnLst/>
              <a:rect l="l" t="t" r="r" b="b"/>
              <a:pathLst>
                <a:path w="40174" h="50997" extrusionOk="0">
                  <a:moveTo>
                    <a:pt x="6211" y="989"/>
                  </a:moveTo>
                  <a:cubicBezTo>
                    <a:pt x="-14649" y="14761"/>
                    <a:pt x="22590" y="60448"/>
                    <a:pt x="36341" y="49247"/>
                  </a:cubicBezTo>
                  <a:cubicBezTo>
                    <a:pt x="51295" y="37066"/>
                    <a:pt x="18513" y="-7132"/>
                    <a:pt x="6211" y="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44907" y="806179"/>
              <a:ext cx="39374" cy="45892"/>
            </a:xfrm>
            <a:custGeom>
              <a:avLst/>
              <a:gdLst/>
              <a:ahLst/>
              <a:cxnLst/>
              <a:rect l="l" t="t" r="r" b="b"/>
              <a:pathLst>
                <a:path w="39374" h="45892" extrusionOk="0">
                  <a:moveTo>
                    <a:pt x="5976" y="1292"/>
                  </a:moveTo>
                  <a:cubicBezTo>
                    <a:pt x="-12248" y="11748"/>
                    <a:pt x="15336" y="53464"/>
                    <a:pt x="33580" y="44688"/>
                  </a:cubicBezTo>
                  <a:cubicBezTo>
                    <a:pt x="51943" y="35859"/>
                    <a:pt x="22230" y="-8031"/>
                    <a:pt x="5976" y="1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21082" y="898577"/>
              <a:ext cx="35816" cy="41964"/>
            </a:xfrm>
            <a:custGeom>
              <a:avLst/>
              <a:gdLst/>
              <a:ahLst/>
              <a:cxnLst/>
              <a:rect l="l" t="t" r="r" b="b"/>
              <a:pathLst>
                <a:path w="35816" h="41964" extrusionOk="0">
                  <a:moveTo>
                    <a:pt x="6526" y="357"/>
                  </a:moveTo>
                  <a:cubicBezTo>
                    <a:pt x="-10197" y="5538"/>
                    <a:pt x="8259" y="50400"/>
                    <a:pt x="27714" y="40559"/>
                  </a:cubicBezTo>
                  <a:cubicBezTo>
                    <a:pt x="50311" y="29135"/>
                    <a:pt x="19865" y="-3776"/>
                    <a:pt x="6526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84925" y="985404"/>
              <a:ext cx="38729" cy="54203"/>
            </a:xfrm>
            <a:custGeom>
              <a:avLst/>
              <a:gdLst/>
              <a:ahLst/>
              <a:cxnLst/>
              <a:rect l="l" t="t" r="r" b="b"/>
              <a:pathLst>
                <a:path w="38729" h="54203" extrusionOk="0">
                  <a:moveTo>
                    <a:pt x="4724" y="577"/>
                  </a:moveTo>
                  <a:cubicBezTo>
                    <a:pt x="-9643" y="8775"/>
                    <a:pt x="11694" y="59785"/>
                    <a:pt x="29547" y="53701"/>
                  </a:cubicBezTo>
                  <a:cubicBezTo>
                    <a:pt x="56693" y="44443"/>
                    <a:pt x="16111" y="-5924"/>
                    <a:pt x="4724" y="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61499" y="1072637"/>
              <a:ext cx="36541" cy="45888"/>
            </a:xfrm>
            <a:custGeom>
              <a:avLst/>
              <a:gdLst/>
              <a:ahLst/>
              <a:cxnLst/>
              <a:rect l="l" t="t" r="r" b="b"/>
              <a:pathLst>
                <a:path w="36541" h="45888" extrusionOk="0">
                  <a:moveTo>
                    <a:pt x="4456" y="488"/>
                  </a:moveTo>
                  <a:cubicBezTo>
                    <a:pt x="-9097" y="7431"/>
                    <a:pt x="11034" y="50616"/>
                    <a:pt x="27878" y="45463"/>
                  </a:cubicBezTo>
                  <a:cubicBezTo>
                    <a:pt x="53491" y="37626"/>
                    <a:pt x="15200" y="-5013"/>
                    <a:pt x="4456" y="4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299468" y="990154"/>
              <a:ext cx="54435" cy="63512"/>
            </a:xfrm>
            <a:custGeom>
              <a:avLst/>
              <a:gdLst/>
              <a:ahLst/>
              <a:cxnLst/>
              <a:rect l="l" t="t" r="r" b="b"/>
              <a:pathLst>
                <a:path w="54435" h="63512" extrusionOk="0">
                  <a:moveTo>
                    <a:pt x="6165" y="479"/>
                  </a:moveTo>
                  <a:cubicBezTo>
                    <a:pt x="-12950" y="6227"/>
                    <a:pt x="16370" y="73681"/>
                    <a:pt x="39822" y="62200"/>
                  </a:cubicBezTo>
                  <a:cubicBezTo>
                    <a:pt x="80529" y="42275"/>
                    <a:pt x="25281" y="-5270"/>
                    <a:pt x="6165" y="4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80978" y="1013259"/>
              <a:ext cx="39386" cy="52947"/>
            </a:xfrm>
            <a:custGeom>
              <a:avLst/>
              <a:gdLst/>
              <a:ahLst/>
              <a:cxnLst/>
              <a:rect l="l" t="t" r="r" b="b"/>
              <a:pathLst>
                <a:path w="39386" h="52947" extrusionOk="0">
                  <a:moveTo>
                    <a:pt x="6853" y="565"/>
                  </a:moveTo>
                  <a:cubicBezTo>
                    <a:pt x="-7068" y="5452"/>
                    <a:pt x="287" y="62417"/>
                    <a:pt x="28304" y="51580"/>
                  </a:cubicBezTo>
                  <a:cubicBezTo>
                    <a:pt x="56321" y="40747"/>
                    <a:pt x="24471" y="-5620"/>
                    <a:pt x="6853" y="5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47665" y="1097763"/>
              <a:ext cx="39383" cy="52951"/>
            </a:xfrm>
            <a:custGeom>
              <a:avLst/>
              <a:gdLst/>
              <a:ahLst/>
              <a:cxnLst/>
              <a:rect l="l" t="t" r="r" b="b"/>
              <a:pathLst>
                <a:path w="39383" h="52951" extrusionOk="0">
                  <a:moveTo>
                    <a:pt x="6854" y="565"/>
                  </a:moveTo>
                  <a:cubicBezTo>
                    <a:pt x="-7067" y="5456"/>
                    <a:pt x="284" y="62421"/>
                    <a:pt x="28301" y="51584"/>
                  </a:cubicBezTo>
                  <a:cubicBezTo>
                    <a:pt x="56318" y="40747"/>
                    <a:pt x="24472" y="-5620"/>
                    <a:pt x="6854" y="5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378446" y="1050379"/>
              <a:ext cx="48288" cy="58445"/>
            </a:xfrm>
            <a:custGeom>
              <a:avLst/>
              <a:gdLst/>
              <a:ahLst/>
              <a:cxnLst/>
              <a:rect l="l" t="t" r="r" b="b"/>
              <a:pathLst>
                <a:path w="48288" h="58445" extrusionOk="0">
                  <a:moveTo>
                    <a:pt x="3945" y="1542"/>
                  </a:moveTo>
                  <a:cubicBezTo>
                    <a:pt x="-2518" y="6950"/>
                    <a:pt x="154" y="16180"/>
                    <a:pt x="3522" y="26122"/>
                  </a:cubicBezTo>
                  <a:cubicBezTo>
                    <a:pt x="6884" y="36052"/>
                    <a:pt x="10933" y="46695"/>
                    <a:pt x="17164" y="53568"/>
                  </a:cubicBezTo>
                  <a:cubicBezTo>
                    <a:pt x="28070" y="65595"/>
                    <a:pt x="54229" y="54034"/>
                    <a:pt x="47064" y="33591"/>
                  </a:cubicBezTo>
                  <a:cubicBezTo>
                    <a:pt x="44967" y="27612"/>
                    <a:pt x="35106" y="18503"/>
                    <a:pt x="25666" y="10569"/>
                  </a:cubicBezTo>
                  <a:cubicBezTo>
                    <a:pt x="17276" y="3517"/>
                    <a:pt x="9470" y="-3085"/>
                    <a:pt x="3945" y="1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26148" y="1160252"/>
              <a:ext cx="44418" cy="53762"/>
            </a:xfrm>
            <a:custGeom>
              <a:avLst/>
              <a:gdLst/>
              <a:ahLst/>
              <a:cxnLst/>
              <a:rect l="l" t="t" r="r" b="b"/>
              <a:pathLst>
                <a:path w="44418" h="53762" extrusionOk="0">
                  <a:moveTo>
                    <a:pt x="3629" y="1417"/>
                  </a:moveTo>
                  <a:cubicBezTo>
                    <a:pt x="-2318" y="6393"/>
                    <a:pt x="143" y="14881"/>
                    <a:pt x="3240" y="24030"/>
                  </a:cubicBezTo>
                  <a:cubicBezTo>
                    <a:pt x="6333" y="33163"/>
                    <a:pt x="10057" y="42955"/>
                    <a:pt x="15789" y="49274"/>
                  </a:cubicBezTo>
                  <a:cubicBezTo>
                    <a:pt x="25821" y="60338"/>
                    <a:pt x="49883" y="49708"/>
                    <a:pt x="43292" y="30900"/>
                  </a:cubicBezTo>
                  <a:cubicBezTo>
                    <a:pt x="41365" y="25399"/>
                    <a:pt x="32294" y="17019"/>
                    <a:pt x="23610" y="9724"/>
                  </a:cubicBezTo>
                  <a:cubicBezTo>
                    <a:pt x="15895" y="3235"/>
                    <a:pt x="8709" y="-2837"/>
                    <a:pt x="3629" y="14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345346" y="1124226"/>
              <a:ext cx="35305" cy="51564"/>
            </a:xfrm>
            <a:custGeom>
              <a:avLst/>
              <a:gdLst/>
              <a:ahLst/>
              <a:cxnLst/>
              <a:rect l="l" t="t" r="r" b="b"/>
              <a:pathLst>
                <a:path w="35305" h="51564" extrusionOk="0">
                  <a:moveTo>
                    <a:pt x="5461" y="593"/>
                  </a:moveTo>
                  <a:cubicBezTo>
                    <a:pt x="-884" y="3723"/>
                    <a:pt x="-383" y="11657"/>
                    <a:pt x="559" y="20300"/>
                  </a:cubicBezTo>
                  <a:cubicBezTo>
                    <a:pt x="1500" y="28934"/>
                    <a:pt x="2875" y="38269"/>
                    <a:pt x="6754" y="44989"/>
                  </a:cubicBezTo>
                  <a:cubicBezTo>
                    <a:pt x="13541" y="56745"/>
                    <a:pt x="37306" y="52413"/>
                    <a:pt x="35170" y="34594"/>
                  </a:cubicBezTo>
                  <a:cubicBezTo>
                    <a:pt x="34546" y="29384"/>
                    <a:pt x="28080" y="20178"/>
                    <a:pt x="21745" y="11993"/>
                  </a:cubicBezTo>
                  <a:cubicBezTo>
                    <a:pt x="16116" y="4722"/>
                    <a:pt x="10885" y="-2078"/>
                    <a:pt x="5461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6"/>
          <p:cNvSpPr/>
          <p:nvPr/>
        </p:nvSpPr>
        <p:spPr>
          <a:xfrm rot="10800000">
            <a:off x="9912990" y="-7"/>
            <a:ext cx="2279003" cy="1364133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/>
          <p:nvPr/>
        </p:nvSpPr>
        <p:spPr>
          <a:xfrm rot="4477425" flipH="1">
            <a:off x="417160" y="-105770"/>
            <a:ext cx="730927" cy="1421110"/>
          </a:xfrm>
          <a:custGeom>
            <a:avLst/>
            <a:gdLst/>
            <a:ahLst/>
            <a:cxnLst/>
            <a:rect l="l" t="t" r="r" b="b"/>
            <a:pathLst>
              <a:path w="352382" h="685121" extrusionOk="0">
                <a:moveTo>
                  <a:pt x="108205" y="54971"/>
                </a:moveTo>
                <a:cubicBezTo>
                  <a:pt x="64295" y="123514"/>
                  <a:pt x="80378" y="228381"/>
                  <a:pt x="80378" y="228381"/>
                </a:cubicBezTo>
                <a:cubicBezTo>
                  <a:pt x="80378" y="228381"/>
                  <a:pt x="12981" y="256382"/>
                  <a:pt x="1796" y="334806"/>
                </a:cubicBezTo>
                <a:cubicBezTo>
                  <a:pt x="-16453" y="462787"/>
                  <a:pt x="110407" y="500528"/>
                  <a:pt x="110407" y="500528"/>
                </a:cubicBezTo>
                <a:cubicBezTo>
                  <a:pt x="93219" y="522898"/>
                  <a:pt x="68072" y="629874"/>
                  <a:pt x="174699" y="672177"/>
                </a:cubicBezTo>
                <a:cubicBezTo>
                  <a:pt x="215010" y="688167"/>
                  <a:pt x="266321" y="687276"/>
                  <a:pt x="307069" y="680560"/>
                </a:cubicBezTo>
                <a:cubicBezTo>
                  <a:pt x="354703" y="672711"/>
                  <a:pt x="352363" y="644216"/>
                  <a:pt x="352363" y="644216"/>
                </a:cubicBezTo>
                <a:cubicBezTo>
                  <a:pt x="352363" y="644216"/>
                  <a:pt x="352797" y="611819"/>
                  <a:pt x="307433" y="619920"/>
                </a:cubicBezTo>
                <a:cubicBezTo>
                  <a:pt x="261762" y="628081"/>
                  <a:pt x="203457" y="651369"/>
                  <a:pt x="157139" y="600561"/>
                </a:cubicBezTo>
                <a:cubicBezTo>
                  <a:pt x="127664" y="568233"/>
                  <a:pt x="125806" y="534694"/>
                  <a:pt x="149018" y="506325"/>
                </a:cubicBezTo>
                <a:cubicBezTo>
                  <a:pt x="160664" y="495553"/>
                  <a:pt x="196417" y="498682"/>
                  <a:pt x="211691" y="494334"/>
                </a:cubicBezTo>
                <a:cubicBezTo>
                  <a:pt x="226094" y="490234"/>
                  <a:pt x="219455" y="465803"/>
                  <a:pt x="208635" y="466066"/>
                </a:cubicBezTo>
                <a:cubicBezTo>
                  <a:pt x="184824" y="466653"/>
                  <a:pt x="149864" y="467240"/>
                  <a:pt x="123523" y="489914"/>
                </a:cubicBezTo>
                <a:cubicBezTo>
                  <a:pt x="116086" y="488938"/>
                  <a:pt x="12463" y="456282"/>
                  <a:pt x="16171" y="359674"/>
                </a:cubicBezTo>
                <a:cubicBezTo>
                  <a:pt x="19300" y="278011"/>
                  <a:pt x="94656" y="258964"/>
                  <a:pt x="94656" y="258964"/>
                </a:cubicBezTo>
                <a:cubicBezTo>
                  <a:pt x="94656" y="258964"/>
                  <a:pt x="124077" y="408781"/>
                  <a:pt x="206440" y="406786"/>
                </a:cubicBezTo>
                <a:cubicBezTo>
                  <a:pt x="245254" y="405843"/>
                  <a:pt x="273534" y="364058"/>
                  <a:pt x="269612" y="333361"/>
                </a:cubicBezTo>
                <a:cubicBezTo>
                  <a:pt x="254087" y="211828"/>
                  <a:pt x="131651" y="215856"/>
                  <a:pt x="131651" y="215856"/>
                </a:cubicBezTo>
                <a:cubicBezTo>
                  <a:pt x="131651" y="215856"/>
                  <a:pt x="106565" y="138508"/>
                  <a:pt x="160187" y="70779"/>
                </a:cubicBezTo>
                <a:cubicBezTo>
                  <a:pt x="207675" y="10794"/>
                  <a:pt x="275368" y="53939"/>
                  <a:pt x="304203" y="83822"/>
                </a:cubicBezTo>
                <a:cubicBezTo>
                  <a:pt x="322116" y="102387"/>
                  <a:pt x="357217" y="93493"/>
                  <a:pt x="335414" y="53603"/>
                </a:cubicBezTo>
                <a:cubicBezTo>
                  <a:pt x="309684" y="6531"/>
                  <a:pt x="168651" y="-39378"/>
                  <a:pt x="108205" y="54971"/>
                </a:cubicBezTo>
                <a:close/>
                <a:moveTo>
                  <a:pt x="197304" y="291463"/>
                </a:moveTo>
                <a:cubicBezTo>
                  <a:pt x="213071" y="307291"/>
                  <a:pt x="230268" y="338210"/>
                  <a:pt x="208570" y="351776"/>
                </a:cubicBezTo>
                <a:cubicBezTo>
                  <a:pt x="195640" y="359860"/>
                  <a:pt x="170169" y="329539"/>
                  <a:pt x="162794" y="308432"/>
                </a:cubicBezTo>
                <a:cubicBezTo>
                  <a:pt x="156110" y="289309"/>
                  <a:pt x="153766" y="282609"/>
                  <a:pt x="150265" y="262430"/>
                </a:cubicBezTo>
                <a:cubicBezTo>
                  <a:pt x="150479" y="262417"/>
                  <a:pt x="174671" y="268753"/>
                  <a:pt x="197304" y="29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 txBox="1">
            <a:spLocks noGrp="1"/>
          </p:cNvSpPr>
          <p:nvPr>
            <p:ph type="title"/>
          </p:nvPr>
        </p:nvSpPr>
        <p:spPr>
          <a:xfrm>
            <a:off x="5403395" y="1185075"/>
            <a:ext cx="6316500" cy="134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"/>
          <p:cNvSpPr txBox="1">
            <a:spLocks noGrp="1"/>
          </p:cNvSpPr>
          <p:nvPr>
            <p:ph type="subTitle" idx="1"/>
          </p:nvPr>
        </p:nvSpPr>
        <p:spPr>
          <a:xfrm>
            <a:off x="5403375" y="2529672"/>
            <a:ext cx="63165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6"/>
          <p:cNvSpPr txBox="1">
            <a:spLocks noGrp="1"/>
          </p:cNvSpPr>
          <p:nvPr>
            <p:ph type="body" idx="2"/>
          </p:nvPr>
        </p:nvSpPr>
        <p:spPr>
          <a:xfrm>
            <a:off x="5403409" y="3060375"/>
            <a:ext cx="63165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oxes">
  <p:cSld name="CUSTOM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/>
          <p:nvPr/>
        </p:nvSpPr>
        <p:spPr>
          <a:xfrm rot="-10021455" flipH="1">
            <a:off x="2579678" y="-345785"/>
            <a:ext cx="8836109" cy="6961386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7"/>
          <p:cNvGrpSpPr/>
          <p:nvPr/>
        </p:nvGrpSpPr>
        <p:grpSpPr>
          <a:xfrm>
            <a:off x="136332" y="121808"/>
            <a:ext cx="1028578" cy="1349663"/>
            <a:chOff x="2671700" y="160784"/>
            <a:chExt cx="209018" cy="274266"/>
          </a:xfrm>
        </p:grpSpPr>
        <p:sp>
          <p:nvSpPr>
            <p:cNvPr id="225" name="Google Shape;225;p7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60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7"/>
          <p:cNvSpPr/>
          <p:nvPr/>
        </p:nvSpPr>
        <p:spPr>
          <a:xfrm>
            <a:off x="-158300" y="5601025"/>
            <a:ext cx="2168297" cy="1297869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/>
          <p:nvPr/>
        </p:nvSpPr>
        <p:spPr>
          <a:xfrm rot="10800000">
            <a:off x="10570500" y="5799327"/>
            <a:ext cx="1891270" cy="1205081"/>
          </a:xfrm>
          <a:custGeom>
            <a:avLst/>
            <a:gdLst/>
            <a:ahLst/>
            <a:cxnLst/>
            <a:rect l="l" t="t" r="r" b="b"/>
            <a:pathLst>
              <a:path w="494773" h="315260" extrusionOk="0">
                <a:moveTo>
                  <a:pt x="317" y="173323"/>
                </a:moveTo>
                <a:cubicBezTo>
                  <a:pt x="3353" y="161281"/>
                  <a:pt x="35171" y="149144"/>
                  <a:pt x="73143" y="164721"/>
                </a:cubicBezTo>
                <a:cubicBezTo>
                  <a:pt x="117834" y="183047"/>
                  <a:pt x="140625" y="277680"/>
                  <a:pt x="184790" y="270798"/>
                </a:cubicBezTo>
                <a:cubicBezTo>
                  <a:pt x="228914" y="263916"/>
                  <a:pt x="271015" y="199729"/>
                  <a:pt x="306031" y="149650"/>
                </a:cubicBezTo>
                <a:cubicBezTo>
                  <a:pt x="353475" y="81874"/>
                  <a:pt x="436867" y="-9163"/>
                  <a:pt x="469333" y="745"/>
                </a:cubicBezTo>
                <a:cubicBezTo>
                  <a:pt x="545357" y="23944"/>
                  <a:pt x="432818" y="79660"/>
                  <a:pt x="369223" y="159930"/>
                </a:cubicBezTo>
                <a:cubicBezTo>
                  <a:pt x="315990" y="227171"/>
                  <a:pt x="234946" y="315769"/>
                  <a:pt x="183292" y="315259"/>
                </a:cubicBezTo>
                <a:cubicBezTo>
                  <a:pt x="106783" y="314506"/>
                  <a:pt x="109657" y="243631"/>
                  <a:pt x="62496" y="207510"/>
                </a:cubicBezTo>
                <a:cubicBezTo>
                  <a:pt x="15376" y="171390"/>
                  <a:pt x="-2679" y="185362"/>
                  <a:pt x="317" y="1733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/>
          <p:nvPr/>
        </p:nvSpPr>
        <p:spPr>
          <a:xfrm flipH="1">
            <a:off x="11334071" y="763128"/>
            <a:ext cx="876775" cy="723718"/>
          </a:xfrm>
          <a:custGeom>
            <a:avLst/>
            <a:gdLst/>
            <a:ahLst/>
            <a:cxnLst/>
            <a:rect l="l" t="t" r="r" b="b"/>
            <a:pathLst>
              <a:path w="84083" h="105077" extrusionOk="0">
                <a:moveTo>
                  <a:pt x="84083" y="864"/>
                </a:moveTo>
                <a:cubicBezTo>
                  <a:pt x="76244" y="-1747"/>
                  <a:pt x="65212" y="2713"/>
                  <a:pt x="60960" y="9798"/>
                </a:cubicBezTo>
                <a:cubicBezTo>
                  <a:pt x="55165" y="19454"/>
                  <a:pt x="54669" y="31433"/>
                  <a:pt x="52027" y="42380"/>
                </a:cubicBezTo>
                <a:cubicBezTo>
                  <a:pt x="46522" y="65191"/>
                  <a:pt x="38385" y="94095"/>
                  <a:pt x="16817" y="103340"/>
                </a:cubicBezTo>
                <a:cubicBezTo>
                  <a:pt x="11642" y="105558"/>
                  <a:pt x="5630" y="104917"/>
                  <a:pt x="0" y="10491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5" name="Google Shape;235;p7"/>
          <p:cNvGrpSpPr/>
          <p:nvPr/>
        </p:nvGrpSpPr>
        <p:grpSpPr>
          <a:xfrm rot="339470" flipH="1">
            <a:off x="10063080" y="201566"/>
            <a:ext cx="1352489" cy="916650"/>
            <a:chOff x="2619888" y="547914"/>
            <a:chExt cx="571532" cy="387356"/>
          </a:xfrm>
        </p:grpSpPr>
        <p:sp>
          <p:nvSpPr>
            <p:cNvPr id="236" name="Google Shape;236;p7"/>
            <p:cNvSpPr/>
            <p:nvPr/>
          </p:nvSpPr>
          <p:spPr>
            <a:xfrm>
              <a:off x="2622913" y="552115"/>
              <a:ext cx="568372" cy="358918"/>
            </a:xfrm>
            <a:custGeom>
              <a:avLst/>
              <a:gdLst/>
              <a:ahLst/>
              <a:cxnLst/>
              <a:rect l="l" t="t" r="r" b="b"/>
              <a:pathLst>
                <a:path w="568372" h="358918" extrusionOk="0">
                  <a:moveTo>
                    <a:pt x="0" y="70057"/>
                  </a:moveTo>
                  <a:lnTo>
                    <a:pt x="6696" y="157152"/>
                  </a:lnTo>
                  <a:lnTo>
                    <a:pt x="48938" y="176191"/>
                  </a:lnTo>
                  <a:lnTo>
                    <a:pt x="11489" y="189545"/>
                  </a:lnTo>
                  <a:lnTo>
                    <a:pt x="30474" y="358919"/>
                  </a:lnTo>
                  <a:lnTo>
                    <a:pt x="568373" y="0"/>
                  </a:lnTo>
                  <a:lnTo>
                    <a:pt x="0" y="70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2734978" y="551055"/>
              <a:ext cx="456442" cy="382588"/>
            </a:xfrm>
            <a:custGeom>
              <a:avLst/>
              <a:gdLst/>
              <a:ahLst/>
              <a:cxnLst/>
              <a:rect l="l" t="t" r="r" b="b"/>
              <a:pathLst>
                <a:path w="456442" h="382588" extrusionOk="0">
                  <a:moveTo>
                    <a:pt x="0" y="299067"/>
                  </a:moveTo>
                  <a:lnTo>
                    <a:pt x="65660" y="382588"/>
                  </a:lnTo>
                  <a:lnTo>
                    <a:pt x="456442" y="0"/>
                  </a:lnTo>
                  <a:lnTo>
                    <a:pt x="0" y="2990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2734978" y="552682"/>
              <a:ext cx="456442" cy="382588"/>
            </a:xfrm>
            <a:custGeom>
              <a:avLst/>
              <a:gdLst/>
              <a:ahLst/>
              <a:cxnLst/>
              <a:rect l="l" t="t" r="r" b="b"/>
              <a:pathLst>
                <a:path w="456442" h="382588" extrusionOk="0">
                  <a:moveTo>
                    <a:pt x="0" y="299067"/>
                  </a:moveTo>
                  <a:lnTo>
                    <a:pt x="65660" y="382588"/>
                  </a:lnTo>
                  <a:lnTo>
                    <a:pt x="456442" y="0"/>
                  </a:lnTo>
                  <a:lnTo>
                    <a:pt x="0" y="299067"/>
                  </a:lnTo>
                  <a:close/>
                </a:path>
              </a:pathLst>
            </a:custGeom>
            <a:solidFill>
              <a:srgbClr val="000002">
                <a:alpha val="18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2629609" y="551055"/>
              <a:ext cx="561811" cy="177251"/>
            </a:xfrm>
            <a:custGeom>
              <a:avLst/>
              <a:gdLst/>
              <a:ahLst/>
              <a:cxnLst/>
              <a:rect l="l" t="t" r="r" b="b"/>
              <a:pathLst>
                <a:path w="561811" h="177251" extrusionOk="0">
                  <a:moveTo>
                    <a:pt x="0" y="158213"/>
                  </a:moveTo>
                  <a:lnTo>
                    <a:pt x="561811" y="0"/>
                  </a:lnTo>
                  <a:lnTo>
                    <a:pt x="42242" y="177251"/>
                  </a:lnTo>
                  <a:lnTo>
                    <a:pt x="0" y="158213"/>
                  </a:lnTo>
                  <a:close/>
                </a:path>
              </a:pathLst>
            </a:custGeom>
            <a:solidFill>
              <a:srgbClr val="000002">
                <a:alpha val="18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2842515" y="547914"/>
              <a:ext cx="348025" cy="185299"/>
            </a:xfrm>
            <a:custGeom>
              <a:avLst/>
              <a:gdLst/>
              <a:ahLst/>
              <a:cxnLst/>
              <a:rect l="l" t="t" r="r" b="b"/>
              <a:pathLst>
                <a:path w="348025" h="185299" extrusionOk="0">
                  <a:moveTo>
                    <a:pt x="343882" y="189"/>
                  </a:moveTo>
                  <a:lnTo>
                    <a:pt x="2066" y="118848"/>
                  </a:lnTo>
                  <a:cubicBezTo>
                    <a:pt x="471" y="119403"/>
                    <a:pt x="-383" y="121176"/>
                    <a:pt x="167" y="122771"/>
                  </a:cubicBezTo>
                  <a:cubicBezTo>
                    <a:pt x="722" y="124366"/>
                    <a:pt x="2365" y="125224"/>
                    <a:pt x="3964" y="124669"/>
                  </a:cubicBezTo>
                  <a:lnTo>
                    <a:pt x="323386" y="13852"/>
                  </a:lnTo>
                  <a:lnTo>
                    <a:pt x="74551" y="179695"/>
                  </a:lnTo>
                  <a:cubicBezTo>
                    <a:pt x="73147" y="180635"/>
                    <a:pt x="72730" y="182594"/>
                    <a:pt x="73669" y="183999"/>
                  </a:cubicBezTo>
                  <a:cubicBezTo>
                    <a:pt x="74604" y="185403"/>
                    <a:pt x="76563" y="185695"/>
                    <a:pt x="77968" y="184756"/>
                  </a:cubicBezTo>
                  <a:lnTo>
                    <a:pt x="346662" y="5626"/>
                  </a:lnTo>
                  <a:cubicBezTo>
                    <a:pt x="349650" y="3634"/>
                    <a:pt x="347274" y="-989"/>
                    <a:pt x="343882" y="18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2619888" y="594381"/>
              <a:ext cx="217249" cy="30907"/>
            </a:xfrm>
            <a:custGeom>
              <a:avLst/>
              <a:gdLst/>
              <a:ahLst/>
              <a:cxnLst/>
              <a:rect l="l" t="t" r="r" b="b"/>
              <a:pathLst>
                <a:path w="217249" h="30907" extrusionOk="0">
                  <a:moveTo>
                    <a:pt x="213941" y="21"/>
                  </a:moveTo>
                  <a:lnTo>
                    <a:pt x="2677" y="24816"/>
                  </a:lnTo>
                  <a:cubicBezTo>
                    <a:pt x="1001" y="25014"/>
                    <a:pt x="-176" y="26427"/>
                    <a:pt x="22" y="28107"/>
                  </a:cubicBezTo>
                  <a:cubicBezTo>
                    <a:pt x="220" y="29783"/>
                    <a:pt x="1758" y="31086"/>
                    <a:pt x="3438" y="30888"/>
                  </a:cubicBezTo>
                  <a:lnTo>
                    <a:pt x="214572" y="6093"/>
                  </a:lnTo>
                  <a:cubicBezTo>
                    <a:pt x="216253" y="5899"/>
                    <a:pt x="217426" y="4357"/>
                    <a:pt x="217228" y="2677"/>
                  </a:cubicBezTo>
                  <a:cubicBezTo>
                    <a:pt x="217034" y="1001"/>
                    <a:pt x="215617" y="-173"/>
                    <a:pt x="213941" y="21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786452" y="811546"/>
              <a:ext cx="48702" cy="92600"/>
            </a:xfrm>
            <a:custGeom>
              <a:avLst/>
              <a:gdLst/>
              <a:ahLst/>
              <a:cxnLst/>
              <a:rect l="l" t="t" r="r" b="b"/>
              <a:pathLst>
                <a:path w="48702" h="92600" extrusionOk="0">
                  <a:moveTo>
                    <a:pt x="46996" y="317"/>
                  </a:moveTo>
                  <a:cubicBezTo>
                    <a:pt x="45482" y="-432"/>
                    <a:pt x="43697" y="192"/>
                    <a:pt x="42948" y="1710"/>
                  </a:cubicBezTo>
                  <a:lnTo>
                    <a:pt x="317" y="88238"/>
                  </a:lnTo>
                  <a:cubicBezTo>
                    <a:pt x="-432" y="89752"/>
                    <a:pt x="192" y="91537"/>
                    <a:pt x="1710" y="92286"/>
                  </a:cubicBezTo>
                  <a:cubicBezTo>
                    <a:pt x="3224" y="93031"/>
                    <a:pt x="5009" y="92408"/>
                    <a:pt x="5758" y="90894"/>
                  </a:cubicBezTo>
                  <a:lnTo>
                    <a:pt x="48388" y="4491"/>
                  </a:lnTo>
                  <a:cubicBezTo>
                    <a:pt x="49133" y="2977"/>
                    <a:pt x="48510" y="1066"/>
                    <a:pt x="46996" y="31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2807985" y="805919"/>
              <a:ext cx="63411" cy="91751"/>
            </a:xfrm>
            <a:custGeom>
              <a:avLst/>
              <a:gdLst/>
              <a:ahLst/>
              <a:cxnLst/>
              <a:rect l="l" t="t" r="r" b="b"/>
              <a:pathLst>
                <a:path w="63411" h="91751" extrusionOk="0">
                  <a:moveTo>
                    <a:pt x="62022" y="503"/>
                  </a:moveTo>
                  <a:cubicBezTo>
                    <a:pt x="60617" y="-436"/>
                    <a:pt x="58788" y="-15"/>
                    <a:pt x="57848" y="1390"/>
                  </a:cubicBezTo>
                  <a:lnTo>
                    <a:pt x="543" y="87032"/>
                  </a:lnTo>
                  <a:cubicBezTo>
                    <a:pt x="-396" y="88436"/>
                    <a:pt x="-101" y="90266"/>
                    <a:pt x="1300" y="91205"/>
                  </a:cubicBezTo>
                  <a:cubicBezTo>
                    <a:pt x="2705" y="92149"/>
                    <a:pt x="4660" y="91853"/>
                    <a:pt x="5603" y="90448"/>
                  </a:cubicBezTo>
                  <a:lnTo>
                    <a:pt x="62909" y="4806"/>
                  </a:lnTo>
                  <a:cubicBezTo>
                    <a:pt x="63848" y="3402"/>
                    <a:pt x="63427" y="1442"/>
                    <a:pt x="62022" y="50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689923" y="499500"/>
            <a:ext cx="2812500" cy="585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7"/>
          <p:cNvSpPr txBox="1">
            <a:spLocks noGrp="1"/>
          </p:cNvSpPr>
          <p:nvPr>
            <p:ph type="subTitle" idx="1"/>
          </p:nvPr>
        </p:nvSpPr>
        <p:spPr>
          <a:xfrm>
            <a:off x="3788850" y="1189100"/>
            <a:ext cx="36084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6" name="Google Shape;246;p7"/>
          <p:cNvSpPr txBox="1">
            <a:spLocks noGrp="1"/>
          </p:cNvSpPr>
          <p:nvPr>
            <p:ph type="body" idx="2"/>
          </p:nvPr>
        </p:nvSpPr>
        <p:spPr>
          <a:xfrm>
            <a:off x="3788883" y="190595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7"/>
          <p:cNvSpPr txBox="1">
            <a:spLocks noGrp="1"/>
          </p:cNvSpPr>
          <p:nvPr>
            <p:ph type="subTitle" idx="3"/>
          </p:nvPr>
        </p:nvSpPr>
        <p:spPr>
          <a:xfrm>
            <a:off x="7665056" y="1189100"/>
            <a:ext cx="36084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8" name="Google Shape;248;p7"/>
          <p:cNvSpPr txBox="1">
            <a:spLocks noGrp="1"/>
          </p:cNvSpPr>
          <p:nvPr>
            <p:ph type="body" idx="4"/>
          </p:nvPr>
        </p:nvSpPr>
        <p:spPr>
          <a:xfrm>
            <a:off x="7665095" y="190595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subTitle" idx="5"/>
          </p:nvPr>
        </p:nvSpPr>
        <p:spPr>
          <a:xfrm>
            <a:off x="3788775" y="3654250"/>
            <a:ext cx="36084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3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6"/>
          </p:nvPr>
        </p:nvSpPr>
        <p:spPr>
          <a:xfrm>
            <a:off x="3788820" y="437110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body" idx="7"/>
          </p:nvPr>
        </p:nvSpPr>
        <p:spPr>
          <a:xfrm>
            <a:off x="7665032" y="437110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7"/>
          <p:cNvSpPr txBox="1">
            <a:spLocks noGrp="1"/>
          </p:cNvSpPr>
          <p:nvPr>
            <p:ph type="subTitle" idx="8"/>
          </p:nvPr>
        </p:nvSpPr>
        <p:spPr>
          <a:xfrm>
            <a:off x="7664994" y="3654250"/>
            <a:ext cx="36084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/>
          <p:nvPr/>
        </p:nvSpPr>
        <p:spPr>
          <a:xfrm rot="-1027854">
            <a:off x="1742376" y="107023"/>
            <a:ext cx="10203463" cy="7330442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8"/>
          <p:cNvGrpSpPr/>
          <p:nvPr/>
        </p:nvGrpSpPr>
        <p:grpSpPr>
          <a:xfrm>
            <a:off x="279108" y="4833817"/>
            <a:ext cx="1286637" cy="2024171"/>
            <a:chOff x="5790625" y="1413435"/>
            <a:chExt cx="538770" cy="847572"/>
          </a:xfrm>
        </p:grpSpPr>
        <p:sp>
          <p:nvSpPr>
            <p:cNvPr id="256" name="Google Shape;256;p8"/>
            <p:cNvSpPr/>
            <p:nvPr/>
          </p:nvSpPr>
          <p:spPr>
            <a:xfrm>
              <a:off x="5790625" y="1413435"/>
              <a:ext cx="538770" cy="847572"/>
            </a:xfrm>
            <a:custGeom>
              <a:avLst/>
              <a:gdLst/>
              <a:ahLst/>
              <a:cxnLst/>
              <a:rect l="l" t="t" r="r" b="b"/>
              <a:pathLst>
                <a:path w="538770" h="847572" extrusionOk="0">
                  <a:moveTo>
                    <a:pt x="108464" y="840512"/>
                  </a:moveTo>
                  <a:lnTo>
                    <a:pt x="144978" y="474283"/>
                  </a:lnTo>
                  <a:cubicBezTo>
                    <a:pt x="144978" y="474283"/>
                    <a:pt x="115589" y="435340"/>
                    <a:pt x="104416" y="405108"/>
                  </a:cubicBezTo>
                  <a:cubicBezTo>
                    <a:pt x="93284" y="374873"/>
                    <a:pt x="85795" y="345079"/>
                    <a:pt x="70533" y="322956"/>
                  </a:cubicBezTo>
                  <a:cubicBezTo>
                    <a:pt x="55231" y="300832"/>
                    <a:pt x="-17190" y="242791"/>
                    <a:pt x="3780" y="221384"/>
                  </a:cubicBezTo>
                  <a:cubicBezTo>
                    <a:pt x="24749" y="199978"/>
                    <a:pt x="56810" y="208418"/>
                    <a:pt x="84621" y="243657"/>
                  </a:cubicBezTo>
                  <a:cubicBezTo>
                    <a:pt x="97291" y="259712"/>
                    <a:pt x="108748" y="300723"/>
                    <a:pt x="139473" y="288279"/>
                  </a:cubicBezTo>
                  <a:cubicBezTo>
                    <a:pt x="165826" y="277604"/>
                    <a:pt x="168012" y="196597"/>
                    <a:pt x="171939" y="164459"/>
                  </a:cubicBezTo>
                  <a:cubicBezTo>
                    <a:pt x="175906" y="132317"/>
                    <a:pt x="179873" y="8991"/>
                    <a:pt x="208493" y="761"/>
                  </a:cubicBezTo>
                  <a:cubicBezTo>
                    <a:pt x="261200" y="-14415"/>
                    <a:pt x="228410" y="202354"/>
                    <a:pt x="251161" y="203540"/>
                  </a:cubicBezTo>
                  <a:cubicBezTo>
                    <a:pt x="263710" y="204192"/>
                    <a:pt x="324270" y="-8473"/>
                    <a:pt x="370297" y="5789"/>
                  </a:cubicBezTo>
                  <a:cubicBezTo>
                    <a:pt x="396448" y="13889"/>
                    <a:pt x="370864" y="80258"/>
                    <a:pt x="350380" y="138972"/>
                  </a:cubicBezTo>
                  <a:cubicBezTo>
                    <a:pt x="333783" y="186635"/>
                    <a:pt x="317307" y="226707"/>
                    <a:pt x="327954" y="234399"/>
                  </a:cubicBezTo>
                  <a:cubicBezTo>
                    <a:pt x="343822" y="245839"/>
                    <a:pt x="441908" y="64576"/>
                    <a:pt x="473079" y="83351"/>
                  </a:cubicBezTo>
                  <a:cubicBezTo>
                    <a:pt x="495749" y="97005"/>
                    <a:pt x="465104" y="159727"/>
                    <a:pt x="431464" y="213008"/>
                  </a:cubicBezTo>
                  <a:cubicBezTo>
                    <a:pt x="405516" y="254121"/>
                    <a:pt x="375641" y="287522"/>
                    <a:pt x="382806" y="300039"/>
                  </a:cubicBezTo>
                  <a:cubicBezTo>
                    <a:pt x="402561" y="334497"/>
                    <a:pt x="526433" y="266116"/>
                    <a:pt x="537647" y="294837"/>
                  </a:cubicBezTo>
                  <a:cubicBezTo>
                    <a:pt x="547241" y="319511"/>
                    <a:pt x="492996" y="339865"/>
                    <a:pt x="466764" y="349438"/>
                  </a:cubicBezTo>
                  <a:cubicBezTo>
                    <a:pt x="440492" y="359016"/>
                    <a:pt x="394505" y="365238"/>
                    <a:pt x="382158" y="396190"/>
                  </a:cubicBezTo>
                  <a:cubicBezTo>
                    <a:pt x="359448" y="453192"/>
                    <a:pt x="320505" y="480039"/>
                    <a:pt x="320505" y="480039"/>
                  </a:cubicBezTo>
                  <a:cubicBezTo>
                    <a:pt x="320505" y="480039"/>
                    <a:pt x="327792" y="611316"/>
                    <a:pt x="332245" y="663812"/>
                  </a:cubicBezTo>
                  <a:cubicBezTo>
                    <a:pt x="336698" y="716308"/>
                    <a:pt x="349611" y="847572"/>
                    <a:pt x="349611" y="847572"/>
                  </a:cubicBezTo>
                  <a:lnTo>
                    <a:pt x="108464" y="840512"/>
                  </a:lnTo>
                  <a:close/>
                </a:path>
              </a:pathLst>
            </a:custGeom>
            <a:solidFill>
              <a:srgbClr val="CA8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961062" y="1895693"/>
              <a:ext cx="116508" cy="8485"/>
            </a:xfrm>
            <a:custGeom>
              <a:avLst/>
              <a:gdLst/>
              <a:ahLst/>
              <a:cxnLst/>
              <a:rect l="l" t="t" r="r" b="b"/>
              <a:pathLst>
                <a:path w="116508" h="8485" extrusionOk="0">
                  <a:moveTo>
                    <a:pt x="113878" y="3"/>
                  </a:moveTo>
                  <a:cubicBezTo>
                    <a:pt x="113473" y="-1"/>
                    <a:pt x="78376" y="-45"/>
                    <a:pt x="60969" y="384"/>
                  </a:cubicBezTo>
                  <a:cubicBezTo>
                    <a:pt x="59511" y="420"/>
                    <a:pt x="38137" y="1189"/>
                    <a:pt x="28584" y="1647"/>
                  </a:cubicBezTo>
                  <a:cubicBezTo>
                    <a:pt x="21985" y="1966"/>
                    <a:pt x="2878" y="3015"/>
                    <a:pt x="2554" y="3039"/>
                  </a:cubicBezTo>
                  <a:cubicBezTo>
                    <a:pt x="1057" y="3140"/>
                    <a:pt x="-77" y="4464"/>
                    <a:pt x="4" y="5950"/>
                  </a:cubicBezTo>
                  <a:cubicBezTo>
                    <a:pt x="125" y="7436"/>
                    <a:pt x="1421" y="8577"/>
                    <a:pt x="2919" y="8480"/>
                  </a:cubicBezTo>
                  <a:cubicBezTo>
                    <a:pt x="3242" y="8456"/>
                    <a:pt x="22228" y="7278"/>
                    <a:pt x="28867" y="6962"/>
                  </a:cubicBezTo>
                  <a:cubicBezTo>
                    <a:pt x="38380" y="6504"/>
                    <a:pt x="47812" y="6205"/>
                    <a:pt x="56799" y="5950"/>
                  </a:cubicBezTo>
                  <a:cubicBezTo>
                    <a:pt x="58256" y="5909"/>
                    <a:pt x="59633" y="5861"/>
                    <a:pt x="61131" y="5824"/>
                  </a:cubicBezTo>
                  <a:cubicBezTo>
                    <a:pt x="78416" y="5395"/>
                    <a:pt x="96592" y="5266"/>
                    <a:pt x="111732" y="5318"/>
                  </a:cubicBezTo>
                  <a:cubicBezTo>
                    <a:pt x="112785" y="5318"/>
                    <a:pt x="113473" y="5314"/>
                    <a:pt x="113878" y="5318"/>
                  </a:cubicBezTo>
                  <a:cubicBezTo>
                    <a:pt x="115335" y="5326"/>
                    <a:pt x="116509" y="4148"/>
                    <a:pt x="116509" y="2659"/>
                  </a:cubicBezTo>
                  <a:cubicBezTo>
                    <a:pt x="116509" y="1169"/>
                    <a:pt x="115335" y="11"/>
                    <a:pt x="113878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5932615" y="1640465"/>
              <a:ext cx="223813" cy="235323"/>
            </a:xfrm>
            <a:custGeom>
              <a:avLst/>
              <a:gdLst/>
              <a:ahLst/>
              <a:cxnLst/>
              <a:rect l="l" t="t" r="r" b="b"/>
              <a:pathLst>
                <a:path w="223813" h="235323" extrusionOk="0">
                  <a:moveTo>
                    <a:pt x="101438" y="37"/>
                  </a:moveTo>
                  <a:cubicBezTo>
                    <a:pt x="186004" y="5481"/>
                    <a:pt x="29908" y="151821"/>
                    <a:pt x="119979" y="170167"/>
                  </a:cubicBezTo>
                  <a:cubicBezTo>
                    <a:pt x="196205" y="185704"/>
                    <a:pt x="129573" y="63236"/>
                    <a:pt x="179041" y="59403"/>
                  </a:cubicBezTo>
                  <a:cubicBezTo>
                    <a:pt x="228469" y="55565"/>
                    <a:pt x="269476" y="261116"/>
                    <a:pt x="115769" y="232610"/>
                  </a:cubicBezTo>
                  <a:cubicBezTo>
                    <a:pt x="-108254" y="191060"/>
                    <a:pt x="53306" y="-3064"/>
                    <a:pt x="101438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5977567" y="1429008"/>
              <a:ext cx="44207" cy="198783"/>
            </a:xfrm>
            <a:custGeom>
              <a:avLst/>
              <a:gdLst/>
              <a:ahLst/>
              <a:cxnLst/>
              <a:rect l="l" t="t" r="r" b="b"/>
              <a:pathLst>
                <a:path w="44207" h="198783" extrusionOk="0">
                  <a:moveTo>
                    <a:pt x="23252" y="28"/>
                  </a:moveTo>
                  <a:cubicBezTo>
                    <a:pt x="42804" y="-2765"/>
                    <a:pt x="59321" y="203811"/>
                    <a:pt x="21349" y="198690"/>
                  </a:cubicBezTo>
                  <a:cubicBezTo>
                    <a:pt x="-16582" y="193569"/>
                    <a:pt x="3740" y="2817"/>
                    <a:pt x="2325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076318" y="1433397"/>
              <a:ext cx="85209" cy="185555"/>
            </a:xfrm>
            <a:custGeom>
              <a:avLst/>
              <a:gdLst/>
              <a:ahLst/>
              <a:cxnLst/>
              <a:rect l="l" t="t" r="r" b="b"/>
              <a:pathLst>
                <a:path w="85209" h="185555" extrusionOk="0">
                  <a:moveTo>
                    <a:pt x="77763" y="436"/>
                  </a:moveTo>
                  <a:cubicBezTo>
                    <a:pt x="109621" y="11714"/>
                    <a:pt x="30359" y="190078"/>
                    <a:pt x="7406" y="185468"/>
                  </a:cubicBezTo>
                  <a:cubicBezTo>
                    <a:pt x="-22874" y="179399"/>
                    <a:pt x="47523" y="-10259"/>
                    <a:pt x="77763" y="4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149557" y="1515829"/>
              <a:ext cx="110462" cy="153659"/>
            </a:xfrm>
            <a:custGeom>
              <a:avLst/>
              <a:gdLst/>
              <a:ahLst/>
              <a:cxnLst/>
              <a:rect l="l" t="t" r="r" b="b"/>
              <a:pathLst>
                <a:path w="110462" h="153659" extrusionOk="0">
                  <a:moveTo>
                    <a:pt x="105930" y="590"/>
                  </a:moveTo>
                  <a:cubicBezTo>
                    <a:pt x="132647" y="14904"/>
                    <a:pt x="33751" y="177303"/>
                    <a:pt x="4807" y="150727"/>
                  </a:cubicBezTo>
                  <a:cubicBezTo>
                    <a:pt x="-24137" y="124151"/>
                    <a:pt x="86256" y="-9960"/>
                    <a:pt x="105930" y="5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6204789" y="1712329"/>
              <a:ext cx="107214" cy="50413"/>
            </a:xfrm>
            <a:custGeom>
              <a:avLst/>
              <a:gdLst/>
              <a:ahLst/>
              <a:cxnLst/>
              <a:rect l="l" t="t" r="r" b="b"/>
              <a:pathLst>
                <a:path w="107214" h="50413" extrusionOk="0">
                  <a:moveTo>
                    <a:pt x="106845" y="4269"/>
                  </a:moveTo>
                  <a:cubicBezTo>
                    <a:pt x="114293" y="20644"/>
                    <a:pt x="6896" y="67485"/>
                    <a:pt x="379" y="43905"/>
                  </a:cubicBezTo>
                  <a:cubicBezTo>
                    <a:pt x="-7151" y="16762"/>
                    <a:pt x="99963" y="-10794"/>
                    <a:pt x="106845" y="4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5812105" y="1633672"/>
              <a:ext cx="79400" cy="101227"/>
            </a:xfrm>
            <a:custGeom>
              <a:avLst/>
              <a:gdLst/>
              <a:ahLst/>
              <a:cxnLst/>
              <a:rect l="l" t="t" r="r" b="b"/>
              <a:pathLst>
                <a:path w="79400" h="101227" extrusionOk="0">
                  <a:moveTo>
                    <a:pt x="4038" y="4770"/>
                  </a:moveTo>
                  <a:cubicBezTo>
                    <a:pt x="-12154" y="20128"/>
                    <a:pt x="24886" y="45417"/>
                    <a:pt x="35290" y="61144"/>
                  </a:cubicBezTo>
                  <a:cubicBezTo>
                    <a:pt x="45734" y="76871"/>
                    <a:pt x="61036" y="109224"/>
                    <a:pt x="74031" y="99407"/>
                  </a:cubicBezTo>
                  <a:cubicBezTo>
                    <a:pt x="87065" y="89590"/>
                    <a:pt x="73950" y="53137"/>
                    <a:pt x="60388" y="33763"/>
                  </a:cubicBezTo>
                  <a:cubicBezTo>
                    <a:pt x="46787" y="14388"/>
                    <a:pt x="20190" y="-10589"/>
                    <a:pt x="4038" y="47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8"/>
          <p:cNvGrpSpPr/>
          <p:nvPr/>
        </p:nvGrpSpPr>
        <p:grpSpPr>
          <a:xfrm flipH="1">
            <a:off x="1207838" y="5637440"/>
            <a:ext cx="1127193" cy="1220548"/>
            <a:chOff x="4039955" y="3994227"/>
            <a:chExt cx="2640414" cy="2859096"/>
          </a:xfrm>
        </p:grpSpPr>
        <p:grpSp>
          <p:nvGrpSpPr>
            <p:cNvPr id="265" name="Google Shape;265;p8"/>
            <p:cNvGrpSpPr/>
            <p:nvPr/>
          </p:nvGrpSpPr>
          <p:grpSpPr>
            <a:xfrm>
              <a:off x="4039955" y="3994227"/>
              <a:ext cx="2640414" cy="2859096"/>
              <a:chOff x="6113777" y="1739514"/>
              <a:chExt cx="471983" cy="511064"/>
            </a:xfrm>
          </p:grpSpPr>
          <p:sp>
            <p:nvSpPr>
              <p:cNvPr id="266" name="Google Shape;266;p8"/>
              <p:cNvSpPr/>
              <p:nvPr/>
            </p:nvSpPr>
            <p:spPr>
              <a:xfrm>
                <a:off x="6113777" y="1739514"/>
                <a:ext cx="471983" cy="511064"/>
              </a:xfrm>
              <a:custGeom>
                <a:avLst/>
                <a:gdLst/>
                <a:ahLst/>
                <a:cxnLst/>
                <a:rect l="l" t="t" r="r" b="b"/>
                <a:pathLst>
                  <a:path w="471983" h="511064" extrusionOk="0">
                    <a:moveTo>
                      <a:pt x="93414" y="511065"/>
                    </a:moveTo>
                    <a:lnTo>
                      <a:pt x="127419" y="408837"/>
                    </a:lnTo>
                    <a:cubicBezTo>
                      <a:pt x="127419" y="408837"/>
                      <a:pt x="93212" y="370457"/>
                      <a:pt x="81877" y="341201"/>
                    </a:cubicBezTo>
                    <a:cubicBezTo>
                      <a:pt x="71514" y="314508"/>
                      <a:pt x="61029" y="291697"/>
                      <a:pt x="39048" y="267489"/>
                    </a:cubicBezTo>
                    <a:cubicBezTo>
                      <a:pt x="21520" y="248183"/>
                      <a:pt x="-12242" y="224903"/>
                      <a:pt x="4558" y="203407"/>
                    </a:cubicBezTo>
                    <a:cubicBezTo>
                      <a:pt x="34717" y="164816"/>
                      <a:pt x="107381" y="275707"/>
                      <a:pt x="130091" y="277148"/>
                    </a:cubicBezTo>
                    <a:cubicBezTo>
                      <a:pt x="162273" y="279196"/>
                      <a:pt x="173486" y="187255"/>
                      <a:pt x="173486" y="126056"/>
                    </a:cubicBezTo>
                    <a:cubicBezTo>
                      <a:pt x="173486" y="72661"/>
                      <a:pt x="160694" y="2600"/>
                      <a:pt x="198139" y="1130"/>
                    </a:cubicBezTo>
                    <a:cubicBezTo>
                      <a:pt x="229715" y="-112"/>
                      <a:pt x="230079" y="176689"/>
                      <a:pt x="244288" y="179584"/>
                    </a:cubicBezTo>
                    <a:cubicBezTo>
                      <a:pt x="267241" y="184264"/>
                      <a:pt x="267322" y="-3901"/>
                      <a:pt x="311285" y="62"/>
                    </a:cubicBezTo>
                    <a:cubicBezTo>
                      <a:pt x="346625" y="3252"/>
                      <a:pt x="291854" y="197987"/>
                      <a:pt x="312904" y="205719"/>
                    </a:cubicBezTo>
                    <a:cubicBezTo>
                      <a:pt x="324036" y="209803"/>
                      <a:pt x="333590" y="177916"/>
                      <a:pt x="350025" y="141236"/>
                    </a:cubicBezTo>
                    <a:cubicBezTo>
                      <a:pt x="368606" y="99889"/>
                      <a:pt x="379658" y="53918"/>
                      <a:pt x="411314" y="73304"/>
                    </a:cubicBezTo>
                    <a:cubicBezTo>
                      <a:pt x="426171" y="82409"/>
                      <a:pt x="408156" y="127926"/>
                      <a:pt x="390183" y="172613"/>
                    </a:cubicBezTo>
                    <a:cubicBezTo>
                      <a:pt x="377755" y="203557"/>
                      <a:pt x="350349" y="247823"/>
                      <a:pt x="359174" y="256515"/>
                    </a:cubicBezTo>
                    <a:cubicBezTo>
                      <a:pt x="366663" y="263882"/>
                      <a:pt x="444225" y="161776"/>
                      <a:pt x="462765" y="171391"/>
                    </a:cubicBezTo>
                    <a:cubicBezTo>
                      <a:pt x="488350" y="184648"/>
                      <a:pt x="456046" y="230606"/>
                      <a:pt x="422365" y="265384"/>
                    </a:cubicBezTo>
                    <a:cubicBezTo>
                      <a:pt x="403582" y="284730"/>
                      <a:pt x="385730" y="299291"/>
                      <a:pt x="385730" y="299291"/>
                    </a:cubicBezTo>
                    <a:cubicBezTo>
                      <a:pt x="385730" y="299291"/>
                      <a:pt x="362696" y="349140"/>
                      <a:pt x="350147" y="375703"/>
                    </a:cubicBezTo>
                    <a:cubicBezTo>
                      <a:pt x="323308" y="432580"/>
                      <a:pt x="287603" y="444671"/>
                      <a:pt x="287603" y="444671"/>
                    </a:cubicBezTo>
                    <a:lnTo>
                      <a:pt x="271087" y="509263"/>
                    </a:lnTo>
                    <a:lnTo>
                      <a:pt x="93414" y="511065"/>
                    </a:lnTo>
                    <a:close/>
                  </a:path>
                </a:pathLst>
              </a:custGeom>
              <a:solidFill>
                <a:srgbClr val="FDBB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6319319" y="1930959"/>
                <a:ext cx="73474" cy="10292"/>
              </a:xfrm>
              <a:custGeom>
                <a:avLst/>
                <a:gdLst/>
                <a:ahLst/>
                <a:cxnLst/>
                <a:rect l="l" t="t" r="r" b="b"/>
                <a:pathLst>
                  <a:path w="73474" h="10292" extrusionOk="0">
                    <a:moveTo>
                      <a:pt x="36277" y="98"/>
                    </a:moveTo>
                    <a:cubicBezTo>
                      <a:pt x="29355" y="405"/>
                      <a:pt x="21987" y="1280"/>
                      <a:pt x="14620" y="2502"/>
                    </a:cubicBezTo>
                    <a:cubicBezTo>
                      <a:pt x="11341" y="3049"/>
                      <a:pt x="8305" y="3559"/>
                      <a:pt x="5512" y="4146"/>
                    </a:cubicBezTo>
                    <a:cubicBezTo>
                      <a:pt x="3852" y="4498"/>
                      <a:pt x="2637" y="4870"/>
                      <a:pt x="1990" y="5032"/>
                    </a:cubicBezTo>
                    <a:cubicBezTo>
                      <a:pt x="533" y="5384"/>
                      <a:pt x="-277" y="6749"/>
                      <a:pt x="87" y="8194"/>
                    </a:cubicBezTo>
                    <a:cubicBezTo>
                      <a:pt x="451" y="9643"/>
                      <a:pt x="1787" y="10570"/>
                      <a:pt x="3244" y="10218"/>
                    </a:cubicBezTo>
                    <a:cubicBezTo>
                      <a:pt x="3852" y="10072"/>
                      <a:pt x="5066" y="9801"/>
                      <a:pt x="6645" y="9461"/>
                    </a:cubicBezTo>
                    <a:cubicBezTo>
                      <a:pt x="9357" y="8890"/>
                      <a:pt x="12312" y="8348"/>
                      <a:pt x="15510" y="7813"/>
                    </a:cubicBezTo>
                    <a:cubicBezTo>
                      <a:pt x="22676" y="6623"/>
                      <a:pt x="29841" y="5834"/>
                      <a:pt x="36520" y="5538"/>
                    </a:cubicBezTo>
                    <a:cubicBezTo>
                      <a:pt x="36885" y="5522"/>
                      <a:pt x="37168" y="5425"/>
                      <a:pt x="37532" y="5413"/>
                    </a:cubicBezTo>
                    <a:cubicBezTo>
                      <a:pt x="45386" y="5129"/>
                      <a:pt x="53765" y="5518"/>
                      <a:pt x="62064" y="6295"/>
                    </a:cubicBezTo>
                    <a:cubicBezTo>
                      <a:pt x="64291" y="6506"/>
                      <a:pt x="66355" y="6708"/>
                      <a:pt x="68136" y="6931"/>
                    </a:cubicBezTo>
                    <a:cubicBezTo>
                      <a:pt x="69229" y="7060"/>
                      <a:pt x="70039" y="7251"/>
                      <a:pt x="70403" y="7307"/>
                    </a:cubicBezTo>
                    <a:cubicBezTo>
                      <a:pt x="71901" y="7522"/>
                      <a:pt x="73237" y="6506"/>
                      <a:pt x="73439" y="5032"/>
                    </a:cubicBezTo>
                    <a:cubicBezTo>
                      <a:pt x="73682" y="3559"/>
                      <a:pt x="72670" y="2085"/>
                      <a:pt x="71172" y="1871"/>
                    </a:cubicBezTo>
                    <a:cubicBezTo>
                      <a:pt x="70767" y="1806"/>
                      <a:pt x="70039" y="1753"/>
                      <a:pt x="68905" y="1616"/>
                    </a:cubicBezTo>
                    <a:cubicBezTo>
                      <a:pt x="67043" y="1389"/>
                      <a:pt x="64857" y="1195"/>
                      <a:pt x="62590" y="984"/>
                    </a:cubicBezTo>
                    <a:cubicBezTo>
                      <a:pt x="54089" y="187"/>
                      <a:pt x="45507" y="-194"/>
                      <a:pt x="37411" y="98"/>
                    </a:cubicBezTo>
                    <a:cubicBezTo>
                      <a:pt x="37006" y="110"/>
                      <a:pt x="36641" y="81"/>
                      <a:pt x="36277" y="98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6269970" y="2156009"/>
                <a:ext cx="94366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94366" h="23675" extrusionOk="0">
                    <a:moveTo>
                      <a:pt x="3774" y="224"/>
                    </a:moveTo>
                    <a:cubicBezTo>
                      <a:pt x="2397" y="-367"/>
                      <a:pt x="819" y="249"/>
                      <a:pt x="211" y="1617"/>
                    </a:cubicBezTo>
                    <a:cubicBezTo>
                      <a:pt x="-355" y="2985"/>
                      <a:pt x="252" y="4568"/>
                      <a:pt x="1628" y="5159"/>
                    </a:cubicBezTo>
                    <a:cubicBezTo>
                      <a:pt x="1952" y="5301"/>
                      <a:pt x="6486" y="7224"/>
                      <a:pt x="8308" y="7940"/>
                    </a:cubicBezTo>
                    <a:cubicBezTo>
                      <a:pt x="13529" y="9988"/>
                      <a:pt x="19075" y="12101"/>
                      <a:pt x="24783" y="14012"/>
                    </a:cubicBezTo>
                    <a:cubicBezTo>
                      <a:pt x="30613" y="15971"/>
                      <a:pt x="36199" y="17567"/>
                      <a:pt x="41583" y="18947"/>
                    </a:cubicBezTo>
                    <a:cubicBezTo>
                      <a:pt x="44700" y="19748"/>
                      <a:pt x="47736" y="20542"/>
                      <a:pt x="50570" y="21097"/>
                    </a:cubicBezTo>
                    <a:cubicBezTo>
                      <a:pt x="64090" y="23736"/>
                      <a:pt x="77085" y="24137"/>
                      <a:pt x="88136" y="23250"/>
                    </a:cubicBezTo>
                    <a:cubicBezTo>
                      <a:pt x="89230" y="23161"/>
                      <a:pt x="91861" y="22768"/>
                      <a:pt x="92063" y="22744"/>
                    </a:cubicBezTo>
                    <a:cubicBezTo>
                      <a:pt x="93561" y="22529"/>
                      <a:pt x="94573" y="21182"/>
                      <a:pt x="94330" y="19708"/>
                    </a:cubicBezTo>
                    <a:cubicBezTo>
                      <a:pt x="94128" y="18230"/>
                      <a:pt x="92792" y="17218"/>
                      <a:pt x="91294" y="17429"/>
                    </a:cubicBezTo>
                    <a:cubicBezTo>
                      <a:pt x="90687" y="17518"/>
                      <a:pt x="89432" y="17664"/>
                      <a:pt x="87651" y="17809"/>
                    </a:cubicBezTo>
                    <a:cubicBezTo>
                      <a:pt x="77045" y="18659"/>
                      <a:pt x="64577" y="18315"/>
                      <a:pt x="51582" y="15785"/>
                    </a:cubicBezTo>
                    <a:cubicBezTo>
                      <a:pt x="48829" y="15247"/>
                      <a:pt x="45995" y="14538"/>
                      <a:pt x="43000" y="13761"/>
                    </a:cubicBezTo>
                    <a:cubicBezTo>
                      <a:pt x="37738" y="12413"/>
                      <a:pt x="32111" y="10745"/>
                      <a:pt x="26403" y="8827"/>
                    </a:cubicBezTo>
                    <a:cubicBezTo>
                      <a:pt x="20816" y="6944"/>
                      <a:pt x="15311" y="4896"/>
                      <a:pt x="10210" y="2880"/>
                    </a:cubicBezTo>
                    <a:cubicBezTo>
                      <a:pt x="8429" y="2176"/>
                      <a:pt x="4057" y="354"/>
                      <a:pt x="3774" y="224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6487563" y="1923194"/>
                <a:ext cx="90796" cy="95941"/>
              </a:xfrm>
              <a:custGeom>
                <a:avLst/>
                <a:gdLst/>
                <a:ahLst/>
                <a:cxnLst/>
                <a:rect l="l" t="t" r="r" b="b"/>
                <a:pathLst>
                  <a:path w="90796" h="95941" extrusionOk="0">
                    <a:moveTo>
                      <a:pt x="88292" y="681"/>
                    </a:moveTo>
                    <a:cubicBezTo>
                      <a:pt x="106064" y="13513"/>
                      <a:pt x="24170" y="111608"/>
                      <a:pt x="3079" y="93784"/>
                    </a:cubicBezTo>
                    <a:cubicBezTo>
                      <a:pt x="-18012" y="75960"/>
                      <a:pt x="75703" y="-8395"/>
                      <a:pt x="88292" y="6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6295786" y="1753852"/>
                <a:ext cx="35864" cy="172434"/>
              </a:xfrm>
              <a:custGeom>
                <a:avLst/>
                <a:gdLst/>
                <a:ahLst/>
                <a:cxnLst/>
                <a:rect l="l" t="t" r="r" b="b"/>
                <a:pathLst>
                  <a:path w="35864" h="172434" extrusionOk="0">
                    <a:moveTo>
                      <a:pt x="14431" y="131"/>
                    </a:moveTo>
                    <a:cubicBezTo>
                      <a:pt x="27466" y="-3302"/>
                      <a:pt x="32283" y="61772"/>
                      <a:pt x="33295" y="83093"/>
                    </a:cubicBezTo>
                    <a:cubicBezTo>
                      <a:pt x="34348" y="105609"/>
                      <a:pt x="43254" y="169484"/>
                      <a:pt x="20260" y="172362"/>
                    </a:cubicBezTo>
                    <a:cubicBezTo>
                      <a:pt x="303" y="174868"/>
                      <a:pt x="1598" y="111207"/>
                      <a:pt x="424" y="88044"/>
                    </a:cubicBezTo>
                    <a:cubicBezTo>
                      <a:pt x="-790" y="63966"/>
                      <a:pt x="-304" y="4025"/>
                      <a:pt x="14431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6384066" y="1747575"/>
                <a:ext cx="44912" cy="178777"/>
              </a:xfrm>
              <a:custGeom>
                <a:avLst/>
                <a:gdLst/>
                <a:ahLst/>
                <a:cxnLst/>
                <a:rect l="l" t="t" r="r" b="b"/>
                <a:pathLst>
                  <a:path w="44912" h="178777" extrusionOk="0">
                    <a:moveTo>
                      <a:pt x="37636" y="0"/>
                    </a:moveTo>
                    <a:cubicBezTo>
                      <a:pt x="56460" y="203"/>
                      <a:pt x="35652" y="183174"/>
                      <a:pt x="10595" y="178697"/>
                    </a:cubicBezTo>
                    <a:cubicBezTo>
                      <a:pt x="-17459" y="173689"/>
                      <a:pt x="16748" y="-223"/>
                      <a:pt x="37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6124636" y="1946983"/>
                <a:ext cx="94783" cy="91404"/>
              </a:xfrm>
              <a:custGeom>
                <a:avLst/>
                <a:gdLst/>
                <a:ahLst/>
                <a:cxnLst/>
                <a:rect l="l" t="t" r="r" b="b"/>
                <a:pathLst>
                  <a:path w="94783" h="91404" extrusionOk="0">
                    <a:moveTo>
                      <a:pt x="1675" y="4148"/>
                    </a:moveTo>
                    <a:cubicBezTo>
                      <a:pt x="12119" y="-8681"/>
                      <a:pt x="41589" y="11078"/>
                      <a:pt x="55960" y="25020"/>
                    </a:cubicBezTo>
                    <a:cubicBezTo>
                      <a:pt x="70331" y="38966"/>
                      <a:pt x="106400" y="78824"/>
                      <a:pt x="91057" y="89656"/>
                    </a:cubicBezTo>
                    <a:cubicBezTo>
                      <a:pt x="78427" y="98562"/>
                      <a:pt x="56688" y="71318"/>
                      <a:pt x="45030" y="55620"/>
                    </a:cubicBezTo>
                    <a:cubicBezTo>
                      <a:pt x="32885" y="39265"/>
                      <a:pt x="-8810" y="16980"/>
                      <a:pt x="1675" y="4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6243069" y="1953813"/>
                <a:ext cx="186818" cy="188203"/>
              </a:xfrm>
              <a:custGeom>
                <a:avLst/>
                <a:gdLst/>
                <a:ahLst/>
                <a:cxnLst/>
                <a:rect l="l" t="t" r="r" b="b"/>
                <a:pathLst>
                  <a:path w="186818" h="188203" extrusionOk="0">
                    <a:moveTo>
                      <a:pt x="135035" y="109354"/>
                    </a:moveTo>
                    <a:cubicBezTo>
                      <a:pt x="228385" y="49773"/>
                      <a:pt x="173613" y="6369"/>
                      <a:pt x="139893" y="973"/>
                    </a:cubicBezTo>
                    <a:cubicBezTo>
                      <a:pt x="53263" y="-12880"/>
                      <a:pt x="-31181" y="125060"/>
                      <a:pt x="11365" y="167298"/>
                    </a:cubicBezTo>
                    <a:cubicBezTo>
                      <a:pt x="69738" y="225227"/>
                      <a:pt x="73746" y="148499"/>
                      <a:pt x="135035" y="1093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6288502" y="1981043"/>
                <a:ext cx="163597" cy="173381"/>
              </a:xfrm>
              <a:custGeom>
                <a:avLst/>
                <a:gdLst/>
                <a:ahLst/>
                <a:cxnLst/>
                <a:rect l="l" t="t" r="r" b="b"/>
                <a:pathLst>
                  <a:path w="163597" h="173381" extrusionOk="0">
                    <a:moveTo>
                      <a:pt x="5482" y="116743"/>
                    </a:moveTo>
                    <a:cubicBezTo>
                      <a:pt x="18112" y="143672"/>
                      <a:pt x="38353" y="123063"/>
                      <a:pt x="54383" y="131349"/>
                    </a:cubicBezTo>
                    <a:cubicBezTo>
                      <a:pt x="64948" y="136802"/>
                      <a:pt x="69807" y="167232"/>
                      <a:pt x="100613" y="172539"/>
                    </a:cubicBezTo>
                    <a:cubicBezTo>
                      <a:pt x="169390" y="184379"/>
                      <a:pt x="189186" y="68494"/>
                      <a:pt x="122796" y="14909"/>
                    </a:cubicBezTo>
                    <a:cubicBezTo>
                      <a:pt x="58593" y="-36936"/>
                      <a:pt x="-21843" y="58507"/>
                      <a:pt x="5482" y="1167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5" name="Google Shape;275;p8"/>
            <p:cNvSpPr/>
            <p:nvPr/>
          </p:nvSpPr>
          <p:spPr>
            <a:xfrm rot="-9362095">
              <a:off x="5995679" y="4414603"/>
              <a:ext cx="200652" cy="964736"/>
            </a:xfrm>
            <a:custGeom>
              <a:avLst/>
              <a:gdLst/>
              <a:ahLst/>
              <a:cxnLst/>
              <a:rect l="l" t="t" r="r" b="b"/>
              <a:pathLst>
                <a:path w="35864" h="172434" extrusionOk="0">
                  <a:moveTo>
                    <a:pt x="14431" y="131"/>
                  </a:moveTo>
                  <a:cubicBezTo>
                    <a:pt x="27466" y="-3302"/>
                    <a:pt x="32283" y="61772"/>
                    <a:pt x="33295" y="83093"/>
                  </a:cubicBezTo>
                  <a:cubicBezTo>
                    <a:pt x="34348" y="105609"/>
                    <a:pt x="43254" y="169484"/>
                    <a:pt x="20260" y="172362"/>
                  </a:cubicBezTo>
                  <a:cubicBezTo>
                    <a:pt x="303" y="174868"/>
                    <a:pt x="1598" y="111207"/>
                    <a:pt x="424" y="88044"/>
                  </a:cubicBezTo>
                  <a:cubicBezTo>
                    <a:pt x="-790" y="63966"/>
                    <a:pt x="-304" y="4025"/>
                    <a:pt x="14431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8"/>
          <p:cNvGrpSpPr/>
          <p:nvPr/>
        </p:nvGrpSpPr>
        <p:grpSpPr>
          <a:xfrm>
            <a:off x="180643" y="152090"/>
            <a:ext cx="1688884" cy="1403531"/>
            <a:chOff x="10149393" y="292465"/>
            <a:chExt cx="1688884" cy="1403531"/>
          </a:xfrm>
        </p:grpSpPr>
        <p:sp>
          <p:nvSpPr>
            <p:cNvPr id="277" name="Google Shape;277;p8"/>
            <p:cNvSpPr/>
            <p:nvPr/>
          </p:nvSpPr>
          <p:spPr>
            <a:xfrm>
              <a:off x="10149393" y="292465"/>
              <a:ext cx="1688884" cy="1403531"/>
            </a:xfrm>
            <a:custGeom>
              <a:avLst/>
              <a:gdLst/>
              <a:ahLst/>
              <a:cxnLst/>
              <a:rect l="l" t="t" r="r" b="b"/>
              <a:pathLst>
                <a:path w="497096" h="413107" extrusionOk="0">
                  <a:moveTo>
                    <a:pt x="253390" y="143"/>
                  </a:moveTo>
                  <a:cubicBezTo>
                    <a:pt x="214038" y="1556"/>
                    <a:pt x="175617" y="13680"/>
                    <a:pt x="140674" y="32403"/>
                  </a:cubicBezTo>
                  <a:cubicBezTo>
                    <a:pt x="95999" y="56343"/>
                    <a:pt x="56720" y="90748"/>
                    <a:pt x="31755" y="135253"/>
                  </a:cubicBezTo>
                  <a:cubicBezTo>
                    <a:pt x="-2355" y="196056"/>
                    <a:pt x="-6500" y="268291"/>
                    <a:pt x="7592" y="335506"/>
                  </a:cubicBezTo>
                  <a:cubicBezTo>
                    <a:pt x="11826" y="355706"/>
                    <a:pt x="17441" y="376214"/>
                    <a:pt x="25683" y="395216"/>
                  </a:cubicBezTo>
                  <a:cubicBezTo>
                    <a:pt x="32212" y="410238"/>
                    <a:pt x="49623" y="417181"/>
                    <a:pt x="64646" y="410651"/>
                  </a:cubicBezTo>
                  <a:cubicBezTo>
                    <a:pt x="79669" y="404122"/>
                    <a:pt x="86607" y="386581"/>
                    <a:pt x="80077" y="371559"/>
                  </a:cubicBezTo>
                  <a:cubicBezTo>
                    <a:pt x="80166" y="371769"/>
                    <a:pt x="79911" y="371138"/>
                    <a:pt x="79826" y="370927"/>
                  </a:cubicBezTo>
                  <a:cubicBezTo>
                    <a:pt x="79669" y="370551"/>
                    <a:pt x="79474" y="370300"/>
                    <a:pt x="79320" y="369915"/>
                  </a:cubicBezTo>
                  <a:cubicBezTo>
                    <a:pt x="78980" y="369073"/>
                    <a:pt x="78758" y="368235"/>
                    <a:pt x="78434" y="367385"/>
                  </a:cubicBezTo>
                  <a:cubicBezTo>
                    <a:pt x="77398" y="364669"/>
                    <a:pt x="76329" y="361920"/>
                    <a:pt x="75398" y="359163"/>
                  </a:cubicBezTo>
                  <a:cubicBezTo>
                    <a:pt x="72681" y="351140"/>
                    <a:pt x="70350" y="342971"/>
                    <a:pt x="68314" y="334749"/>
                  </a:cubicBezTo>
                  <a:cubicBezTo>
                    <a:pt x="62055" y="309468"/>
                    <a:pt x="58865" y="283378"/>
                    <a:pt x="59586" y="257329"/>
                  </a:cubicBezTo>
                  <a:cubicBezTo>
                    <a:pt x="61027" y="205120"/>
                    <a:pt x="79871" y="157441"/>
                    <a:pt x="118535" y="121587"/>
                  </a:cubicBezTo>
                  <a:cubicBezTo>
                    <a:pt x="135237" y="106103"/>
                    <a:pt x="154599" y="93509"/>
                    <a:pt x="174957" y="83385"/>
                  </a:cubicBezTo>
                  <a:cubicBezTo>
                    <a:pt x="191348" y="75232"/>
                    <a:pt x="208609" y="68848"/>
                    <a:pt x="226571" y="65168"/>
                  </a:cubicBezTo>
                  <a:cubicBezTo>
                    <a:pt x="239784" y="62460"/>
                    <a:pt x="253317" y="61185"/>
                    <a:pt x="266797" y="61877"/>
                  </a:cubicBezTo>
                  <a:cubicBezTo>
                    <a:pt x="306189" y="63909"/>
                    <a:pt x="342096" y="82458"/>
                    <a:pt x="371417" y="108054"/>
                  </a:cubicBezTo>
                  <a:cubicBezTo>
                    <a:pt x="389775" y="124076"/>
                    <a:pt x="405790" y="142799"/>
                    <a:pt x="419614" y="162829"/>
                  </a:cubicBezTo>
                  <a:cubicBezTo>
                    <a:pt x="424213" y="169488"/>
                    <a:pt x="428593" y="176321"/>
                    <a:pt x="432645" y="183321"/>
                  </a:cubicBezTo>
                  <a:cubicBezTo>
                    <a:pt x="433924" y="185535"/>
                    <a:pt x="435114" y="187774"/>
                    <a:pt x="436312" y="190028"/>
                  </a:cubicBezTo>
                  <a:cubicBezTo>
                    <a:pt x="436632" y="190632"/>
                    <a:pt x="437013" y="191190"/>
                    <a:pt x="437324" y="191798"/>
                  </a:cubicBezTo>
                  <a:cubicBezTo>
                    <a:pt x="437438" y="192016"/>
                    <a:pt x="437814" y="192648"/>
                    <a:pt x="437705" y="192429"/>
                  </a:cubicBezTo>
                  <a:cubicBezTo>
                    <a:pt x="445348" y="207950"/>
                    <a:pt x="464058" y="214370"/>
                    <a:pt x="479579" y="206727"/>
                  </a:cubicBezTo>
                  <a:cubicBezTo>
                    <a:pt x="495099" y="199084"/>
                    <a:pt x="501516" y="180248"/>
                    <a:pt x="493873" y="164728"/>
                  </a:cubicBezTo>
                  <a:cubicBezTo>
                    <a:pt x="486432" y="149669"/>
                    <a:pt x="477077" y="135444"/>
                    <a:pt x="467309" y="121842"/>
                  </a:cubicBezTo>
                  <a:cubicBezTo>
                    <a:pt x="453157" y="102136"/>
                    <a:pt x="437187" y="83668"/>
                    <a:pt x="419363" y="67192"/>
                  </a:cubicBezTo>
                  <a:cubicBezTo>
                    <a:pt x="384063" y="34564"/>
                    <a:pt x="340870" y="9980"/>
                    <a:pt x="292985" y="2422"/>
                  </a:cubicBezTo>
                  <a:cubicBezTo>
                    <a:pt x="279788" y="341"/>
                    <a:pt x="266506" y="-327"/>
                    <a:pt x="253390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0400608" y="556687"/>
              <a:ext cx="1216706" cy="1047344"/>
            </a:xfrm>
            <a:custGeom>
              <a:avLst/>
              <a:gdLst/>
              <a:ahLst/>
              <a:cxnLst/>
              <a:rect l="l" t="t" r="r" b="b"/>
              <a:pathLst>
                <a:path w="358118" h="308269" extrusionOk="0">
                  <a:moveTo>
                    <a:pt x="183751" y="49"/>
                  </a:moveTo>
                  <a:cubicBezTo>
                    <a:pt x="152799" y="839"/>
                    <a:pt x="122567" y="10975"/>
                    <a:pt x="95578" y="26738"/>
                  </a:cubicBezTo>
                  <a:cubicBezTo>
                    <a:pt x="66586" y="43676"/>
                    <a:pt x="41410" y="67195"/>
                    <a:pt x="24607" y="96443"/>
                  </a:cubicBezTo>
                  <a:cubicBezTo>
                    <a:pt x="-1467" y="141831"/>
                    <a:pt x="-4900" y="196108"/>
                    <a:pt x="5378" y="246604"/>
                  </a:cubicBezTo>
                  <a:cubicBezTo>
                    <a:pt x="8382" y="261356"/>
                    <a:pt x="12304" y="276204"/>
                    <a:pt x="18158" y="290122"/>
                  </a:cubicBezTo>
                  <a:cubicBezTo>
                    <a:pt x="24518" y="305213"/>
                    <a:pt x="41900" y="312297"/>
                    <a:pt x="56992" y="305934"/>
                  </a:cubicBezTo>
                  <a:cubicBezTo>
                    <a:pt x="72087" y="299570"/>
                    <a:pt x="79167" y="282191"/>
                    <a:pt x="72808" y="267096"/>
                  </a:cubicBezTo>
                  <a:cubicBezTo>
                    <a:pt x="72941" y="267424"/>
                    <a:pt x="72553" y="266412"/>
                    <a:pt x="72427" y="266084"/>
                  </a:cubicBezTo>
                  <a:cubicBezTo>
                    <a:pt x="72120" y="265299"/>
                    <a:pt x="71828" y="264477"/>
                    <a:pt x="71541" y="263683"/>
                  </a:cubicBezTo>
                  <a:cubicBezTo>
                    <a:pt x="70832" y="261724"/>
                    <a:pt x="70152" y="259720"/>
                    <a:pt x="69517" y="257737"/>
                  </a:cubicBezTo>
                  <a:cubicBezTo>
                    <a:pt x="67897" y="252681"/>
                    <a:pt x="66452" y="247592"/>
                    <a:pt x="65217" y="242431"/>
                  </a:cubicBezTo>
                  <a:cubicBezTo>
                    <a:pt x="61323" y="226198"/>
                    <a:pt x="59157" y="209544"/>
                    <a:pt x="59396" y="192841"/>
                  </a:cubicBezTo>
                  <a:cubicBezTo>
                    <a:pt x="59595" y="178903"/>
                    <a:pt x="61457" y="164808"/>
                    <a:pt x="65594" y="151473"/>
                  </a:cubicBezTo>
                  <a:cubicBezTo>
                    <a:pt x="75937" y="118125"/>
                    <a:pt x="99537" y="93877"/>
                    <a:pt x="129732" y="77595"/>
                  </a:cubicBezTo>
                  <a:cubicBezTo>
                    <a:pt x="154357" y="64313"/>
                    <a:pt x="182686" y="57322"/>
                    <a:pt x="210189" y="65196"/>
                  </a:cubicBezTo>
                  <a:cubicBezTo>
                    <a:pt x="217897" y="67406"/>
                    <a:pt x="225232" y="70608"/>
                    <a:pt x="232203" y="74559"/>
                  </a:cubicBezTo>
                  <a:cubicBezTo>
                    <a:pt x="240659" y="79352"/>
                    <a:pt x="248517" y="85262"/>
                    <a:pt x="255730" y="91764"/>
                  </a:cubicBezTo>
                  <a:cubicBezTo>
                    <a:pt x="267701" y="102548"/>
                    <a:pt x="278031" y="115073"/>
                    <a:pt x="286978" y="128448"/>
                  </a:cubicBezTo>
                  <a:cubicBezTo>
                    <a:pt x="289771" y="132625"/>
                    <a:pt x="292333" y="136860"/>
                    <a:pt x="294819" y="141228"/>
                  </a:cubicBezTo>
                  <a:cubicBezTo>
                    <a:pt x="295734" y="142835"/>
                    <a:pt x="296620" y="144523"/>
                    <a:pt x="297479" y="146158"/>
                  </a:cubicBezTo>
                  <a:cubicBezTo>
                    <a:pt x="297722" y="146628"/>
                    <a:pt x="298001" y="147085"/>
                    <a:pt x="298236" y="147551"/>
                  </a:cubicBezTo>
                  <a:cubicBezTo>
                    <a:pt x="298276" y="147632"/>
                    <a:pt x="298515" y="148239"/>
                    <a:pt x="298491" y="148182"/>
                  </a:cubicBezTo>
                  <a:cubicBezTo>
                    <a:pt x="305943" y="163796"/>
                    <a:pt x="324751" y="170313"/>
                    <a:pt x="340360" y="162857"/>
                  </a:cubicBezTo>
                  <a:cubicBezTo>
                    <a:pt x="355974" y="155400"/>
                    <a:pt x="362492" y="136722"/>
                    <a:pt x="355035" y="121112"/>
                  </a:cubicBezTo>
                  <a:cubicBezTo>
                    <a:pt x="350436" y="111522"/>
                    <a:pt x="344898" y="102471"/>
                    <a:pt x="338972" y="93662"/>
                  </a:cubicBezTo>
                  <a:cubicBezTo>
                    <a:pt x="328342" y="77862"/>
                    <a:pt x="316084" y="63026"/>
                    <a:pt x="302284" y="49890"/>
                  </a:cubicBezTo>
                  <a:cubicBezTo>
                    <a:pt x="277950" y="26722"/>
                    <a:pt x="248132" y="8915"/>
                    <a:pt x="214869" y="2579"/>
                  </a:cubicBezTo>
                  <a:cubicBezTo>
                    <a:pt x="204489" y="600"/>
                    <a:pt x="194065" y="-218"/>
                    <a:pt x="183751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0661248" y="869343"/>
              <a:ext cx="762046" cy="667249"/>
            </a:xfrm>
            <a:custGeom>
              <a:avLst/>
              <a:gdLst/>
              <a:ahLst/>
              <a:cxnLst/>
              <a:rect l="l" t="t" r="r" b="b"/>
              <a:pathLst>
                <a:path w="224296" h="196394" extrusionOk="0">
                  <a:moveTo>
                    <a:pt x="114424" y="34"/>
                  </a:moveTo>
                  <a:cubicBezTo>
                    <a:pt x="74610" y="965"/>
                    <a:pt x="34716" y="25970"/>
                    <a:pt x="15245" y="59994"/>
                  </a:cubicBezTo>
                  <a:cubicBezTo>
                    <a:pt x="-660" y="87797"/>
                    <a:pt x="-3093" y="120898"/>
                    <a:pt x="3230" y="151838"/>
                  </a:cubicBezTo>
                  <a:cubicBezTo>
                    <a:pt x="5056" y="160781"/>
                    <a:pt x="7428" y="169711"/>
                    <a:pt x="10946" y="178151"/>
                  </a:cubicBezTo>
                  <a:cubicBezTo>
                    <a:pt x="17277" y="193259"/>
                    <a:pt x="34676" y="200420"/>
                    <a:pt x="49783" y="194089"/>
                  </a:cubicBezTo>
                  <a:cubicBezTo>
                    <a:pt x="64887" y="187761"/>
                    <a:pt x="72052" y="170358"/>
                    <a:pt x="65721" y="155255"/>
                  </a:cubicBezTo>
                  <a:cubicBezTo>
                    <a:pt x="65757" y="155340"/>
                    <a:pt x="65280" y="154170"/>
                    <a:pt x="65215" y="153988"/>
                  </a:cubicBezTo>
                  <a:cubicBezTo>
                    <a:pt x="64883" y="153065"/>
                    <a:pt x="64502" y="152138"/>
                    <a:pt x="64203" y="151207"/>
                  </a:cubicBezTo>
                  <a:cubicBezTo>
                    <a:pt x="63417" y="148750"/>
                    <a:pt x="62778" y="146248"/>
                    <a:pt x="62179" y="143742"/>
                  </a:cubicBezTo>
                  <a:cubicBezTo>
                    <a:pt x="60495" y="136702"/>
                    <a:pt x="59471" y="129480"/>
                    <a:pt x="59398" y="122234"/>
                  </a:cubicBezTo>
                  <a:cubicBezTo>
                    <a:pt x="59143" y="98022"/>
                    <a:pt x="69567" y="80000"/>
                    <a:pt x="91147" y="68597"/>
                  </a:cubicBezTo>
                  <a:cubicBezTo>
                    <a:pt x="95908" y="66083"/>
                    <a:pt x="100940" y="63974"/>
                    <a:pt x="106202" y="62780"/>
                  </a:cubicBezTo>
                  <a:cubicBezTo>
                    <a:pt x="121459" y="59314"/>
                    <a:pt x="135146" y="65840"/>
                    <a:pt x="146052" y="76316"/>
                  </a:cubicBezTo>
                  <a:cubicBezTo>
                    <a:pt x="151059" y="81126"/>
                    <a:pt x="155480" y="86485"/>
                    <a:pt x="159334" y="92254"/>
                  </a:cubicBezTo>
                  <a:cubicBezTo>
                    <a:pt x="160678" y="94266"/>
                    <a:pt x="161937" y="96351"/>
                    <a:pt x="163131" y="98452"/>
                  </a:cubicBezTo>
                  <a:cubicBezTo>
                    <a:pt x="163548" y="99192"/>
                    <a:pt x="164001" y="99978"/>
                    <a:pt x="164394" y="100731"/>
                  </a:cubicBezTo>
                  <a:cubicBezTo>
                    <a:pt x="164515" y="100961"/>
                    <a:pt x="164888" y="101593"/>
                    <a:pt x="164774" y="101362"/>
                  </a:cubicBezTo>
                  <a:cubicBezTo>
                    <a:pt x="172288" y="116947"/>
                    <a:pt x="190937" y="123550"/>
                    <a:pt x="206519" y="116037"/>
                  </a:cubicBezTo>
                  <a:cubicBezTo>
                    <a:pt x="222104" y="108523"/>
                    <a:pt x="228706" y="89748"/>
                    <a:pt x="221193" y="74163"/>
                  </a:cubicBezTo>
                  <a:cubicBezTo>
                    <a:pt x="213405" y="58128"/>
                    <a:pt x="202082" y="43255"/>
                    <a:pt x="189189" y="31026"/>
                  </a:cubicBezTo>
                  <a:cubicBezTo>
                    <a:pt x="173186" y="15846"/>
                    <a:pt x="153468" y="4539"/>
                    <a:pt x="131503" y="1046"/>
                  </a:cubicBezTo>
                  <a:cubicBezTo>
                    <a:pt x="125880" y="151"/>
                    <a:pt x="120111" y="-100"/>
                    <a:pt x="11442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121340" y="3918175"/>
            <a:ext cx="767996" cy="1007700"/>
            <a:chOff x="3830036" y="932238"/>
            <a:chExt cx="235394" cy="308864"/>
          </a:xfrm>
        </p:grpSpPr>
        <p:sp>
          <p:nvSpPr>
            <p:cNvPr id="281" name="Google Shape;281;p8"/>
            <p:cNvSpPr/>
            <p:nvPr/>
          </p:nvSpPr>
          <p:spPr>
            <a:xfrm>
              <a:off x="3890129" y="932238"/>
              <a:ext cx="35584" cy="61891"/>
            </a:xfrm>
            <a:custGeom>
              <a:avLst/>
              <a:gdLst/>
              <a:ahLst/>
              <a:cxnLst/>
              <a:rect l="l" t="t" r="r" b="b"/>
              <a:pathLst>
                <a:path w="35584" h="61891" extrusionOk="0">
                  <a:moveTo>
                    <a:pt x="18262" y="25"/>
                  </a:moveTo>
                  <a:cubicBezTo>
                    <a:pt x="1620" y="1514"/>
                    <a:pt x="-11815" y="59645"/>
                    <a:pt x="16185" y="61823"/>
                  </a:cubicBezTo>
                  <a:cubicBezTo>
                    <a:pt x="48052" y="64309"/>
                    <a:pt x="34722" y="-1453"/>
                    <a:pt x="1826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3986044" y="1040030"/>
              <a:ext cx="79386" cy="55328"/>
            </a:xfrm>
            <a:custGeom>
              <a:avLst/>
              <a:gdLst/>
              <a:ahLst/>
              <a:cxnLst/>
              <a:rect l="l" t="t" r="r" b="b"/>
              <a:pathLst>
                <a:path w="79386" h="55328" extrusionOk="0">
                  <a:moveTo>
                    <a:pt x="79244" y="13867"/>
                  </a:moveTo>
                  <a:cubicBezTo>
                    <a:pt x="74751" y="-18021"/>
                    <a:pt x="-8693" y="10434"/>
                    <a:pt x="743" y="45324"/>
                  </a:cubicBezTo>
                  <a:cubicBezTo>
                    <a:pt x="7815" y="71479"/>
                    <a:pt x="83090" y="41151"/>
                    <a:pt x="79244" y="138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3839969" y="1083903"/>
              <a:ext cx="51948" cy="69549"/>
            </a:xfrm>
            <a:custGeom>
              <a:avLst/>
              <a:gdLst/>
              <a:ahLst/>
              <a:cxnLst/>
              <a:rect l="l" t="t" r="r" b="b"/>
              <a:pathLst>
                <a:path w="51948" h="69549" extrusionOk="0">
                  <a:moveTo>
                    <a:pt x="47930" y="1297"/>
                  </a:moveTo>
                  <a:cubicBezTo>
                    <a:pt x="29050" y="-9382"/>
                    <a:pt x="-14188" y="48907"/>
                    <a:pt x="4652" y="64930"/>
                  </a:cubicBezTo>
                  <a:cubicBezTo>
                    <a:pt x="33296" y="89295"/>
                    <a:pt x="62896" y="9758"/>
                    <a:pt x="47930" y="1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3833758" y="980167"/>
              <a:ext cx="37568" cy="55169"/>
            </a:xfrm>
            <a:custGeom>
              <a:avLst/>
              <a:gdLst/>
              <a:ahLst/>
              <a:cxnLst/>
              <a:rect l="l" t="t" r="r" b="b"/>
              <a:pathLst>
                <a:path w="37568" h="55169" extrusionOk="0">
                  <a:moveTo>
                    <a:pt x="8333" y="345"/>
                  </a:moveTo>
                  <a:cubicBezTo>
                    <a:pt x="-5763" y="4260"/>
                    <a:pt x="-3160" y="63160"/>
                    <a:pt x="25299" y="54254"/>
                  </a:cubicBezTo>
                  <a:cubicBezTo>
                    <a:pt x="53757" y="45348"/>
                    <a:pt x="26177" y="-4614"/>
                    <a:pt x="8333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900886" y="1012387"/>
              <a:ext cx="53215" cy="66600"/>
            </a:xfrm>
            <a:custGeom>
              <a:avLst/>
              <a:gdLst/>
              <a:ahLst/>
              <a:cxnLst/>
              <a:rect l="l" t="t" r="r" b="b"/>
              <a:pathLst>
                <a:path w="53215" h="66600" extrusionOk="0">
                  <a:moveTo>
                    <a:pt x="4809" y="1575"/>
                  </a:moveTo>
                  <a:cubicBezTo>
                    <a:pt x="-2671" y="7412"/>
                    <a:pt x="-24" y="17901"/>
                    <a:pt x="3376" y="29223"/>
                  </a:cubicBezTo>
                  <a:cubicBezTo>
                    <a:pt x="6777" y="40530"/>
                    <a:pt x="10918" y="52666"/>
                    <a:pt x="17662" y="60645"/>
                  </a:cubicBezTo>
                  <a:cubicBezTo>
                    <a:pt x="29471" y="74603"/>
                    <a:pt x="59358" y="62616"/>
                    <a:pt x="52092" y="39323"/>
                  </a:cubicBezTo>
                  <a:cubicBezTo>
                    <a:pt x="49966" y="32514"/>
                    <a:pt x="39223" y="21880"/>
                    <a:pt x="28908" y="12581"/>
                  </a:cubicBezTo>
                  <a:cubicBezTo>
                    <a:pt x="19739" y="4319"/>
                    <a:pt x="11209" y="-3413"/>
                    <a:pt x="4809" y="1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3903892" y="1119020"/>
              <a:ext cx="48308" cy="69387"/>
            </a:xfrm>
            <a:custGeom>
              <a:avLst/>
              <a:gdLst/>
              <a:ahLst/>
              <a:cxnLst/>
              <a:rect l="l" t="t" r="r" b="b"/>
              <a:pathLst>
                <a:path w="48308" h="69387" extrusionOk="0">
                  <a:moveTo>
                    <a:pt x="6628" y="990"/>
                  </a:moveTo>
                  <a:cubicBezTo>
                    <a:pt x="-1618" y="5690"/>
                    <a:pt x="-509" y="16450"/>
                    <a:pt x="1232" y="28145"/>
                  </a:cubicBezTo>
                  <a:cubicBezTo>
                    <a:pt x="2965" y="39824"/>
                    <a:pt x="5317" y="52430"/>
                    <a:pt x="10842" y="61295"/>
                  </a:cubicBezTo>
                  <a:cubicBezTo>
                    <a:pt x="20513" y="76811"/>
                    <a:pt x="51822" y="69250"/>
                    <a:pt x="47984" y="45155"/>
                  </a:cubicBezTo>
                  <a:cubicBezTo>
                    <a:pt x="46859" y="38111"/>
                    <a:pt x="37758" y="26040"/>
                    <a:pt x="28889" y="15353"/>
                  </a:cubicBezTo>
                  <a:cubicBezTo>
                    <a:pt x="21007" y="5856"/>
                    <a:pt x="13680" y="-3026"/>
                    <a:pt x="6628" y="9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3830036" y="1195270"/>
              <a:ext cx="54573" cy="45832"/>
            </a:xfrm>
            <a:custGeom>
              <a:avLst/>
              <a:gdLst/>
              <a:ahLst/>
              <a:cxnLst/>
              <a:rect l="l" t="t" r="r" b="b"/>
              <a:pathLst>
                <a:path w="54573" h="45832" extrusionOk="0">
                  <a:moveTo>
                    <a:pt x="1421" y="3246"/>
                  </a:moveTo>
                  <a:cubicBezTo>
                    <a:pt x="-2648" y="10091"/>
                    <a:pt x="2700" y="17273"/>
                    <a:pt x="8902" y="24855"/>
                  </a:cubicBezTo>
                  <a:cubicBezTo>
                    <a:pt x="15095" y="32421"/>
                    <a:pt x="22127" y="40392"/>
                    <a:pt x="29915" y="44347"/>
                  </a:cubicBezTo>
                  <a:cubicBezTo>
                    <a:pt x="43545" y="51273"/>
                    <a:pt x="63312" y="32587"/>
                    <a:pt x="50351" y="17079"/>
                  </a:cubicBezTo>
                  <a:cubicBezTo>
                    <a:pt x="46557" y="12545"/>
                    <a:pt x="34797" y="7829"/>
                    <a:pt x="23795" y="3999"/>
                  </a:cubicBezTo>
                  <a:cubicBezTo>
                    <a:pt x="14014" y="594"/>
                    <a:pt x="4898" y="-2612"/>
                    <a:pt x="1421" y="32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8"/>
          <p:cNvSpPr/>
          <p:nvPr/>
        </p:nvSpPr>
        <p:spPr>
          <a:xfrm rot="984647">
            <a:off x="-61757" y="2753128"/>
            <a:ext cx="1688695" cy="1173508"/>
          </a:xfrm>
          <a:custGeom>
            <a:avLst/>
            <a:gdLst/>
            <a:ahLst/>
            <a:cxnLst/>
            <a:rect l="l" t="t" r="r" b="b"/>
            <a:pathLst>
              <a:path w="443808" h="308411" extrusionOk="0">
                <a:moveTo>
                  <a:pt x="425783" y="179140"/>
                </a:moveTo>
                <a:cubicBezTo>
                  <a:pt x="451772" y="227689"/>
                  <a:pt x="444121" y="257261"/>
                  <a:pt x="436754" y="291913"/>
                </a:cubicBezTo>
                <a:cubicBezTo>
                  <a:pt x="431167" y="318262"/>
                  <a:pt x="419508" y="306292"/>
                  <a:pt x="419954" y="301592"/>
                </a:cubicBezTo>
                <a:cubicBezTo>
                  <a:pt x="422301" y="276133"/>
                  <a:pt x="432584" y="240036"/>
                  <a:pt x="419144" y="205109"/>
                </a:cubicBezTo>
                <a:cubicBezTo>
                  <a:pt x="398013" y="150086"/>
                  <a:pt x="330976" y="161021"/>
                  <a:pt x="330976" y="161021"/>
                </a:cubicBezTo>
                <a:cubicBezTo>
                  <a:pt x="330976" y="161021"/>
                  <a:pt x="333486" y="175772"/>
                  <a:pt x="333688" y="196089"/>
                </a:cubicBezTo>
                <a:cubicBezTo>
                  <a:pt x="334012" y="224349"/>
                  <a:pt x="314621" y="251658"/>
                  <a:pt x="289200" y="249108"/>
                </a:cubicBezTo>
                <a:cubicBezTo>
                  <a:pt x="262117" y="246383"/>
                  <a:pt x="240379" y="211679"/>
                  <a:pt x="268513" y="174784"/>
                </a:cubicBezTo>
                <a:cubicBezTo>
                  <a:pt x="291183" y="145083"/>
                  <a:pt x="308630" y="143630"/>
                  <a:pt x="308630" y="143630"/>
                </a:cubicBezTo>
                <a:cubicBezTo>
                  <a:pt x="308630" y="143630"/>
                  <a:pt x="299279" y="121742"/>
                  <a:pt x="270497" y="103067"/>
                </a:cubicBezTo>
                <a:cubicBezTo>
                  <a:pt x="242322" y="84802"/>
                  <a:pt x="215928" y="96356"/>
                  <a:pt x="215928" y="96356"/>
                </a:cubicBezTo>
                <a:cubicBezTo>
                  <a:pt x="215928" y="96356"/>
                  <a:pt x="232849" y="191762"/>
                  <a:pt x="184555" y="217864"/>
                </a:cubicBezTo>
                <a:cubicBezTo>
                  <a:pt x="154717" y="233992"/>
                  <a:pt x="117919" y="201243"/>
                  <a:pt x="113948" y="170060"/>
                </a:cubicBezTo>
                <a:cubicBezTo>
                  <a:pt x="105111" y="100691"/>
                  <a:pt x="172698" y="73881"/>
                  <a:pt x="172698" y="73876"/>
                </a:cubicBezTo>
                <a:cubicBezTo>
                  <a:pt x="172698" y="73876"/>
                  <a:pt x="145993" y="28412"/>
                  <a:pt x="92643" y="33804"/>
                </a:cubicBezTo>
                <a:cubicBezTo>
                  <a:pt x="33317" y="39803"/>
                  <a:pt x="6276" y="69735"/>
                  <a:pt x="252" y="43455"/>
                </a:cubicBezTo>
                <a:cubicBezTo>
                  <a:pt x="-5354" y="19016"/>
                  <a:pt x="83931" y="-8713"/>
                  <a:pt x="124356" y="2609"/>
                </a:cubicBezTo>
                <a:cubicBezTo>
                  <a:pt x="174006" y="16519"/>
                  <a:pt x="199776" y="63372"/>
                  <a:pt x="199776" y="63372"/>
                </a:cubicBezTo>
                <a:cubicBezTo>
                  <a:pt x="199776" y="63372"/>
                  <a:pt x="231271" y="46993"/>
                  <a:pt x="284423" y="82264"/>
                </a:cubicBezTo>
                <a:cubicBezTo>
                  <a:pt x="323244" y="108043"/>
                  <a:pt x="329761" y="137043"/>
                  <a:pt x="329761" y="137043"/>
                </a:cubicBezTo>
                <a:cubicBezTo>
                  <a:pt x="329761" y="137043"/>
                  <a:pt x="401454" y="133740"/>
                  <a:pt x="425783" y="179140"/>
                </a:cubicBezTo>
                <a:close/>
                <a:moveTo>
                  <a:pt x="310007" y="173881"/>
                </a:moveTo>
                <a:cubicBezTo>
                  <a:pt x="310007" y="173881"/>
                  <a:pt x="294381" y="179091"/>
                  <a:pt x="287216" y="194365"/>
                </a:cubicBezTo>
                <a:cubicBezTo>
                  <a:pt x="287216" y="194365"/>
                  <a:pt x="275557" y="218245"/>
                  <a:pt x="293612" y="220977"/>
                </a:cubicBezTo>
                <a:cubicBezTo>
                  <a:pt x="312233" y="223795"/>
                  <a:pt x="310007" y="173881"/>
                  <a:pt x="310007" y="173881"/>
                </a:cubicBezTo>
                <a:close/>
                <a:moveTo>
                  <a:pt x="186450" y="106363"/>
                </a:moveTo>
                <a:cubicBezTo>
                  <a:pt x="186450" y="106363"/>
                  <a:pt x="147296" y="123907"/>
                  <a:pt x="145459" y="162850"/>
                </a:cubicBezTo>
                <a:cubicBezTo>
                  <a:pt x="144119" y="191228"/>
                  <a:pt x="176908" y="198555"/>
                  <a:pt x="181705" y="156143"/>
                </a:cubicBezTo>
                <a:cubicBezTo>
                  <a:pt x="185774" y="120199"/>
                  <a:pt x="186450" y="106363"/>
                  <a:pt x="186450" y="1063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8"/>
          <p:cNvGrpSpPr/>
          <p:nvPr/>
        </p:nvGrpSpPr>
        <p:grpSpPr>
          <a:xfrm rot="3130341">
            <a:off x="196886" y="1273818"/>
            <a:ext cx="1067454" cy="1110385"/>
            <a:chOff x="9921300" y="3428996"/>
            <a:chExt cx="2139401" cy="2225445"/>
          </a:xfrm>
        </p:grpSpPr>
        <p:grpSp>
          <p:nvGrpSpPr>
            <p:cNvPr id="290" name="Google Shape;290;p8"/>
            <p:cNvGrpSpPr/>
            <p:nvPr/>
          </p:nvGrpSpPr>
          <p:grpSpPr>
            <a:xfrm rot="2273142">
              <a:off x="10336226" y="3641314"/>
              <a:ext cx="1309548" cy="1800811"/>
              <a:chOff x="9046433" y="607374"/>
              <a:chExt cx="3103737" cy="4268069"/>
            </a:xfrm>
          </p:grpSpPr>
          <p:sp>
            <p:nvSpPr>
              <p:cNvPr id="291" name="Google Shape;291;p8"/>
              <p:cNvSpPr/>
              <p:nvPr/>
            </p:nvSpPr>
            <p:spPr>
              <a:xfrm>
                <a:off x="9046433" y="3290863"/>
                <a:ext cx="2041185" cy="1577124"/>
              </a:xfrm>
              <a:custGeom>
                <a:avLst/>
                <a:gdLst/>
                <a:ahLst/>
                <a:cxnLst/>
                <a:rect l="l" t="t" r="r" b="b"/>
                <a:pathLst>
                  <a:path w="2041185" h="1577124" extrusionOk="0">
                    <a:moveTo>
                      <a:pt x="1959959" y="1252607"/>
                    </a:moveTo>
                    <a:cubicBezTo>
                      <a:pt x="1810131" y="1497019"/>
                      <a:pt x="1490948" y="1576553"/>
                      <a:pt x="1204341" y="1577124"/>
                    </a:cubicBezTo>
                    <a:cubicBezTo>
                      <a:pt x="1189291" y="1577124"/>
                      <a:pt x="1174147" y="1577029"/>
                      <a:pt x="1159097" y="1576648"/>
                    </a:cubicBezTo>
                    <a:cubicBezTo>
                      <a:pt x="1029462" y="1574171"/>
                      <a:pt x="900113" y="1559789"/>
                      <a:pt x="773049" y="1534166"/>
                    </a:cubicBezTo>
                    <a:cubicBezTo>
                      <a:pt x="498158" y="1478635"/>
                      <a:pt x="233839" y="1370431"/>
                      <a:pt x="0" y="1215555"/>
                    </a:cubicBezTo>
                    <a:cubicBezTo>
                      <a:pt x="168307" y="1221651"/>
                      <a:pt x="337852" y="1150309"/>
                      <a:pt x="451294" y="1025722"/>
                    </a:cubicBezTo>
                    <a:cubicBezTo>
                      <a:pt x="510159" y="961047"/>
                      <a:pt x="553212" y="882656"/>
                      <a:pt x="577977" y="798836"/>
                    </a:cubicBezTo>
                    <a:cubicBezTo>
                      <a:pt x="601027" y="721207"/>
                      <a:pt x="608267" y="638912"/>
                      <a:pt x="597694" y="558521"/>
                    </a:cubicBezTo>
                    <a:cubicBezTo>
                      <a:pt x="587883" y="484035"/>
                      <a:pt x="563689" y="411073"/>
                      <a:pt x="564261" y="335921"/>
                    </a:cubicBezTo>
                    <a:cubicBezTo>
                      <a:pt x="565404" y="187426"/>
                      <a:pt x="675704" y="46456"/>
                      <a:pt x="819626" y="9690"/>
                    </a:cubicBezTo>
                    <a:cubicBezTo>
                      <a:pt x="994886" y="-35078"/>
                      <a:pt x="1200436" y="79508"/>
                      <a:pt x="1233106" y="266008"/>
                    </a:cubicBezTo>
                    <a:cubicBezTo>
                      <a:pt x="1336072" y="362687"/>
                      <a:pt x="1468279" y="428409"/>
                      <a:pt x="1607915" y="449459"/>
                    </a:cubicBezTo>
                    <a:cubicBezTo>
                      <a:pt x="1709452" y="464699"/>
                      <a:pt x="1823180" y="461175"/>
                      <a:pt x="1899856" y="529279"/>
                    </a:cubicBezTo>
                    <a:cubicBezTo>
                      <a:pt x="1932813" y="558616"/>
                      <a:pt x="1954625" y="598240"/>
                      <a:pt x="1972818" y="638435"/>
                    </a:cubicBezTo>
                    <a:cubicBezTo>
                      <a:pt x="2060734" y="832555"/>
                      <a:pt x="2071497" y="1070965"/>
                      <a:pt x="1959959" y="12526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10127074" y="607374"/>
                <a:ext cx="2023096" cy="3297806"/>
              </a:xfrm>
              <a:custGeom>
                <a:avLst/>
                <a:gdLst/>
                <a:ahLst/>
                <a:cxnLst/>
                <a:rect l="l" t="t" r="r" b="b"/>
                <a:pathLst>
                  <a:path w="2023096" h="3297806" extrusionOk="0">
                    <a:moveTo>
                      <a:pt x="1994807" y="516065"/>
                    </a:moveTo>
                    <a:cubicBezTo>
                      <a:pt x="1987854" y="342519"/>
                      <a:pt x="1983949" y="168402"/>
                      <a:pt x="2023097" y="0"/>
                    </a:cubicBezTo>
                    <a:cubicBezTo>
                      <a:pt x="1512271" y="49149"/>
                      <a:pt x="1020971" y="281083"/>
                      <a:pt x="658450" y="644271"/>
                    </a:cubicBezTo>
                    <a:cubicBezTo>
                      <a:pt x="295928" y="1007459"/>
                      <a:pt x="64566" y="1498949"/>
                      <a:pt x="16084" y="2009870"/>
                    </a:cubicBezTo>
                    <a:cubicBezTo>
                      <a:pt x="-1347" y="2193512"/>
                      <a:pt x="4082" y="2378297"/>
                      <a:pt x="21227" y="2562225"/>
                    </a:cubicBezTo>
                    <a:cubicBezTo>
                      <a:pt x="-31541" y="2704624"/>
                      <a:pt x="19418" y="2866454"/>
                      <a:pt x="115144" y="2982277"/>
                    </a:cubicBezTo>
                    <a:cubicBezTo>
                      <a:pt x="205536" y="3091529"/>
                      <a:pt x="331171" y="3165634"/>
                      <a:pt x="458996" y="3226975"/>
                    </a:cubicBezTo>
                    <a:cubicBezTo>
                      <a:pt x="529481" y="3260693"/>
                      <a:pt x="603205" y="3291745"/>
                      <a:pt x="681119" y="3296984"/>
                    </a:cubicBezTo>
                    <a:cubicBezTo>
                      <a:pt x="822756" y="3306604"/>
                      <a:pt x="955820" y="3230404"/>
                      <a:pt x="1068692" y="3144202"/>
                    </a:cubicBezTo>
                    <a:cubicBezTo>
                      <a:pt x="1435690" y="2864168"/>
                      <a:pt x="1691341" y="2454688"/>
                      <a:pt x="1835073" y="2016062"/>
                    </a:cubicBezTo>
                    <a:cubicBezTo>
                      <a:pt x="1978805" y="1577435"/>
                      <a:pt x="2015953" y="1109663"/>
                      <a:pt x="2000046" y="648367"/>
                    </a:cubicBezTo>
                    <a:cubicBezTo>
                      <a:pt x="1998522" y="604361"/>
                      <a:pt x="1996522" y="560261"/>
                      <a:pt x="1994807" y="5160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3" name="Google Shape;293;p8"/>
              <p:cNvGrpSpPr/>
              <p:nvPr/>
            </p:nvGrpSpPr>
            <p:grpSpPr>
              <a:xfrm>
                <a:off x="9064692" y="4097256"/>
                <a:ext cx="1187658" cy="778187"/>
                <a:chOff x="5878910" y="4740292"/>
                <a:chExt cx="1187658" cy="806495"/>
              </a:xfrm>
            </p:grpSpPr>
            <p:sp>
              <p:nvSpPr>
                <p:cNvPr id="294" name="Google Shape;294;p8"/>
                <p:cNvSpPr/>
                <p:nvPr/>
              </p:nvSpPr>
              <p:spPr>
                <a:xfrm>
                  <a:off x="5892736" y="4754498"/>
                  <a:ext cx="1159097" cy="777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097" h="777811" extrusionOk="0">
                      <a:moveTo>
                        <a:pt x="1159097" y="777812"/>
                      </a:moveTo>
                      <a:cubicBezTo>
                        <a:pt x="1029462" y="775335"/>
                        <a:pt x="900113" y="760952"/>
                        <a:pt x="773049" y="735330"/>
                      </a:cubicBezTo>
                      <a:cubicBezTo>
                        <a:pt x="498158" y="679799"/>
                        <a:pt x="233839" y="571595"/>
                        <a:pt x="0" y="416719"/>
                      </a:cubicBezTo>
                      <a:cubicBezTo>
                        <a:pt x="168307" y="422815"/>
                        <a:pt x="337852" y="351472"/>
                        <a:pt x="451294" y="226886"/>
                      </a:cubicBezTo>
                      <a:cubicBezTo>
                        <a:pt x="510159" y="162211"/>
                        <a:pt x="553212" y="83820"/>
                        <a:pt x="577977" y="0"/>
                      </a:cubicBezTo>
                      <a:cubicBezTo>
                        <a:pt x="635794" y="32575"/>
                        <a:pt x="618172" y="128206"/>
                        <a:pt x="579215" y="186214"/>
                      </a:cubicBezTo>
                      <a:cubicBezTo>
                        <a:pt x="538734" y="246697"/>
                        <a:pt x="483775" y="316802"/>
                        <a:pt x="512540" y="383762"/>
                      </a:cubicBezTo>
                      <a:cubicBezTo>
                        <a:pt x="589979" y="339090"/>
                        <a:pt x="667322" y="294513"/>
                        <a:pt x="744760" y="249936"/>
                      </a:cubicBezTo>
                      <a:cubicBezTo>
                        <a:pt x="777430" y="231077"/>
                        <a:pt x="823150" y="213836"/>
                        <a:pt x="848678" y="241554"/>
                      </a:cubicBezTo>
                      <a:cubicBezTo>
                        <a:pt x="881920" y="277654"/>
                        <a:pt x="834676" y="331946"/>
                        <a:pt x="790384" y="353187"/>
                      </a:cubicBezTo>
                      <a:cubicBezTo>
                        <a:pt x="751332" y="371856"/>
                        <a:pt x="708374" y="388239"/>
                        <a:pt x="682180" y="422815"/>
                      </a:cubicBezTo>
                      <a:cubicBezTo>
                        <a:pt x="656082" y="457486"/>
                        <a:pt x="658749" y="517779"/>
                        <a:pt x="698849" y="534162"/>
                      </a:cubicBezTo>
                      <a:cubicBezTo>
                        <a:pt x="724090" y="544544"/>
                        <a:pt x="752475" y="533781"/>
                        <a:pt x="778002" y="524161"/>
                      </a:cubicBezTo>
                      <a:cubicBezTo>
                        <a:pt x="875062" y="487299"/>
                        <a:pt x="977360" y="464630"/>
                        <a:pt x="1080897" y="456819"/>
                      </a:cubicBezTo>
                      <a:cubicBezTo>
                        <a:pt x="1089374" y="456247"/>
                        <a:pt x="1098709" y="455962"/>
                        <a:pt x="1105281" y="461296"/>
                      </a:cubicBezTo>
                      <a:cubicBezTo>
                        <a:pt x="1120712" y="473964"/>
                        <a:pt x="1104710" y="498253"/>
                        <a:pt x="1088898" y="510349"/>
                      </a:cubicBezTo>
                      <a:cubicBezTo>
                        <a:pt x="1036130" y="550736"/>
                        <a:pt x="978408" y="584740"/>
                        <a:pt x="917448" y="611124"/>
                      </a:cubicBezTo>
                      <a:cubicBezTo>
                        <a:pt x="882110" y="626459"/>
                        <a:pt x="839248" y="668369"/>
                        <a:pt x="868680" y="693230"/>
                      </a:cubicBezTo>
                      <a:cubicBezTo>
                        <a:pt x="875824" y="699325"/>
                        <a:pt x="885444" y="701326"/>
                        <a:pt x="894683" y="702469"/>
                      </a:cubicBezTo>
                      <a:cubicBezTo>
                        <a:pt x="948404" y="709422"/>
                        <a:pt x="1003363" y="696563"/>
                        <a:pt x="1056989" y="704374"/>
                      </a:cubicBezTo>
                      <a:cubicBezTo>
                        <a:pt x="1100423" y="710755"/>
                        <a:pt x="1145857" y="738759"/>
                        <a:pt x="1159097" y="777812"/>
                      </a:cubicBezTo>
                      <a:close/>
                    </a:path>
                  </a:pathLst>
                </a:custGeom>
                <a:solidFill>
                  <a:srgbClr val="F4705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8"/>
                <p:cNvSpPr/>
                <p:nvPr/>
              </p:nvSpPr>
              <p:spPr>
                <a:xfrm>
                  <a:off x="5878910" y="4740292"/>
                  <a:ext cx="1187658" cy="80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58" h="806495" extrusionOk="0">
                      <a:moveTo>
                        <a:pt x="1172923" y="777730"/>
                      </a:moveTo>
                      <a:cubicBezTo>
                        <a:pt x="1007188" y="774396"/>
                        <a:pt x="842120" y="751822"/>
                        <a:pt x="681433" y="710769"/>
                      </a:cubicBezTo>
                      <a:cubicBezTo>
                        <a:pt x="531700" y="672478"/>
                        <a:pt x="386063" y="618567"/>
                        <a:pt x="247855" y="549510"/>
                      </a:cubicBezTo>
                      <a:cubicBezTo>
                        <a:pt x="169655" y="510458"/>
                        <a:pt x="93931" y="466738"/>
                        <a:pt x="21065" y="418542"/>
                      </a:cubicBezTo>
                      <a:cubicBezTo>
                        <a:pt x="18684" y="427400"/>
                        <a:pt x="16302" y="436258"/>
                        <a:pt x="13826" y="445212"/>
                      </a:cubicBezTo>
                      <a:cubicBezTo>
                        <a:pt x="216613" y="451879"/>
                        <a:pt x="416829" y="350724"/>
                        <a:pt x="529510" y="181560"/>
                      </a:cubicBezTo>
                      <a:cubicBezTo>
                        <a:pt x="562942" y="131268"/>
                        <a:pt x="588279" y="75737"/>
                        <a:pt x="605614" y="17920"/>
                      </a:cubicBezTo>
                      <a:cubicBezTo>
                        <a:pt x="598661" y="20778"/>
                        <a:pt x="591613" y="23635"/>
                        <a:pt x="584659" y="26493"/>
                      </a:cubicBezTo>
                      <a:cubicBezTo>
                        <a:pt x="639142" y="58592"/>
                        <a:pt x="610472" y="145365"/>
                        <a:pt x="584755" y="186894"/>
                      </a:cubicBezTo>
                      <a:cubicBezTo>
                        <a:pt x="545988" y="249568"/>
                        <a:pt x="480265" y="322339"/>
                        <a:pt x="512650" y="401683"/>
                      </a:cubicBezTo>
                      <a:cubicBezTo>
                        <a:pt x="516079" y="410065"/>
                        <a:pt x="524842" y="415303"/>
                        <a:pt x="533605" y="410255"/>
                      </a:cubicBezTo>
                      <a:cubicBezTo>
                        <a:pt x="600090" y="371869"/>
                        <a:pt x="666669" y="333484"/>
                        <a:pt x="733249" y="295193"/>
                      </a:cubicBezTo>
                      <a:cubicBezTo>
                        <a:pt x="759443" y="280143"/>
                        <a:pt x="786494" y="260808"/>
                        <a:pt x="817069" y="256236"/>
                      </a:cubicBezTo>
                      <a:cubicBezTo>
                        <a:pt x="839453" y="252902"/>
                        <a:pt x="864313" y="265284"/>
                        <a:pt x="858503" y="291288"/>
                      </a:cubicBezTo>
                      <a:cubicBezTo>
                        <a:pt x="852979" y="315958"/>
                        <a:pt x="829261" y="336341"/>
                        <a:pt x="808592" y="348819"/>
                      </a:cubicBezTo>
                      <a:cubicBezTo>
                        <a:pt x="783446" y="363964"/>
                        <a:pt x="755157" y="373108"/>
                        <a:pt x="730106" y="388633"/>
                      </a:cubicBezTo>
                      <a:cubicBezTo>
                        <a:pt x="707056" y="402921"/>
                        <a:pt x="684862" y="421780"/>
                        <a:pt x="673813" y="447117"/>
                      </a:cubicBezTo>
                      <a:cubicBezTo>
                        <a:pt x="664384" y="468643"/>
                        <a:pt x="661621" y="494170"/>
                        <a:pt x="668574" y="516840"/>
                      </a:cubicBezTo>
                      <a:cubicBezTo>
                        <a:pt x="675623" y="539985"/>
                        <a:pt x="692768" y="558655"/>
                        <a:pt x="716581" y="564560"/>
                      </a:cubicBezTo>
                      <a:cubicBezTo>
                        <a:pt x="749537" y="572751"/>
                        <a:pt x="782113" y="556750"/>
                        <a:pt x="812402" y="545891"/>
                      </a:cubicBezTo>
                      <a:cubicBezTo>
                        <a:pt x="879363" y="521698"/>
                        <a:pt x="948705" y="504267"/>
                        <a:pt x="1019095" y="493694"/>
                      </a:cubicBezTo>
                      <a:cubicBezTo>
                        <a:pt x="1036906" y="491027"/>
                        <a:pt x="1054813" y="488836"/>
                        <a:pt x="1072720" y="487122"/>
                      </a:cubicBezTo>
                      <a:cubicBezTo>
                        <a:pt x="1080055" y="486455"/>
                        <a:pt x="1110344" y="479597"/>
                        <a:pt x="1111201" y="490170"/>
                      </a:cubicBezTo>
                      <a:cubicBezTo>
                        <a:pt x="1112154" y="501600"/>
                        <a:pt x="1093008" y="514268"/>
                        <a:pt x="1085484" y="519792"/>
                      </a:cubicBezTo>
                      <a:cubicBezTo>
                        <a:pt x="1071291" y="530270"/>
                        <a:pt x="1056718" y="540367"/>
                        <a:pt x="1041859" y="549987"/>
                      </a:cubicBezTo>
                      <a:cubicBezTo>
                        <a:pt x="1012713" y="568751"/>
                        <a:pt x="982423" y="585706"/>
                        <a:pt x="951181" y="600660"/>
                      </a:cubicBezTo>
                      <a:cubicBezTo>
                        <a:pt x="924988" y="613138"/>
                        <a:pt x="898698" y="623425"/>
                        <a:pt x="878601" y="645427"/>
                      </a:cubicBezTo>
                      <a:cubicBezTo>
                        <a:pt x="860980" y="664668"/>
                        <a:pt x="848883" y="694005"/>
                        <a:pt x="870314" y="715531"/>
                      </a:cubicBezTo>
                      <a:cubicBezTo>
                        <a:pt x="881744" y="727057"/>
                        <a:pt x="897556" y="729819"/>
                        <a:pt x="913081" y="731533"/>
                      </a:cubicBezTo>
                      <a:cubicBezTo>
                        <a:pt x="934036" y="733819"/>
                        <a:pt x="955182" y="733248"/>
                        <a:pt x="976232" y="732295"/>
                      </a:cubicBezTo>
                      <a:cubicBezTo>
                        <a:pt x="1014237" y="730581"/>
                        <a:pt x="1054337" y="726104"/>
                        <a:pt x="1091104" y="738010"/>
                      </a:cubicBezTo>
                      <a:cubicBezTo>
                        <a:pt x="1119393" y="747250"/>
                        <a:pt x="1148730" y="766776"/>
                        <a:pt x="1159207" y="795827"/>
                      </a:cubicBezTo>
                      <a:cubicBezTo>
                        <a:pt x="1165399" y="812972"/>
                        <a:pt x="1193021" y="805543"/>
                        <a:pt x="1186734" y="788207"/>
                      </a:cubicBezTo>
                      <a:cubicBezTo>
                        <a:pt x="1164827" y="727818"/>
                        <a:pt x="1098914" y="703244"/>
                        <a:pt x="1039478" y="701815"/>
                      </a:cubicBezTo>
                      <a:cubicBezTo>
                        <a:pt x="1001759" y="700863"/>
                        <a:pt x="964231" y="706197"/>
                        <a:pt x="926512" y="704101"/>
                      </a:cubicBezTo>
                      <a:cubicBezTo>
                        <a:pt x="915748" y="703530"/>
                        <a:pt x="893269" y="704292"/>
                        <a:pt x="887935" y="691909"/>
                      </a:cubicBezTo>
                      <a:cubicBezTo>
                        <a:pt x="884030" y="682860"/>
                        <a:pt x="893174" y="671907"/>
                        <a:pt x="898794" y="665716"/>
                      </a:cubicBezTo>
                      <a:cubicBezTo>
                        <a:pt x="918987" y="643713"/>
                        <a:pt x="947086" y="634569"/>
                        <a:pt x="973279" y="621710"/>
                      </a:cubicBezTo>
                      <a:cubicBezTo>
                        <a:pt x="1004998" y="606184"/>
                        <a:pt x="1035763" y="588468"/>
                        <a:pt x="1065196" y="568942"/>
                      </a:cubicBezTo>
                      <a:cubicBezTo>
                        <a:pt x="1090056" y="552463"/>
                        <a:pt x="1123203" y="534556"/>
                        <a:pt x="1135681" y="506076"/>
                      </a:cubicBezTo>
                      <a:cubicBezTo>
                        <a:pt x="1140824" y="494361"/>
                        <a:pt x="1141491" y="481216"/>
                        <a:pt x="1133775" y="470453"/>
                      </a:cubicBezTo>
                      <a:cubicBezTo>
                        <a:pt x="1123489" y="456356"/>
                        <a:pt x="1106248" y="455975"/>
                        <a:pt x="1090437" y="457118"/>
                      </a:cubicBezTo>
                      <a:cubicBezTo>
                        <a:pt x="1018237" y="462547"/>
                        <a:pt x="946419" y="475597"/>
                        <a:pt x="876886" y="495313"/>
                      </a:cubicBezTo>
                      <a:cubicBezTo>
                        <a:pt x="841453" y="505315"/>
                        <a:pt x="807354" y="518364"/>
                        <a:pt x="772588" y="530365"/>
                      </a:cubicBezTo>
                      <a:cubicBezTo>
                        <a:pt x="746965" y="539224"/>
                        <a:pt x="712866" y="545701"/>
                        <a:pt x="698769" y="515983"/>
                      </a:cubicBezTo>
                      <a:cubicBezTo>
                        <a:pt x="689720" y="496837"/>
                        <a:pt x="692482" y="472072"/>
                        <a:pt x="702388" y="453880"/>
                      </a:cubicBezTo>
                      <a:cubicBezTo>
                        <a:pt x="716676" y="427686"/>
                        <a:pt x="745156" y="411779"/>
                        <a:pt x="770873" y="399016"/>
                      </a:cubicBezTo>
                      <a:cubicBezTo>
                        <a:pt x="797829" y="385585"/>
                        <a:pt x="825261" y="375108"/>
                        <a:pt x="848216" y="355105"/>
                      </a:cubicBezTo>
                      <a:cubicBezTo>
                        <a:pt x="867933" y="337960"/>
                        <a:pt x="886316" y="313957"/>
                        <a:pt x="887935" y="286906"/>
                      </a:cubicBezTo>
                      <a:cubicBezTo>
                        <a:pt x="889745" y="258046"/>
                        <a:pt x="867456" y="232900"/>
                        <a:pt x="839453" y="228137"/>
                      </a:cubicBezTo>
                      <a:cubicBezTo>
                        <a:pt x="806973" y="222708"/>
                        <a:pt x="774683" y="238519"/>
                        <a:pt x="747346" y="254235"/>
                      </a:cubicBezTo>
                      <a:cubicBezTo>
                        <a:pt x="671241" y="297955"/>
                        <a:pt x="595232" y="341866"/>
                        <a:pt x="519223" y="385681"/>
                      </a:cubicBezTo>
                      <a:cubicBezTo>
                        <a:pt x="526176" y="388538"/>
                        <a:pt x="533224" y="391396"/>
                        <a:pt x="540177" y="394253"/>
                      </a:cubicBezTo>
                      <a:cubicBezTo>
                        <a:pt x="514269" y="330626"/>
                        <a:pt x="565038" y="267190"/>
                        <a:pt x="598947" y="217374"/>
                      </a:cubicBezTo>
                      <a:cubicBezTo>
                        <a:pt x="628474" y="173845"/>
                        <a:pt x="649906" y="120219"/>
                        <a:pt x="641428" y="66688"/>
                      </a:cubicBezTo>
                      <a:cubicBezTo>
                        <a:pt x="637142" y="39733"/>
                        <a:pt x="622759" y="15920"/>
                        <a:pt x="599042" y="1918"/>
                      </a:cubicBezTo>
                      <a:cubicBezTo>
                        <a:pt x="590946" y="-2844"/>
                        <a:pt x="580659" y="1728"/>
                        <a:pt x="578087" y="10491"/>
                      </a:cubicBezTo>
                      <a:cubicBezTo>
                        <a:pt x="549322" y="106693"/>
                        <a:pt x="496648" y="194895"/>
                        <a:pt x="423020" y="263475"/>
                      </a:cubicBezTo>
                      <a:cubicBezTo>
                        <a:pt x="353011" y="328721"/>
                        <a:pt x="266239" y="375393"/>
                        <a:pt x="173560" y="399206"/>
                      </a:cubicBezTo>
                      <a:cubicBezTo>
                        <a:pt x="121363" y="412636"/>
                        <a:pt x="67738" y="418447"/>
                        <a:pt x="13826" y="416732"/>
                      </a:cubicBezTo>
                      <a:cubicBezTo>
                        <a:pt x="-1033" y="416256"/>
                        <a:pt x="-4653" y="435973"/>
                        <a:pt x="6587" y="443402"/>
                      </a:cubicBezTo>
                      <a:cubicBezTo>
                        <a:pt x="136984" y="529603"/>
                        <a:pt x="276621" y="601326"/>
                        <a:pt x="422353" y="657905"/>
                      </a:cubicBezTo>
                      <a:cubicBezTo>
                        <a:pt x="571610" y="715817"/>
                        <a:pt x="727248" y="757441"/>
                        <a:pt x="885649" y="781635"/>
                      </a:cubicBezTo>
                      <a:cubicBezTo>
                        <a:pt x="980804" y="796113"/>
                        <a:pt x="1076721" y="804495"/>
                        <a:pt x="1172923" y="806495"/>
                      </a:cubicBezTo>
                      <a:cubicBezTo>
                        <a:pt x="1191307" y="806685"/>
                        <a:pt x="1191307" y="778110"/>
                        <a:pt x="1172923" y="7777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6" name="Google Shape;296;p8"/>
              <p:cNvGrpSpPr/>
              <p:nvPr/>
            </p:nvGrpSpPr>
            <p:grpSpPr>
              <a:xfrm>
                <a:off x="9752237" y="3647003"/>
                <a:ext cx="1217427" cy="962691"/>
                <a:chOff x="6598538" y="4273962"/>
                <a:chExt cx="1217427" cy="962691"/>
              </a:xfrm>
            </p:grpSpPr>
            <p:sp>
              <p:nvSpPr>
                <p:cNvPr id="297" name="Google Shape;297;p8"/>
                <p:cNvSpPr/>
                <p:nvPr/>
              </p:nvSpPr>
              <p:spPr>
                <a:xfrm>
                  <a:off x="6598538" y="4273962"/>
                  <a:ext cx="314896" cy="466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96" h="466915" extrusionOk="0">
                      <a:moveTo>
                        <a:pt x="10097" y="466916"/>
                      </a:moveTo>
                      <a:cubicBezTo>
                        <a:pt x="1905" y="439388"/>
                        <a:pt x="0" y="413004"/>
                        <a:pt x="0" y="386810"/>
                      </a:cubicBezTo>
                      <a:cubicBezTo>
                        <a:pt x="476" y="373952"/>
                        <a:pt x="1238" y="360902"/>
                        <a:pt x="2667" y="348139"/>
                      </a:cubicBezTo>
                      <a:cubicBezTo>
                        <a:pt x="4382" y="335471"/>
                        <a:pt x="6668" y="322897"/>
                        <a:pt x="9335" y="310420"/>
                      </a:cubicBezTo>
                      <a:cubicBezTo>
                        <a:pt x="20669" y="260890"/>
                        <a:pt x="41339" y="214313"/>
                        <a:pt x="68675" y="172212"/>
                      </a:cubicBezTo>
                      <a:cubicBezTo>
                        <a:pt x="96107" y="130112"/>
                        <a:pt x="130302" y="92488"/>
                        <a:pt x="171164" y="62103"/>
                      </a:cubicBezTo>
                      <a:cubicBezTo>
                        <a:pt x="181451" y="54578"/>
                        <a:pt x="192119" y="47530"/>
                        <a:pt x="202978" y="40862"/>
                      </a:cubicBezTo>
                      <a:cubicBezTo>
                        <a:pt x="214122" y="34385"/>
                        <a:pt x="225742" y="28480"/>
                        <a:pt x="237363" y="22860"/>
                      </a:cubicBezTo>
                      <a:cubicBezTo>
                        <a:pt x="261366" y="12383"/>
                        <a:pt x="286417" y="3524"/>
                        <a:pt x="314897" y="0"/>
                      </a:cubicBezTo>
                      <a:cubicBezTo>
                        <a:pt x="312039" y="14383"/>
                        <a:pt x="308134" y="27146"/>
                        <a:pt x="303943" y="39338"/>
                      </a:cubicBezTo>
                      <a:cubicBezTo>
                        <a:pt x="300038" y="51911"/>
                        <a:pt x="295656" y="63627"/>
                        <a:pt x="291084" y="75057"/>
                      </a:cubicBezTo>
                      <a:cubicBezTo>
                        <a:pt x="286607" y="86487"/>
                        <a:pt x="282131" y="97822"/>
                        <a:pt x="277177" y="108395"/>
                      </a:cubicBezTo>
                      <a:cubicBezTo>
                        <a:pt x="272606" y="119348"/>
                        <a:pt x="267652" y="129826"/>
                        <a:pt x="262414" y="140018"/>
                      </a:cubicBezTo>
                      <a:cubicBezTo>
                        <a:pt x="242221" y="181166"/>
                        <a:pt x="220218" y="218980"/>
                        <a:pt x="196215" y="255556"/>
                      </a:cubicBezTo>
                      <a:cubicBezTo>
                        <a:pt x="172212" y="292132"/>
                        <a:pt x="146495" y="327565"/>
                        <a:pt x="116872" y="362617"/>
                      </a:cubicBezTo>
                      <a:cubicBezTo>
                        <a:pt x="109633" y="371475"/>
                        <a:pt x="102013" y="380238"/>
                        <a:pt x="93821" y="388811"/>
                      </a:cubicBezTo>
                      <a:cubicBezTo>
                        <a:pt x="86106" y="397669"/>
                        <a:pt x="77629" y="406241"/>
                        <a:pt x="68866" y="415004"/>
                      </a:cubicBezTo>
                      <a:cubicBezTo>
                        <a:pt x="60293" y="423767"/>
                        <a:pt x="51340" y="432530"/>
                        <a:pt x="41434" y="441103"/>
                      </a:cubicBezTo>
                      <a:cubicBezTo>
                        <a:pt x="32099" y="449771"/>
                        <a:pt x="22003" y="458534"/>
                        <a:pt x="10097" y="466916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8"/>
                <p:cNvSpPr/>
                <p:nvPr/>
              </p:nvSpPr>
              <p:spPr>
                <a:xfrm>
                  <a:off x="6812840" y="4359401"/>
                  <a:ext cx="278152" cy="693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52" h="693420" extrusionOk="0">
                      <a:moveTo>
                        <a:pt x="275569" y="0"/>
                      </a:moveTo>
                      <a:cubicBezTo>
                        <a:pt x="277760" y="17526"/>
                        <a:pt x="278236" y="34385"/>
                        <a:pt x="278141" y="51054"/>
                      </a:cubicBezTo>
                      <a:cubicBezTo>
                        <a:pt x="278141" y="67723"/>
                        <a:pt x="277284" y="84106"/>
                        <a:pt x="276141" y="100298"/>
                      </a:cubicBezTo>
                      <a:cubicBezTo>
                        <a:pt x="273474" y="132588"/>
                        <a:pt x="269093" y="164306"/>
                        <a:pt x="262996" y="195263"/>
                      </a:cubicBezTo>
                      <a:cubicBezTo>
                        <a:pt x="250900" y="257270"/>
                        <a:pt x="232612" y="316802"/>
                        <a:pt x="210037" y="374618"/>
                      </a:cubicBezTo>
                      <a:cubicBezTo>
                        <a:pt x="187273" y="432435"/>
                        <a:pt x="160031" y="488442"/>
                        <a:pt x="126694" y="542068"/>
                      </a:cubicBezTo>
                      <a:cubicBezTo>
                        <a:pt x="110120" y="568928"/>
                        <a:pt x="91737" y="595027"/>
                        <a:pt x="71639" y="620459"/>
                      </a:cubicBezTo>
                      <a:cubicBezTo>
                        <a:pt x="61352" y="633127"/>
                        <a:pt x="50875" y="645700"/>
                        <a:pt x="39540" y="657892"/>
                      </a:cubicBezTo>
                      <a:cubicBezTo>
                        <a:pt x="28205" y="670084"/>
                        <a:pt x="16299" y="682085"/>
                        <a:pt x="2678" y="693420"/>
                      </a:cubicBezTo>
                      <a:cubicBezTo>
                        <a:pt x="392" y="675894"/>
                        <a:pt x="-84" y="658939"/>
                        <a:pt x="11" y="642271"/>
                      </a:cubicBezTo>
                      <a:cubicBezTo>
                        <a:pt x="-84" y="625602"/>
                        <a:pt x="869" y="609219"/>
                        <a:pt x="2011" y="593027"/>
                      </a:cubicBezTo>
                      <a:cubicBezTo>
                        <a:pt x="4678" y="560737"/>
                        <a:pt x="9060" y="529019"/>
                        <a:pt x="15156" y="498062"/>
                      </a:cubicBezTo>
                      <a:cubicBezTo>
                        <a:pt x="27348" y="436150"/>
                        <a:pt x="45541" y="376523"/>
                        <a:pt x="68305" y="318802"/>
                      </a:cubicBezTo>
                      <a:cubicBezTo>
                        <a:pt x="91165" y="261080"/>
                        <a:pt x="118502" y="205073"/>
                        <a:pt x="151840" y="151447"/>
                      </a:cubicBezTo>
                      <a:cubicBezTo>
                        <a:pt x="168509" y="124587"/>
                        <a:pt x="186796" y="98488"/>
                        <a:pt x="206894" y="73057"/>
                      </a:cubicBezTo>
                      <a:cubicBezTo>
                        <a:pt x="217086" y="60388"/>
                        <a:pt x="227563" y="47816"/>
                        <a:pt x="238994" y="35624"/>
                      </a:cubicBezTo>
                      <a:cubicBezTo>
                        <a:pt x="250138" y="23336"/>
                        <a:pt x="262044" y="11335"/>
                        <a:pt x="27556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8"/>
                <p:cNvSpPr/>
                <p:nvPr/>
              </p:nvSpPr>
              <p:spPr>
                <a:xfrm>
                  <a:off x="7148798" y="4457985"/>
                  <a:ext cx="304561" cy="593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61" h="593216" extrusionOk="0">
                      <a:moveTo>
                        <a:pt x="270129" y="0"/>
                      </a:moveTo>
                      <a:cubicBezTo>
                        <a:pt x="277559" y="14288"/>
                        <a:pt x="283178" y="28861"/>
                        <a:pt x="288131" y="43624"/>
                      </a:cubicBezTo>
                      <a:cubicBezTo>
                        <a:pt x="292513" y="58388"/>
                        <a:pt x="295942" y="73247"/>
                        <a:pt x="298990" y="88392"/>
                      </a:cubicBezTo>
                      <a:cubicBezTo>
                        <a:pt x="301180" y="103346"/>
                        <a:pt x="302990" y="118491"/>
                        <a:pt x="304038" y="133731"/>
                      </a:cubicBezTo>
                      <a:cubicBezTo>
                        <a:pt x="304800" y="148876"/>
                        <a:pt x="304610" y="163925"/>
                        <a:pt x="304229" y="179165"/>
                      </a:cubicBezTo>
                      <a:cubicBezTo>
                        <a:pt x="301180" y="239554"/>
                        <a:pt x="285750" y="298990"/>
                        <a:pt x="260890" y="353949"/>
                      </a:cubicBezTo>
                      <a:cubicBezTo>
                        <a:pt x="235934" y="408813"/>
                        <a:pt x="201263" y="459486"/>
                        <a:pt x="157734" y="501491"/>
                      </a:cubicBezTo>
                      <a:cubicBezTo>
                        <a:pt x="146590" y="511778"/>
                        <a:pt x="135255" y="521780"/>
                        <a:pt x="123349" y="531209"/>
                      </a:cubicBezTo>
                      <a:cubicBezTo>
                        <a:pt x="111157" y="540353"/>
                        <a:pt x="98584" y="548926"/>
                        <a:pt x="85820" y="557117"/>
                      </a:cubicBezTo>
                      <a:cubicBezTo>
                        <a:pt x="72390" y="564737"/>
                        <a:pt x="58960" y="571976"/>
                        <a:pt x="44863" y="578263"/>
                      </a:cubicBezTo>
                      <a:cubicBezTo>
                        <a:pt x="30385" y="584168"/>
                        <a:pt x="15716" y="589502"/>
                        <a:pt x="0" y="593217"/>
                      </a:cubicBezTo>
                      <a:cubicBezTo>
                        <a:pt x="3905" y="577215"/>
                        <a:pt x="8858" y="562832"/>
                        <a:pt x="14002" y="549021"/>
                      </a:cubicBezTo>
                      <a:cubicBezTo>
                        <a:pt x="18574" y="534734"/>
                        <a:pt x="23717" y="521303"/>
                        <a:pt x="28956" y="508254"/>
                      </a:cubicBezTo>
                      <a:cubicBezTo>
                        <a:pt x="33814" y="494919"/>
                        <a:pt x="38862" y="481965"/>
                        <a:pt x="44291" y="469582"/>
                      </a:cubicBezTo>
                      <a:cubicBezTo>
                        <a:pt x="48959" y="456629"/>
                        <a:pt x="54197" y="444341"/>
                        <a:pt x="59627" y="432245"/>
                      </a:cubicBezTo>
                      <a:cubicBezTo>
                        <a:pt x="80201" y="383381"/>
                        <a:pt x="100965" y="336995"/>
                        <a:pt x="122111" y="290703"/>
                      </a:cubicBezTo>
                      <a:cubicBezTo>
                        <a:pt x="143351" y="244412"/>
                        <a:pt x="164592" y="198215"/>
                        <a:pt x="188023" y="150686"/>
                      </a:cubicBezTo>
                      <a:cubicBezTo>
                        <a:pt x="193548" y="138684"/>
                        <a:pt x="199454" y="126682"/>
                        <a:pt x="206121" y="114586"/>
                      </a:cubicBezTo>
                      <a:cubicBezTo>
                        <a:pt x="211931" y="102394"/>
                        <a:pt x="218408" y="90106"/>
                        <a:pt x="225171" y="77629"/>
                      </a:cubicBezTo>
                      <a:cubicBezTo>
                        <a:pt x="231553" y="65151"/>
                        <a:pt x="238315" y="52483"/>
                        <a:pt x="246031" y="39529"/>
                      </a:cubicBezTo>
                      <a:cubicBezTo>
                        <a:pt x="253174" y="26575"/>
                        <a:pt x="260699" y="13430"/>
                        <a:pt x="27012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8"/>
                <p:cNvSpPr/>
                <p:nvPr/>
              </p:nvSpPr>
              <p:spPr>
                <a:xfrm>
                  <a:off x="7452836" y="4593526"/>
                  <a:ext cx="363129" cy="643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29" h="643127" extrusionOk="0">
                      <a:moveTo>
                        <a:pt x="339852" y="0"/>
                      </a:moveTo>
                      <a:cubicBezTo>
                        <a:pt x="346234" y="16288"/>
                        <a:pt x="350710" y="32766"/>
                        <a:pt x="354616" y="49435"/>
                      </a:cubicBezTo>
                      <a:cubicBezTo>
                        <a:pt x="357854" y="66008"/>
                        <a:pt x="360045" y="82677"/>
                        <a:pt x="361855" y="99536"/>
                      </a:cubicBezTo>
                      <a:cubicBezTo>
                        <a:pt x="362712" y="116205"/>
                        <a:pt x="363283" y="132969"/>
                        <a:pt x="363093" y="149733"/>
                      </a:cubicBezTo>
                      <a:cubicBezTo>
                        <a:pt x="362426" y="166402"/>
                        <a:pt x="360997" y="183071"/>
                        <a:pt x="359188" y="199739"/>
                      </a:cubicBezTo>
                      <a:cubicBezTo>
                        <a:pt x="350615" y="266033"/>
                        <a:pt x="329279" y="330327"/>
                        <a:pt x="298228" y="389382"/>
                      </a:cubicBezTo>
                      <a:cubicBezTo>
                        <a:pt x="267081" y="448437"/>
                        <a:pt x="226028" y="502348"/>
                        <a:pt x="176117" y="546735"/>
                      </a:cubicBezTo>
                      <a:cubicBezTo>
                        <a:pt x="163354" y="557593"/>
                        <a:pt x="150400" y="568166"/>
                        <a:pt x="136969" y="578072"/>
                      </a:cubicBezTo>
                      <a:cubicBezTo>
                        <a:pt x="123158" y="587692"/>
                        <a:pt x="109061" y="596741"/>
                        <a:pt x="94774" y="605314"/>
                      </a:cubicBezTo>
                      <a:cubicBezTo>
                        <a:pt x="79819" y="613220"/>
                        <a:pt x="64770" y="620839"/>
                        <a:pt x="49244" y="627507"/>
                      </a:cubicBezTo>
                      <a:cubicBezTo>
                        <a:pt x="33242" y="633698"/>
                        <a:pt x="17145" y="639223"/>
                        <a:pt x="0" y="643128"/>
                      </a:cubicBezTo>
                      <a:cubicBezTo>
                        <a:pt x="6001" y="626269"/>
                        <a:pt x="12954" y="611124"/>
                        <a:pt x="20098" y="596646"/>
                      </a:cubicBezTo>
                      <a:cubicBezTo>
                        <a:pt x="26670" y="581501"/>
                        <a:pt x="33718" y="567309"/>
                        <a:pt x="40767" y="553402"/>
                      </a:cubicBezTo>
                      <a:cubicBezTo>
                        <a:pt x="47530" y="539210"/>
                        <a:pt x="54292" y="525399"/>
                        <a:pt x="61531" y="512159"/>
                      </a:cubicBezTo>
                      <a:cubicBezTo>
                        <a:pt x="68008" y="498253"/>
                        <a:pt x="74962" y="485013"/>
                        <a:pt x="82105" y="472059"/>
                      </a:cubicBezTo>
                      <a:cubicBezTo>
                        <a:pt x="109538" y="419386"/>
                        <a:pt x="136493" y="368903"/>
                        <a:pt x="163354" y="318230"/>
                      </a:cubicBezTo>
                      <a:lnTo>
                        <a:pt x="244888" y="164497"/>
                      </a:lnTo>
                      <a:cubicBezTo>
                        <a:pt x="251555" y="151352"/>
                        <a:pt x="258604" y="138113"/>
                        <a:pt x="266414" y="124968"/>
                      </a:cubicBezTo>
                      <a:cubicBezTo>
                        <a:pt x="273272" y="111538"/>
                        <a:pt x="280797" y="98107"/>
                        <a:pt x="288798" y="84487"/>
                      </a:cubicBezTo>
                      <a:cubicBezTo>
                        <a:pt x="296227" y="70771"/>
                        <a:pt x="303943" y="56959"/>
                        <a:pt x="312801" y="42958"/>
                      </a:cubicBezTo>
                      <a:cubicBezTo>
                        <a:pt x="320897" y="28765"/>
                        <a:pt x="329470" y="14478"/>
                        <a:pt x="3398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1" name="Google Shape;301;p8"/>
              <p:cNvSpPr/>
              <p:nvPr/>
            </p:nvSpPr>
            <p:spPr>
              <a:xfrm>
                <a:off x="10127087" y="2785030"/>
                <a:ext cx="1439839" cy="1097325"/>
              </a:xfrm>
              <a:custGeom>
                <a:avLst/>
                <a:gdLst/>
                <a:ahLst/>
                <a:cxnLst/>
                <a:rect l="l" t="t" r="r" b="b"/>
                <a:pathLst>
                  <a:path w="1439839" h="1097325" extrusionOk="0">
                    <a:moveTo>
                      <a:pt x="1439840" y="572357"/>
                    </a:moveTo>
                    <a:cubicBezTo>
                      <a:pt x="1332398" y="711232"/>
                      <a:pt x="1208573" y="836962"/>
                      <a:pt x="1068650" y="943737"/>
                    </a:cubicBezTo>
                    <a:cubicBezTo>
                      <a:pt x="955779" y="1029843"/>
                      <a:pt x="822715" y="1106043"/>
                      <a:pt x="681078" y="1096518"/>
                    </a:cubicBezTo>
                    <a:cubicBezTo>
                      <a:pt x="603164" y="1091184"/>
                      <a:pt x="529440" y="1060228"/>
                      <a:pt x="458955" y="1026414"/>
                    </a:cubicBezTo>
                    <a:cubicBezTo>
                      <a:pt x="331034" y="965168"/>
                      <a:pt x="205495" y="891064"/>
                      <a:pt x="115103" y="781812"/>
                    </a:cubicBezTo>
                    <a:cubicBezTo>
                      <a:pt x="19376" y="665988"/>
                      <a:pt x="-31487" y="504158"/>
                      <a:pt x="21186" y="361759"/>
                    </a:cubicBezTo>
                    <a:cubicBezTo>
                      <a:pt x="9947" y="241364"/>
                      <a:pt x="3755" y="120587"/>
                      <a:pt x="5851" y="0"/>
                    </a:cubicBezTo>
                    <a:cubicBezTo>
                      <a:pt x="383993" y="266129"/>
                      <a:pt x="878436" y="467011"/>
                      <a:pt x="1439840" y="572357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2" name="Google Shape;302;p8"/>
            <p:cNvSpPr/>
            <p:nvPr/>
          </p:nvSpPr>
          <p:spPr>
            <a:xfrm rot="-2215349">
              <a:off x="11021697" y="4236896"/>
              <a:ext cx="346586" cy="129874"/>
            </a:xfrm>
            <a:custGeom>
              <a:avLst/>
              <a:gdLst/>
              <a:ahLst/>
              <a:cxnLst/>
              <a:rect l="l" t="t" r="r" b="b"/>
              <a:pathLst>
                <a:path w="63623" h="23841" extrusionOk="0">
                  <a:moveTo>
                    <a:pt x="5983" y="357"/>
                  </a:moveTo>
                  <a:cubicBezTo>
                    <a:pt x="4424" y="499"/>
                    <a:pt x="3214" y="636"/>
                    <a:pt x="2566" y="738"/>
                  </a:cubicBezTo>
                  <a:cubicBezTo>
                    <a:pt x="898" y="993"/>
                    <a:pt x="-219" y="2608"/>
                    <a:pt x="36" y="4280"/>
                  </a:cubicBezTo>
                  <a:cubicBezTo>
                    <a:pt x="291" y="5951"/>
                    <a:pt x="1910" y="7065"/>
                    <a:pt x="3578" y="6810"/>
                  </a:cubicBezTo>
                  <a:cubicBezTo>
                    <a:pt x="4105" y="6729"/>
                    <a:pt x="5060" y="6684"/>
                    <a:pt x="6489" y="6555"/>
                  </a:cubicBezTo>
                  <a:cubicBezTo>
                    <a:pt x="13723" y="5907"/>
                    <a:pt x="21661" y="6028"/>
                    <a:pt x="29004" y="7567"/>
                  </a:cubicBezTo>
                  <a:cubicBezTo>
                    <a:pt x="29903" y="7757"/>
                    <a:pt x="30802" y="7971"/>
                    <a:pt x="31664" y="8202"/>
                  </a:cubicBezTo>
                  <a:cubicBezTo>
                    <a:pt x="36502" y="9481"/>
                    <a:pt x="41732" y="11846"/>
                    <a:pt x="47096" y="15031"/>
                  </a:cubicBezTo>
                  <a:cubicBezTo>
                    <a:pt x="50063" y="16796"/>
                    <a:pt x="52880" y="18707"/>
                    <a:pt x="55447" y="20598"/>
                  </a:cubicBezTo>
                  <a:cubicBezTo>
                    <a:pt x="56977" y="21727"/>
                    <a:pt x="58034" y="22646"/>
                    <a:pt x="58609" y="23128"/>
                  </a:cubicBezTo>
                  <a:cubicBezTo>
                    <a:pt x="59904" y="24213"/>
                    <a:pt x="61827" y="24043"/>
                    <a:pt x="62907" y="22747"/>
                  </a:cubicBezTo>
                  <a:cubicBezTo>
                    <a:pt x="63992" y="21452"/>
                    <a:pt x="63827" y="19407"/>
                    <a:pt x="62531" y="18323"/>
                  </a:cubicBezTo>
                  <a:cubicBezTo>
                    <a:pt x="62353" y="18173"/>
                    <a:pt x="60070" y="16367"/>
                    <a:pt x="59115" y="15663"/>
                  </a:cubicBezTo>
                  <a:cubicBezTo>
                    <a:pt x="56394" y="13659"/>
                    <a:pt x="53411" y="11591"/>
                    <a:pt x="50257" y="9720"/>
                  </a:cubicBezTo>
                  <a:cubicBezTo>
                    <a:pt x="44444" y="6263"/>
                    <a:pt x="38643" y="3697"/>
                    <a:pt x="33182" y="2256"/>
                  </a:cubicBezTo>
                  <a:cubicBezTo>
                    <a:pt x="32215" y="2000"/>
                    <a:pt x="31272" y="1830"/>
                    <a:pt x="30272" y="1624"/>
                  </a:cubicBezTo>
                  <a:cubicBezTo>
                    <a:pt x="22240" y="-60"/>
                    <a:pt x="13767" y="-343"/>
                    <a:pt x="5983" y="35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 rot="-497178">
              <a:off x="10948556" y="4354249"/>
              <a:ext cx="944682" cy="522806"/>
            </a:xfrm>
            <a:custGeom>
              <a:avLst/>
              <a:gdLst/>
              <a:ahLst/>
              <a:cxnLst/>
              <a:rect l="l" t="t" r="r" b="b"/>
              <a:pathLst>
                <a:path w="173436" h="95983" extrusionOk="0">
                  <a:moveTo>
                    <a:pt x="171707" y="339"/>
                  </a:moveTo>
                  <a:cubicBezTo>
                    <a:pt x="170193" y="-414"/>
                    <a:pt x="168379" y="120"/>
                    <a:pt x="167626" y="1630"/>
                  </a:cubicBezTo>
                  <a:cubicBezTo>
                    <a:pt x="167323" y="2233"/>
                    <a:pt x="166691" y="3480"/>
                    <a:pt x="165768" y="5127"/>
                  </a:cubicBezTo>
                  <a:cubicBezTo>
                    <a:pt x="164214" y="7900"/>
                    <a:pt x="162372" y="11030"/>
                    <a:pt x="160226" y="14357"/>
                  </a:cubicBezTo>
                  <a:cubicBezTo>
                    <a:pt x="154097" y="23878"/>
                    <a:pt x="146928" y="33359"/>
                    <a:pt x="138666" y="42176"/>
                  </a:cubicBezTo>
                  <a:cubicBezTo>
                    <a:pt x="127959" y="53600"/>
                    <a:pt x="116244" y="62931"/>
                    <a:pt x="103702" y="69667"/>
                  </a:cubicBezTo>
                  <a:cubicBezTo>
                    <a:pt x="94493" y="74609"/>
                    <a:pt x="83883" y="78686"/>
                    <a:pt x="72147" y="81799"/>
                  </a:cubicBezTo>
                  <a:cubicBezTo>
                    <a:pt x="57359" y="85730"/>
                    <a:pt x="41515" y="88017"/>
                    <a:pt x="25655" y="89142"/>
                  </a:cubicBezTo>
                  <a:cubicBezTo>
                    <a:pt x="19999" y="89543"/>
                    <a:pt x="14745" y="89826"/>
                    <a:pt x="9944" y="89895"/>
                  </a:cubicBezTo>
                  <a:cubicBezTo>
                    <a:pt x="6924" y="89940"/>
                    <a:pt x="4657" y="89899"/>
                    <a:pt x="3240" y="89859"/>
                  </a:cubicBezTo>
                  <a:cubicBezTo>
                    <a:pt x="3183" y="89855"/>
                    <a:pt x="3119" y="89855"/>
                    <a:pt x="3114" y="89855"/>
                  </a:cubicBezTo>
                  <a:cubicBezTo>
                    <a:pt x="1422" y="89798"/>
                    <a:pt x="58" y="91126"/>
                    <a:pt x="2" y="92814"/>
                  </a:cubicBezTo>
                  <a:cubicBezTo>
                    <a:pt x="-51" y="94506"/>
                    <a:pt x="1277" y="95870"/>
                    <a:pt x="2965" y="95927"/>
                  </a:cubicBezTo>
                  <a:cubicBezTo>
                    <a:pt x="2981" y="95927"/>
                    <a:pt x="6936" y="96016"/>
                    <a:pt x="10049" y="95971"/>
                  </a:cubicBezTo>
                  <a:cubicBezTo>
                    <a:pt x="14959" y="95903"/>
                    <a:pt x="20364" y="95635"/>
                    <a:pt x="26140" y="95227"/>
                  </a:cubicBezTo>
                  <a:cubicBezTo>
                    <a:pt x="42357" y="94077"/>
                    <a:pt x="58578" y="91697"/>
                    <a:pt x="73779" y="87661"/>
                  </a:cubicBezTo>
                  <a:cubicBezTo>
                    <a:pt x="85943" y="84430"/>
                    <a:pt x="96942" y="80240"/>
                    <a:pt x="106605" y="75051"/>
                  </a:cubicBezTo>
                  <a:cubicBezTo>
                    <a:pt x="119786" y="67975"/>
                    <a:pt x="131987" y="58215"/>
                    <a:pt x="143119" y="46333"/>
                  </a:cubicBezTo>
                  <a:cubicBezTo>
                    <a:pt x="151653" y="37229"/>
                    <a:pt x="159016" y="27461"/>
                    <a:pt x="165335" y="17644"/>
                  </a:cubicBezTo>
                  <a:cubicBezTo>
                    <a:pt x="167545" y="14207"/>
                    <a:pt x="169525" y="10924"/>
                    <a:pt x="171136" y="8046"/>
                  </a:cubicBezTo>
                  <a:cubicBezTo>
                    <a:pt x="171703" y="7034"/>
                    <a:pt x="173035" y="4605"/>
                    <a:pt x="173124" y="4423"/>
                  </a:cubicBezTo>
                  <a:cubicBezTo>
                    <a:pt x="173877" y="2909"/>
                    <a:pt x="173217" y="1092"/>
                    <a:pt x="171707" y="33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8"/>
          <p:cNvSpPr/>
          <p:nvPr/>
        </p:nvSpPr>
        <p:spPr>
          <a:xfrm>
            <a:off x="10812798" y="-147250"/>
            <a:ext cx="1531588" cy="816391"/>
          </a:xfrm>
          <a:custGeom>
            <a:avLst/>
            <a:gdLst/>
            <a:ahLst/>
            <a:cxnLst/>
            <a:rect l="l" t="t" r="r" b="b"/>
            <a:pathLst>
              <a:path w="665185" h="354567" extrusionOk="0">
                <a:moveTo>
                  <a:pt x="23443" y="151"/>
                </a:moveTo>
                <a:cubicBezTo>
                  <a:pt x="-32988" y="4316"/>
                  <a:pt x="22269" y="174738"/>
                  <a:pt x="85662" y="212135"/>
                </a:cubicBezTo>
                <a:cubicBezTo>
                  <a:pt x="162253" y="257320"/>
                  <a:pt x="182979" y="251126"/>
                  <a:pt x="284951" y="224061"/>
                </a:cubicBezTo>
                <a:cubicBezTo>
                  <a:pt x="389920" y="196209"/>
                  <a:pt x="372108" y="297696"/>
                  <a:pt x="485536" y="336441"/>
                </a:cubicBezTo>
                <a:cubicBezTo>
                  <a:pt x="604551" y="377116"/>
                  <a:pt x="670981" y="339384"/>
                  <a:pt x="664787" y="319774"/>
                </a:cubicBezTo>
                <a:cubicBezTo>
                  <a:pt x="649647" y="271751"/>
                  <a:pt x="565527" y="287094"/>
                  <a:pt x="524358" y="261319"/>
                </a:cubicBezTo>
                <a:cubicBezTo>
                  <a:pt x="441857" y="209645"/>
                  <a:pt x="459790" y="155518"/>
                  <a:pt x="372472" y="123100"/>
                </a:cubicBezTo>
                <a:cubicBezTo>
                  <a:pt x="302763" y="97208"/>
                  <a:pt x="189578" y="165189"/>
                  <a:pt x="161929" y="147680"/>
                </a:cubicBezTo>
                <a:cubicBezTo>
                  <a:pt x="53237" y="78842"/>
                  <a:pt x="79874" y="-4011"/>
                  <a:pt x="23443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2796559" y="690100"/>
            <a:ext cx="8737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8"/>
          <p:cNvSpPr txBox="1">
            <a:spLocks noGrp="1"/>
          </p:cNvSpPr>
          <p:nvPr>
            <p:ph type="body" idx="1"/>
          </p:nvPr>
        </p:nvSpPr>
        <p:spPr>
          <a:xfrm>
            <a:off x="2796548" y="1945810"/>
            <a:ext cx="4101900" cy="38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7" name="Google Shape;307;p8"/>
          <p:cNvSpPr txBox="1">
            <a:spLocks noGrp="1"/>
          </p:cNvSpPr>
          <p:nvPr>
            <p:ph type="body" idx="2"/>
          </p:nvPr>
        </p:nvSpPr>
        <p:spPr>
          <a:xfrm>
            <a:off x="7432597" y="1945810"/>
            <a:ext cx="4101900" cy="38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8" name="Google Shape;30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"/>
          <p:cNvSpPr txBox="1">
            <a:spLocks noGrp="1"/>
          </p:cNvSpPr>
          <p:nvPr>
            <p:ph type="title"/>
          </p:nvPr>
        </p:nvSpPr>
        <p:spPr>
          <a:xfrm>
            <a:off x="924900" y="633475"/>
            <a:ext cx="10342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body" idx="1"/>
          </p:nvPr>
        </p:nvSpPr>
        <p:spPr>
          <a:xfrm>
            <a:off x="934500" y="3451362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subTitle" idx="2"/>
          </p:nvPr>
        </p:nvSpPr>
        <p:spPr>
          <a:xfrm>
            <a:off x="934500" y="2152875"/>
            <a:ext cx="3147300" cy="1247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accent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3"/>
          </p:nvPr>
        </p:nvSpPr>
        <p:spPr>
          <a:xfrm>
            <a:off x="4522350" y="3451375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5" name="Google Shape;315;p9"/>
          <p:cNvSpPr txBox="1">
            <a:spLocks noGrp="1"/>
          </p:cNvSpPr>
          <p:nvPr>
            <p:ph type="subTitle" idx="4"/>
          </p:nvPr>
        </p:nvSpPr>
        <p:spPr>
          <a:xfrm>
            <a:off x="4522350" y="2152886"/>
            <a:ext cx="3147300" cy="1247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accent2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6" name="Google Shape;316;p9"/>
          <p:cNvSpPr txBox="1">
            <a:spLocks noGrp="1"/>
          </p:cNvSpPr>
          <p:nvPr>
            <p:ph type="body" idx="5"/>
          </p:nvPr>
        </p:nvSpPr>
        <p:spPr>
          <a:xfrm>
            <a:off x="8110200" y="3451362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7" name="Google Shape;317;p9"/>
          <p:cNvSpPr txBox="1">
            <a:spLocks noGrp="1"/>
          </p:cNvSpPr>
          <p:nvPr>
            <p:ph type="subTitle" idx="6"/>
          </p:nvPr>
        </p:nvSpPr>
        <p:spPr>
          <a:xfrm>
            <a:off x="8110200" y="2152875"/>
            <a:ext cx="3147300" cy="1247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accent3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"/>
          <p:cNvSpPr/>
          <p:nvPr/>
        </p:nvSpPr>
        <p:spPr>
          <a:xfrm rot="-492917">
            <a:off x="438186" y="981250"/>
            <a:ext cx="6604776" cy="5271287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13"/>
          <p:cNvGrpSpPr/>
          <p:nvPr/>
        </p:nvGrpSpPr>
        <p:grpSpPr>
          <a:xfrm>
            <a:off x="180643" y="152090"/>
            <a:ext cx="1688884" cy="1403531"/>
            <a:chOff x="10149393" y="292465"/>
            <a:chExt cx="1688884" cy="1403531"/>
          </a:xfrm>
        </p:grpSpPr>
        <p:sp>
          <p:nvSpPr>
            <p:cNvPr id="428" name="Google Shape;428;p13"/>
            <p:cNvSpPr/>
            <p:nvPr/>
          </p:nvSpPr>
          <p:spPr>
            <a:xfrm>
              <a:off x="10149393" y="292465"/>
              <a:ext cx="1688884" cy="1403531"/>
            </a:xfrm>
            <a:custGeom>
              <a:avLst/>
              <a:gdLst/>
              <a:ahLst/>
              <a:cxnLst/>
              <a:rect l="l" t="t" r="r" b="b"/>
              <a:pathLst>
                <a:path w="497096" h="413107" extrusionOk="0">
                  <a:moveTo>
                    <a:pt x="253390" y="143"/>
                  </a:moveTo>
                  <a:cubicBezTo>
                    <a:pt x="214038" y="1556"/>
                    <a:pt x="175617" y="13680"/>
                    <a:pt x="140674" y="32403"/>
                  </a:cubicBezTo>
                  <a:cubicBezTo>
                    <a:pt x="95999" y="56343"/>
                    <a:pt x="56720" y="90748"/>
                    <a:pt x="31755" y="135253"/>
                  </a:cubicBezTo>
                  <a:cubicBezTo>
                    <a:pt x="-2355" y="196056"/>
                    <a:pt x="-6500" y="268291"/>
                    <a:pt x="7592" y="335506"/>
                  </a:cubicBezTo>
                  <a:cubicBezTo>
                    <a:pt x="11826" y="355706"/>
                    <a:pt x="17441" y="376214"/>
                    <a:pt x="25683" y="395216"/>
                  </a:cubicBezTo>
                  <a:cubicBezTo>
                    <a:pt x="32212" y="410238"/>
                    <a:pt x="49623" y="417181"/>
                    <a:pt x="64646" y="410651"/>
                  </a:cubicBezTo>
                  <a:cubicBezTo>
                    <a:pt x="79669" y="404122"/>
                    <a:pt x="86607" y="386581"/>
                    <a:pt x="80077" y="371559"/>
                  </a:cubicBezTo>
                  <a:cubicBezTo>
                    <a:pt x="80166" y="371769"/>
                    <a:pt x="79911" y="371138"/>
                    <a:pt x="79826" y="370927"/>
                  </a:cubicBezTo>
                  <a:cubicBezTo>
                    <a:pt x="79669" y="370551"/>
                    <a:pt x="79474" y="370300"/>
                    <a:pt x="79320" y="369915"/>
                  </a:cubicBezTo>
                  <a:cubicBezTo>
                    <a:pt x="78980" y="369073"/>
                    <a:pt x="78758" y="368235"/>
                    <a:pt x="78434" y="367385"/>
                  </a:cubicBezTo>
                  <a:cubicBezTo>
                    <a:pt x="77398" y="364669"/>
                    <a:pt x="76329" y="361920"/>
                    <a:pt x="75398" y="359163"/>
                  </a:cubicBezTo>
                  <a:cubicBezTo>
                    <a:pt x="72681" y="351140"/>
                    <a:pt x="70350" y="342971"/>
                    <a:pt x="68314" y="334749"/>
                  </a:cubicBezTo>
                  <a:cubicBezTo>
                    <a:pt x="62055" y="309468"/>
                    <a:pt x="58865" y="283378"/>
                    <a:pt x="59586" y="257329"/>
                  </a:cubicBezTo>
                  <a:cubicBezTo>
                    <a:pt x="61027" y="205120"/>
                    <a:pt x="79871" y="157441"/>
                    <a:pt x="118535" y="121587"/>
                  </a:cubicBezTo>
                  <a:cubicBezTo>
                    <a:pt x="135237" y="106103"/>
                    <a:pt x="154599" y="93509"/>
                    <a:pt x="174957" y="83385"/>
                  </a:cubicBezTo>
                  <a:cubicBezTo>
                    <a:pt x="191348" y="75232"/>
                    <a:pt x="208609" y="68848"/>
                    <a:pt x="226571" y="65168"/>
                  </a:cubicBezTo>
                  <a:cubicBezTo>
                    <a:pt x="239784" y="62460"/>
                    <a:pt x="253317" y="61185"/>
                    <a:pt x="266797" y="61877"/>
                  </a:cubicBezTo>
                  <a:cubicBezTo>
                    <a:pt x="306189" y="63909"/>
                    <a:pt x="342096" y="82458"/>
                    <a:pt x="371417" y="108054"/>
                  </a:cubicBezTo>
                  <a:cubicBezTo>
                    <a:pt x="389775" y="124076"/>
                    <a:pt x="405790" y="142799"/>
                    <a:pt x="419614" y="162829"/>
                  </a:cubicBezTo>
                  <a:cubicBezTo>
                    <a:pt x="424213" y="169488"/>
                    <a:pt x="428593" y="176321"/>
                    <a:pt x="432645" y="183321"/>
                  </a:cubicBezTo>
                  <a:cubicBezTo>
                    <a:pt x="433924" y="185535"/>
                    <a:pt x="435114" y="187774"/>
                    <a:pt x="436312" y="190028"/>
                  </a:cubicBezTo>
                  <a:cubicBezTo>
                    <a:pt x="436632" y="190632"/>
                    <a:pt x="437013" y="191190"/>
                    <a:pt x="437324" y="191798"/>
                  </a:cubicBezTo>
                  <a:cubicBezTo>
                    <a:pt x="437438" y="192016"/>
                    <a:pt x="437814" y="192648"/>
                    <a:pt x="437705" y="192429"/>
                  </a:cubicBezTo>
                  <a:cubicBezTo>
                    <a:pt x="445348" y="207950"/>
                    <a:pt x="464058" y="214370"/>
                    <a:pt x="479579" y="206727"/>
                  </a:cubicBezTo>
                  <a:cubicBezTo>
                    <a:pt x="495099" y="199084"/>
                    <a:pt x="501516" y="180248"/>
                    <a:pt x="493873" y="164728"/>
                  </a:cubicBezTo>
                  <a:cubicBezTo>
                    <a:pt x="486432" y="149669"/>
                    <a:pt x="477077" y="135444"/>
                    <a:pt x="467309" y="121842"/>
                  </a:cubicBezTo>
                  <a:cubicBezTo>
                    <a:pt x="453157" y="102136"/>
                    <a:pt x="437187" y="83668"/>
                    <a:pt x="419363" y="67192"/>
                  </a:cubicBezTo>
                  <a:cubicBezTo>
                    <a:pt x="384063" y="34564"/>
                    <a:pt x="340870" y="9980"/>
                    <a:pt x="292985" y="2422"/>
                  </a:cubicBezTo>
                  <a:cubicBezTo>
                    <a:pt x="279788" y="341"/>
                    <a:pt x="266506" y="-327"/>
                    <a:pt x="253390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10400608" y="556687"/>
              <a:ext cx="1216706" cy="1047344"/>
            </a:xfrm>
            <a:custGeom>
              <a:avLst/>
              <a:gdLst/>
              <a:ahLst/>
              <a:cxnLst/>
              <a:rect l="l" t="t" r="r" b="b"/>
              <a:pathLst>
                <a:path w="358118" h="308269" extrusionOk="0">
                  <a:moveTo>
                    <a:pt x="183751" y="49"/>
                  </a:moveTo>
                  <a:cubicBezTo>
                    <a:pt x="152799" y="839"/>
                    <a:pt x="122567" y="10975"/>
                    <a:pt x="95578" y="26738"/>
                  </a:cubicBezTo>
                  <a:cubicBezTo>
                    <a:pt x="66586" y="43676"/>
                    <a:pt x="41410" y="67195"/>
                    <a:pt x="24607" y="96443"/>
                  </a:cubicBezTo>
                  <a:cubicBezTo>
                    <a:pt x="-1467" y="141831"/>
                    <a:pt x="-4900" y="196108"/>
                    <a:pt x="5378" y="246604"/>
                  </a:cubicBezTo>
                  <a:cubicBezTo>
                    <a:pt x="8382" y="261356"/>
                    <a:pt x="12304" y="276204"/>
                    <a:pt x="18158" y="290122"/>
                  </a:cubicBezTo>
                  <a:cubicBezTo>
                    <a:pt x="24518" y="305213"/>
                    <a:pt x="41900" y="312297"/>
                    <a:pt x="56992" y="305934"/>
                  </a:cubicBezTo>
                  <a:cubicBezTo>
                    <a:pt x="72087" y="299570"/>
                    <a:pt x="79167" y="282191"/>
                    <a:pt x="72808" y="267096"/>
                  </a:cubicBezTo>
                  <a:cubicBezTo>
                    <a:pt x="72941" y="267424"/>
                    <a:pt x="72553" y="266412"/>
                    <a:pt x="72427" y="266084"/>
                  </a:cubicBezTo>
                  <a:cubicBezTo>
                    <a:pt x="72120" y="265299"/>
                    <a:pt x="71828" y="264477"/>
                    <a:pt x="71541" y="263683"/>
                  </a:cubicBezTo>
                  <a:cubicBezTo>
                    <a:pt x="70832" y="261724"/>
                    <a:pt x="70152" y="259720"/>
                    <a:pt x="69517" y="257737"/>
                  </a:cubicBezTo>
                  <a:cubicBezTo>
                    <a:pt x="67897" y="252681"/>
                    <a:pt x="66452" y="247592"/>
                    <a:pt x="65217" y="242431"/>
                  </a:cubicBezTo>
                  <a:cubicBezTo>
                    <a:pt x="61323" y="226198"/>
                    <a:pt x="59157" y="209544"/>
                    <a:pt x="59396" y="192841"/>
                  </a:cubicBezTo>
                  <a:cubicBezTo>
                    <a:pt x="59595" y="178903"/>
                    <a:pt x="61457" y="164808"/>
                    <a:pt x="65594" y="151473"/>
                  </a:cubicBezTo>
                  <a:cubicBezTo>
                    <a:pt x="75937" y="118125"/>
                    <a:pt x="99537" y="93877"/>
                    <a:pt x="129732" y="77595"/>
                  </a:cubicBezTo>
                  <a:cubicBezTo>
                    <a:pt x="154357" y="64313"/>
                    <a:pt x="182686" y="57322"/>
                    <a:pt x="210189" y="65196"/>
                  </a:cubicBezTo>
                  <a:cubicBezTo>
                    <a:pt x="217897" y="67406"/>
                    <a:pt x="225232" y="70608"/>
                    <a:pt x="232203" y="74559"/>
                  </a:cubicBezTo>
                  <a:cubicBezTo>
                    <a:pt x="240659" y="79352"/>
                    <a:pt x="248517" y="85262"/>
                    <a:pt x="255730" y="91764"/>
                  </a:cubicBezTo>
                  <a:cubicBezTo>
                    <a:pt x="267701" y="102548"/>
                    <a:pt x="278031" y="115073"/>
                    <a:pt x="286978" y="128448"/>
                  </a:cubicBezTo>
                  <a:cubicBezTo>
                    <a:pt x="289771" y="132625"/>
                    <a:pt x="292333" y="136860"/>
                    <a:pt x="294819" y="141228"/>
                  </a:cubicBezTo>
                  <a:cubicBezTo>
                    <a:pt x="295734" y="142835"/>
                    <a:pt x="296620" y="144523"/>
                    <a:pt x="297479" y="146158"/>
                  </a:cubicBezTo>
                  <a:cubicBezTo>
                    <a:pt x="297722" y="146628"/>
                    <a:pt x="298001" y="147085"/>
                    <a:pt x="298236" y="147551"/>
                  </a:cubicBezTo>
                  <a:cubicBezTo>
                    <a:pt x="298276" y="147632"/>
                    <a:pt x="298515" y="148239"/>
                    <a:pt x="298491" y="148182"/>
                  </a:cubicBezTo>
                  <a:cubicBezTo>
                    <a:pt x="305943" y="163796"/>
                    <a:pt x="324751" y="170313"/>
                    <a:pt x="340360" y="162857"/>
                  </a:cubicBezTo>
                  <a:cubicBezTo>
                    <a:pt x="355974" y="155400"/>
                    <a:pt x="362492" y="136722"/>
                    <a:pt x="355035" y="121112"/>
                  </a:cubicBezTo>
                  <a:cubicBezTo>
                    <a:pt x="350436" y="111522"/>
                    <a:pt x="344898" y="102471"/>
                    <a:pt x="338972" y="93662"/>
                  </a:cubicBezTo>
                  <a:cubicBezTo>
                    <a:pt x="328342" y="77862"/>
                    <a:pt x="316084" y="63026"/>
                    <a:pt x="302284" y="49890"/>
                  </a:cubicBezTo>
                  <a:cubicBezTo>
                    <a:pt x="277950" y="26722"/>
                    <a:pt x="248132" y="8915"/>
                    <a:pt x="214869" y="2579"/>
                  </a:cubicBezTo>
                  <a:cubicBezTo>
                    <a:pt x="204489" y="600"/>
                    <a:pt x="194065" y="-218"/>
                    <a:pt x="183751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10661248" y="869343"/>
              <a:ext cx="762046" cy="667249"/>
            </a:xfrm>
            <a:custGeom>
              <a:avLst/>
              <a:gdLst/>
              <a:ahLst/>
              <a:cxnLst/>
              <a:rect l="l" t="t" r="r" b="b"/>
              <a:pathLst>
                <a:path w="224296" h="196394" extrusionOk="0">
                  <a:moveTo>
                    <a:pt x="114424" y="34"/>
                  </a:moveTo>
                  <a:cubicBezTo>
                    <a:pt x="74610" y="965"/>
                    <a:pt x="34716" y="25970"/>
                    <a:pt x="15245" y="59994"/>
                  </a:cubicBezTo>
                  <a:cubicBezTo>
                    <a:pt x="-660" y="87797"/>
                    <a:pt x="-3093" y="120898"/>
                    <a:pt x="3230" y="151838"/>
                  </a:cubicBezTo>
                  <a:cubicBezTo>
                    <a:pt x="5056" y="160781"/>
                    <a:pt x="7428" y="169711"/>
                    <a:pt x="10946" y="178151"/>
                  </a:cubicBezTo>
                  <a:cubicBezTo>
                    <a:pt x="17277" y="193259"/>
                    <a:pt x="34676" y="200420"/>
                    <a:pt x="49783" y="194089"/>
                  </a:cubicBezTo>
                  <a:cubicBezTo>
                    <a:pt x="64887" y="187761"/>
                    <a:pt x="72052" y="170358"/>
                    <a:pt x="65721" y="155255"/>
                  </a:cubicBezTo>
                  <a:cubicBezTo>
                    <a:pt x="65757" y="155340"/>
                    <a:pt x="65280" y="154170"/>
                    <a:pt x="65215" y="153988"/>
                  </a:cubicBezTo>
                  <a:cubicBezTo>
                    <a:pt x="64883" y="153065"/>
                    <a:pt x="64502" y="152138"/>
                    <a:pt x="64203" y="151207"/>
                  </a:cubicBezTo>
                  <a:cubicBezTo>
                    <a:pt x="63417" y="148750"/>
                    <a:pt x="62778" y="146248"/>
                    <a:pt x="62179" y="143742"/>
                  </a:cubicBezTo>
                  <a:cubicBezTo>
                    <a:pt x="60495" y="136702"/>
                    <a:pt x="59471" y="129480"/>
                    <a:pt x="59398" y="122234"/>
                  </a:cubicBezTo>
                  <a:cubicBezTo>
                    <a:pt x="59143" y="98022"/>
                    <a:pt x="69567" y="80000"/>
                    <a:pt x="91147" y="68597"/>
                  </a:cubicBezTo>
                  <a:cubicBezTo>
                    <a:pt x="95908" y="66083"/>
                    <a:pt x="100940" y="63974"/>
                    <a:pt x="106202" y="62780"/>
                  </a:cubicBezTo>
                  <a:cubicBezTo>
                    <a:pt x="121459" y="59314"/>
                    <a:pt x="135146" y="65840"/>
                    <a:pt x="146052" y="76316"/>
                  </a:cubicBezTo>
                  <a:cubicBezTo>
                    <a:pt x="151059" y="81126"/>
                    <a:pt x="155480" y="86485"/>
                    <a:pt x="159334" y="92254"/>
                  </a:cubicBezTo>
                  <a:cubicBezTo>
                    <a:pt x="160678" y="94266"/>
                    <a:pt x="161937" y="96351"/>
                    <a:pt x="163131" y="98452"/>
                  </a:cubicBezTo>
                  <a:cubicBezTo>
                    <a:pt x="163548" y="99192"/>
                    <a:pt x="164001" y="99978"/>
                    <a:pt x="164394" y="100731"/>
                  </a:cubicBezTo>
                  <a:cubicBezTo>
                    <a:pt x="164515" y="100961"/>
                    <a:pt x="164888" y="101593"/>
                    <a:pt x="164774" y="101362"/>
                  </a:cubicBezTo>
                  <a:cubicBezTo>
                    <a:pt x="172288" y="116947"/>
                    <a:pt x="190937" y="123550"/>
                    <a:pt x="206519" y="116037"/>
                  </a:cubicBezTo>
                  <a:cubicBezTo>
                    <a:pt x="222104" y="108523"/>
                    <a:pt x="228706" y="89748"/>
                    <a:pt x="221193" y="74163"/>
                  </a:cubicBezTo>
                  <a:cubicBezTo>
                    <a:pt x="213405" y="58128"/>
                    <a:pt x="202082" y="43255"/>
                    <a:pt x="189189" y="31026"/>
                  </a:cubicBezTo>
                  <a:cubicBezTo>
                    <a:pt x="173186" y="15846"/>
                    <a:pt x="153468" y="4539"/>
                    <a:pt x="131503" y="1046"/>
                  </a:cubicBezTo>
                  <a:cubicBezTo>
                    <a:pt x="125880" y="151"/>
                    <a:pt x="120111" y="-100"/>
                    <a:pt x="11442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13"/>
          <p:cNvSpPr/>
          <p:nvPr/>
        </p:nvSpPr>
        <p:spPr>
          <a:xfrm>
            <a:off x="-195619" y="5473722"/>
            <a:ext cx="3357332" cy="1420978"/>
          </a:xfrm>
          <a:custGeom>
            <a:avLst/>
            <a:gdLst/>
            <a:ahLst/>
            <a:cxnLst/>
            <a:rect l="l" t="t" r="r" b="b"/>
            <a:pathLst>
              <a:path w="881768" h="373205" extrusionOk="0">
                <a:moveTo>
                  <a:pt x="25478" y="801"/>
                </a:moveTo>
                <a:cubicBezTo>
                  <a:pt x="9176" y="1959"/>
                  <a:pt x="420" y="10039"/>
                  <a:pt x="92" y="19418"/>
                </a:cubicBezTo>
                <a:cubicBezTo>
                  <a:pt x="-236" y="28802"/>
                  <a:pt x="-997" y="35036"/>
                  <a:pt x="24053" y="37700"/>
                </a:cubicBezTo>
                <a:cubicBezTo>
                  <a:pt x="47532" y="40197"/>
                  <a:pt x="64587" y="39983"/>
                  <a:pt x="78136" y="72591"/>
                </a:cubicBezTo>
                <a:cubicBezTo>
                  <a:pt x="97118" y="118282"/>
                  <a:pt x="77861" y="187905"/>
                  <a:pt x="135773" y="215587"/>
                </a:cubicBezTo>
                <a:cubicBezTo>
                  <a:pt x="204604" y="248482"/>
                  <a:pt x="269118" y="159431"/>
                  <a:pt x="332755" y="168564"/>
                </a:cubicBezTo>
                <a:cubicBezTo>
                  <a:pt x="373451" y="174405"/>
                  <a:pt x="375730" y="314964"/>
                  <a:pt x="457332" y="325930"/>
                </a:cubicBezTo>
                <a:cubicBezTo>
                  <a:pt x="532400" y="336018"/>
                  <a:pt x="658006" y="226270"/>
                  <a:pt x="725439" y="229941"/>
                </a:cubicBezTo>
                <a:cubicBezTo>
                  <a:pt x="792998" y="233617"/>
                  <a:pt x="816749" y="293877"/>
                  <a:pt x="839487" y="343536"/>
                </a:cubicBezTo>
                <a:cubicBezTo>
                  <a:pt x="853222" y="373540"/>
                  <a:pt x="867480" y="375050"/>
                  <a:pt x="875507" y="372221"/>
                </a:cubicBezTo>
                <a:cubicBezTo>
                  <a:pt x="883535" y="369395"/>
                  <a:pt x="882373" y="349960"/>
                  <a:pt x="880049" y="343260"/>
                </a:cubicBezTo>
                <a:cubicBezTo>
                  <a:pt x="860201" y="285967"/>
                  <a:pt x="803479" y="192107"/>
                  <a:pt x="719962" y="186128"/>
                </a:cubicBezTo>
                <a:cubicBezTo>
                  <a:pt x="625871" y="179392"/>
                  <a:pt x="515945" y="298735"/>
                  <a:pt x="453425" y="265087"/>
                </a:cubicBezTo>
                <a:cubicBezTo>
                  <a:pt x="407160" y="240191"/>
                  <a:pt x="429764" y="68757"/>
                  <a:pt x="276490" y="124811"/>
                </a:cubicBezTo>
                <a:cubicBezTo>
                  <a:pt x="213809" y="147736"/>
                  <a:pt x="183444" y="176955"/>
                  <a:pt x="158645" y="169025"/>
                </a:cubicBezTo>
                <a:cubicBezTo>
                  <a:pt x="118245" y="156112"/>
                  <a:pt x="143651" y="114420"/>
                  <a:pt x="119901" y="55062"/>
                </a:cubicBezTo>
                <a:cubicBezTo>
                  <a:pt x="97110" y="-1907"/>
                  <a:pt x="60519" y="-1680"/>
                  <a:pt x="25478" y="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" name="Google Shape;432;p13"/>
          <p:cNvGrpSpPr/>
          <p:nvPr/>
        </p:nvGrpSpPr>
        <p:grpSpPr>
          <a:xfrm>
            <a:off x="180665" y="4422150"/>
            <a:ext cx="767996" cy="1007700"/>
            <a:chOff x="3830036" y="932238"/>
            <a:chExt cx="235394" cy="308864"/>
          </a:xfrm>
        </p:grpSpPr>
        <p:sp>
          <p:nvSpPr>
            <p:cNvPr id="433" name="Google Shape;433;p13"/>
            <p:cNvSpPr/>
            <p:nvPr/>
          </p:nvSpPr>
          <p:spPr>
            <a:xfrm>
              <a:off x="3890129" y="932238"/>
              <a:ext cx="35584" cy="61891"/>
            </a:xfrm>
            <a:custGeom>
              <a:avLst/>
              <a:gdLst/>
              <a:ahLst/>
              <a:cxnLst/>
              <a:rect l="l" t="t" r="r" b="b"/>
              <a:pathLst>
                <a:path w="35584" h="61891" extrusionOk="0">
                  <a:moveTo>
                    <a:pt x="18262" y="25"/>
                  </a:moveTo>
                  <a:cubicBezTo>
                    <a:pt x="1620" y="1514"/>
                    <a:pt x="-11815" y="59645"/>
                    <a:pt x="16185" y="61823"/>
                  </a:cubicBezTo>
                  <a:cubicBezTo>
                    <a:pt x="48052" y="64309"/>
                    <a:pt x="34722" y="-1453"/>
                    <a:pt x="18262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986044" y="1040030"/>
              <a:ext cx="79386" cy="55328"/>
            </a:xfrm>
            <a:custGeom>
              <a:avLst/>
              <a:gdLst/>
              <a:ahLst/>
              <a:cxnLst/>
              <a:rect l="l" t="t" r="r" b="b"/>
              <a:pathLst>
                <a:path w="79386" h="55328" extrusionOk="0">
                  <a:moveTo>
                    <a:pt x="79244" y="13867"/>
                  </a:moveTo>
                  <a:cubicBezTo>
                    <a:pt x="74751" y="-18021"/>
                    <a:pt x="-8693" y="10434"/>
                    <a:pt x="743" y="45324"/>
                  </a:cubicBezTo>
                  <a:cubicBezTo>
                    <a:pt x="7815" y="71479"/>
                    <a:pt x="83090" y="41151"/>
                    <a:pt x="79244" y="138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839969" y="1083903"/>
              <a:ext cx="51948" cy="69549"/>
            </a:xfrm>
            <a:custGeom>
              <a:avLst/>
              <a:gdLst/>
              <a:ahLst/>
              <a:cxnLst/>
              <a:rect l="l" t="t" r="r" b="b"/>
              <a:pathLst>
                <a:path w="51948" h="69549" extrusionOk="0">
                  <a:moveTo>
                    <a:pt x="47930" y="1297"/>
                  </a:moveTo>
                  <a:cubicBezTo>
                    <a:pt x="29050" y="-9382"/>
                    <a:pt x="-14188" y="48907"/>
                    <a:pt x="4652" y="64930"/>
                  </a:cubicBezTo>
                  <a:cubicBezTo>
                    <a:pt x="33296" y="89295"/>
                    <a:pt x="62896" y="9758"/>
                    <a:pt x="47930" y="1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3833758" y="980167"/>
              <a:ext cx="37568" cy="55169"/>
            </a:xfrm>
            <a:custGeom>
              <a:avLst/>
              <a:gdLst/>
              <a:ahLst/>
              <a:cxnLst/>
              <a:rect l="l" t="t" r="r" b="b"/>
              <a:pathLst>
                <a:path w="37568" h="55169" extrusionOk="0">
                  <a:moveTo>
                    <a:pt x="8333" y="345"/>
                  </a:moveTo>
                  <a:cubicBezTo>
                    <a:pt x="-5763" y="4260"/>
                    <a:pt x="-3160" y="63160"/>
                    <a:pt x="25299" y="54254"/>
                  </a:cubicBezTo>
                  <a:cubicBezTo>
                    <a:pt x="53757" y="45348"/>
                    <a:pt x="26177" y="-4614"/>
                    <a:pt x="8333" y="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3900886" y="1012387"/>
              <a:ext cx="53215" cy="66600"/>
            </a:xfrm>
            <a:custGeom>
              <a:avLst/>
              <a:gdLst/>
              <a:ahLst/>
              <a:cxnLst/>
              <a:rect l="l" t="t" r="r" b="b"/>
              <a:pathLst>
                <a:path w="53215" h="66600" extrusionOk="0">
                  <a:moveTo>
                    <a:pt x="4809" y="1575"/>
                  </a:moveTo>
                  <a:cubicBezTo>
                    <a:pt x="-2671" y="7412"/>
                    <a:pt x="-24" y="17901"/>
                    <a:pt x="3376" y="29223"/>
                  </a:cubicBezTo>
                  <a:cubicBezTo>
                    <a:pt x="6777" y="40530"/>
                    <a:pt x="10918" y="52666"/>
                    <a:pt x="17662" y="60645"/>
                  </a:cubicBezTo>
                  <a:cubicBezTo>
                    <a:pt x="29471" y="74603"/>
                    <a:pt x="59358" y="62616"/>
                    <a:pt x="52092" y="39323"/>
                  </a:cubicBezTo>
                  <a:cubicBezTo>
                    <a:pt x="49966" y="32514"/>
                    <a:pt x="39223" y="21880"/>
                    <a:pt x="28908" y="12581"/>
                  </a:cubicBezTo>
                  <a:cubicBezTo>
                    <a:pt x="19739" y="4319"/>
                    <a:pt x="11209" y="-3413"/>
                    <a:pt x="4809" y="1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3903892" y="1119020"/>
              <a:ext cx="48308" cy="69387"/>
            </a:xfrm>
            <a:custGeom>
              <a:avLst/>
              <a:gdLst/>
              <a:ahLst/>
              <a:cxnLst/>
              <a:rect l="l" t="t" r="r" b="b"/>
              <a:pathLst>
                <a:path w="48308" h="69387" extrusionOk="0">
                  <a:moveTo>
                    <a:pt x="6628" y="990"/>
                  </a:moveTo>
                  <a:cubicBezTo>
                    <a:pt x="-1618" y="5690"/>
                    <a:pt x="-509" y="16450"/>
                    <a:pt x="1232" y="28145"/>
                  </a:cubicBezTo>
                  <a:cubicBezTo>
                    <a:pt x="2965" y="39824"/>
                    <a:pt x="5317" y="52430"/>
                    <a:pt x="10842" y="61295"/>
                  </a:cubicBezTo>
                  <a:cubicBezTo>
                    <a:pt x="20513" y="76811"/>
                    <a:pt x="51822" y="69250"/>
                    <a:pt x="47984" y="45155"/>
                  </a:cubicBezTo>
                  <a:cubicBezTo>
                    <a:pt x="46859" y="38111"/>
                    <a:pt x="37758" y="26040"/>
                    <a:pt x="28889" y="15353"/>
                  </a:cubicBezTo>
                  <a:cubicBezTo>
                    <a:pt x="21007" y="5856"/>
                    <a:pt x="13680" y="-3026"/>
                    <a:pt x="6628" y="9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3830036" y="1195270"/>
              <a:ext cx="54573" cy="45832"/>
            </a:xfrm>
            <a:custGeom>
              <a:avLst/>
              <a:gdLst/>
              <a:ahLst/>
              <a:cxnLst/>
              <a:rect l="l" t="t" r="r" b="b"/>
              <a:pathLst>
                <a:path w="54573" h="45832" extrusionOk="0">
                  <a:moveTo>
                    <a:pt x="1421" y="3246"/>
                  </a:moveTo>
                  <a:cubicBezTo>
                    <a:pt x="-2648" y="10091"/>
                    <a:pt x="2700" y="17273"/>
                    <a:pt x="8902" y="24855"/>
                  </a:cubicBezTo>
                  <a:cubicBezTo>
                    <a:pt x="15095" y="32421"/>
                    <a:pt x="22127" y="40392"/>
                    <a:pt x="29915" y="44347"/>
                  </a:cubicBezTo>
                  <a:cubicBezTo>
                    <a:pt x="43545" y="51273"/>
                    <a:pt x="63312" y="32587"/>
                    <a:pt x="50351" y="17079"/>
                  </a:cubicBezTo>
                  <a:cubicBezTo>
                    <a:pt x="46557" y="12545"/>
                    <a:pt x="34797" y="7829"/>
                    <a:pt x="23795" y="3999"/>
                  </a:cubicBezTo>
                  <a:cubicBezTo>
                    <a:pt x="14014" y="594"/>
                    <a:pt x="4898" y="-2612"/>
                    <a:pt x="1421" y="3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3"/>
          <p:cNvSpPr/>
          <p:nvPr/>
        </p:nvSpPr>
        <p:spPr>
          <a:xfrm>
            <a:off x="8835550" y="5727468"/>
            <a:ext cx="3467083" cy="1288467"/>
          </a:xfrm>
          <a:custGeom>
            <a:avLst/>
            <a:gdLst/>
            <a:ahLst/>
            <a:cxnLst/>
            <a:rect l="l" t="t" r="r" b="b"/>
            <a:pathLst>
              <a:path w="808649" h="300517" extrusionOk="0">
                <a:moveTo>
                  <a:pt x="235935" y="114516"/>
                </a:moveTo>
                <a:cubicBezTo>
                  <a:pt x="292609" y="102914"/>
                  <a:pt x="353493" y="121624"/>
                  <a:pt x="432391" y="102428"/>
                </a:cubicBezTo>
                <a:cubicBezTo>
                  <a:pt x="487445" y="89025"/>
                  <a:pt x="532987" y="22065"/>
                  <a:pt x="621317" y="5589"/>
                </a:cubicBezTo>
                <a:cubicBezTo>
                  <a:pt x="703777" y="-9786"/>
                  <a:pt x="820404" y="6508"/>
                  <a:pt x="807692" y="55142"/>
                </a:cubicBezTo>
                <a:cubicBezTo>
                  <a:pt x="797734" y="93279"/>
                  <a:pt x="718553" y="58611"/>
                  <a:pt x="634392" y="70642"/>
                </a:cubicBezTo>
                <a:cubicBezTo>
                  <a:pt x="591360" y="76795"/>
                  <a:pt x="503030" y="154944"/>
                  <a:pt x="404540" y="175687"/>
                </a:cubicBezTo>
                <a:cubicBezTo>
                  <a:pt x="360617" y="184933"/>
                  <a:pt x="299815" y="150325"/>
                  <a:pt x="225127" y="184892"/>
                </a:cubicBezTo>
                <a:cubicBezTo>
                  <a:pt x="133720" y="227211"/>
                  <a:pt x="41544" y="329851"/>
                  <a:pt x="4949" y="292471"/>
                </a:cubicBezTo>
                <a:cubicBezTo>
                  <a:pt x="-31605" y="255095"/>
                  <a:pt x="143274" y="133481"/>
                  <a:pt x="235935" y="1145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2183977" y="-1"/>
            <a:ext cx="1688689" cy="1173504"/>
          </a:xfrm>
          <a:custGeom>
            <a:avLst/>
            <a:gdLst/>
            <a:ahLst/>
            <a:cxnLst/>
            <a:rect l="l" t="t" r="r" b="b"/>
            <a:pathLst>
              <a:path w="443808" h="308411" extrusionOk="0">
                <a:moveTo>
                  <a:pt x="425783" y="179140"/>
                </a:moveTo>
                <a:cubicBezTo>
                  <a:pt x="451772" y="227689"/>
                  <a:pt x="444121" y="257261"/>
                  <a:pt x="436754" y="291913"/>
                </a:cubicBezTo>
                <a:cubicBezTo>
                  <a:pt x="431167" y="318262"/>
                  <a:pt x="419508" y="306292"/>
                  <a:pt x="419954" y="301592"/>
                </a:cubicBezTo>
                <a:cubicBezTo>
                  <a:pt x="422301" y="276133"/>
                  <a:pt x="432584" y="240036"/>
                  <a:pt x="419144" y="205109"/>
                </a:cubicBezTo>
                <a:cubicBezTo>
                  <a:pt x="398013" y="150086"/>
                  <a:pt x="330976" y="161021"/>
                  <a:pt x="330976" y="161021"/>
                </a:cubicBezTo>
                <a:cubicBezTo>
                  <a:pt x="330976" y="161021"/>
                  <a:pt x="333486" y="175772"/>
                  <a:pt x="333688" y="196089"/>
                </a:cubicBezTo>
                <a:cubicBezTo>
                  <a:pt x="334012" y="224349"/>
                  <a:pt x="314621" y="251658"/>
                  <a:pt x="289200" y="249108"/>
                </a:cubicBezTo>
                <a:cubicBezTo>
                  <a:pt x="262117" y="246383"/>
                  <a:pt x="240379" y="211679"/>
                  <a:pt x="268513" y="174784"/>
                </a:cubicBezTo>
                <a:cubicBezTo>
                  <a:pt x="291183" y="145083"/>
                  <a:pt x="308630" y="143630"/>
                  <a:pt x="308630" y="143630"/>
                </a:cubicBezTo>
                <a:cubicBezTo>
                  <a:pt x="308630" y="143630"/>
                  <a:pt x="299279" y="121742"/>
                  <a:pt x="270497" y="103067"/>
                </a:cubicBezTo>
                <a:cubicBezTo>
                  <a:pt x="242322" y="84802"/>
                  <a:pt x="215928" y="96356"/>
                  <a:pt x="215928" y="96356"/>
                </a:cubicBezTo>
                <a:cubicBezTo>
                  <a:pt x="215928" y="96356"/>
                  <a:pt x="232849" y="191762"/>
                  <a:pt x="184555" y="217864"/>
                </a:cubicBezTo>
                <a:cubicBezTo>
                  <a:pt x="154717" y="233992"/>
                  <a:pt x="117919" y="201243"/>
                  <a:pt x="113948" y="170060"/>
                </a:cubicBezTo>
                <a:cubicBezTo>
                  <a:pt x="105111" y="100691"/>
                  <a:pt x="172698" y="73881"/>
                  <a:pt x="172698" y="73876"/>
                </a:cubicBezTo>
                <a:cubicBezTo>
                  <a:pt x="172698" y="73876"/>
                  <a:pt x="145993" y="28412"/>
                  <a:pt x="92643" y="33804"/>
                </a:cubicBezTo>
                <a:cubicBezTo>
                  <a:pt x="33317" y="39803"/>
                  <a:pt x="6276" y="69735"/>
                  <a:pt x="252" y="43455"/>
                </a:cubicBezTo>
                <a:cubicBezTo>
                  <a:pt x="-5354" y="19016"/>
                  <a:pt x="83931" y="-8713"/>
                  <a:pt x="124356" y="2609"/>
                </a:cubicBezTo>
                <a:cubicBezTo>
                  <a:pt x="174006" y="16519"/>
                  <a:pt x="199776" y="63372"/>
                  <a:pt x="199776" y="63372"/>
                </a:cubicBezTo>
                <a:cubicBezTo>
                  <a:pt x="199776" y="63372"/>
                  <a:pt x="231271" y="46993"/>
                  <a:pt x="284423" y="82264"/>
                </a:cubicBezTo>
                <a:cubicBezTo>
                  <a:pt x="323244" y="108043"/>
                  <a:pt x="329761" y="137043"/>
                  <a:pt x="329761" y="137043"/>
                </a:cubicBezTo>
                <a:cubicBezTo>
                  <a:pt x="329761" y="137043"/>
                  <a:pt x="401454" y="133740"/>
                  <a:pt x="425783" y="179140"/>
                </a:cubicBezTo>
                <a:close/>
                <a:moveTo>
                  <a:pt x="310007" y="173881"/>
                </a:moveTo>
                <a:cubicBezTo>
                  <a:pt x="310007" y="173881"/>
                  <a:pt x="294381" y="179091"/>
                  <a:pt x="287216" y="194365"/>
                </a:cubicBezTo>
                <a:cubicBezTo>
                  <a:pt x="287216" y="194365"/>
                  <a:pt x="275557" y="218245"/>
                  <a:pt x="293612" y="220977"/>
                </a:cubicBezTo>
                <a:cubicBezTo>
                  <a:pt x="312233" y="223795"/>
                  <a:pt x="310007" y="173881"/>
                  <a:pt x="310007" y="173881"/>
                </a:cubicBezTo>
                <a:close/>
                <a:moveTo>
                  <a:pt x="186450" y="106363"/>
                </a:moveTo>
                <a:cubicBezTo>
                  <a:pt x="186450" y="106363"/>
                  <a:pt x="147296" y="123907"/>
                  <a:pt x="145459" y="162850"/>
                </a:cubicBezTo>
                <a:cubicBezTo>
                  <a:pt x="144119" y="191228"/>
                  <a:pt x="176908" y="198555"/>
                  <a:pt x="181705" y="156143"/>
                </a:cubicBezTo>
                <a:cubicBezTo>
                  <a:pt x="185774" y="120199"/>
                  <a:pt x="186450" y="106363"/>
                  <a:pt x="186450" y="1063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2" name="Google Shape;442;p13"/>
          <p:cNvGrpSpPr/>
          <p:nvPr/>
        </p:nvGrpSpPr>
        <p:grpSpPr>
          <a:xfrm>
            <a:off x="7211099" y="607003"/>
            <a:ext cx="4893693" cy="4971522"/>
            <a:chOff x="7211099" y="607003"/>
            <a:chExt cx="4893693" cy="4971522"/>
          </a:xfrm>
        </p:grpSpPr>
        <p:sp>
          <p:nvSpPr>
            <p:cNvPr id="443" name="Google Shape;443;p13"/>
            <p:cNvSpPr/>
            <p:nvPr/>
          </p:nvSpPr>
          <p:spPr>
            <a:xfrm flipH="1">
              <a:off x="7211099" y="2284148"/>
              <a:ext cx="919330" cy="1321372"/>
            </a:xfrm>
            <a:custGeom>
              <a:avLst/>
              <a:gdLst/>
              <a:ahLst/>
              <a:cxnLst/>
              <a:rect l="l" t="t" r="r" b="b"/>
              <a:pathLst>
                <a:path w="80767" h="116088" extrusionOk="0">
                  <a:moveTo>
                    <a:pt x="76659" y="5470"/>
                  </a:moveTo>
                  <a:cubicBezTo>
                    <a:pt x="93135" y="23087"/>
                    <a:pt x="55447" y="52084"/>
                    <a:pt x="44841" y="70123"/>
                  </a:cubicBezTo>
                  <a:cubicBezTo>
                    <a:pt x="34235" y="88161"/>
                    <a:pt x="18690" y="125262"/>
                    <a:pt x="5452" y="114000"/>
                  </a:cubicBezTo>
                  <a:cubicBezTo>
                    <a:pt x="-7785" y="102742"/>
                    <a:pt x="5533" y="60941"/>
                    <a:pt x="19337" y="38721"/>
                  </a:cubicBezTo>
                  <a:cubicBezTo>
                    <a:pt x="33142" y="16501"/>
                    <a:pt x="60223" y="-12143"/>
                    <a:pt x="76659" y="54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 rot="344138" flipH="1">
              <a:off x="10891729" y="2881234"/>
              <a:ext cx="1168713" cy="946082"/>
            </a:xfrm>
            <a:custGeom>
              <a:avLst/>
              <a:gdLst/>
              <a:ahLst/>
              <a:cxnLst/>
              <a:rect l="l" t="t" r="r" b="b"/>
              <a:pathLst>
                <a:path w="102681" h="83121" extrusionOk="0">
                  <a:moveTo>
                    <a:pt x="476" y="3115"/>
                  </a:moveTo>
                  <a:cubicBezTo>
                    <a:pt x="11608" y="-15797"/>
                    <a:pt x="116860" y="56648"/>
                    <a:pt x="101072" y="79317"/>
                  </a:cubicBezTo>
                  <a:cubicBezTo>
                    <a:pt x="85284" y="101987"/>
                    <a:pt x="-7418" y="16491"/>
                    <a:pt x="476" y="3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 flipH="1">
              <a:off x="10447083" y="1707705"/>
              <a:ext cx="1226168" cy="1492166"/>
            </a:xfrm>
            <a:custGeom>
              <a:avLst/>
              <a:gdLst/>
              <a:ahLst/>
              <a:cxnLst/>
              <a:rect l="l" t="t" r="r" b="b"/>
              <a:pathLst>
                <a:path w="107724" h="131093" extrusionOk="0">
                  <a:moveTo>
                    <a:pt x="1312" y="2498"/>
                  </a:moveTo>
                  <a:cubicBezTo>
                    <a:pt x="19731" y="-19642"/>
                    <a:pt x="126683" y="112238"/>
                    <a:pt x="104782" y="128698"/>
                  </a:cubicBezTo>
                  <a:cubicBezTo>
                    <a:pt x="75960" y="150380"/>
                    <a:pt x="-11723" y="18152"/>
                    <a:pt x="1312" y="24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 rot="-552843" flipH="1">
              <a:off x="8775432" y="640257"/>
              <a:ext cx="579041" cy="2031377"/>
            </a:xfrm>
            <a:custGeom>
              <a:avLst/>
              <a:gdLst/>
              <a:ahLst/>
              <a:cxnLst/>
              <a:rect l="l" t="t" r="r" b="b"/>
              <a:pathLst>
                <a:path w="50874" h="178475" extrusionOk="0">
                  <a:moveTo>
                    <a:pt x="7648" y="710"/>
                  </a:moveTo>
                  <a:cubicBezTo>
                    <a:pt x="36957" y="-12794"/>
                    <a:pt x="68451" y="170715"/>
                    <a:pt x="39224" y="178269"/>
                  </a:cubicBezTo>
                  <a:cubicBezTo>
                    <a:pt x="11980" y="185305"/>
                    <a:pt x="-13078" y="10260"/>
                    <a:pt x="7648" y="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 flipH="1">
              <a:off x="9802008" y="816185"/>
              <a:ext cx="909507" cy="1888869"/>
            </a:xfrm>
            <a:custGeom>
              <a:avLst/>
              <a:gdLst/>
              <a:ahLst/>
              <a:cxnLst/>
              <a:rect l="l" t="t" r="r" b="b"/>
              <a:pathLst>
                <a:path w="79904" h="165945" extrusionOk="0">
                  <a:moveTo>
                    <a:pt x="3644" y="1483"/>
                  </a:moveTo>
                  <a:cubicBezTo>
                    <a:pt x="28985" y="-17563"/>
                    <a:pt x="101123" y="152871"/>
                    <a:pt x="73838" y="164882"/>
                  </a:cubicBezTo>
                  <a:cubicBezTo>
                    <a:pt x="37932" y="180706"/>
                    <a:pt x="-14289" y="14952"/>
                    <a:pt x="3644" y="14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8014225" y="2881225"/>
              <a:ext cx="2697300" cy="269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</p:grpSp>
      <p:sp>
        <p:nvSpPr>
          <p:cNvPr id="449" name="Google Shape;449;p13"/>
          <p:cNvSpPr txBox="1">
            <a:spLocks noGrp="1"/>
          </p:cNvSpPr>
          <p:nvPr>
            <p:ph type="title"/>
          </p:nvPr>
        </p:nvSpPr>
        <p:spPr>
          <a:xfrm>
            <a:off x="1185913" y="1834075"/>
            <a:ext cx="58281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body" idx="1"/>
          </p:nvPr>
        </p:nvSpPr>
        <p:spPr>
          <a:xfrm>
            <a:off x="1185913" y="2891625"/>
            <a:ext cx="5828100" cy="23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13"/>
          <p:cNvSpPr>
            <a:spLocks noGrp="1"/>
          </p:cNvSpPr>
          <p:nvPr>
            <p:ph type="pic" idx="2"/>
          </p:nvPr>
        </p:nvSpPr>
        <p:spPr>
          <a:xfrm>
            <a:off x="8016600" y="2891625"/>
            <a:ext cx="2697600" cy="2697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left">
  <p:cSld name="ONE_COLUMN_TEXT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"/>
          <p:cNvSpPr/>
          <p:nvPr/>
        </p:nvSpPr>
        <p:spPr>
          <a:xfrm rot="-492917">
            <a:off x="5427511" y="444875"/>
            <a:ext cx="6604776" cy="5271287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5" name="Google Shape;455;p14"/>
          <p:cNvGrpSpPr/>
          <p:nvPr/>
        </p:nvGrpSpPr>
        <p:grpSpPr>
          <a:xfrm>
            <a:off x="136332" y="121808"/>
            <a:ext cx="1028578" cy="1349663"/>
            <a:chOff x="2671700" y="160784"/>
            <a:chExt cx="209018" cy="274266"/>
          </a:xfrm>
        </p:grpSpPr>
        <p:sp>
          <p:nvSpPr>
            <p:cNvPr id="456" name="Google Shape;456;p14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60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14"/>
          <p:cNvSpPr/>
          <p:nvPr/>
        </p:nvSpPr>
        <p:spPr>
          <a:xfrm>
            <a:off x="9861875" y="0"/>
            <a:ext cx="2379528" cy="1424304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4"/>
          <p:cNvSpPr txBox="1">
            <a:spLocks noGrp="1"/>
          </p:cNvSpPr>
          <p:nvPr>
            <p:ph type="title"/>
          </p:nvPr>
        </p:nvSpPr>
        <p:spPr>
          <a:xfrm>
            <a:off x="7393350" y="509800"/>
            <a:ext cx="4200000" cy="467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65" name="Google Shape;465;p14"/>
          <p:cNvSpPr txBox="1">
            <a:spLocks noGrp="1"/>
          </p:cNvSpPr>
          <p:nvPr>
            <p:ph type="body" idx="1"/>
          </p:nvPr>
        </p:nvSpPr>
        <p:spPr>
          <a:xfrm>
            <a:off x="598650" y="5491100"/>
            <a:ext cx="10994700" cy="857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466" name="Google Shape;466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14"/>
          <p:cNvSpPr>
            <a:spLocks noGrp="1"/>
          </p:cNvSpPr>
          <p:nvPr>
            <p:ph type="pic" idx="2"/>
          </p:nvPr>
        </p:nvSpPr>
        <p:spPr>
          <a:xfrm>
            <a:off x="598650" y="509800"/>
            <a:ext cx="6469500" cy="4679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●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○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■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●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○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■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●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○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hantell Sans"/>
              <a:buChar char="■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9931800" y="13425"/>
            <a:ext cx="226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slidesmania.com</a:t>
            </a:r>
            <a:endParaRPr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0" r:id="rId9"/>
    <p:sldLayoutId id="2147483661" r:id="rId10"/>
    <p:sldLayoutId id="2147483662" r:id="rId11"/>
    <p:sldLayoutId id="214748366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ctrTitle"/>
          </p:nvPr>
        </p:nvSpPr>
        <p:spPr>
          <a:xfrm>
            <a:off x="4261282" y="1403525"/>
            <a:ext cx="6705335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 smtClean="0"/>
              <a:t>Teori-Teori Belajar Dalam Pembelajaran</a:t>
            </a:r>
            <a:endParaRPr dirty="0"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4595511" y="4037176"/>
            <a:ext cx="6371100" cy="7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Universitas Pasir Pengaraian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8"/>
          <p:cNvSpPr txBox="1">
            <a:spLocks noGrp="1"/>
          </p:cNvSpPr>
          <p:nvPr>
            <p:ph type="title"/>
          </p:nvPr>
        </p:nvSpPr>
        <p:spPr>
          <a:xfrm>
            <a:off x="924900" y="404875"/>
            <a:ext cx="10342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id-ID" sz="5400" b="1" dirty="0"/>
              <a:t>TEORI BELAJAR</a:t>
            </a:r>
            <a:endParaRPr dirty="0"/>
          </a:p>
        </p:txBody>
      </p:sp>
      <p:sp>
        <p:nvSpPr>
          <p:cNvPr id="859" name="Google Shape;859;p38"/>
          <p:cNvSpPr txBox="1">
            <a:spLocks noGrp="1"/>
          </p:cNvSpPr>
          <p:nvPr>
            <p:ph type="body" idx="1"/>
          </p:nvPr>
        </p:nvSpPr>
        <p:spPr>
          <a:xfrm>
            <a:off x="3197833" y="4176333"/>
            <a:ext cx="1635620" cy="124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500" b="1" dirty="0" err="1">
                <a:solidFill>
                  <a:schemeClr val="bg2"/>
                </a:solidFill>
                <a:latin typeface="Shantell Sans" panose="020B0604020202020204" charset="0"/>
                <a:cs typeface="Shantell Sans" panose="020B0604020202020204" charset="0"/>
              </a:rPr>
              <a:t>Kognitivisme</a:t>
            </a:r>
            <a:endParaRPr lang="en-US" sz="1500" b="1" dirty="0">
              <a:solidFill>
                <a:schemeClr val="bg2"/>
              </a:solidFill>
              <a:latin typeface="Shantell Sans" panose="020B0604020202020204" charset="0"/>
              <a:cs typeface="Shantell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Shantell Sans" panose="020B0604020202020204" charset="0"/>
                <a:cs typeface="Shantell Sans" panose="020B0604020202020204" charset="0"/>
              </a:rPr>
              <a:t>Gagne</a:t>
            </a:r>
          </a:p>
          <a:p>
            <a:pPr marL="0" lvl="0" indent="0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Shantell Sans" panose="020B0604020202020204" charset="0"/>
                <a:cs typeface="Shantell Sans" panose="020B0604020202020204" charset="0"/>
              </a:rPr>
              <a:t>Bruner</a:t>
            </a:r>
          </a:p>
          <a:p>
            <a:pPr marL="0" lvl="0" indent="0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US" sz="1500" dirty="0" err="1">
                <a:solidFill>
                  <a:sysClr val="windowText" lastClr="000000"/>
                </a:solidFill>
                <a:latin typeface="Shantell Sans" panose="020B0604020202020204" charset="0"/>
                <a:cs typeface="Shantell Sans" panose="020B0604020202020204" charset="0"/>
              </a:rPr>
              <a:t>Ausubel</a:t>
            </a:r>
            <a:endParaRPr lang="en-US" sz="1500" dirty="0">
              <a:solidFill>
                <a:sysClr val="windowText" lastClr="000000"/>
              </a:solidFill>
              <a:latin typeface="Shantell Sans" panose="020B0604020202020204" charset="0"/>
              <a:cs typeface="Shantell Sans" panose="020B0604020202020204" charset="0"/>
            </a:endParaRPr>
          </a:p>
          <a:p>
            <a:pPr marL="0" indent="0">
              <a:spcAft>
                <a:spcPts val="1600"/>
              </a:spcAft>
              <a:buNone/>
            </a:pPr>
            <a:endParaRPr sz="1500" dirty="0">
              <a:solidFill>
                <a:schemeClr val="bg2"/>
              </a:solidFill>
              <a:latin typeface="Shantell Sans" panose="020B0604020202020204" charset="0"/>
              <a:cs typeface="Shantell Sans" panose="020B0604020202020204" charset="0"/>
            </a:endParaRPr>
          </a:p>
        </p:txBody>
      </p:sp>
      <p:grpSp>
        <p:nvGrpSpPr>
          <p:cNvPr id="868" name="Google Shape;868;p38"/>
          <p:cNvGrpSpPr/>
          <p:nvPr/>
        </p:nvGrpSpPr>
        <p:grpSpPr>
          <a:xfrm>
            <a:off x="136332" y="121808"/>
            <a:ext cx="1028578" cy="1349663"/>
            <a:chOff x="2671700" y="160784"/>
            <a:chExt cx="209018" cy="274266"/>
          </a:xfrm>
        </p:grpSpPr>
        <p:sp>
          <p:nvSpPr>
            <p:cNvPr id="869" name="Google Shape;869;p38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60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6" name="Google Shape;876;p38"/>
          <p:cNvSpPr/>
          <p:nvPr/>
        </p:nvSpPr>
        <p:spPr>
          <a:xfrm>
            <a:off x="9861875" y="0"/>
            <a:ext cx="2379528" cy="1424304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7" name="Google Shape;877;p38"/>
          <p:cNvGrpSpPr/>
          <p:nvPr/>
        </p:nvGrpSpPr>
        <p:grpSpPr>
          <a:xfrm flipH="1">
            <a:off x="34050" y="4696746"/>
            <a:ext cx="1233114" cy="2161258"/>
            <a:chOff x="3290668" y="1538616"/>
            <a:chExt cx="473092" cy="829180"/>
          </a:xfrm>
        </p:grpSpPr>
        <p:sp>
          <p:nvSpPr>
            <p:cNvPr id="878" name="Google Shape;878;p38"/>
            <p:cNvSpPr/>
            <p:nvPr/>
          </p:nvSpPr>
          <p:spPr>
            <a:xfrm>
              <a:off x="3394142" y="1788352"/>
              <a:ext cx="152683" cy="579444"/>
            </a:xfrm>
            <a:custGeom>
              <a:avLst/>
              <a:gdLst/>
              <a:ahLst/>
              <a:cxnLst/>
              <a:rect l="l" t="t" r="r" b="b"/>
              <a:pathLst>
                <a:path w="152683" h="579444" extrusionOk="0">
                  <a:moveTo>
                    <a:pt x="134333" y="0"/>
                  </a:moveTo>
                  <a:lnTo>
                    <a:pt x="152683" y="4287"/>
                  </a:lnTo>
                  <a:lnTo>
                    <a:pt x="18350" y="579445"/>
                  </a:lnTo>
                  <a:lnTo>
                    <a:pt x="0" y="575162"/>
                  </a:lnTo>
                  <a:lnTo>
                    <a:pt x="1343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3435661" y="1819166"/>
              <a:ext cx="136240" cy="199976"/>
            </a:xfrm>
            <a:custGeom>
              <a:avLst/>
              <a:gdLst/>
              <a:ahLst/>
              <a:cxnLst/>
              <a:rect l="l" t="t" r="r" b="b"/>
              <a:pathLst>
                <a:path w="136240" h="199976" extrusionOk="0">
                  <a:moveTo>
                    <a:pt x="127498" y="0"/>
                  </a:moveTo>
                  <a:cubicBezTo>
                    <a:pt x="127498" y="0"/>
                    <a:pt x="35804" y="27531"/>
                    <a:pt x="12831" y="68612"/>
                  </a:cubicBezTo>
                  <a:cubicBezTo>
                    <a:pt x="1140" y="89512"/>
                    <a:pt x="25339" y="113372"/>
                    <a:pt x="16235" y="131888"/>
                  </a:cubicBezTo>
                  <a:cubicBezTo>
                    <a:pt x="4734" y="155274"/>
                    <a:pt x="-28562" y="230565"/>
                    <a:pt x="55534" y="186291"/>
                  </a:cubicBezTo>
                  <a:cubicBezTo>
                    <a:pt x="173221" y="124330"/>
                    <a:pt x="127498" y="0"/>
                    <a:pt x="127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3324799" y="1796001"/>
              <a:ext cx="215904" cy="128284"/>
            </a:xfrm>
            <a:custGeom>
              <a:avLst/>
              <a:gdLst/>
              <a:ahLst/>
              <a:cxnLst/>
              <a:rect l="l" t="t" r="r" b="b"/>
              <a:pathLst>
                <a:path w="215904" h="128284" extrusionOk="0">
                  <a:moveTo>
                    <a:pt x="215905" y="19339"/>
                  </a:moveTo>
                  <a:cubicBezTo>
                    <a:pt x="215905" y="19339"/>
                    <a:pt x="125858" y="-13183"/>
                    <a:pt x="82932" y="6122"/>
                  </a:cubicBezTo>
                  <a:cubicBezTo>
                    <a:pt x="61092" y="15943"/>
                    <a:pt x="66310" y="49522"/>
                    <a:pt x="47969" y="58966"/>
                  </a:cubicBezTo>
                  <a:cubicBezTo>
                    <a:pt x="24797" y="70896"/>
                    <a:pt x="-46806" y="111527"/>
                    <a:pt x="47110" y="126076"/>
                  </a:cubicBezTo>
                  <a:cubicBezTo>
                    <a:pt x="178545" y="146434"/>
                    <a:pt x="215905" y="19339"/>
                    <a:pt x="215905" y="19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3326308" y="1686045"/>
              <a:ext cx="205477" cy="129825"/>
            </a:xfrm>
            <a:custGeom>
              <a:avLst/>
              <a:gdLst/>
              <a:ahLst/>
              <a:cxnLst/>
              <a:rect l="l" t="t" r="r" b="b"/>
              <a:pathLst>
                <a:path w="205477" h="129825" extrusionOk="0">
                  <a:moveTo>
                    <a:pt x="205478" y="118018"/>
                  </a:moveTo>
                  <a:cubicBezTo>
                    <a:pt x="205478" y="118018"/>
                    <a:pt x="173287" y="27854"/>
                    <a:pt x="131085" y="7014"/>
                  </a:cubicBezTo>
                  <a:cubicBezTo>
                    <a:pt x="109614" y="-3592"/>
                    <a:pt x="87026" y="21798"/>
                    <a:pt x="68068" y="13653"/>
                  </a:cubicBezTo>
                  <a:cubicBezTo>
                    <a:pt x="44124" y="3367"/>
                    <a:pt x="-32775" y="-26031"/>
                    <a:pt x="15746" y="55685"/>
                  </a:cubicBezTo>
                  <a:cubicBezTo>
                    <a:pt x="83649" y="170044"/>
                    <a:pt x="205478" y="118018"/>
                    <a:pt x="205478" y="1180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3421303" y="1574504"/>
              <a:ext cx="129777" cy="213151"/>
            </a:xfrm>
            <a:custGeom>
              <a:avLst/>
              <a:gdLst/>
              <a:ahLst/>
              <a:cxnLst/>
              <a:rect l="l" t="t" r="r" b="b"/>
              <a:pathLst>
                <a:path w="129777" h="213151" extrusionOk="0">
                  <a:moveTo>
                    <a:pt x="113507" y="213152"/>
                  </a:moveTo>
                  <a:cubicBezTo>
                    <a:pt x="113507" y="213152"/>
                    <a:pt x="143119" y="122105"/>
                    <a:pt x="122445" y="79823"/>
                  </a:cubicBezTo>
                  <a:cubicBezTo>
                    <a:pt x="111928" y="58307"/>
                    <a:pt x="78531" y="64606"/>
                    <a:pt x="68500" y="46575"/>
                  </a:cubicBezTo>
                  <a:cubicBezTo>
                    <a:pt x="55833" y="23801"/>
                    <a:pt x="12919" y="-46459"/>
                    <a:pt x="1402" y="47879"/>
                  </a:cubicBezTo>
                  <a:cubicBezTo>
                    <a:pt x="-14721" y="179896"/>
                    <a:pt x="113507" y="213152"/>
                    <a:pt x="113507" y="21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3517531" y="1577955"/>
              <a:ext cx="136714" cy="199559"/>
            </a:xfrm>
            <a:custGeom>
              <a:avLst/>
              <a:gdLst/>
              <a:ahLst/>
              <a:cxnLst/>
              <a:rect l="l" t="t" r="r" b="b"/>
              <a:pathLst>
                <a:path w="136714" h="199559" extrusionOk="0">
                  <a:moveTo>
                    <a:pt x="8535" y="199560"/>
                  </a:moveTo>
                  <a:cubicBezTo>
                    <a:pt x="8535" y="199560"/>
                    <a:pt x="100331" y="172373"/>
                    <a:pt x="123457" y="131377"/>
                  </a:cubicBezTo>
                  <a:cubicBezTo>
                    <a:pt x="135225" y="110521"/>
                    <a:pt x="111115" y="86569"/>
                    <a:pt x="120288" y="68089"/>
                  </a:cubicBezTo>
                  <a:cubicBezTo>
                    <a:pt x="131877" y="44743"/>
                    <a:pt x="165453" y="-30422"/>
                    <a:pt x="81195" y="13536"/>
                  </a:cubicBezTo>
                  <a:cubicBezTo>
                    <a:pt x="-36723" y="75060"/>
                    <a:pt x="8535" y="199560"/>
                    <a:pt x="8535" y="199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3543291" y="1677119"/>
              <a:ext cx="216901" cy="127765"/>
            </a:xfrm>
            <a:custGeom>
              <a:avLst/>
              <a:gdLst/>
              <a:ahLst/>
              <a:cxnLst/>
              <a:rect l="l" t="t" r="r" b="b"/>
              <a:pathLst>
                <a:path w="216901" h="127765" extrusionOk="0">
                  <a:moveTo>
                    <a:pt x="0" y="107214"/>
                  </a:moveTo>
                  <a:cubicBezTo>
                    <a:pt x="0" y="107214"/>
                    <a:pt x="89638" y="140841"/>
                    <a:pt x="132799" y="122066"/>
                  </a:cubicBezTo>
                  <a:cubicBezTo>
                    <a:pt x="154760" y="112512"/>
                    <a:pt x="149955" y="78873"/>
                    <a:pt x="168414" y="69655"/>
                  </a:cubicBezTo>
                  <a:cubicBezTo>
                    <a:pt x="191727" y="58009"/>
                    <a:pt x="263824" y="18260"/>
                    <a:pt x="170094" y="2561"/>
                  </a:cubicBezTo>
                  <a:cubicBezTo>
                    <a:pt x="38919" y="-19412"/>
                    <a:pt x="0" y="107214"/>
                    <a:pt x="0" y="107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3558075" y="1782931"/>
              <a:ext cx="205685" cy="129579"/>
            </a:xfrm>
            <a:custGeom>
              <a:avLst/>
              <a:gdLst/>
              <a:ahLst/>
              <a:cxnLst/>
              <a:rect l="l" t="t" r="r" b="b"/>
              <a:pathLst>
                <a:path w="205685" h="129579" extrusionOk="0">
                  <a:moveTo>
                    <a:pt x="0" y="11938"/>
                  </a:moveTo>
                  <a:cubicBezTo>
                    <a:pt x="0" y="11938"/>
                    <a:pt x="32373" y="102037"/>
                    <a:pt x="74615" y="122792"/>
                  </a:cubicBezTo>
                  <a:cubicBezTo>
                    <a:pt x="96111" y="133353"/>
                    <a:pt x="118647" y="107919"/>
                    <a:pt x="137620" y="116023"/>
                  </a:cubicBezTo>
                  <a:cubicBezTo>
                    <a:pt x="161585" y="126265"/>
                    <a:pt x="238544" y="155509"/>
                    <a:pt x="189857" y="73887"/>
                  </a:cubicBezTo>
                  <a:cubicBezTo>
                    <a:pt x="121723" y="-40335"/>
                    <a:pt x="0" y="11938"/>
                    <a:pt x="0" y="119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3531867" y="1803990"/>
              <a:ext cx="130969" cy="211078"/>
            </a:xfrm>
            <a:custGeom>
              <a:avLst/>
              <a:gdLst/>
              <a:ahLst/>
              <a:cxnLst/>
              <a:rect l="l" t="t" r="r" b="b"/>
              <a:pathLst>
                <a:path w="130969" h="211078" extrusionOk="0">
                  <a:moveTo>
                    <a:pt x="14189" y="0"/>
                  </a:moveTo>
                  <a:cubicBezTo>
                    <a:pt x="14189" y="0"/>
                    <a:pt x="-13339" y="91694"/>
                    <a:pt x="8291" y="133499"/>
                  </a:cubicBezTo>
                  <a:cubicBezTo>
                    <a:pt x="19297" y="154768"/>
                    <a:pt x="52541" y="147712"/>
                    <a:pt x="62977" y="165508"/>
                  </a:cubicBezTo>
                  <a:cubicBezTo>
                    <a:pt x="76161" y="187991"/>
                    <a:pt x="120662" y="257254"/>
                    <a:pt x="130034" y="162678"/>
                  </a:cubicBezTo>
                  <a:cubicBezTo>
                    <a:pt x="143142" y="30325"/>
                    <a:pt x="14189" y="0"/>
                    <a:pt x="14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3555678" y="1682279"/>
              <a:ext cx="143534" cy="82408"/>
            </a:xfrm>
            <a:custGeom>
              <a:avLst/>
              <a:gdLst/>
              <a:ahLst/>
              <a:cxnLst/>
              <a:rect l="l" t="t" r="r" b="b"/>
              <a:pathLst>
                <a:path w="143534" h="82408" extrusionOk="0">
                  <a:moveTo>
                    <a:pt x="143534" y="3073"/>
                  </a:moveTo>
                  <a:cubicBezTo>
                    <a:pt x="143526" y="1384"/>
                    <a:pt x="142122" y="-8"/>
                    <a:pt x="140429" y="0"/>
                  </a:cubicBezTo>
                  <a:cubicBezTo>
                    <a:pt x="139976" y="4"/>
                    <a:pt x="139171" y="-8"/>
                    <a:pt x="137976" y="32"/>
                  </a:cubicBezTo>
                  <a:cubicBezTo>
                    <a:pt x="136001" y="105"/>
                    <a:pt x="133783" y="247"/>
                    <a:pt x="131281" y="433"/>
                  </a:cubicBezTo>
                  <a:cubicBezTo>
                    <a:pt x="124156" y="959"/>
                    <a:pt x="116408" y="1846"/>
                    <a:pt x="108478" y="3247"/>
                  </a:cubicBezTo>
                  <a:cubicBezTo>
                    <a:pt x="90079" y="6493"/>
                    <a:pt x="73121" y="11841"/>
                    <a:pt x="58920" y="19726"/>
                  </a:cubicBezTo>
                  <a:cubicBezTo>
                    <a:pt x="57589" y="20467"/>
                    <a:pt x="56305" y="21240"/>
                    <a:pt x="54986" y="22050"/>
                  </a:cubicBezTo>
                  <a:cubicBezTo>
                    <a:pt x="39684" y="31385"/>
                    <a:pt x="25714" y="44631"/>
                    <a:pt x="13395" y="59860"/>
                  </a:cubicBezTo>
                  <a:cubicBezTo>
                    <a:pt x="9796" y="64313"/>
                    <a:pt x="6598" y="68672"/>
                    <a:pt x="3858" y="72656"/>
                  </a:cubicBezTo>
                  <a:cubicBezTo>
                    <a:pt x="2894" y="74052"/>
                    <a:pt x="611" y="77445"/>
                    <a:pt x="453" y="77700"/>
                  </a:cubicBezTo>
                  <a:cubicBezTo>
                    <a:pt x="-425" y="79145"/>
                    <a:pt x="8" y="81076"/>
                    <a:pt x="1449" y="81954"/>
                  </a:cubicBezTo>
                  <a:cubicBezTo>
                    <a:pt x="2894" y="82833"/>
                    <a:pt x="4825" y="82404"/>
                    <a:pt x="5704" y="80958"/>
                  </a:cubicBezTo>
                  <a:cubicBezTo>
                    <a:pt x="5833" y="80744"/>
                    <a:pt x="7975" y="77404"/>
                    <a:pt x="8902" y="76060"/>
                  </a:cubicBezTo>
                  <a:cubicBezTo>
                    <a:pt x="11557" y="72202"/>
                    <a:pt x="14674" y="68085"/>
                    <a:pt x="18176" y="63762"/>
                  </a:cubicBezTo>
                  <a:cubicBezTo>
                    <a:pt x="30086" y="49035"/>
                    <a:pt x="43566" y="36146"/>
                    <a:pt x="58184" y="27224"/>
                  </a:cubicBezTo>
                  <a:cubicBezTo>
                    <a:pt x="59435" y="26459"/>
                    <a:pt x="60653" y="25750"/>
                    <a:pt x="61912" y="25050"/>
                  </a:cubicBezTo>
                  <a:cubicBezTo>
                    <a:pt x="75441" y="17537"/>
                    <a:pt x="91743" y="12460"/>
                    <a:pt x="109522" y="9327"/>
                  </a:cubicBezTo>
                  <a:cubicBezTo>
                    <a:pt x="117242" y="7963"/>
                    <a:pt x="124767" y="7003"/>
                    <a:pt x="131698" y="6493"/>
                  </a:cubicBezTo>
                  <a:cubicBezTo>
                    <a:pt x="134118" y="6315"/>
                    <a:pt x="136284" y="6311"/>
                    <a:pt x="138183" y="6242"/>
                  </a:cubicBezTo>
                  <a:cubicBezTo>
                    <a:pt x="139316" y="6198"/>
                    <a:pt x="140069" y="6177"/>
                    <a:pt x="140462" y="6177"/>
                  </a:cubicBezTo>
                  <a:cubicBezTo>
                    <a:pt x="142154" y="6165"/>
                    <a:pt x="143547" y="4761"/>
                    <a:pt x="143534" y="307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8" name="Google Shape;888;p38"/>
            <p:cNvGrpSpPr/>
            <p:nvPr/>
          </p:nvGrpSpPr>
          <p:grpSpPr>
            <a:xfrm>
              <a:off x="3290668" y="1538616"/>
              <a:ext cx="378700" cy="525092"/>
              <a:chOff x="3290668" y="1538616"/>
              <a:chExt cx="378700" cy="525092"/>
            </a:xfrm>
          </p:grpSpPr>
          <p:sp>
            <p:nvSpPr>
              <p:cNvPr id="889" name="Google Shape;889;p38"/>
              <p:cNvSpPr/>
              <p:nvPr/>
            </p:nvSpPr>
            <p:spPr>
              <a:xfrm>
                <a:off x="3290668" y="1912836"/>
                <a:ext cx="26427" cy="51222"/>
              </a:xfrm>
              <a:custGeom>
                <a:avLst/>
                <a:gdLst/>
                <a:ahLst/>
                <a:cxnLst/>
                <a:rect l="l" t="t" r="r" b="b"/>
                <a:pathLst>
                  <a:path w="26427" h="51222" extrusionOk="0">
                    <a:moveTo>
                      <a:pt x="2563" y="33"/>
                    </a:moveTo>
                    <a:cubicBezTo>
                      <a:pt x="891" y="275"/>
                      <a:pt x="-206" y="1777"/>
                      <a:pt x="33" y="3449"/>
                    </a:cubicBezTo>
                    <a:cubicBezTo>
                      <a:pt x="85" y="3809"/>
                      <a:pt x="126" y="4457"/>
                      <a:pt x="283" y="5348"/>
                    </a:cubicBezTo>
                    <a:cubicBezTo>
                      <a:pt x="551" y="6813"/>
                      <a:pt x="895" y="8526"/>
                      <a:pt x="1295" y="10278"/>
                    </a:cubicBezTo>
                    <a:cubicBezTo>
                      <a:pt x="2445" y="15298"/>
                      <a:pt x="3979" y="20245"/>
                      <a:pt x="5850" y="24953"/>
                    </a:cubicBezTo>
                    <a:cubicBezTo>
                      <a:pt x="6267" y="26001"/>
                      <a:pt x="6667" y="26997"/>
                      <a:pt x="7117" y="27989"/>
                    </a:cubicBezTo>
                    <a:cubicBezTo>
                      <a:pt x="8501" y="31070"/>
                      <a:pt x="10128" y="34312"/>
                      <a:pt x="12051" y="37478"/>
                    </a:cubicBezTo>
                    <a:cubicBezTo>
                      <a:pt x="13991" y="40676"/>
                      <a:pt x="16051" y="43651"/>
                      <a:pt x="18124" y="46461"/>
                    </a:cubicBezTo>
                    <a:cubicBezTo>
                      <a:pt x="18848" y="47444"/>
                      <a:pt x="20880" y="49946"/>
                      <a:pt x="21030" y="50128"/>
                    </a:cubicBezTo>
                    <a:cubicBezTo>
                      <a:pt x="22111" y="51432"/>
                      <a:pt x="24034" y="51585"/>
                      <a:pt x="25333" y="50509"/>
                    </a:cubicBezTo>
                    <a:cubicBezTo>
                      <a:pt x="26637" y="49432"/>
                      <a:pt x="26791" y="47509"/>
                      <a:pt x="25714" y="46205"/>
                    </a:cubicBezTo>
                    <a:cubicBezTo>
                      <a:pt x="25208" y="45598"/>
                      <a:pt x="24232" y="44513"/>
                      <a:pt x="23054" y="42918"/>
                    </a:cubicBezTo>
                    <a:cubicBezTo>
                      <a:pt x="21087" y="40251"/>
                      <a:pt x="19196" y="37344"/>
                      <a:pt x="17363" y="34316"/>
                    </a:cubicBezTo>
                    <a:cubicBezTo>
                      <a:pt x="15565" y="31349"/>
                      <a:pt x="13958" y="28422"/>
                      <a:pt x="12683" y="25588"/>
                    </a:cubicBezTo>
                    <a:cubicBezTo>
                      <a:pt x="12274" y="24678"/>
                      <a:pt x="11926" y="23641"/>
                      <a:pt x="11545" y="22678"/>
                    </a:cubicBezTo>
                    <a:cubicBezTo>
                      <a:pt x="9801" y="18290"/>
                      <a:pt x="8327" y="13622"/>
                      <a:pt x="7242" y="8890"/>
                    </a:cubicBezTo>
                    <a:cubicBezTo>
                      <a:pt x="6866" y="7230"/>
                      <a:pt x="6607" y="5712"/>
                      <a:pt x="6356" y="4336"/>
                    </a:cubicBezTo>
                    <a:cubicBezTo>
                      <a:pt x="6210" y="3518"/>
                      <a:pt x="6145" y="2854"/>
                      <a:pt x="6105" y="2563"/>
                    </a:cubicBezTo>
                    <a:cubicBezTo>
                      <a:pt x="5862" y="891"/>
                      <a:pt x="4234" y="-206"/>
                      <a:pt x="2563" y="33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8"/>
              <p:cNvSpPr/>
              <p:nvPr/>
            </p:nvSpPr>
            <p:spPr>
              <a:xfrm>
                <a:off x="3297649" y="1853652"/>
                <a:ext cx="32480" cy="109832"/>
              </a:xfrm>
              <a:custGeom>
                <a:avLst/>
                <a:gdLst/>
                <a:ahLst/>
                <a:cxnLst/>
                <a:rect l="l" t="t" r="r" b="b"/>
                <a:pathLst>
                  <a:path w="32480" h="109832" extrusionOk="0">
                    <a:moveTo>
                      <a:pt x="4058" y="12"/>
                    </a:moveTo>
                    <a:cubicBezTo>
                      <a:pt x="2374" y="-138"/>
                      <a:pt x="791" y="1113"/>
                      <a:pt x="641" y="2797"/>
                    </a:cubicBezTo>
                    <a:cubicBezTo>
                      <a:pt x="617" y="3064"/>
                      <a:pt x="467" y="6841"/>
                      <a:pt x="386" y="8363"/>
                    </a:cubicBezTo>
                    <a:cubicBezTo>
                      <a:pt x="-290" y="21091"/>
                      <a:pt x="-152" y="34798"/>
                      <a:pt x="1398" y="47833"/>
                    </a:cubicBezTo>
                    <a:cubicBezTo>
                      <a:pt x="2070" y="53459"/>
                      <a:pt x="2993" y="58827"/>
                      <a:pt x="4183" y="63645"/>
                    </a:cubicBezTo>
                    <a:cubicBezTo>
                      <a:pt x="6422" y="72692"/>
                      <a:pt x="9919" y="81375"/>
                      <a:pt x="14304" y="89577"/>
                    </a:cubicBezTo>
                    <a:cubicBezTo>
                      <a:pt x="17101" y="94811"/>
                      <a:pt x="20032" y="99479"/>
                      <a:pt x="23031" y="103620"/>
                    </a:cubicBezTo>
                    <a:cubicBezTo>
                      <a:pt x="24088" y="105073"/>
                      <a:pt x="25059" y="106316"/>
                      <a:pt x="25942" y="107413"/>
                    </a:cubicBezTo>
                    <a:cubicBezTo>
                      <a:pt x="26480" y="108085"/>
                      <a:pt x="26857" y="108550"/>
                      <a:pt x="27079" y="108806"/>
                    </a:cubicBezTo>
                    <a:cubicBezTo>
                      <a:pt x="28197" y="110073"/>
                      <a:pt x="30116" y="110178"/>
                      <a:pt x="31383" y="109061"/>
                    </a:cubicBezTo>
                    <a:cubicBezTo>
                      <a:pt x="32650" y="107943"/>
                      <a:pt x="32880" y="106024"/>
                      <a:pt x="31759" y="104757"/>
                    </a:cubicBezTo>
                    <a:cubicBezTo>
                      <a:pt x="31593" y="104571"/>
                      <a:pt x="31233" y="104219"/>
                      <a:pt x="30747" y="103620"/>
                    </a:cubicBezTo>
                    <a:cubicBezTo>
                      <a:pt x="29929" y="102604"/>
                      <a:pt x="28958" y="101446"/>
                      <a:pt x="27966" y="100078"/>
                    </a:cubicBezTo>
                    <a:cubicBezTo>
                      <a:pt x="25120" y="96151"/>
                      <a:pt x="22274" y="91641"/>
                      <a:pt x="19615" y="86666"/>
                    </a:cubicBezTo>
                    <a:cubicBezTo>
                      <a:pt x="15457" y="78890"/>
                      <a:pt x="12235" y="70652"/>
                      <a:pt x="10130" y="62127"/>
                    </a:cubicBezTo>
                    <a:cubicBezTo>
                      <a:pt x="9001" y="57568"/>
                      <a:pt x="8114" y="52589"/>
                      <a:pt x="7470" y="47197"/>
                    </a:cubicBezTo>
                    <a:cubicBezTo>
                      <a:pt x="5968" y="34571"/>
                      <a:pt x="5802" y="21022"/>
                      <a:pt x="6458" y="8614"/>
                    </a:cubicBezTo>
                    <a:cubicBezTo>
                      <a:pt x="6539" y="7137"/>
                      <a:pt x="6819" y="3538"/>
                      <a:pt x="6839" y="3303"/>
                    </a:cubicBezTo>
                    <a:cubicBezTo>
                      <a:pt x="6993" y="1619"/>
                      <a:pt x="5738" y="166"/>
                      <a:pt x="4058" y="12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>
                <a:off x="3594494" y="1538616"/>
                <a:ext cx="33348" cy="22774"/>
              </a:xfrm>
              <a:custGeom>
                <a:avLst/>
                <a:gdLst/>
                <a:ahLst/>
                <a:cxnLst/>
                <a:rect l="l" t="t" r="r" b="b"/>
                <a:pathLst>
                  <a:path w="33348" h="22774" extrusionOk="0">
                    <a:moveTo>
                      <a:pt x="4114" y="181"/>
                    </a:moveTo>
                    <a:cubicBezTo>
                      <a:pt x="2532" y="-406"/>
                      <a:pt x="783" y="492"/>
                      <a:pt x="196" y="2079"/>
                    </a:cubicBezTo>
                    <a:cubicBezTo>
                      <a:pt x="-391" y="3662"/>
                      <a:pt x="382" y="5411"/>
                      <a:pt x="1965" y="5998"/>
                    </a:cubicBezTo>
                    <a:cubicBezTo>
                      <a:pt x="2669" y="6261"/>
                      <a:pt x="3880" y="6698"/>
                      <a:pt x="5507" y="7390"/>
                    </a:cubicBezTo>
                    <a:cubicBezTo>
                      <a:pt x="8223" y="8548"/>
                      <a:pt x="10960" y="9835"/>
                      <a:pt x="13478" y="11187"/>
                    </a:cubicBezTo>
                    <a:cubicBezTo>
                      <a:pt x="14571" y="11770"/>
                      <a:pt x="15550" y="12370"/>
                      <a:pt x="16514" y="12957"/>
                    </a:cubicBezTo>
                    <a:cubicBezTo>
                      <a:pt x="17562" y="13596"/>
                      <a:pt x="18627" y="14244"/>
                      <a:pt x="19676" y="14981"/>
                    </a:cubicBezTo>
                    <a:cubicBezTo>
                      <a:pt x="21833" y="16495"/>
                      <a:pt x="23882" y="18166"/>
                      <a:pt x="25748" y="19790"/>
                    </a:cubicBezTo>
                    <a:cubicBezTo>
                      <a:pt x="26861" y="20757"/>
                      <a:pt x="27739" y="21530"/>
                      <a:pt x="28152" y="21939"/>
                    </a:cubicBezTo>
                    <a:cubicBezTo>
                      <a:pt x="29355" y="23125"/>
                      <a:pt x="31265" y="23016"/>
                      <a:pt x="32451" y="21814"/>
                    </a:cubicBezTo>
                    <a:cubicBezTo>
                      <a:pt x="33641" y="20612"/>
                      <a:pt x="33654" y="18701"/>
                      <a:pt x="32451" y="17511"/>
                    </a:cubicBezTo>
                    <a:cubicBezTo>
                      <a:pt x="31953" y="17017"/>
                      <a:pt x="31014" y="16167"/>
                      <a:pt x="29796" y="15106"/>
                    </a:cubicBezTo>
                    <a:cubicBezTo>
                      <a:pt x="27780" y="13353"/>
                      <a:pt x="25561" y="11689"/>
                      <a:pt x="23218" y="10046"/>
                    </a:cubicBezTo>
                    <a:cubicBezTo>
                      <a:pt x="22068" y="9240"/>
                      <a:pt x="20963" y="8479"/>
                      <a:pt x="19801" y="7771"/>
                    </a:cubicBezTo>
                    <a:cubicBezTo>
                      <a:pt x="18740" y="7119"/>
                      <a:pt x="17579" y="6386"/>
                      <a:pt x="16388" y="5747"/>
                    </a:cubicBezTo>
                    <a:cubicBezTo>
                      <a:pt x="13692" y="4302"/>
                      <a:pt x="10782" y="3047"/>
                      <a:pt x="7912" y="1824"/>
                    </a:cubicBezTo>
                    <a:cubicBezTo>
                      <a:pt x="6908" y="1395"/>
                      <a:pt x="4321" y="258"/>
                      <a:pt x="4114" y="181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8"/>
              <p:cNvSpPr/>
              <p:nvPr/>
            </p:nvSpPr>
            <p:spPr>
              <a:xfrm>
                <a:off x="3556954" y="1545650"/>
                <a:ext cx="63623" cy="23841"/>
              </a:xfrm>
              <a:custGeom>
                <a:avLst/>
                <a:gdLst/>
                <a:ahLst/>
                <a:cxnLst/>
                <a:rect l="l" t="t" r="r" b="b"/>
                <a:pathLst>
                  <a:path w="63623" h="23841" extrusionOk="0">
                    <a:moveTo>
                      <a:pt x="5983" y="357"/>
                    </a:moveTo>
                    <a:cubicBezTo>
                      <a:pt x="4424" y="499"/>
                      <a:pt x="3214" y="636"/>
                      <a:pt x="2566" y="738"/>
                    </a:cubicBezTo>
                    <a:cubicBezTo>
                      <a:pt x="898" y="993"/>
                      <a:pt x="-219" y="2608"/>
                      <a:pt x="36" y="4280"/>
                    </a:cubicBezTo>
                    <a:cubicBezTo>
                      <a:pt x="291" y="5951"/>
                      <a:pt x="1910" y="7065"/>
                      <a:pt x="3578" y="6810"/>
                    </a:cubicBezTo>
                    <a:cubicBezTo>
                      <a:pt x="4105" y="6729"/>
                      <a:pt x="5060" y="6684"/>
                      <a:pt x="6489" y="6555"/>
                    </a:cubicBezTo>
                    <a:cubicBezTo>
                      <a:pt x="13723" y="5907"/>
                      <a:pt x="21661" y="6028"/>
                      <a:pt x="29004" y="7567"/>
                    </a:cubicBezTo>
                    <a:cubicBezTo>
                      <a:pt x="29903" y="7757"/>
                      <a:pt x="30802" y="7971"/>
                      <a:pt x="31664" y="8202"/>
                    </a:cubicBezTo>
                    <a:cubicBezTo>
                      <a:pt x="36502" y="9481"/>
                      <a:pt x="41732" y="11846"/>
                      <a:pt x="47096" y="15031"/>
                    </a:cubicBezTo>
                    <a:cubicBezTo>
                      <a:pt x="50063" y="16796"/>
                      <a:pt x="52880" y="18707"/>
                      <a:pt x="55447" y="20598"/>
                    </a:cubicBezTo>
                    <a:cubicBezTo>
                      <a:pt x="56977" y="21727"/>
                      <a:pt x="58034" y="22646"/>
                      <a:pt x="58609" y="23128"/>
                    </a:cubicBezTo>
                    <a:cubicBezTo>
                      <a:pt x="59904" y="24213"/>
                      <a:pt x="61827" y="24043"/>
                      <a:pt x="62907" y="22747"/>
                    </a:cubicBezTo>
                    <a:cubicBezTo>
                      <a:pt x="63992" y="21452"/>
                      <a:pt x="63827" y="19407"/>
                      <a:pt x="62531" y="18323"/>
                    </a:cubicBezTo>
                    <a:cubicBezTo>
                      <a:pt x="62353" y="18173"/>
                      <a:pt x="60070" y="16367"/>
                      <a:pt x="59115" y="15663"/>
                    </a:cubicBezTo>
                    <a:cubicBezTo>
                      <a:pt x="56394" y="13659"/>
                      <a:pt x="53411" y="11591"/>
                      <a:pt x="50257" y="9720"/>
                    </a:cubicBezTo>
                    <a:cubicBezTo>
                      <a:pt x="44444" y="6263"/>
                      <a:pt x="38643" y="3697"/>
                      <a:pt x="33182" y="2256"/>
                    </a:cubicBezTo>
                    <a:cubicBezTo>
                      <a:pt x="32215" y="2000"/>
                      <a:pt x="31272" y="1830"/>
                      <a:pt x="30272" y="1624"/>
                    </a:cubicBezTo>
                    <a:cubicBezTo>
                      <a:pt x="22240" y="-60"/>
                      <a:pt x="13767" y="-343"/>
                      <a:pt x="5983" y="357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3592788" y="2021746"/>
                <a:ext cx="76580" cy="29267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29267" extrusionOk="0">
                    <a:moveTo>
                      <a:pt x="71732" y="547"/>
                    </a:moveTo>
                    <a:cubicBezTo>
                      <a:pt x="71521" y="692"/>
                      <a:pt x="68259" y="2773"/>
                      <a:pt x="66923" y="3583"/>
                    </a:cubicBezTo>
                    <a:cubicBezTo>
                      <a:pt x="63101" y="5906"/>
                      <a:pt x="58936" y="8250"/>
                      <a:pt x="54527" y="10416"/>
                    </a:cubicBezTo>
                    <a:cubicBezTo>
                      <a:pt x="49374" y="12942"/>
                      <a:pt x="44310" y="15104"/>
                      <a:pt x="39347" y="16739"/>
                    </a:cubicBezTo>
                    <a:cubicBezTo>
                      <a:pt x="37817" y="17245"/>
                      <a:pt x="36161" y="17682"/>
                      <a:pt x="34538" y="18132"/>
                    </a:cubicBezTo>
                    <a:cubicBezTo>
                      <a:pt x="27636" y="20051"/>
                      <a:pt x="20212" y="21403"/>
                      <a:pt x="12779" y="22305"/>
                    </a:cubicBezTo>
                    <a:cubicBezTo>
                      <a:pt x="10176" y="22625"/>
                      <a:pt x="7861" y="22896"/>
                      <a:pt x="5695" y="23066"/>
                    </a:cubicBezTo>
                    <a:cubicBezTo>
                      <a:pt x="4407" y="23168"/>
                      <a:pt x="3383" y="23172"/>
                      <a:pt x="2914" y="23192"/>
                    </a:cubicBezTo>
                    <a:cubicBezTo>
                      <a:pt x="1226" y="23269"/>
                      <a:pt x="-74" y="24665"/>
                      <a:pt x="3" y="26353"/>
                    </a:cubicBezTo>
                    <a:cubicBezTo>
                      <a:pt x="76" y="28042"/>
                      <a:pt x="1606" y="29341"/>
                      <a:pt x="3290" y="29264"/>
                    </a:cubicBezTo>
                    <a:cubicBezTo>
                      <a:pt x="3829" y="29240"/>
                      <a:pt x="4715" y="29244"/>
                      <a:pt x="6075" y="29139"/>
                    </a:cubicBezTo>
                    <a:cubicBezTo>
                      <a:pt x="8326" y="28964"/>
                      <a:pt x="10844" y="28709"/>
                      <a:pt x="13540" y="28377"/>
                    </a:cubicBezTo>
                    <a:cubicBezTo>
                      <a:pt x="21252" y="27438"/>
                      <a:pt x="28951" y="25957"/>
                      <a:pt x="36181" y="23953"/>
                    </a:cubicBezTo>
                    <a:cubicBezTo>
                      <a:pt x="37898" y="23475"/>
                      <a:pt x="39622" y="22969"/>
                      <a:pt x="41241" y="22435"/>
                    </a:cubicBezTo>
                    <a:cubicBezTo>
                      <a:pt x="46496" y="20702"/>
                      <a:pt x="51920" y="18500"/>
                      <a:pt x="57309" y="15857"/>
                    </a:cubicBezTo>
                    <a:cubicBezTo>
                      <a:pt x="61895" y="13606"/>
                      <a:pt x="66243" y="11181"/>
                      <a:pt x="70214" y="8772"/>
                    </a:cubicBezTo>
                    <a:cubicBezTo>
                      <a:pt x="71606" y="7926"/>
                      <a:pt x="75023" y="5781"/>
                      <a:pt x="75274" y="5607"/>
                    </a:cubicBezTo>
                    <a:cubicBezTo>
                      <a:pt x="76667" y="4651"/>
                      <a:pt x="76991" y="2700"/>
                      <a:pt x="76031" y="1308"/>
                    </a:cubicBezTo>
                    <a:cubicBezTo>
                      <a:pt x="75076" y="-85"/>
                      <a:pt x="73124" y="-409"/>
                      <a:pt x="71732" y="547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3608569" y="2047779"/>
                <a:ext cx="4627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46279" h="15929" extrusionOk="0">
                    <a:moveTo>
                      <a:pt x="41653" y="450"/>
                    </a:moveTo>
                    <a:cubicBezTo>
                      <a:pt x="41216" y="717"/>
                      <a:pt x="40297" y="1207"/>
                      <a:pt x="39123" y="1838"/>
                    </a:cubicBezTo>
                    <a:cubicBezTo>
                      <a:pt x="37159" y="2903"/>
                      <a:pt x="35038" y="4012"/>
                      <a:pt x="32800" y="5004"/>
                    </a:cubicBezTo>
                    <a:cubicBezTo>
                      <a:pt x="29286" y="6554"/>
                      <a:pt x="25845" y="7777"/>
                      <a:pt x="22679" y="8546"/>
                    </a:cubicBezTo>
                    <a:cubicBezTo>
                      <a:pt x="22477" y="8595"/>
                      <a:pt x="22501" y="8623"/>
                      <a:pt x="22299" y="8672"/>
                    </a:cubicBezTo>
                    <a:cubicBezTo>
                      <a:pt x="16781" y="9947"/>
                      <a:pt x="10932" y="10044"/>
                      <a:pt x="5600" y="9558"/>
                    </a:cubicBezTo>
                    <a:cubicBezTo>
                      <a:pt x="4629" y="9469"/>
                      <a:pt x="3916" y="9356"/>
                      <a:pt x="3576" y="9303"/>
                    </a:cubicBezTo>
                    <a:cubicBezTo>
                      <a:pt x="1908" y="9044"/>
                      <a:pt x="297" y="10291"/>
                      <a:pt x="34" y="11959"/>
                    </a:cubicBezTo>
                    <a:cubicBezTo>
                      <a:pt x="-225" y="13631"/>
                      <a:pt x="1022" y="15116"/>
                      <a:pt x="2690" y="15375"/>
                    </a:cubicBezTo>
                    <a:cubicBezTo>
                      <a:pt x="3159" y="15448"/>
                      <a:pt x="3989" y="15529"/>
                      <a:pt x="5094" y="15630"/>
                    </a:cubicBezTo>
                    <a:cubicBezTo>
                      <a:pt x="11021" y="16169"/>
                      <a:pt x="17445" y="16063"/>
                      <a:pt x="23691" y="14618"/>
                    </a:cubicBezTo>
                    <a:cubicBezTo>
                      <a:pt x="23926" y="14562"/>
                      <a:pt x="23962" y="14545"/>
                      <a:pt x="24197" y="14489"/>
                    </a:cubicBezTo>
                    <a:cubicBezTo>
                      <a:pt x="27756" y="13627"/>
                      <a:pt x="31508" y="12258"/>
                      <a:pt x="35330" y="10570"/>
                    </a:cubicBezTo>
                    <a:cubicBezTo>
                      <a:pt x="37726" y="9510"/>
                      <a:pt x="39932" y="8416"/>
                      <a:pt x="42033" y="7279"/>
                    </a:cubicBezTo>
                    <a:cubicBezTo>
                      <a:pt x="43300" y="6595"/>
                      <a:pt x="44292" y="6081"/>
                      <a:pt x="44819" y="5761"/>
                    </a:cubicBezTo>
                    <a:cubicBezTo>
                      <a:pt x="46260" y="4883"/>
                      <a:pt x="46709" y="2903"/>
                      <a:pt x="45831" y="1462"/>
                    </a:cubicBezTo>
                    <a:cubicBezTo>
                      <a:pt x="44952" y="17"/>
                      <a:pt x="43098" y="-429"/>
                      <a:pt x="41653" y="450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5" name="Google Shape;895;p38"/>
            <p:cNvSpPr/>
            <p:nvPr/>
          </p:nvSpPr>
          <p:spPr>
            <a:xfrm>
              <a:off x="3522528" y="1615666"/>
              <a:ext cx="47989" cy="141941"/>
            </a:xfrm>
            <a:custGeom>
              <a:avLst/>
              <a:gdLst/>
              <a:ahLst/>
              <a:cxnLst/>
              <a:rect l="l" t="t" r="r" b="b"/>
              <a:pathLst>
                <a:path w="47989" h="141941" extrusionOk="0">
                  <a:moveTo>
                    <a:pt x="46808" y="644"/>
                  </a:moveTo>
                  <a:cubicBezTo>
                    <a:pt x="45485" y="-408"/>
                    <a:pt x="43598" y="-133"/>
                    <a:pt x="42546" y="1191"/>
                  </a:cubicBezTo>
                  <a:cubicBezTo>
                    <a:pt x="42254" y="1563"/>
                    <a:pt x="41671" y="2300"/>
                    <a:pt x="40914" y="3304"/>
                  </a:cubicBezTo>
                  <a:cubicBezTo>
                    <a:pt x="39663" y="4968"/>
                    <a:pt x="38247" y="6810"/>
                    <a:pt x="36729" y="8951"/>
                  </a:cubicBezTo>
                  <a:cubicBezTo>
                    <a:pt x="32401" y="15060"/>
                    <a:pt x="28037" y="21816"/>
                    <a:pt x="23843" y="28912"/>
                  </a:cubicBezTo>
                  <a:cubicBezTo>
                    <a:pt x="16759" y="40895"/>
                    <a:pt x="10930" y="52752"/>
                    <a:pt x="6987" y="64095"/>
                  </a:cubicBezTo>
                  <a:cubicBezTo>
                    <a:pt x="6197" y="66374"/>
                    <a:pt x="5477" y="68641"/>
                    <a:pt x="4845" y="70859"/>
                  </a:cubicBezTo>
                  <a:cubicBezTo>
                    <a:pt x="-219" y="88630"/>
                    <a:pt x="-964" y="107361"/>
                    <a:pt x="1004" y="125416"/>
                  </a:cubicBezTo>
                  <a:cubicBezTo>
                    <a:pt x="1417" y="129225"/>
                    <a:pt x="1850" y="132690"/>
                    <a:pt x="2409" y="135750"/>
                  </a:cubicBezTo>
                  <a:cubicBezTo>
                    <a:pt x="2607" y="136827"/>
                    <a:pt x="3206" y="139471"/>
                    <a:pt x="3255" y="139661"/>
                  </a:cubicBezTo>
                  <a:cubicBezTo>
                    <a:pt x="3651" y="141304"/>
                    <a:pt x="5315" y="142248"/>
                    <a:pt x="6959" y="141851"/>
                  </a:cubicBezTo>
                  <a:cubicBezTo>
                    <a:pt x="8598" y="141454"/>
                    <a:pt x="9545" y="139791"/>
                    <a:pt x="9145" y="138147"/>
                  </a:cubicBezTo>
                  <a:cubicBezTo>
                    <a:pt x="8999" y="137540"/>
                    <a:pt x="8833" y="136378"/>
                    <a:pt x="8513" y="134641"/>
                  </a:cubicBezTo>
                  <a:cubicBezTo>
                    <a:pt x="7979" y="131719"/>
                    <a:pt x="7448" y="128464"/>
                    <a:pt x="7052" y="124808"/>
                  </a:cubicBezTo>
                  <a:cubicBezTo>
                    <a:pt x="5165" y="107474"/>
                    <a:pt x="5951" y="89444"/>
                    <a:pt x="10768" y="72527"/>
                  </a:cubicBezTo>
                  <a:cubicBezTo>
                    <a:pt x="11367" y="70426"/>
                    <a:pt x="11990" y="68301"/>
                    <a:pt x="12748" y="66127"/>
                  </a:cubicBezTo>
                  <a:cubicBezTo>
                    <a:pt x="16536" y="55217"/>
                    <a:pt x="22208" y="43696"/>
                    <a:pt x="29098" y="32037"/>
                  </a:cubicBezTo>
                  <a:cubicBezTo>
                    <a:pt x="33203" y="25095"/>
                    <a:pt x="37441" y="18529"/>
                    <a:pt x="41679" y="12550"/>
                  </a:cubicBezTo>
                  <a:cubicBezTo>
                    <a:pt x="43161" y="10461"/>
                    <a:pt x="44521" y="8506"/>
                    <a:pt x="45740" y="6887"/>
                  </a:cubicBezTo>
                  <a:cubicBezTo>
                    <a:pt x="46464" y="5923"/>
                    <a:pt x="47080" y="5364"/>
                    <a:pt x="47343" y="5028"/>
                  </a:cubicBezTo>
                  <a:cubicBezTo>
                    <a:pt x="48391" y="3705"/>
                    <a:pt x="48132" y="1693"/>
                    <a:pt x="46808" y="644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3423803" y="1644465"/>
              <a:ext cx="103345" cy="133544"/>
            </a:xfrm>
            <a:custGeom>
              <a:avLst/>
              <a:gdLst/>
              <a:ahLst/>
              <a:cxnLst/>
              <a:rect l="l" t="t" r="r" b="b"/>
              <a:pathLst>
                <a:path w="103345" h="133544" extrusionOk="0">
                  <a:moveTo>
                    <a:pt x="2323" y="97"/>
                  </a:moveTo>
                  <a:cubicBezTo>
                    <a:pt x="688" y="518"/>
                    <a:pt x="-328" y="2202"/>
                    <a:pt x="97" y="3838"/>
                  </a:cubicBezTo>
                  <a:cubicBezTo>
                    <a:pt x="158" y="4068"/>
                    <a:pt x="1121" y="7315"/>
                    <a:pt x="1518" y="8667"/>
                  </a:cubicBezTo>
                  <a:cubicBezTo>
                    <a:pt x="2639" y="12529"/>
                    <a:pt x="3959" y="16800"/>
                    <a:pt x="5501" y="21411"/>
                  </a:cubicBezTo>
                  <a:cubicBezTo>
                    <a:pt x="9910" y="34587"/>
                    <a:pt x="15103" y="47796"/>
                    <a:pt x="21046" y="59969"/>
                  </a:cubicBezTo>
                  <a:cubicBezTo>
                    <a:pt x="26483" y="71109"/>
                    <a:pt x="32255" y="80849"/>
                    <a:pt x="38453" y="88978"/>
                  </a:cubicBezTo>
                  <a:cubicBezTo>
                    <a:pt x="44679" y="97139"/>
                    <a:pt x="51962" y="104466"/>
                    <a:pt x="59969" y="110919"/>
                  </a:cubicBezTo>
                  <a:cubicBezTo>
                    <a:pt x="68733" y="117978"/>
                    <a:pt x="77930" y="123719"/>
                    <a:pt x="87059" y="128200"/>
                  </a:cubicBezTo>
                  <a:cubicBezTo>
                    <a:pt x="90257" y="129771"/>
                    <a:pt x="93236" y="131099"/>
                    <a:pt x="95896" y="132155"/>
                  </a:cubicBezTo>
                  <a:cubicBezTo>
                    <a:pt x="97507" y="132795"/>
                    <a:pt x="98653" y="133183"/>
                    <a:pt x="99300" y="133394"/>
                  </a:cubicBezTo>
                  <a:cubicBezTo>
                    <a:pt x="100903" y="133920"/>
                    <a:pt x="102672" y="133025"/>
                    <a:pt x="103195" y="131418"/>
                  </a:cubicBezTo>
                  <a:cubicBezTo>
                    <a:pt x="103721" y="129811"/>
                    <a:pt x="102826" y="128046"/>
                    <a:pt x="101219" y="127520"/>
                  </a:cubicBezTo>
                  <a:cubicBezTo>
                    <a:pt x="100693" y="127350"/>
                    <a:pt x="99567" y="126981"/>
                    <a:pt x="98078" y="126387"/>
                  </a:cubicBezTo>
                  <a:cubicBezTo>
                    <a:pt x="95564" y="125387"/>
                    <a:pt x="92819" y="124140"/>
                    <a:pt x="89767" y="122642"/>
                  </a:cubicBezTo>
                  <a:cubicBezTo>
                    <a:pt x="81023" y="118347"/>
                    <a:pt x="72145" y="112914"/>
                    <a:pt x="63758" y="106158"/>
                  </a:cubicBezTo>
                  <a:cubicBezTo>
                    <a:pt x="56123" y="100005"/>
                    <a:pt x="49261" y="93022"/>
                    <a:pt x="43347" y="85270"/>
                  </a:cubicBezTo>
                  <a:cubicBezTo>
                    <a:pt x="37417" y="77493"/>
                    <a:pt x="31802" y="68029"/>
                    <a:pt x="26527" y="57224"/>
                  </a:cubicBezTo>
                  <a:cubicBezTo>
                    <a:pt x="20718" y="45319"/>
                    <a:pt x="15642" y="32470"/>
                    <a:pt x="11310" y="19528"/>
                  </a:cubicBezTo>
                  <a:cubicBezTo>
                    <a:pt x="9796" y="14994"/>
                    <a:pt x="8448" y="10825"/>
                    <a:pt x="7347" y="7036"/>
                  </a:cubicBezTo>
                  <a:cubicBezTo>
                    <a:pt x="6962" y="5716"/>
                    <a:pt x="6116" y="2526"/>
                    <a:pt x="6064" y="2320"/>
                  </a:cubicBezTo>
                  <a:cubicBezTo>
                    <a:pt x="5639" y="684"/>
                    <a:pt x="3959" y="-328"/>
                    <a:pt x="2323" y="97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3343727" y="1734361"/>
              <a:ext cx="171636" cy="78054"/>
            </a:xfrm>
            <a:custGeom>
              <a:avLst/>
              <a:gdLst/>
              <a:ahLst/>
              <a:cxnLst/>
              <a:rect l="l" t="t" r="r" b="b"/>
              <a:pathLst>
                <a:path w="171636" h="78054" extrusionOk="0">
                  <a:moveTo>
                    <a:pt x="1024" y="770"/>
                  </a:moveTo>
                  <a:cubicBezTo>
                    <a:pt x="-251" y="1879"/>
                    <a:pt x="-336" y="3798"/>
                    <a:pt x="773" y="5073"/>
                  </a:cubicBezTo>
                  <a:cubicBezTo>
                    <a:pt x="1263" y="5636"/>
                    <a:pt x="2097" y="6656"/>
                    <a:pt x="3429" y="8109"/>
                  </a:cubicBezTo>
                  <a:cubicBezTo>
                    <a:pt x="5639" y="10518"/>
                    <a:pt x="8185" y="13189"/>
                    <a:pt x="11019" y="16076"/>
                  </a:cubicBezTo>
                  <a:cubicBezTo>
                    <a:pt x="19111" y="24330"/>
                    <a:pt x="28033" y="32657"/>
                    <a:pt x="37332" y="40364"/>
                  </a:cubicBezTo>
                  <a:cubicBezTo>
                    <a:pt x="53144" y="53472"/>
                    <a:pt x="68615" y="63625"/>
                    <a:pt x="83254" y="69713"/>
                  </a:cubicBezTo>
                  <a:cubicBezTo>
                    <a:pt x="83978" y="70017"/>
                    <a:pt x="84683" y="70321"/>
                    <a:pt x="85403" y="70600"/>
                  </a:cubicBezTo>
                  <a:cubicBezTo>
                    <a:pt x="109044" y="79830"/>
                    <a:pt x="133916" y="79801"/>
                    <a:pt x="157132" y="74267"/>
                  </a:cubicBezTo>
                  <a:cubicBezTo>
                    <a:pt x="160524" y="73462"/>
                    <a:pt x="163564" y="72608"/>
                    <a:pt x="166240" y="71737"/>
                  </a:cubicBezTo>
                  <a:cubicBezTo>
                    <a:pt x="167860" y="71211"/>
                    <a:pt x="169029" y="70725"/>
                    <a:pt x="169653" y="70474"/>
                  </a:cubicBezTo>
                  <a:cubicBezTo>
                    <a:pt x="171223" y="69851"/>
                    <a:pt x="172053" y="68122"/>
                    <a:pt x="171426" y="66552"/>
                  </a:cubicBezTo>
                  <a:cubicBezTo>
                    <a:pt x="170798" y="64981"/>
                    <a:pt x="168948" y="64281"/>
                    <a:pt x="167378" y="64908"/>
                  </a:cubicBezTo>
                  <a:cubicBezTo>
                    <a:pt x="166872" y="65111"/>
                    <a:pt x="165835" y="65434"/>
                    <a:pt x="164342" y="65920"/>
                  </a:cubicBezTo>
                  <a:cubicBezTo>
                    <a:pt x="161820" y="66742"/>
                    <a:pt x="158966" y="67556"/>
                    <a:pt x="155739" y="68325"/>
                  </a:cubicBezTo>
                  <a:cubicBezTo>
                    <a:pt x="133633" y="73591"/>
                    <a:pt x="109870" y="73620"/>
                    <a:pt x="87553" y="64908"/>
                  </a:cubicBezTo>
                  <a:cubicBezTo>
                    <a:pt x="86877" y="64645"/>
                    <a:pt x="86213" y="64309"/>
                    <a:pt x="85529" y="64022"/>
                  </a:cubicBezTo>
                  <a:cubicBezTo>
                    <a:pt x="71542" y="58200"/>
                    <a:pt x="56508" y="48436"/>
                    <a:pt x="41125" y="35685"/>
                  </a:cubicBezTo>
                  <a:cubicBezTo>
                    <a:pt x="32000" y="28123"/>
                    <a:pt x="23402" y="20014"/>
                    <a:pt x="15447" y="11902"/>
                  </a:cubicBezTo>
                  <a:cubicBezTo>
                    <a:pt x="12662" y="9064"/>
                    <a:pt x="10148" y="6421"/>
                    <a:pt x="7983" y="4061"/>
                  </a:cubicBezTo>
                  <a:cubicBezTo>
                    <a:pt x="6691" y="2648"/>
                    <a:pt x="5781" y="1551"/>
                    <a:pt x="5327" y="1025"/>
                  </a:cubicBezTo>
                  <a:cubicBezTo>
                    <a:pt x="4218" y="-250"/>
                    <a:pt x="2299" y="-335"/>
                    <a:pt x="1024" y="770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3360270" y="1822803"/>
              <a:ext cx="173436" cy="95983"/>
            </a:xfrm>
            <a:custGeom>
              <a:avLst/>
              <a:gdLst/>
              <a:ahLst/>
              <a:cxnLst/>
              <a:rect l="l" t="t" r="r" b="b"/>
              <a:pathLst>
                <a:path w="173436" h="95983" extrusionOk="0">
                  <a:moveTo>
                    <a:pt x="171707" y="339"/>
                  </a:moveTo>
                  <a:cubicBezTo>
                    <a:pt x="170193" y="-414"/>
                    <a:pt x="168379" y="120"/>
                    <a:pt x="167626" y="1630"/>
                  </a:cubicBezTo>
                  <a:cubicBezTo>
                    <a:pt x="167323" y="2233"/>
                    <a:pt x="166691" y="3480"/>
                    <a:pt x="165768" y="5127"/>
                  </a:cubicBezTo>
                  <a:cubicBezTo>
                    <a:pt x="164214" y="7900"/>
                    <a:pt x="162372" y="11030"/>
                    <a:pt x="160226" y="14357"/>
                  </a:cubicBezTo>
                  <a:cubicBezTo>
                    <a:pt x="154097" y="23878"/>
                    <a:pt x="146928" y="33359"/>
                    <a:pt x="138666" y="42176"/>
                  </a:cubicBezTo>
                  <a:cubicBezTo>
                    <a:pt x="127959" y="53600"/>
                    <a:pt x="116244" y="62931"/>
                    <a:pt x="103702" y="69667"/>
                  </a:cubicBezTo>
                  <a:cubicBezTo>
                    <a:pt x="94493" y="74609"/>
                    <a:pt x="83883" y="78686"/>
                    <a:pt x="72147" y="81799"/>
                  </a:cubicBezTo>
                  <a:cubicBezTo>
                    <a:pt x="57359" y="85730"/>
                    <a:pt x="41515" y="88017"/>
                    <a:pt x="25655" y="89142"/>
                  </a:cubicBezTo>
                  <a:cubicBezTo>
                    <a:pt x="19999" y="89543"/>
                    <a:pt x="14745" y="89826"/>
                    <a:pt x="9944" y="89895"/>
                  </a:cubicBezTo>
                  <a:cubicBezTo>
                    <a:pt x="6924" y="89940"/>
                    <a:pt x="4657" y="89899"/>
                    <a:pt x="3240" y="89859"/>
                  </a:cubicBezTo>
                  <a:cubicBezTo>
                    <a:pt x="3183" y="89855"/>
                    <a:pt x="3119" y="89855"/>
                    <a:pt x="3114" y="89855"/>
                  </a:cubicBezTo>
                  <a:cubicBezTo>
                    <a:pt x="1422" y="89798"/>
                    <a:pt x="58" y="91126"/>
                    <a:pt x="2" y="92814"/>
                  </a:cubicBezTo>
                  <a:cubicBezTo>
                    <a:pt x="-51" y="94506"/>
                    <a:pt x="1277" y="95870"/>
                    <a:pt x="2965" y="95927"/>
                  </a:cubicBezTo>
                  <a:cubicBezTo>
                    <a:pt x="2981" y="95927"/>
                    <a:pt x="6936" y="96016"/>
                    <a:pt x="10049" y="95971"/>
                  </a:cubicBezTo>
                  <a:cubicBezTo>
                    <a:pt x="14959" y="95903"/>
                    <a:pt x="20364" y="95635"/>
                    <a:pt x="26140" y="95227"/>
                  </a:cubicBezTo>
                  <a:cubicBezTo>
                    <a:pt x="42357" y="94077"/>
                    <a:pt x="58578" y="91697"/>
                    <a:pt x="73779" y="87661"/>
                  </a:cubicBezTo>
                  <a:cubicBezTo>
                    <a:pt x="85943" y="84430"/>
                    <a:pt x="96942" y="80240"/>
                    <a:pt x="106605" y="75051"/>
                  </a:cubicBezTo>
                  <a:cubicBezTo>
                    <a:pt x="119786" y="67975"/>
                    <a:pt x="131987" y="58215"/>
                    <a:pt x="143119" y="46333"/>
                  </a:cubicBezTo>
                  <a:cubicBezTo>
                    <a:pt x="151653" y="37229"/>
                    <a:pt x="159016" y="27461"/>
                    <a:pt x="165335" y="17644"/>
                  </a:cubicBezTo>
                  <a:cubicBezTo>
                    <a:pt x="167545" y="14207"/>
                    <a:pt x="169525" y="10924"/>
                    <a:pt x="171136" y="8046"/>
                  </a:cubicBezTo>
                  <a:cubicBezTo>
                    <a:pt x="171703" y="7034"/>
                    <a:pt x="173035" y="4605"/>
                    <a:pt x="173124" y="4423"/>
                  </a:cubicBezTo>
                  <a:cubicBezTo>
                    <a:pt x="173877" y="2909"/>
                    <a:pt x="173217" y="1092"/>
                    <a:pt x="171707" y="33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3451000" y="1944643"/>
              <a:ext cx="96172" cy="64291"/>
            </a:xfrm>
            <a:custGeom>
              <a:avLst/>
              <a:gdLst/>
              <a:ahLst/>
              <a:cxnLst/>
              <a:rect l="l" t="t" r="r" b="b"/>
              <a:pathLst>
                <a:path w="96172" h="64291" extrusionOk="0">
                  <a:moveTo>
                    <a:pt x="95007" y="659"/>
                  </a:moveTo>
                  <a:cubicBezTo>
                    <a:pt x="93683" y="-389"/>
                    <a:pt x="91752" y="-163"/>
                    <a:pt x="90708" y="1165"/>
                  </a:cubicBezTo>
                  <a:cubicBezTo>
                    <a:pt x="90388" y="1570"/>
                    <a:pt x="89829" y="2351"/>
                    <a:pt x="88935" y="3440"/>
                  </a:cubicBezTo>
                  <a:cubicBezTo>
                    <a:pt x="87437" y="5262"/>
                    <a:pt x="85648" y="7197"/>
                    <a:pt x="83749" y="9387"/>
                  </a:cubicBezTo>
                  <a:cubicBezTo>
                    <a:pt x="78325" y="15641"/>
                    <a:pt x="72629" y="21900"/>
                    <a:pt x="66670" y="27729"/>
                  </a:cubicBezTo>
                  <a:cubicBezTo>
                    <a:pt x="60416" y="33850"/>
                    <a:pt x="54287" y="39209"/>
                    <a:pt x="48579" y="43415"/>
                  </a:cubicBezTo>
                  <a:cubicBezTo>
                    <a:pt x="48291" y="43630"/>
                    <a:pt x="48364" y="43586"/>
                    <a:pt x="48073" y="43796"/>
                  </a:cubicBezTo>
                  <a:cubicBezTo>
                    <a:pt x="45551" y="45634"/>
                    <a:pt x="42867" y="47249"/>
                    <a:pt x="40106" y="48731"/>
                  </a:cubicBezTo>
                  <a:cubicBezTo>
                    <a:pt x="32378" y="52872"/>
                    <a:pt x="24047" y="55519"/>
                    <a:pt x="15688" y="56952"/>
                  </a:cubicBezTo>
                  <a:cubicBezTo>
                    <a:pt x="10413" y="57855"/>
                    <a:pt x="6142" y="58139"/>
                    <a:pt x="3293" y="58090"/>
                  </a:cubicBezTo>
                  <a:cubicBezTo>
                    <a:pt x="3187" y="58090"/>
                    <a:pt x="3167" y="58090"/>
                    <a:pt x="3167" y="58090"/>
                  </a:cubicBezTo>
                  <a:cubicBezTo>
                    <a:pt x="1475" y="58037"/>
                    <a:pt x="54" y="59438"/>
                    <a:pt x="2" y="61126"/>
                  </a:cubicBezTo>
                  <a:cubicBezTo>
                    <a:pt x="-51" y="62814"/>
                    <a:pt x="1224" y="64235"/>
                    <a:pt x="2912" y="64292"/>
                  </a:cubicBezTo>
                  <a:cubicBezTo>
                    <a:pt x="2961" y="64292"/>
                    <a:pt x="5717" y="64283"/>
                    <a:pt x="7592" y="64162"/>
                  </a:cubicBezTo>
                  <a:cubicBezTo>
                    <a:pt x="10413" y="63980"/>
                    <a:pt x="13453" y="63579"/>
                    <a:pt x="16700" y="63025"/>
                  </a:cubicBezTo>
                  <a:cubicBezTo>
                    <a:pt x="25671" y="61490"/>
                    <a:pt x="34662" y="58645"/>
                    <a:pt x="43013" y="54171"/>
                  </a:cubicBezTo>
                  <a:cubicBezTo>
                    <a:pt x="46021" y="52556"/>
                    <a:pt x="48862" y="50734"/>
                    <a:pt x="51615" y="48731"/>
                  </a:cubicBezTo>
                  <a:cubicBezTo>
                    <a:pt x="51923" y="48508"/>
                    <a:pt x="51943" y="48577"/>
                    <a:pt x="52251" y="48350"/>
                  </a:cubicBezTo>
                  <a:cubicBezTo>
                    <a:pt x="58205" y="43954"/>
                    <a:pt x="64403" y="38461"/>
                    <a:pt x="70844" y="32158"/>
                  </a:cubicBezTo>
                  <a:cubicBezTo>
                    <a:pt x="76932" y="26203"/>
                    <a:pt x="82903" y="19807"/>
                    <a:pt x="88429" y="13435"/>
                  </a:cubicBezTo>
                  <a:cubicBezTo>
                    <a:pt x="90364" y="11204"/>
                    <a:pt x="92084" y="9100"/>
                    <a:pt x="93614" y="7237"/>
                  </a:cubicBezTo>
                  <a:cubicBezTo>
                    <a:pt x="94537" y="6116"/>
                    <a:pt x="95169" y="5395"/>
                    <a:pt x="95513" y="4958"/>
                  </a:cubicBezTo>
                  <a:cubicBezTo>
                    <a:pt x="96561" y="3635"/>
                    <a:pt x="96335" y="1704"/>
                    <a:pt x="95007" y="65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3570094" y="1786058"/>
              <a:ext cx="176908" cy="83216"/>
            </a:xfrm>
            <a:custGeom>
              <a:avLst/>
              <a:gdLst/>
              <a:ahLst/>
              <a:cxnLst/>
              <a:rect l="l" t="t" r="r" b="b"/>
              <a:pathLst>
                <a:path w="176908" h="83216" extrusionOk="0">
                  <a:moveTo>
                    <a:pt x="44776" y="448"/>
                  </a:moveTo>
                  <a:cubicBezTo>
                    <a:pt x="34801" y="1201"/>
                    <a:pt x="24843" y="2792"/>
                    <a:pt x="15152" y="5091"/>
                  </a:cubicBezTo>
                  <a:cubicBezTo>
                    <a:pt x="11626" y="5929"/>
                    <a:pt x="8363" y="6885"/>
                    <a:pt x="5558" y="7723"/>
                  </a:cubicBezTo>
                  <a:cubicBezTo>
                    <a:pt x="3861" y="8229"/>
                    <a:pt x="2724" y="8601"/>
                    <a:pt x="2076" y="8828"/>
                  </a:cubicBezTo>
                  <a:cubicBezTo>
                    <a:pt x="481" y="9382"/>
                    <a:pt x="-389" y="11156"/>
                    <a:pt x="169" y="12750"/>
                  </a:cubicBezTo>
                  <a:cubicBezTo>
                    <a:pt x="724" y="14345"/>
                    <a:pt x="2489" y="15090"/>
                    <a:pt x="4084" y="14532"/>
                  </a:cubicBezTo>
                  <a:cubicBezTo>
                    <a:pt x="4643" y="14337"/>
                    <a:pt x="5711" y="14050"/>
                    <a:pt x="7318" y="13568"/>
                  </a:cubicBezTo>
                  <a:cubicBezTo>
                    <a:pt x="10015" y="12763"/>
                    <a:pt x="13131" y="11900"/>
                    <a:pt x="16544" y="11091"/>
                  </a:cubicBezTo>
                  <a:cubicBezTo>
                    <a:pt x="35263" y="6642"/>
                    <a:pt x="55054" y="4719"/>
                    <a:pt x="73712" y="7128"/>
                  </a:cubicBezTo>
                  <a:cubicBezTo>
                    <a:pt x="82201" y="8225"/>
                    <a:pt x="90196" y="10176"/>
                    <a:pt x="97535" y="13115"/>
                  </a:cubicBezTo>
                  <a:cubicBezTo>
                    <a:pt x="112116" y="18960"/>
                    <a:pt x="126467" y="29579"/>
                    <a:pt x="140380" y="43516"/>
                  </a:cubicBezTo>
                  <a:cubicBezTo>
                    <a:pt x="148647" y="51795"/>
                    <a:pt x="156241" y="60717"/>
                    <a:pt x="162937" y="69736"/>
                  </a:cubicBezTo>
                  <a:cubicBezTo>
                    <a:pt x="165280" y="72889"/>
                    <a:pt x="167422" y="75832"/>
                    <a:pt x="169187" y="78468"/>
                  </a:cubicBezTo>
                  <a:cubicBezTo>
                    <a:pt x="170243" y="80043"/>
                    <a:pt x="170935" y="81176"/>
                    <a:pt x="171296" y="81759"/>
                  </a:cubicBezTo>
                  <a:cubicBezTo>
                    <a:pt x="172182" y="83196"/>
                    <a:pt x="174105" y="83649"/>
                    <a:pt x="175542" y="82763"/>
                  </a:cubicBezTo>
                  <a:cubicBezTo>
                    <a:pt x="176979" y="81872"/>
                    <a:pt x="177303" y="79962"/>
                    <a:pt x="176417" y="78524"/>
                  </a:cubicBezTo>
                  <a:cubicBezTo>
                    <a:pt x="176311" y="78354"/>
                    <a:pt x="174814" y="76067"/>
                    <a:pt x="174174" y="75116"/>
                  </a:cubicBezTo>
                  <a:cubicBezTo>
                    <a:pt x="172352" y="72400"/>
                    <a:pt x="170312" y="69364"/>
                    <a:pt x="167908" y="66129"/>
                  </a:cubicBezTo>
                  <a:cubicBezTo>
                    <a:pt x="161042" y="56883"/>
                    <a:pt x="153294" y="47690"/>
                    <a:pt x="144801" y="39181"/>
                  </a:cubicBezTo>
                  <a:cubicBezTo>
                    <a:pt x="130349" y="24709"/>
                    <a:pt x="115177" y="13722"/>
                    <a:pt x="99721" y="7528"/>
                  </a:cubicBezTo>
                  <a:cubicBezTo>
                    <a:pt x="91880" y="4387"/>
                    <a:pt x="83456" y="2286"/>
                    <a:pt x="74477" y="1124"/>
                  </a:cubicBezTo>
                  <a:cubicBezTo>
                    <a:pt x="64729" y="-135"/>
                    <a:pt x="54750" y="-301"/>
                    <a:pt x="44776" y="448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3557232" y="1813822"/>
              <a:ext cx="98936" cy="192151"/>
            </a:xfrm>
            <a:custGeom>
              <a:avLst/>
              <a:gdLst/>
              <a:ahLst/>
              <a:cxnLst/>
              <a:rect l="l" t="t" r="r" b="b"/>
              <a:pathLst>
                <a:path w="98936" h="192151" extrusionOk="0">
                  <a:moveTo>
                    <a:pt x="4134" y="199"/>
                  </a:moveTo>
                  <a:cubicBezTo>
                    <a:pt x="2555" y="-404"/>
                    <a:pt x="802" y="413"/>
                    <a:pt x="199" y="1992"/>
                  </a:cubicBezTo>
                  <a:cubicBezTo>
                    <a:pt x="-404" y="3571"/>
                    <a:pt x="414" y="5324"/>
                    <a:pt x="1992" y="5923"/>
                  </a:cubicBezTo>
                  <a:cubicBezTo>
                    <a:pt x="2612" y="6162"/>
                    <a:pt x="3822" y="6716"/>
                    <a:pt x="5522" y="7457"/>
                  </a:cubicBezTo>
                  <a:cubicBezTo>
                    <a:pt x="8380" y="8700"/>
                    <a:pt x="11627" y="10121"/>
                    <a:pt x="15084" y="11866"/>
                  </a:cubicBezTo>
                  <a:cubicBezTo>
                    <a:pt x="24965" y="16857"/>
                    <a:pt x="34855" y="22897"/>
                    <a:pt x="44226" y="29888"/>
                  </a:cubicBezTo>
                  <a:cubicBezTo>
                    <a:pt x="61451" y="42737"/>
                    <a:pt x="74749" y="57399"/>
                    <a:pt x="82396" y="73915"/>
                  </a:cubicBezTo>
                  <a:cubicBezTo>
                    <a:pt x="86946" y="83748"/>
                    <a:pt x="89897" y="95293"/>
                    <a:pt x="91472" y="108033"/>
                  </a:cubicBezTo>
                  <a:cubicBezTo>
                    <a:pt x="93751" y="126464"/>
                    <a:pt x="92986" y="146478"/>
                    <a:pt x="90185" y="166451"/>
                  </a:cubicBezTo>
                  <a:cubicBezTo>
                    <a:pt x="89371" y="172260"/>
                    <a:pt x="88452" y="177576"/>
                    <a:pt x="87481" y="182365"/>
                  </a:cubicBezTo>
                  <a:cubicBezTo>
                    <a:pt x="87141" y="184036"/>
                    <a:pt x="86303" y="188028"/>
                    <a:pt x="86242" y="188283"/>
                  </a:cubicBezTo>
                  <a:cubicBezTo>
                    <a:pt x="85829" y="189922"/>
                    <a:pt x="86764" y="191655"/>
                    <a:pt x="88403" y="192064"/>
                  </a:cubicBezTo>
                  <a:cubicBezTo>
                    <a:pt x="90043" y="192473"/>
                    <a:pt x="91768" y="191412"/>
                    <a:pt x="92176" y="189773"/>
                  </a:cubicBezTo>
                  <a:cubicBezTo>
                    <a:pt x="92249" y="189477"/>
                    <a:pt x="93176" y="185316"/>
                    <a:pt x="93524" y="183595"/>
                  </a:cubicBezTo>
                  <a:cubicBezTo>
                    <a:pt x="94520" y="178693"/>
                    <a:pt x="95496" y="173232"/>
                    <a:pt x="96330" y="167297"/>
                  </a:cubicBezTo>
                  <a:cubicBezTo>
                    <a:pt x="99200" y="146834"/>
                    <a:pt x="99860" y="126270"/>
                    <a:pt x="97504" y="107235"/>
                  </a:cubicBezTo>
                  <a:cubicBezTo>
                    <a:pt x="95856" y="93905"/>
                    <a:pt x="92767" y="81833"/>
                    <a:pt x="87926" y="71377"/>
                  </a:cubicBezTo>
                  <a:cubicBezTo>
                    <a:pt x="79801" y="53824"/>
                    <a:pt x="65916" y="38348"/>
                    <a:pt x="47942" y="24941"/>
                  </a:cubicBezTo>
                  <a:cubicBezTo>
                    <a:pt x="38263" y="17719"/>
                    <a:pt x="27937" y="11623"/>
                    <a:pt x="17756" y="6486"/>
                  </a:cubicBezTo>
                  <a:cubicBezTo>
                    <a:pt x="14189" y="4684"/>
                    <a:pt x="10886" y="3126"/>
                    <a:pt x="7923" y="1838"/>
                  </a:cubicBezTo>
                  <a:cubicBezTo>
                    <a:pt x="6882" y="1385"/>
                    <a:pt x="4320" y="268"/>
                    <a:pt x="4134" y="199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3505372" y="1762739"/>
              <a:ext cx="64693" cy="64693"/>
            </a:xfrm>
            <a:custGeom>
              <a:avLst/>
              <a:gdLst/>
              <a:ahLst/>
              <a:cxnLst/>
              <a:rect l="l" t="t" r="r" b="b"/>
              <a:pathLst>
                <a:path w="64693" h="64693" extrusionOk="0">
                  <a:moveTo>
                    <a:pt x="0" y="32349"/>
                  </a:moveTo>
                  <a:cubicBezTo>
                    <a:pt x="0" y="14484"/>
                    <a:pt x="14484" y="0"/>
                    <a:pt x="32344" y="0"/>
                  </a:cubicBezTo>
                  <a:cubicBezTo>
                    <a:pt x="50209" y="0"/>
                    <a:pt x="64693" y="14484"/>
                    <a:pt x="64693" y="32349"/>
                  </a:cubicBezTo>
                  <a:cubicBezTo>
                    <a:pt x="64693" y="50209"/>
                    <a:pt x="50209" y="64693"/>
                    <a:pt x="32344" y="64693"/>
                  </a:cubicBezTo>
                  <a:cubicBezTo>
                    <a:pt x="14484" y="64693"/>
                    <a:pt x="0" y="50209"/>
                    <a:pt x="0" y="323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859;p38"/>
          <p:cNvSpPr txBox="1">
            <a:spLocks/>
          </p:cNvSpPr>
          <p:nvPr/>
        </p:nvSpPr>
        <p:spPr>
          <a:xfrm>
            <a:off x="4426323" y="1195634"/>
            <a:ext cx="4042973" cy="41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hantell Sans"/>
              <a:buChar char="●"/>
              <a:defRPr sz="2000" b="0" i="0" u="none" strike="noStrike" cap="none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hantell Sans"/>
              <a:buChar char="○"/>
              <a:defRPr sz="1600" b="0" i="0" u="none" strike="noStrike" cap="none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hantell Sans"/>
              <a:buChar char="■"/>
              <a:defRPr sz="1600" b="0" i="0" u="none" strike="noStrike" cap="none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hantell Sans"/>
              <a:buChar char="●"/>
              <a:defRPr sz="1600" b="0" i="0" u="none" strike="noStrike" cap="none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hantell Sans"/>
              <a:buChar char="○"/>
              <a:defRPr sz="1600" b="0" i="0" u="none" strike="noStrike" cap="none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hantell Sans"/>
              <a:buChar char="■"/>
              <a:defRPr sz="1600" b="0" i="0" u="none" strike="noStrike" cap="none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hantell Sans"/>
              <a:buChar char="●"/>
              <a:defRPr sz="1600" b="0" i="0" u="none" strike="noStrike" cap="none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hantell Sans"/>
              <a:buChar char="○"/>
              <a:defRPr sz="1600" b="0" i="0" u="none" strike="noStrike" cap="none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hantell Sans"/>
              <a:buChar char="■"/>
              <a:defRPr sz="1600" b="0" i="0" u="none" strike="noStrike" cap="none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9pPr>
          </a:lstStyle>
          <a:p>
            <a:pPr marL="0" indent="0">
              <a:spcAft>
                <a:spcPts val="1600"/>
              </a:spcAft>
              <a:buFont typeface="Shantell Sans"/>
              <a:buNone/>
            </a:pPr>
            <a:r>
              <a:rPr lang="en-US" sz="2400" dirty="0" smtClean="0"/>
              <a:t>5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endParaRPr lang="en-US" sz="2400" dirty="0"/>
          </a:p>
        </p:txBody>
      </p:sp>
      <p:sp>
        <p:nvSpPr>
          <p:cNvPr id="72" name="Google Shape;859;p38"/>
          <p:cNvSpPr txBox="1">
            <a:spLocks noGrp="1"/>
          </p:cNvSpPr>
          <p:nvPr>
            <p:ph type="body" idx="1"/>
          </p:nvPr>
        </p:nvSpPr>
        <p:spPr>
          <a:xfrm>
            <a:off x="9834182" y="4092130"/>
            <a:ext cx="1330895" cy="124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55000" lnSpcReduction="200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3100" b="1" dirty="0" err="1">
                <a:solidFill>
                  <a:schemeClr val="bg2"/>
                </a:solidFill>
                <a:latin typeface="Shantell Sans" panose="020B0604020202020204" charset="0"/>
                <a:cs typeface="Shantell Sans" panose="020B0604020202020204" charset="0"/>
              </a:rPr>
              <a:t>Humanis</a:t>
            </a:r>
            <a:endParaRPr lang="en-US" sz="3100" b="1" dirty="0">
              <a:solidFill>
                <a:schemeClr val="bg2"/>
              </a:solidFill>
              <a:latin typeface="Shantell Sans" panose="020B0604020202020204" charset="0"/>
              <a:cs typeface="Shantell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Shantell Sans" panose="020B0604020202020204" charset="0"/>
                <a:cs typeface="Shantell Sans" panose="020B0604020202020204" charset="0"/>
              </a:rPr>
              <a:t>Rogers</a:t>
            </a:r>
          </a:p>
          <a:p>
            <a:pPr marL="0" indent="0">
              <a:spcAft>
                <a:spcPts val="1600"/>
              </a:spcAft>
              <a:buNone/>
            </a:pPr>
            <a:endParaRPr dirty="0">
              <a:solidFill>
                <a:schemeClr val="bg2"/>
              </a:solidFill>
              <a:latin typeface="Shantell Sans" panose="020B0604020202020204" charset="0"/>
              <a:cs typeface="Shantell Sans" panose="020B0604020202020204" charset="0"/>
            </a:endParaRPr>
          </a:p>
        </p:txBody>
      </p:sp>
      <p:sp>
        <p:nvSpPr>
          <p:cNvPr id="73" name="Google Shape;859;p38"/>
          <p:cNvSpPr txBox="1">
            <a:spLocks noGrp="1"/>
          </p:cNvSpPr>
          <p:nvPr>
            <p:ph type="body" idx="1"/>
          </p:nvPr>
        </p:nvSpPr>
        <p:spPr>
          <a:xfrm>
            <a:off x="5122416" y="4203645"/>
            <a:ext cx="2086252" cy="124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500" b="1" dirty="0" err="1">
                <a:solidFill>
                  <a:schemeClr val="bg2"/>
                </a:solidFill>
                <a:latin typeface="Shantell Sans" panose="020B0604020202020204" charset="0"/>
                <a:cs typeface="Shantell Sans" panose="020B0604020202020204" charset="0"/>
              </a:rPr>
              <a:t>Konstruktivistik</a:t>
            </a:r>
            <a:endParaRPr lang="en-US" sz="1500" b="1" dirty="0">
              <a:solidFill>
                <a:schemeClr val="bg2"/>
              </a:solidFill>
              <a:latin typeface="Shantell Sans" panose="020B0604020202020204" charset="0"/>
              <a:cs typeface="Shantell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Shantell Sans" panose="020B0604020202020204" charset="0"/>
                <a:cs typeface="Shantell Sans" panose="020B0604020202020204" charset="0"/>
              </a:rPr>
              <a:t>Piaget</a:t>
            </a:r>
          </a:p>
          <a:p>
            <a:pPr marL="0" lvl="0" indent="0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Shantell Sans" panose="020B0604020202020204" charset="0"/>
                <a:cs typeface="Shantell Sans" panose="020B0604020202020204" charset="0"/>
              </a:rPr>
              <a:t>Vygotsky</a:t>
            </a:r>
          </a:p>
          <a:p>
            <a:pPr marL="0" indent="0">
              <a:spcAft>
                <a:spcPts val="1600"/>
              </a:spcAft>
              <a:buNone/>
            </a:pPr>
            <a:endParaRPr sz="1500" dirty="0">
              <a:solidFill>
                <a:schemeClr val="bg2"/>
              </a:solidFill>
              <a:latin typeface="Shantell Sans" panose="020B0604020202020204" charset="0"/>
              <a:cs typeface="Shantell Sans" panose="020B0604020202020204" charset="0"/>
            </a:endParaRPr>
          </a:p>
        </p:txBody>
      </p:sp>
      <p:sp>
        <p:nvSpPr>
          <p:cNvPr id="74" name="Google Shape;859;p38"/>
          <p:cNvSpPr txBox="1">
            <a:spLocks noGrp="1"/>
          </p:cNvSpPr>
          <p:nvPr>
            <p:ph type="body" idx="1"/>
          </p:nvPr>
        </p:nvSpPr>
        <p:spPr>
          <a:xfrm>
            <a:off x="7803848" y="4097957"/>
            <a:ext cx="1330895" cy="124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47500" lnSpcReduction="200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3100" b="1" dirty="0">
                <a:solidFill>
                  <a:schemeClr val="bg2"/>
                </a:solidFill>
                <a:latin typeface="Shantell Sans" panose="020B0604020202020204" charset="0"/>
                <a:cs typeface="Shantell Sans" panose="020B0604020202020204" charset="0"/>
              </a:rPr>
              <a:t>Social Learning</a:t>
            </a:r>
          </a:p>
          <a:p>
            <a:pPr marL="0" lvl="0" indent="0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Shantell Sans" panose="020B0604020202020204" charset="0"/>
                <a:cs typeface="Shantell Sans" panose="020B0604020202020204" charset="0"/>
              </a:rPr>
              <a:t>Bandura</a:t>
            </a:r>
            <a:endParaRPr dirty="0">
              <a:solidFill>
                <a:schemeClr val="bg2"/>
              </a:solidFill>
              <a:latin typeface="Shantell Sans" panose="020B0604020202020204" charset="0"/>
              <a:cs typeface="Shantell Sans" panose="020B0604020202020204" charset="0"/>
            </a:endParaRPr>
          </a:p>
        </p:txBody>
      </p:sp>
      <p:sp>
        <p:nvSpPr>
          <p:cNvPr id="75" name="Google Shape;859;p38"/>
          <p:cNvSpPr txBox="1">
            <a:spLocks noGrp="1"/>
          </p:cNvSpPr>
          <p:nvPr>
            <p:ph type="body" idx="1"/>
          </p:nvPr>
        </p:nvSpPr>
        <p:spPr>
          <a:xfrm>
            <a:off x="927018" y="3992168"/>
            <a:ext cx="1615047" cy="124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500" b="1" dirty="0" err="1" smtClean="0">
                <a:solidFill>
                  <a:schemeClr val="bg2"/>
                </a:solidFill>
                <a:latin typeface="Shantell Sans" panose="020B0604020202020204" charset="0"/>
                <a:cs typeface="Shantell Sans" panose="020B0604020202020204" charset="0"/>
              </a:rPr>
              <a:t>Behaviorisme</a:t>
            </a:r>
            <a:endParaRPr lang="en" sz="1500" b="1" dirty="0">
              <a:solidFill>
                <a:schemeClr val="bg2"/>
              </a:solidFill>
              <a:latin typeface="Shantell Sans" panose="020B0604020202020204" charset="0"/>
              <a:cs typeface="Shantell Sans" panose="020B0604020202020204" charset="0"/>
            </a:endParaRPr>
          </a:p>
          <a:p>
            <a:pPr marL="0" lvl="0" indent="0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Shantell Sans" panose="020B0604020202020204" charset="0"/>
                <a:cs typeface="Shantell Sans" panose="020B0604020202020204" charset="0"/>
              </a:rPr>
              <a:t>Pavlov</a:t>
            </a:r>
          </a:p>
          <a:p>
            <a:pPr marL="0" lvl="0" indent="0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Shantell Sans" panose="020B0604020202020204" charset="0"/>
                <a:cs typeface="Shantell Sans" panose="020B0604020202020204" charset="0"/>
              </a:rPr>
              <a:t>Thorndike</a:t>
            </a:r>
          </a:p>
          <a:p>
            <a:pPr marL="0" lvl="0" indent="0">
              <a:lnSpc>
                <a:spcPct val="10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Shantell Sans" panose="020B0604020202020204" charset="0"/>
                <a:cs typeface="Shantell Sans" panose="020B0604020202020204" charset="0"/>
              </a:rPr>
              <a:t>Skinner</a:t>
            </a:r>
          </a:p>
          <a:p>
            <a:pPr marL="0" indent="0">
              <a:spcAft>
                <a:spcPts val="1600"/>
              </a:spcAft>
              <a:buNone/>
            </a:pPr>
            <a:endParaRPr sz="1500" dirty="0">
              <a:solidFill>
                <a:schemeClr val="bg2"/>
              </a:solidFill>
              <a:latin typeface="Shantell Sans" panose="020B0604020202020204" charset="0"/>
              <a:cs typeface="Shantell Sans" panose="020B060402020202020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18247" y="2498733"/>
            <a:ext cx="1575564" cy="1369044"/>
            <a:chOff x="1018247" y="2498733"/>
            <a:chExt cx="1575564" cy="1369044"/>
          </a:xfrm>
        </p:grpSpPr>
        <p:sp>
          <p:nvSpPr>
            <p:cNvPr id="62" name="Google Shape;856;p38"/>
            <p:cNvSpPr/>
            <p:nvPr/>
          </p:nvSpPr>
          <p:spPr>
            <a:xfrm>
              <a:off x="1018247" y="2539890"/>
              <a:ext cx="1575564" cy="1327887"/>
            </a:xfrm>
            <a:custGeom>
              <a:avLst/>
              <a:gdLst/>
              <a:ahLst/>
              <a:cxnLst/>
              <a:rect l="l" t="t" r="r" b="b"/>
              <a:pathLst>
                <a:path w="458889" h="408477" extrusionOk="0">
                  <a:moveTo>
                    <a:pt x="222499" y="2526"/>
                  </a:moveTo>
                  <a:cubicBezTo>
                    <a:pt x="60250" y="19292"/>
                    <a:pt x="-104711" y="271884"/>
                    <a:pt x="84620" y="385499"/>
                  </a:cubicBezTo>
                  <a:cubicBezTo>
                    <a:pt x="124008" y="409120"/>
                    <a:pt x="190033" y="408476"/>
                    <a:pt x="230150" y="408476"/>
                  </a:cubicBezTo>
                  <a:cubicBezTo>
                    <a:pt x="357504" y="408476"/>
                    <a:pt x="523355" y="214757"/>
                    <a:pt x="433123" y="94439"/>
                  </a:cubicBezTo>
                  <a:cubicBezTo>
                    <a:pt x="371308" y="12012"/>
                    <a:pt x="322892" y="-7849"/>
                    <a:pt x="222499" y="25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9897" y="2498733"/>
              <a:ext cx="712264" cy="7003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4309" y="3169255"/>
              <a:ext cx="607305" cy="5909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4420" y="3178133"/>
              <a:ext cx="598659" cy="58203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258009" y="2305104"/>
            <a:ext cx="1782272" cy="1538669"/>
            <a:chOff x="3258009" y="2305104"/>
            <a:chExt cx="1782272" cy="1538669"/>
          </a:xfrm>
        </p:grpSpPr>
        <p:sp>
          <p:nvSpPr>
            <p:cNvPr id="59" name="Google Shape;856;p38"/>
            <p:cNvSpPr/>
            <p:nvPr/>
          </p:nvSpPr>
          <p:spPr>
            <a:xfrm>
              <a:off x="3258009" y="2333861"/>
              <a:ext cx="1782272" cy="1509912"/>
            </a:xfrm>
            <a:custGeom>
              <a:avLst/>
              <a:gdLst/>
              <a:ahLst/>
              <a:cxnLst/>
              <a:rect l="l" t="t" r="r" b="b"/>
              <a:pathLst>
                <a:path w="458889" h="408477" extrusionOk="0">
                  <a:moveTo>
                    <a:pt x="222499" y="2526"/>
                  </a:moveTo>
                  <a:cubicBezTo>
                    <a:pt x="60250" y="19292"/>
                    <a:pt x="-104711" y="271884"/>
                    <a:pt x="84620" y="385499"/>
                  </a:cubicBezTo>
                  <a:cubicBezTo>
                    <a:pt x="124008" y="409120"/>
                    <a:pt x="190033" y="408476"/>
                    <a:pt x="230150" y="408476"/>
                  </a:cubicBezTo>
                  <a:cubicBezTo>
                    <a:pt x="357504" y="408476"/>
                    <a:pt x="523355" y="214757"/>
                    <a:pt x="433123" y="94439"/>
                  </a:cubicBezTo>
                  <a:cubicBezTo>
                    <a:pt x="371308" y="12012"/>
                    <a:pt x="322892" y="-7849"/>
                    <a:pt x="222499" y="25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2497" y="2305104"/>
              <a:ext cx="613295" cy="7345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3945" y="3044839"/>
              <a:ext cx="745199" cy="7436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48227" y="3048287"/>
              <a:ext cx="647583" cy="73530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294451" y="2333861"/>
            <a:ext cx="1781169" cy="1669655"/>
            <a:chOff x="5294451" y="2333861"/>
            <a:chExt cx="1781169" cy="1669655"/>
          </a:xfrm>
        </p:grpSpPr>
        <p:sp>
          <p:nvSpPr>
            <p:cNvPr id="56" name="Google Shape;856;p38"/>
            <p:cNvSpPr/>
            <p:nvPr/>
          </p:nvSpPr>
          <p:spPr>
            <a:xfrm>
              <a:off x="5294451" y="2333861"/>
              <a:ext cx="1781169" cy="1669655"/>
            </a:xfrm>
            <a:custGeom>
              <a:avLst/>
              <a:gdLst/>
              <a:ahLst/>
              <a:cxnLst/>
              <a:rect l="l" t="t" r="r" b="b"/>
              <a:pathLst>
                <a:path w="458889" h="408477" extrusionOk="0">
                  <a:moveTo>
                    <a:pt x="222499" y="2526"/>
                  </a:moveTo>
                  <a:cubicBezTo>
                    <a:pt x="60250" y="19292"/>
                    <a:pt x="-104711" y="271884"/>
                    <a:pt x="84620" y="385499"/>
                  </a:cubicBezTo>
                  <a:cubicBezTo>
                    <a:pt x="124008" y="409120"/>
                    <a:pt x="190033" y="408476"/>
                    <a:pt x="230150" y="408476"/>
                  </a:cubicBezTo>
                  <a:cubicBezTo>
                    <a:pt x="357504" y="408476"/>
                    <a:pt x="523355" y="214757"/>
                    <a:pt x="433123" y="94439"/>
                  </a:cubicBezTo>
                  <a:cubicBezTo>
                    <a:pt x="371308" y="12012"/>
                    <a:pt x="322892" y="-7849"/>
                    <a:pt x="222499" y="25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6505" y="2872711"/>
              <a:ext cx="876459" cy="79376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02964" y="2869809"/>
              <a:ext cx="801518" cy="79163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731388" y="2346464"/>
            <a:ext cx="1558128" cy="1624754"/>
            <a:chOff x="7731388" y="2346464"/>
            <a:chExt cx="1558128" cy="1624754"/>
          </a:xfrm>
        </p:grpSpPr>
        <p:sp>
          <p:nvSpPr>
            <p:cNvPr id="856" name="Google Shape;856;p38"/>
            <p:cNvSpPr/>
            <p:nvPr/>
          </p:nvSpPr>
          <p:spPr>
            <a:xfrm>
              <a:off x="7731388" y="2346464"/>
              <a:ext cx="1558128" cy="1624754"/>
            </a:xfrm>
            <a:custGeom>
              <a:avLst/>
              <a:gdLst/>
              <a:ahLst/>
              <a:cxnLst/>
              <a:rect l="l" t="t" r="r" b="b"/>
              <a:pathLst>
                <a:path w="458889" h="408477" extrusionOk="0">
                  <a:moveTo>
                    <a:pt x="222499" y="2526"/>
                  </a:moveTo>
                  <a:cubicBezTo>
                    <a:pt x="60250" y="19292"/>
                    <a:pt x="-104711" y="271884"/>
                    <a:pt x="84620" y="385499"/>
                  </a:cubicBezTo>
                  <a:cubicBezTo>
                    <a:pt x="124008" y="409120"/>
                    <a:pt x="190033" y="408476"/>
                    <a:pt x="230150" y="408476"/>
                  </a:cubicBezTo>
                  <a:cubicBezTo>
                    <a:pt x="357504" y="408476"/>
                    <a:pt x="523355" y="214757"/>
                    <a:pt x="433123" y="94439"/>
                  </a:cubicBezTo>
                  <a:cubicBezTo>
                    <a:pt x="371308" y="12012"/>
                    <a:pt x="322892" y="-7849"/>
                    <a:pt x="222499" y="25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96186" y="2636680"/>
              <a:ext cx="785479" cy="102476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9808314" y="2251334"/>
            <a:ext cx="1458786" cy="1613208"/>
            <a:chOff x="9808314" y="2251334"/>
            <a:chExt cx="1458786" cy="1613208"/>
          </a:xfrm>
        </p:grpSpPr>
        <p:sp>
          <p:nvSpPr>
            <p:cNvPr id="65" name="Google Shape;856;p38"/>
            <p:cNvSpPr/>
            <p:nvPr/>
          </p:nvSpPr>
          <p:spPr>
            <a:xfrm>
              <a:off x="9808314" y="2251334"/>
              <a:ext cx="1458786" cy="1613208"/>
            </a:xfrm>
            <a:custGeom>
              <a:avLst/>
              <a:gdLst/>
              <a:ahLst/>
              <a:cxnLst/>
              <a:rect l="l" t="t" r="r" b="b"/>
              <a:pathLst>
                <a:path w="458889" h="408477" extrusionOk="0">
                  <a:moveTo>
                    <a:pt x="222499" y="2526"/>
                  </a:moveTo>
                  <a:cubicBezTo>
                    <a:pt x="60250" y="19292"/>
                    <a:pt x="-104711" y="271884"/>
                    <a:pt x="84620" y="385499"/>
                  </a:cubicBezTo>
                  <a:cubicBezTo>
                    <a:pt x="124008" y="409120"/>
                    <a:pt x="190033" y="408476"/>
                    <a:pt x="230150" y="408476"/>
                  </a:cubicBezTo>
                  <a:cubicBezTo>
                    <a:pt x="357504" y="408476"/>
                    <a:pt x="523355" y="214757"/>
                    <a:pt x="433123" y="94439"/>
                  </a:cubicBezTo>
                  <a:cubicBezTo>
                    <a:pt x="371308" y="12012"/>
                    <a:pt x="322892" y="-7849"/>
                    <a:pt x="222499" y="25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148332" y="2679188"/>
              <a:ext cx="700697" cy="997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86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985" r="16558"/>
          <a:stretch/>
        </p:blipFill>
        <p:spPr>
          <a:xfrm>
            <a:off x="8136191" y="1017508"/>
            <a:ext cx="3906175" cy="4270528"/>
          </a:xfrm>
          <a:prstGeom prst="rect">
            <a:avLst/>
          </a:prstGeom>
        </p:spPr>
      </p:pic>
      <p:sp>
        <p:nvSpPr>
          <p:cNvPr id="701" name="Google Shape;701;p31"/>
          <p:cNvSpPr/>
          <p:nvPr/>
        </p:nvSpPr>
        <p:spPr>
          <a:xfrm rot="-9916621">
            <a:off x="470722" y="296437"/>
            <a:ext cx="7876741" cy="5958566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"/>
          <p:cNvSpPr txBox="1">
            <a:spLocks noGrp="1"/>
          </p:cNvSpPr>
          <p:nvPr>
            <p:ph type="title"/>
          </p:nvPr>
        </p:nvSpPr>
        <p:spPr>
          <a:xfrm>
            <a:off x="685550" y="1315750"/>
            <a:ext cx="5162400" cy="164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600" dirty="0" smtClean="0"/>
              <a:t>T</a:t>
            </a:r>
            <a:r>
              <a:rPr lang="id-ID" sz="3600" dirty="0" smtClean="0"/>
              <a:t>eori </a:t>
            </a:r>
            <a:r>
              <a:rPr lang="id-ID" sz="3600" dirty="0"/>
              <a:t>pembelajaran yang populer</a:t>
            </a:r>
            <a:endParaRPr sz="3600" dirty="0"/>
          </a:p>
        </p:txBody>
      </p:sp>
      <p:sp>
        <p:nvSpPr>
          <p:cNvPr id="704" name="Google Shape;704;p31"/>
          <p:cNvSpPr txBox="1">
            <a:spLocks noGrp="1"/>
          </p:cNvSpPr>
          <p:nvPr>
            <p:ph type="body" idx="1"/>
          </p:nvPr>
        </p:nvSpPr>
        <p:spPr>
          <a:xfrm>
            <a:off x="685550" y="3098850"/>
            <a:ext cx="5162400" cy="289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88900" indent="0">
              <a:buNone/>
              <a:defRPr/>
            </a:pPr>
            <a:r>
              <a:rPr lang="id-ID" sz="2400" dirty="0"/>
              <a:t>1. Teori </a:t>
            </a:r>
            <a:r>
              <a:rPr lang="en-US" sz="2400" dirty="0"/>
              <a:t>B</a:t>
            </a:r>
            <a:r>
              <a:rPr lang="id-ID" sz="2400" dirty="0"/>
              <a:t>ehaviourisme</a:t>
            </a:r>
          </a:p>
          <a:p>
            <a:pPr marL="88900" indent="0">
              <a:buNone/>
              <a:defRPr/>
            </a:pPr>
            <a:r>
              <a:rPr lang="id-ID" sz="2400" dirty="0"/>
              <a:t>2. Teori </a:t>
            </a:r>
            <a:r>
              <a:rPr lang="en-US" sz="2400" dirty="0"/>
              <a:t>K</a:t>
            </a:r>
            <a:r>
              <a:rPr lang="id-ID" sz="2400" dirty="0"/>
              <a:t>ognitivisme</a:t>
            </a:r>
          </a:p>
          <a:p>
            <a:pPr marL="88900" indent="0">
              <a:buNone/>
              <a:defRPr/>
            </a:pPr>
            <a:r>
              <a:rPr lang="id-ID" sz="2400" dirty="0"/>
              <a:t>3. Teori </a:t>
            </a:r>
            <a:r>
              <a:rPr lang="en-US" sz="2400" dirty="0"/>
              <a:t>K</a:t>
            </a:r>
            <a:r>
              <a:rPr lang="id-ID" sz="2400" dirty="0"/>
              <a:t>onstruktivisme</a:t>
            </a:r>
            <a:endParaRPr lang="en-US" sz="2400" dirty="0"/>
          </a:p>
          <a:p>
            <a:pPr marL="88900" indent="0">
              <a:buNone/>
              <a:defRPr/>
            </a:pPr>
            <a:r>
              <a:rPr lang="en-US" sz="2400" dirty="0"/>
              <a:t>4.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Humanisme</a:t>
            </a:r>
            <a:endParaRPr lang="id-ID" sz="2400" dirty="0"/>
          </a:p>
        </p:txBody>
      </p:sp>
      <p:sp>
        <p:nvSpPr>
          <p:cNvPr id="705" name="Google Shape;705;p31"/>
          <p:cNvSpPr/>
          <p:nvPr/>
        </p:nvSpPr>
        <p:spPr>
          <a:xfrm>
            <a:off x="-157350" y="-187573"/>
            <a:ext cx="1891270" cy="1205081"/>
          </a:xfrm>
          <a:custGeom>
            <a:avLst/>
            <a:gdLst/>
            <a:ahLst/>
            <a:cxnLst/>
            <a:rect l="l" t="t" r="r" b="b"/>
            <a:pathLst>
              <a:path w="494773" h="315260" extrusionOk="0">
                <a:moveTo>
                  <a:pt x="317" y="173323"/>
                </a:moveTo>
                <a:cubicBezTo>
                  <a:pt x="3353" y="161281"/>
                  <a:pt x="35171" y="149144"/>
                  <a:pt x="73143" y="164721"/>
                </a:cubicBezTo>
                <a:cubicBezTo>
                  <a:pt x="117834" y="183047"/>
                  <a:pt x="140625" y="277680"/>
                  <a:pt x="184790" y="270798"/>
                </a:cubicBezTo>
                <a:cubicBezTo>
                  <a:pt x="228914" y="263916"/>
                  <a:pt x="271015" y="199729"/>
                  <a:pt x="306031" y="149650"/>
                </a:cubicBezTo>
                <a:cubicBezTo>
                  <a:pt x="353475" y="81874"/>
                  <a:pt x="436867" y="-9163"/>
                  <a:pt x="469333" y="745"/>
                </a:cubicBezTo>
                <a:cubicBezTo>
                  <a:pt x="545357" y="23944"/>
                  <a:pt x="432818" y="79660"/>
                  <a:pt x="369223" y="159930"/>
                </a:cubicBezTo>
                <a:cubicBezTo>
                  <a:pt x="315990" y="227171"/>
                  <a:pt x="234946" y="315769"/>
                  <a:pt x="183292" y="315259"/>
                </a:cubicBezTo>
                <a:cubicBezTo>
                  <a:pt x="106783" y="314506"/>
                  <a:pt x="109657" y="243631"/>
                  <a:pt x="62496" y="207510"/>
                </a:cubicBezTo>
                <a:cubicBezTo>
                  <a:pt x="15376" y="171390"/>
                  <a:pt x="-2679" y="185362"/>
                  <a:pt x="317" y="1733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31"/>
          <p:cNvGrpSpPr/>
          <p:nvPr/>
        </p:nvGrpSpPr>
        <p:grpSpPr>
          <a:xfrm>
            <a:off x="10725072" y="5019806"/>
            <a:ext cx="1317294" cy="1728534"/>
            <a:chOff x="2671700" y="160784"/>
            <a:chExt cx="209018" cy="274266"/>
          </a:xfrm>
        </p:grpSpPr>
        <p:sp>
          <p:nvSpPr>
            <p:cNvPr id="707" name="Google Shape;707;p31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60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4" name="Google Shape;714;p31"/>
          <p:cNvSpPr/>
          <p:nvPr/>
        </p:nvSpPr>
        <p:spPr>
          <a:xfrm rot="-1397386">
            <a:off x="10034556" y="-224916"/>
            <a:ext cx="1985337" cy="1279752"/>
          </a:xfrm>
          <a:custGeom>
            <a:avLst/>
            <a:gdLst/>
            <a:ahLst/>
            <a:cxnLst/>
            <a:rect l="l" t="t" r="r" b="b"/>
            <a:pathLst>
              <a:path w="401004" h="258488" extrusionOk="0">
                <a:moveTo>
                  <a:pt x="397771" y="163903"/>
                </a:moveTo>
                <a:cubicBezTo>
                  <a:pt x="413316" y="196499"/>
                  <a:pt x="369070" y="212894"/>
                  <a:pt x="344457" y="224856"/>
                </a:cubicBezTo>
                <a:cubicBezTo>
                  <a:pt x="324217" y="234725"/>
                  <a:pt x="270781" y="269066"/>
                  <a:pt x="231353" y="255262"/>
                </a:cubicBezTo>
                <a:cubicBezTo>
                  <a:pt x="191924" y="241461"/>
                  <a:pt x="200425" y="179080"/>
                  <a:pt x="182613" y="169113"/>
                </a:cubicBezTo>
                <a:cubicBezTo>
                  <a:pt x="159053" y="155908"/>
                  <a:pt x="80884" y="207405"/>
                  <a:pt x="35585" y="186043"/>
                </a:cubicBezTo>
                <a:cubicBezTo>
                  <a:pt x="-23882" y="157981"/>
                  <a:pt x="3282" y="-3786"/>
                  <a:pt x="30161" y="68"/>
                </a:cubicBezTo>
                <a:cubicBezTo>
                  <a:pt x="72504" y="6136"/>
                  <a:pt x="10406" y="116322"/>
                  <a:pt x="47892" y="145954"/>
                </a:cubicBezTo>
                <a:cubicBezTo>
                  <a:pt x="79589" y="170984"/>
                  <a:pt x="159741" y="102854"/>
                  <a:pt x="210991" y="117722"/>
                </a:cubicBezTo>
                <a:cubicBezTo>
                  <a:pt x="262240" y="132587"/>
                  <a:pt x="241473" y="188455"/>
                  <a:pt x="256006" y="197438"/>
                </a:cubicBezTo>
                <a:cubicBezTo>
                  <a:pt x="268029" y="204846"/>
                  <a:pt x="291508" y="190014"/>
                  <a:pt x="331706" y="166680"/>
                </a:cubicBezTo>
                <a:cubicBezTo>
                  <a:pt x="346522" y="158078"/>
                  <a:pt x="382226" y="131308"/>
                  <a:pt x="397771" y="1639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2"/>
          <p:cNvSpPr txBox="1">
            <a:spLocks noGrp="1"/>
          </p:cNvSpPr>
          <p:nvPr>
            <p:ph type="title"/>
          </p:nvPr>
        </p:nvSpPr>
        <p:spPr>
          <a:xfrm>
            <a:off x="689923" y="499500"/>
            <a:ext cx="2812500" cy="585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lvl="0"/>
            <a:r>
              <a:rPr lang="en-US" dirty="0" err="1"/>
              <a:t>Prinsip</a:t>
            </a:r>
            <a:endParaRPr dirty="0"/>
          </a:p>
        </p:txBody>
      </p:sp>
      <p:sp>
        <p:nvSpPr>
          <p:cNvPr id="721" name="Google Shape;721;p32"/>
          <p:cNvSpPr txBox="1">
            <a:spLocks noGrp="1"/>
          </p:cNvSpPr>
          <p:nvPr>
            <p:ph type="body" idx="2"/>
          </p:nvPr>
        </p:nvSpPr>
        <p:spPr>
          <a:xfrm>
            <a:off x="3788883" y="190595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indent="-457200">
              <a:buFont typeface="+mj-lt"/>
              <a:buAutoNum type="arabicPeriod"/>
              <a:defRPr/>
            </a:pPr>
            <a:r>
              <a:rPr lang="id-ID" sz="2400" dirty="0"/>
              <a:t>Teori behaviorisme untuk mengajarkan fakta (</a:t>
            </a:r>
            <a:r>
              <a:rPr lang="id-ID" sz="2400" i="1" dirty="0"/>
              <a:t>what</a:t>
            </a:r>
            <a:r>
              <a:rPr lang="id-ID" sz="2400" i="1" dirty="0" smtClean="0"/>
              <a:t>)</a:t>
            </a:r>
            <a:endParaRPr lang="id-ID" sz="2400" dirty="0"/>
          </a:p>
        </p:txBody>
      </p:sp>
      <p:sp>
        <p:nvSpPr>
          <p:cNvPr id="723" name="Google Shape;723;p32"/>
          <p:cNvSpPr txBox="1">
            <a:spLocks noGrp="1"/>
          </p:cNvSpPr>
          <p:nvPr>
            <p:ph type="body" idx="4"/>
          </p:nvPr>
        </p:nvSpPr>
        <p:spPr>
          <a:xfrm>
            <a:off x="7665095" y="190595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57200">
              <a:buFont typeface="+mj-lt"/>
              <a:buAutoNum type="arabicPeriod" startAt="2"/>
              <a:defRPr/>
            </a:pPr>
            <a:r>
              <a:rPr lang="id-ID" dirty="0"/>
              <a:t>Teori kognitivisme untuk mengajarkan proses dan prinsip (</a:t>
            </a:r>
            <a:r>
              <a:rPr lang="id-ID" i="1" dirty="0"/>
              <a:t>how</a:t>
            </a:r>
            <a:r>
              <a:rPr lang="id-ID" i="1" dirty="0" smtClean="0"/>
              <a:t>)</a:t>
            </a:r>
            <a:endParaRPr lang="id-ID" dirty="0"/>
          </a:p>
        </p:txBody>
      </p:sp>
      <p:sp>
        <p:nvSpPr>
          <p:cNvPr id="725" name="Google Shape;725;p32"/>
          <p:cNvSpPr txBox="1">
            <a:spLocks noGrp="1"/>
          </p:cNvSpPr>
          <p:nvPr>
            <p:ph type="body" idx="6"/>
          </p:nvPr>
        </p:nvSpPr>
        <p:spPr>
          <a:xfrm>
            <a:off x="3417905" y="4166919"/>
            <a:ext cx="4023705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457200">
              <a:spcAft>
                <a:spcPts val="1600"/>
              </a:spcAft>
              <a:buFont typeface="+mj-lt"/>
              <a:buAutoNum type="arabicPeriod" startAt="3"/>
            </a:pP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konstruktivisme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(why)</a:t>
            </a:r>
          </a:p>
        </p:txBody>
      </p:sp>
      <p:sp>
        <p:nvSpPr>
          <p:cNvPr id="726" name="Google Shape;726;p32"/>
          <p:cNvSpPr txBox="1">
            <a:spLocks noGrp="1"/>
          </p:cNvSpPr>
          <p:nvPr>
            <p:ph type="body" idx="7"/>
          </p:nvPr>
        </p:nvSpPr>
        <p:spPr>
          <a:xfrm>
            <a:off x="7665032" y="4371106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indent="-457200">
              <a:buFont typeface="+mj-lt"/>
              <a:buAutoNum type="arabicPeriod" startAt="4"/>
              <a:defRPr/>
            </a:pP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humanisme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mengenali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(</a:t>
            </a:r>
            <a:r>
              <a:rPr lang="en-US" sz="2400" i="1" dirty="0"/>
              <a:t>who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79274" y="1401469"/>
            <a:ext cx="7038093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id-ID" sz="3600" b="1" dirty="0"/>
              <a:t>Teori Belajar Behavioristik</a:t>
            </a:r>
            <a:endParaRPr sz="36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2577300"/>
            <a:ext cx="8273987" cy="26814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</a:rPr>
              <a:t>Teori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belajar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ini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dipengaruhi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oleh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kejadian</a:t>
            </a:r>
            <a:r>
              <a:rPr lang="en-US" sz="1800" dirty="0">
                <a:solidFill>
                  <a:schemeClr val="bg2"/>
                </a:solidFill>
              </a:rPr>
              <a:t> di </a:t>
            </a:r>
            <a:r>
              <a:rPr lang="en-US" sz="1800" dirty="0" err="1">
                <a:solidFill>
                  <a:schemeClr val="bg2"/>
                </a:solidFill>
              </a:rPr>
              <a:t>dalam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lingkungannya</a:t>
            </a:r>
            <a:r>
              <a:rPr lang="en-US" sz="1800" dirty="0">
                <a:solidFill>
                  <a:schemeClr val="bg2"/>
                </a:solidFill>
              </a:rPr>
              <a:t> yang </a:t>
            </a:r>
            <a:r>
              <a:rPr lang="en-US" sz="1800" dirty="0" err="1">
                <a:solidFill>
                  <a:schemeClr val="bg2"/>
                </a:solidFill>
              </a:rPr>
              <a:t>memberikan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pengalaman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pada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diri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seseorang</a:t>
            </a:r>
            <a:r>
              <a:rPr lang="en-US" sz="1800" dirty="0">
                <a:solidFill>
                  <a:schemeClr val="bg2"/>
                </a:solidFill>
              </a:rPr>
              <a:t>.</a:t>
            </a:r>
          </a:p>
          <a:p>
            <a:pPr lvl="0" algn="l"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</a:rPr>
              <a:t>Belajar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merupakan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perubahan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tingkah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laku</a:t>
            </a:r>
            <a:r>
              <a:rPr lang="en-US" sz="1800" dirty="0">
                <a:solidFill>
                  <a:schemeClr val="bg2"/>
                </a:solidFill>
              </a:rPr>
              <a:t> yang </a:t>
            </a:r>
            <a:r>
              <a:rPr lang="en-US" sz="1800" dirty="0" err="1">
                <a:solidFill>
                  <a:schemeClr val="bg2"/>
                </a:solidFill>
              </a:rPr>
              <a:t>terjadi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berdasarkan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paradigma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stimuls-respons</a:t>
            </a:r>
            <a:r>
              <a:rPr lang="en-US" sz="1800" dirty="0">
                <a:solidFill>
                  <a:schemeClr val="bg2"/>
                </a:solidFill>
              </a:rPr>
              <a:t> (s-r).</a:t>
            </a:r>
          </a:p>
        </p:txBody>
      </p:sp>
    </p:spTree>
    <p:extLst>
      <p:ext uri="{BB962C8B-B14F-4D97-AF65-F5344CB8AC3E}">
        <p14:creationId xmlns:p14="http://schemas.microsoft.com/office/powerpoint/2010/main" val="21901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79274" y="709010"/>
            <a:ext cx="7428709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dirty="0"/>
              <a:t>APLIKASI BEHAVIORISME DALAM PROSES </a:t>
            </a:r>
            <a:r>
              <a:rPr lang="id-ID" sz="2400" dirty="0"/>
              <a:t>PEMBELAJARAN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600758"/>
            <a:ext cx="8273987" cy="39832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>
              <a:lnSpc>
                <a:spcPct val="80000"/>
              </a:lnSpc>
              <a:buNone/>
              <a:defRPr/>
            </a:pP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pPr algn="l">
              <a:lnSpc>
                <a:spcPct val="80000"/>
              </a:lnSpc>
              <a:buNone/>
              <a:defRPr/>
            </a:pP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id-ID" sz="2000" dirty="0"/>
              <a:t>kemampuan akhir yang diharapkan</a:t>
            </a: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Menganalisis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“entry behavior” </a:t>
            </a:r>
            <a:r>
              <a:rPr lang="en-US" sz="2000" dirty="0" err="1"/>
              <a:t>mahasiswa</a:t>
            </a: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pelajaran</a:t>
            </a: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Memecah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pelajaran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bagian-bagian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Menyajikan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Memberikan</a:t>
            </a:r>
            <a:r>
              <a:rPr lang="en-US" sz="2000" dirty="0"/>
              <a:t> stimulus </a:t>
            </a:r>
            <a:r>
              <a:rPr lang="en-US" sz="2000" dirty="0" err="1"/>
              <a:t>berupa</a:t>
            </a:r>
            <a:r>
              <a:rPr lang="en-US" sz="2000" dirty="0"/>
              <a:t> : </a:t>
            </a:r>
            <a:r>
              <a:rPr lang="en-US" sz="2000" dirty="0" err="1"/>
              <a:t>pertanyaan</a:t>
            </a:r>
            <a:r>
              <a:rPr lang="en-US" sz="2000" dirty="0"/>
              <a:t>, </a:t>
            </a:r>
            <a:r>
              <a:rPr lang="en-US" sz="2000" dirty="0" err="1"/>
              <a:t>tes</a:t>
            </a:r>
            <a:r>
              <a:rPr lang="en-US" sz="2000" dirty="0"/>
              <a:t>, </a:t>
            </a:r>
            <a:r>
              <a:rPr lang="en-US" sz="2000" dirty="0" err="1"/>
              <a:t>latihan</a:t>
            </a:r>
            <a:r>
              <a:rPr lang="en-US" sz="2000" dirty="0"/>
              <a:t>, </a:t>
            </a:r>
          </a:p>
          <a:p>
            <a:pPr algn="l">
              <a:lnSpc>
                <a:spcPct val="80000"/>
              </a:lnSpc>
              <a:buNone/>
              <a:defRPr/>
            </a:pPr>
            <a:r>
              <a:rPr lang="en-US" sz="2000" dirty="0"/>
              <a:t>    </a:t>
            </a:r>
            <a:r>
              <a:rPr lang="en-US" sz="2000" dirty="0" err="1"/>
              <a:t>tugas-tugas</a:t>
            </a: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Mengamati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mengkaji</a:t>
            </a:r>
            <a:r>
              <a:rPr lang="en-US" sz="2000" dirty="0"/>
              <a:t> </a:t>
            </a:r>
            <a:r>
              <a:rPr lang="en-US" sz="2000" dirty="0" err="1"/>
              <a:t>respons</a:t>
            </a:r>
            <a:r>
              <a:rPr lang="en-US" sz="2000" dirty="0"/>
              <a:t> yang </a:t>
            </a:r>
            <a:r>
              <a:rPr lang="en-US" sz="2000" dirty="0" err="1"/>
              <a:t>diberikan</a:t>
            </a: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penguatan</a:t>
            </a:r>
            <a:r>
              <a:rPr lang="en-US" sz="2000" dirty="0"/>
              <a:t> (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)</a:t>
            </a:r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Memberikan</a:t>
            </a:r>
            <a:r>
              <a:rPr lang="en-US" sz="2000" dirty="0"/>
              <a:t> stimulus </a:t>
            </a:r>
            <a:r>
              <a:rPr lang="en-US" sz="2000" dirty="0" err="1"/>
              <a:t>baru</a:t>
            </a: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Mengevaluasi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penguatan</a:t>
            </a:r>
            <a:r>
              <a:rPr lang="en-US" sz="2000" dirty="0"/>
              <a:t>, 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seterusnya</a:t>
            </a:r>
            <a:r>
              <a:rPr lang="en-US" sz="2000" dirty="0"/>
              <a:t>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5608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79274" y="433803"/>
            <a:ext cx="7038093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800" b="1" dirty="0"/>
              <a:t>TEORI BELAJAR KOGNITIVISME</a:t>
            </a:r>
            <a:endParaRPr sz="28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917175"/>
            <a:ext cx="8273987" cy="26814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2"/>
                </a:solidFill>
              </a:rPr>
              <a:t>Belajar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adalah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perubahan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persepsi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dan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pemahaman</a:t>
            </a:r>
            <a:r>
              <a:rPr lang="en-US" sz="1700" dirty="0">
                <a:solidFill>
                  <a:schemeClr val="bg2"/>
                </a:solidFill>
              </a:rPr>
              <a:t> (</a:t>
            </a:r>
            <a:r>
              <a:rPr lang="en-US" sz="1700" dirty="0" err="1">
                <a:solidFill>
                  <a:schemeClr val="bg2"/>
                </a:solidFill>
              </a:rPr>
              <a:t>tidak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selalu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berbentuk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perubahan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tingkah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laku</a:t>
            </a:r>
            <a:r>
              <a:rPr lang="en-US" sz="1700" dirty="0">
                <a:solidFill>
                  <a:schemeClr val="bg2"/>
                </a:solidFill>
              </a:rPr>
              <a:t> yang </a:t>
            </a:r>
            <a:r>
              <a:rPr lang="en-US" sz="1700" dirty="0" err="1">
                <a:solidFill>
                  <a:schemeClr val="bg2"/>
                </a:solidFill>
              </a:rPr>
              <a:t>dapat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diamati</a:t>
            </a:r>
            <a:r>
              <a:rPr lang="en-US" sz="1700" dirty="0">
                <a:solidFill>
                  <a:schemeClr val="bg2"/>
                </a:solidFill>
              </a:rPr>
              <a:t>)</a:t>
            </a:r>
          </a:p>
          <a:p>
            <a:pPr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2"/>
                </a:solidFill>
              </a:rPr>
              <a:t>Setiap</a:t>
            </a:r>
            <a:r>
              <a:rPr lang="en-US" sz="1700" dirty="0">
                <a:solidFill>
                  <a:schemeClr val="bg2"/>
                </a:solidFill>
              </a:rPr>
              <a:t> orang </a:t>
            </a:r>
            <a:r>
              <a:rPr lang="en-US" sz="1700" dirty="0" err="1">
                <a:solidFill>
                  <a:schemeClr val="bg2"/>
                </a:solidFill>
              </a:rPr>
              <a:t>telah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mempunyai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pengetahuan</a:t>
            </a:r>
            <a:r>
              <a:rPr lang="en-US" sz="1700" dirty="0">
                <a:solidFill>
                  <a:schemeClr val="bg2"/>
                </a:solidFill>
              </a:rPr>
              <a:t>/ </a:t>
            </a:r>
            <a:r>
              <a:rPr lang="en-US" sz="1700" dirty="0" err="1">
                <a:solidFill>
                  <a:schemeClr val="bg2"/>
                </a:solidFill>
              </a:rPr>
              <a:t>pengalaman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dalam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dirinya</a:t>
            </a:r>
            <a:r>
              <a:rPr lang="en-US" sz="1700" dirty="0">
                <a:solidFill>
                  <a:schemeClr val="bg2"/>
                </a:solidFill>
              </a:rPr>
              <a:t>, yang </a:t>
            </a:r>
            <a:r>
              <a:rPr lang="en-US" sz="1700" dirty="0" err="1">
                <a:solidFill>
                  <a:schemeClr val="bg2"/>
                </a:solidFill>
              </a:rPr>
              <a:t>tertata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dalam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bentuk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struktur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kognitif</a:t>
            </a:r>
            <a:r>
              <a:rPr lang="en-US" sz="1700" dirty="0">
                <a:solidFill>
                  <a:schemeClr val="bg2"/>
                </a:solidFill>
              </a:rPr>
              <a:t>. </a:t>
            </a:r>
          </a:p>
          <a:p>
            <a:pPr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/>
                </a:solidFill>
              </a:rPr>
              <a:t>Proses </a:t>
            </a:r>
            <a:r>
              <a:rPr lang="en-US" sz="1700" dirty="0" err="1">
                <a:solidFill>
                  <a:schemeClr val="bg2"/>
                </a:solidFill>
              </a:rPr>
              <a:t>belajar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terjadi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bila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materi</a:t>
            </a:r>
            <a:r>
              <a:rPr lang="en-US" sz="1700" dirty="0">
                <a:solidFill>
                  <a:schemeClr val="bg2"/>
                </a:solidFill>
              </a:rPr>
              <a:t> yang </a:t>
            </a:r>
            <a:r>
              <a:rPr lang="en-US" sz="1700" dirty="0" err="1">
                <a:solidFill>
                  <a:schemeClr val="bg2"/>
                </a:solidFill>
              </a:rPr>
              <a:t>baru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beradaptasi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dengan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struktur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kognitif</a:t>
            </a:r>
            <a:r>
              <a:rPr lang="en-US" sz="1700" dirty="0">
                <a:solidFill>
                  <a:schemeClr val="bg2"/>
                </a:solidFill>
              </a:rPr>
              <a:t> yang </a:t>
            </a:r>
            <a:r>
              <a:rPr lang="en-US" sz="1700" dirty="0" err="1">
                <a:solidFill>
                  <a:schemeClr val="bg2"/>
                </a:solidFill>
              </a:rPr>
              <a:t>sudah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dimiliki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smtClean="0">
                <a:solidFill>
                  <a:schemeClr val="bg2"/>
                </a:solidFill>
              </a:rPr>
              <a:t>                </a:t>
            </a:r>
            <a:endParaRPr lang="en-US" sz="1700" dirty="0">
              <a:solidFill>
                <a:schemeClr val="bg2"/>
              </a:solidFill>
            </a:endParaRPr>
          </a:p>
          <a:p>
            <a:pPr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2"/>
                </a:solidFill>
              </a:rPr>
              <a:t>Teori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belajar</a:t>
            </a:r>
            <a:r>
              <a:rPr lang="en-US" sz="1700" dirty="0">
                <a:solidFill>
                  <a:schemeClr val="bg2"/>
                </a:solidFill>
              </a:rPr>
              <a:t> yang </a:t>
            </a:r>
            <a:r>
              <a:rPr lang="en-US" sz="1700" dirty="0" err="1">
                <a:solidFill>
                  <a:schemeClr val="bg2"/>
                </a:solidFill>
              </a:rPr>
              <a:t>berkembang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berdasarkan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teori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ini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ialah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teori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perkembangan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piaget</a:t>
            </a:r>
            <a:r>
              <a:rPr lang="en-US" sz="1700" dirty="0">
                <a:solidFill>
                  <a:schemeClr val="bg2"/>
                </a:solidFill>
              </a:rPr>
              <a:t>, </a:t>
            </a:r>
            <a:r>
              <a:rPr lang="en-US" sz="1700" dirty="0" err="1">
                <a:solidFill>
                  <a:schemeClr val="bg2"/>
                </a:solidFill>
              </a:rPr>
              <a:t>teori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kognitif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bruner</a:t>
            </a:r>
            <a:r>
              <a:rPr lang="en-US" sz="1700" dirty="0">
                <a:solidFill>
                  <a:schemeClr val="bg2"/>
                </a:solidFill>
              </a:rPr>
              <a:t>, </a:t>
            </a:r>
            <a:r>
              <a:rPr lang="en-US" sz="1700" dirty="0" err="1">
                <a:solidFill>
                  <a:schemeClr val="bg2"/>
                </a:solidFill>
              </a:rPr>
              <a:t>dan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teori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bermakna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Ausubel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</a:p>
          <a:p>
            <a:pPr lvl="0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2"/>
                </a:solidFill>
              </a:rPr>
              <a:t>Kritik</a:t>
            </a:r>
            <a:r>
              <a:rPr lang="en-US" sz="1700" dirty="0">
                <a:solidFill>
                  <a:schemeClr val="bg2"/>
                </a:solidFill>
              </a:rPr>
              <a:t> :</a:t>
            </a:r>
          </a:p>
          <a:p>
            <a:pPr marL="88900" lvl="0" indent="0" algn="just">
              <a:lnSpc>
                <a:spcPct val="150000"/>
              </a:lnSpc>
              <a:buSzPct val="100000"/>
              <a:buNone/>
            </a:pPr>
            <a:r>
              <a:rPr lang="en-US" sz="1700" dirty="0">
                <a:solidFill>
                  <a:schemeClr val="bg2"/>
                </a:solidFill>
              </a:rPr>
              <a:t>    1. </a:t>
            </a:r>
            <a:r>
              <a:rPr lang="en-US" sz="1700" dirty="0" err="1">
                <a:solidFill>
                  <a:schemeClr val="bg2"/>
                </a:solidFill>
              </a:rPr>
              <a:t>Lebih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dekat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pada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psikologi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daripada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teori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 smtClean="0">
                <a:solidFill>
                  <a:schemeClr val="bg2"/>
                </a:solidFill>
              </a:rPr>
              <a:t>belajar</a:t>
            </a:r>
            <a:r>
              <a:rPr lang="en-US" sz="1700" dirty="0" smtClean="0">
                <a:solidFill>
                  <a:schemeClr val="bg2"/>
                </a:solidFill>
              </a:rPr>
              <a:t>, </a:t>
            </a:r>
            <a:r>
              <a:rPr lang="en-US" sz="1700" dirty="0" err="1" smtClean="0">
                <a:solidFill>
                  <a:schemeClr val="bg2"/>
                </a:solidFill>
              </a:rPr>
              <a:t>Sukar</a:t>
            </a:r>
            <a:r>
              <a:rPr lang="en-US" sz="1700" dirty="0" smtClean="0">
                <a:solidFill>
                  <a:schemeClr val="bg2"/>
                </a:solidFill>
              </a:rPr>
              <a:t> </a:t>
            </a:r>
            <a:r>
              <a:rPr lang="en-US" sz="1700" dirty="0" err="1" smtClean="0">
                <a:solidFill>
                  <a:schemeClr val="bg2"/>
                </a:solidFill>
              </a:rPr>
              <a:t>diaplikasikan</a:t>
            </a:r>
            <a:endParaRPr lang="en-US" sz="1700" dirty="0" smtClean="0">
              <a:solidFill>
                <a:schemeClr val="bg2"/>
              </a:solidFill>
            </a:endParaRPr>
          </a:p>
          <a:p>
            <a:pPr marL="88900" lvl="0" indent="0" algn="just">
              <a:lnSpc>
                <a:spcPct val="150000"/>
              </a:lnSpc>
              <a:buSzPct val="100000"/>
              <a:buNone/>
            </a:pP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smtClean="0">
                <a:solidFill>
                  <a:schemeClr val="bg2"/>
                </a:solidFill>
              </a:rPr>
              <a:t>  </a:t>
            </a:r>
            <a:r>
              <a:rPr lang="en-US" sz="1700" dirty="0">
                <a:solidFill>
                  <a:schemeClr val="bg2"/>
                </a:solidFill>
              </a:rPr>
              <a:t>2. </a:t>
            </a:r>
            <a:r>
              <a:rPr lang="en-US" sz="1700" dirty="0" err="1">
                <a:solidFill>
                  <a:schemeClr val="bg2"/>
                </a:solidFill>
              </a:rPr>
              <a:t>Sukar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dipraktekkan</a:t>
            </a:r>
            <a:r>
              <a:rPr lang="en-US" sz="1700" dirty="0">
                <a:solidFill>
                  <a:schemeClr val="bg2"/>
                </a:solidFill>
              </a:rPr>
              <a:t>, </a:t>
            </a:r>
            <a:r>
              <a:rPr lang="en-US" sz="1700" dirty="0" err="1">
                <a:solidFill>
                  <a:schemeClr val="bg2"/>
                </a:solidFill>
              </a:rPr>
              <a:t>karena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tidak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mungkin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memahami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smtClean="0">
                <a:solidFill>
                  <a:schemeClr val="bg2"/>
                </a:solidFill>
              </a:rPr>
              <a:t> “</a:t>
            </a:r>
            <a:r>
              <a:rPr lang="en-US" sz="1700" dirty="0" err="1">
                <a:solidFill>
                  <a:schemeClr val="bg2"/>
                </a:solidFill>
              </a:rPr>
              <a:t>struktur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kognitif</a:t>
            </a:r>
            <a:r>
              <a:rPr lang="en-US" sz="1700" dirty="0">
                <a:solidFill>
                  <a:schemeClr val="bg2"/>
                </a:solidFill>
              </a:rPr>
              <a:t>” </a:t>
            </a:r>
            <a:r>
              <a:rPr lang="en-US" sz="1700" dirty="0" smtClean="0">
                <a:solidFill>
                  <a:schemeClr val="bg2"/>
                </a:solidFill>
              </a:rPr>
              <a:t>   yang </a:t>
            </a:r>
            <a:r>
              <a:rPr lang="en-US" sz="1700" dirty="0" err="1">
                <a:solidFill>
                  <a:schemeClr val="bg2"/>
                </a:solidFill>
              </a:rPr>
              <a:t>ada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dalam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setiap</a:t>
            </a:r>
            <a:r>
              <a:rPr lang="en-US" sz="1700" dirty="0">
                <a:solidFill>
                  <a:schemeClr val="bg2"/>
                </a:solidFill>
              </a:rPr>
              <a:t> orang </a:t>
            </a:r>
            <a:r>
              <a:rPr lang="en-US" sz="1700" dirty="0" err="1">
                <a:solidFill>
                  <a:schemeClr val="bg2"/>
                </a:solidFill>
              </a:rPr>
              <a:t>mahasiswa</a:t>
            </a:r>
            <a:endParaRPr lang="en-US" sz="1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79274" y="433803"/>
            <a:ext cx="7038093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/>
              <a:t>KOGNITIVISME: </a:t>
            </a:r>
            <a:br>
              <a:rPr lang="en-US" sz="2400" b="1" dirty="0"/>
            </a:br>
            <a:r>
              <a:rPr lang="en-US" sz="2400" b="1" dirty="0"/>
              <a:t>TEORI PERKEMBANGAN PIAGET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2053518"/>
            <a:ext cx="8273987" cy="36725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80000"/>
              </a:lnSpc>
              <a:buAutoNum type="arabicPeriod"/>
              <a:defRPr/>
            </a:pPr>
            <a:r>
              <a:rPr lang="en-US" sz="2400" dirty="0" smtClean="0"/>
              <a:t>Proses </a:t>
            </a:r>
            <a:r>
              <a:rPr lang="en-US" sz="2400" dirty="0" err="1"/>
              <a:t>belajar</a:t>
            </a:r>
            <a:r>
              <a:rPr lang="en-US" sz="2400" dirty="0"/>
              <a:t> :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tahap-tahap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 smtClean="0"/>
              <a:t>umur</a:t>
            </a:r>
            <a:endParaRPr lang="en-US" sz="2400" dirty="0" smtClean="0"/>
          </a:p>
          <a:p>
            <a:pPr marL="88900" indent="0" algn="l">
              <a:lnSpc>
                <a:spcPct val="80000"/>
              </a:lnSpc>
              <a:buNone/>
              <a:defRPr/>
            </a:pPr>
            <a:endParaRPr lang="en-US" sz="2400" dirty="0"/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2400" dirty="0"/>
              <a:t>2. </a:t>
            </a:r>
            <a:r>
              <a:rPr lang="en-US" sz="2400" dirty="0" err="1"/>
              <a:t>Tahap-tahap</a:t>
            </a:r>
            <a:r>
              <a:rPr lang="en-US" sz="2400" dirty="0"/>
              <a:t> :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400" dirty="0">
                <a:sym typeface="Wingdings" pitchFamily="2" charset="2"/>
              </a:rPr>
              <a:t></a:t>
            </a:r>
            <a:r>
              <a:rPr lang="en-US" sz="2400" dirty="0"/>
              <a:t> </a:t>
            </a:r>
            <a:r>
              <a:rPr lang="id-ID" sz="2400" dirty="0"/>
              <a:t>A</a:t>
            </a:r>
            <a:r>
              <a:rPr lang="en-US" sz="2400" dirty="0" err="1"/>
              <a:t>similasi</a:t>
            </a:r>
            <a:r>
              <a:rPr lang="en-US" sz="2400" dirty="0"/>
              <a:t> (</a:t>
            </a:r>
            <a:r>
              <a:rPr lang="en-US" sz="2400" dirty="0" err="1"/>
              <a:t>penyesuaian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endParaRPr lang="en-US" sz="2400" dirty="0"/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2400" dirty="0"/>
              <a:t>      </a:t>
            </a:r>
            <a:r>
              <a:rPr lang="id-ID" sz="2400" dirty="0"/>
              <a:t>d</a:t>
            </a:r>
            <a:r>
              <a:rPr lang="en-US" sz="2400" dirty="0" err="1"/>
              <a:t>engan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)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400" dirty="0">
                <a:sym typeface="Wingdings" pitchFamily="2" charset="2"/>
              </a:rPr>
              <a:t></a:t>
            </a:r>
            <a:r>
              <a:rPr lang="en-US" sz="2400" dirty="0"/>
              <a:t> </a:t>
            </a:r>
            <a:r>
              <a:rPr lang="en-US" sz="2400" dirty="0" err="1"/>
              <a:t>Akomodasi</a:t>
            </a:r>
            <a:r>
              <a:rPr lang="en-US" sz="2400" dirty="0"/>
              <a:t> (</a:t>
            </a:r>
            <a:r>
              <a:rPr lang="en-US" sz="2400" dirty="0" err="1"/>
              <a:t>penyesuaian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endParaRPr lang="en-US" sz="2400" dirty="0"/>
          </a:p>
          <a:p>
            <a:pPr algn="just">
              <a:lnSpc>
                <a:spcPct val="80000"/>
              </a:lnSpc>
              <a:buNone/>
              <a:defRPr/>
            </a:pPr>
            <a:r>
              <a:rPr lang="id-ID" sz="2400" dirty="0"/>
              <a:t>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)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400" dirty="0">
                <a:sym typeface="Wingdings" pitchFamily="2" charset="2"/>
              </a:rPr>
              <a:t></a:t>
            </a:r>
            <a:r>
              <a:rPr lang="en-US" sz="2400" dirty="0"/>
              <a:t> </a:t>
            </a:r>
            <a:r>
              <a:rPr lang="en-US" sz="2400" dirty="0" err="1"/>
              <a:t>Equilibrasi</a:t>
            </a:r>
            <a:r>
              <a:rPr lang="en-US" sz="2400" dirty="0"/>
              <a:t> (</a:t>
            </a:r>
            <a:r>
              <a:rPr lang="en-US" sz="2400" dirty="0" err="1"/>
              <a:t>penyeimbangan</a:t>
            </a:r>
            <a:r>
              <a:rPr lang="en-US" sz="2400" dirty="0"/>
              <a:t> mental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2400" dirty="0"/>
              <a:t>     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proses </a:t>
            </a:r>
            <a:r>
              <a:rPr lang="en-US" sz="2400" dirty="0" err="1"/>
              <a:t>asimilasi</a:t>
            </a:r>
            <a:r>
              <a:rPr lang="en-US" sz="2400" dirty="0"/>
              <a:t> /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2400" dirty="0"/>
              <a:t>      </a:t>
            </a:r>
            <a:r>
              <a:rPr lang="en-US" sz="2400" dirty="0" err="1"/>
              <a:t>akomodasi</a:t>
            </a:r>
            <a:r>
              <a:rPr lang="en-US" sz="2400" dirty="0"/>
              <a:t> </a:t>
            </a:r>
          </a:p>
          <a:p>
            <a:pPr algn="l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88152" y="646867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/>
              <a:t>APLIKASI TEORI PERKEMBANGAN PIAGET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917577"/>
            <a:ext cx="8273987" cy="26366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indent="-609600" algn="just">
              <a:lnSpc>
                <a:spcPct val="90000"/>
              </a:lnSpc>
              <a:buSzPct val="100000"/>
              <a:buFont typeface="Wingdings" panose="05000000000000000000" pitchFamily="2" charset="2"/>
              <a:buAutoNum type="arabicParenR"/>
              <a:defRPr/>
            </a:pPr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id-ID" sz="1800" dirty="0"/>
              <a:t>kemampuan akhir yang diharapkan</a:t>
            </a:r>
            <a:r>
              <a:rPr lang="en-US" sz="1800" dirty="0"/>
              <a:t> </a:t>
            </a:r>
            <a:r>
              <a:rPr lang="en-US" sz="1800" dirty="0" err="1"/>
              <a:t>memilih</a:t>
            </a:r>
            <a:r>
              <a:rPr lang="en-US" sz="1800" dirty="0"/>
              <a:t> </a:t>
            </a:r>
            <a:r>
              <a:rPr lang="en-US" sz="1800" dirty="0" err="1"/>
              <a:t>materi</a:t>
            </a:r>
            <a:r>
              <a:rPr lang="en-US" sz="1800" dirty="0"/>
              <a:t> </a:t>
            </a:r>
            <a:r>
              <a:rPr lang="en-US" sz="1800" dirty="0" err="1" smtClean="0"/>
              <a:t>pelajaran</a:t>
            </a:r>
            <a:endParaRPr lang="en-US" sz="1800" dirty="0"/>
          </a:p>
          <a:p>
            <a:pPr marL="609600" indent="-609600" algn="just">
              <a:lnSpc>
                <a:spcPct val="90000"/>
              </a:lnSpc>
              <a:buSzPct val="100000"/>
              <a:buFont typeface="Wingdings" panose="05000000000000000000" pitchFamily="2" charset="2"/>
              <a:buAutoNum type="arabicParenR"/>
              <a:defRPr/>
            </a:pPr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en-US" sz="1800" dirty="0" err="1"/>
              <a:t>topik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dipelajari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aktif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 smtClean="0"/>
              <a:t>siswa</a:t>
            </a:r>
            <a:r>
              <a:rPr lang="en-US" sz="1800" dirty="0" smtClean="0"/>
              <a:t> </a:t>
            </a:r>
            <a:endParaRPr lang="en-US" sz="1800" dirty="0"/>
          </a:p>
          <a:p>
            <a:pPr marL="609600" indent="-609600" algn="just">
              <a:lnSpc>
                <a:spcPct val="90000"/>
              </a:lnSpc>
              <a:buSzPct val="100000"/>
              <a:buFont typeface="Wingdings" panose="05000000000000000000" pitchFamily="2" charset="2"/>
              <a:buAutoNum type="arabicParenR"/>
              <a:defRPr/>
            </a:pPr>
            <a:r>
              <a:rPr lang="en-US" sz="1800" dirty="0" err="1"/>
              <a:t>Merancang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yang </a:t>
            </a:r>
            <a:r>
              <a:rPr lang="en-US" sz="1800" dirty="0" err="1"/>
              <a:t>cocok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topik</a:t>
            </a:r>
            <a:r>
              <a:rPr lang="en-US" sz="1800" dirty="0"/>
              <a:t>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dipelajari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endParaRPr lang="en-US" sz="1800" dirty="0"/>
          </a:p>
          <a:p>
            <a:pPr marL="609600" indent="-609600" algn="just">
              <a:lnSpc>
                <a:spcPct val="90000"/>
              </a:lnSpc>
              <a:buSzPct val="100000"/>
              <a:buFont typeface="Wingdings" panose="05000000000000000000" pitchFamily="2" charset="2"/>
              <a:buAutoNum type="arabicParenR"/>
              <a:defRPr/>
            </a:pPr>
            <a:r>
              <a:rPr lang="en-US" sz="1800" dirty="0" err="1"/>
              <a:t>Mempersiapkan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pertanyaan</a:t>
            </a:r>
            <a:r>
              <a:rPr lang="en-US" sz="1800" dirty="0"/>
              <a:t> yang </a:t>
            </a:r>
            <a:r>
              <a:rPr lang="en-US" sz="1800" dirty="0" err="1"/>
              <a:t>memacu</a:t>
            </a:r>
            <a:r>
              <a:rPr lang="en-US" sz="1800" dirty="0"/>
              <a:t> </a:t>
            </a:r>
            <a:r>
              <a:rPr lang="en-US" sz="1800" dirty="0" err="1"/>
              <a:t>krativitas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berdiskusi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bertanya</a:t>
            </a:r>
            <a:endParaRPr lang="en-US" sz="1800" dirty="0"/>
          </a:p>
          <a:p>
            <a:pPr marL="609600" indent="-609600" algn="just">
              <a:lnSpc>
                <a:spcPct val="90000"/>
              </a:lnSpc>
              <a:buSzPct val="100000"/>
              <a:buFont typeface="Wingdings" panose="05000000000000000000" pitchFamily="2" charset="2"/>
              <a:buAutoNum type="arabicParenR"/>
              <a:defRPr/>
            </a:pPr>
            <a:r>
              <a:rPr lang="en-US" sz="1800" dirty="0" err="1"/>
              <a:t>Mengevaluasi</a:t>
            </a:r>
            <a:r>
              <a:rPr lang="en-US" sz="1800" dirty="0"/>
              <a:t> proses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29424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88152" y="646867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/>
              <a:t>KOGNITIVISME : BRUNER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491450"/>
            <a:ext cx="8273987" cy="43589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Terjadinya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proses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belajar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lebih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ditentukan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oleh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cara</a:t>
            </a:r>
            <a:r>
              <a:rPr lang="id-ID" sz="2000" dirty="0">
                <a:latin typeface="Shantell Sans" panose="020B0604020202020204" charset="0"/>
                <a:cs typeface="Shantell Sans" panose="020B0604020202020204" charset="0"/>
              </a:rPr>
              <a:t>  k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ita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mengatur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materi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pelajaran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endParaRPr lang="en-US" sz="2000" dirty="0" smtClean="0">
              <a:latin typeface="Shantell Sans" panose="020B0604020202020204" charset="0"/>
              <a:cs typeface="Shantell Sans" panose="020B0604020202020204" charset="0"/>
            </a:endParaRPr>
          </a:p>
          <a:p>
            <a:pPr marL="88900" indent="0" algn="just">
              <a:lnSpc>
                <a:spcPct val="100000"/>
              </a:lnSpc>
              <a:buNone/>
              <a:defRPr/>
            </a:pPr>
            <a:endParaRPr lang="en-US" sz="2000" dirty="0">
              <a:latin typeface="Shantell Sans" panose="020B0604020202020204" charset="0"/>
              <a:cs typeface="Shantell Sans" panose="020B060402020202020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id-ID" sz="2000" dirty="0">
                <a:latin typeface="Shantell Sans" panose="020B0604020202020204" charset="0"/>
                <a:cs typeface="Shantell Sans" panose="020B0604020202020204" charset="0"/>
              </a:rPr>
              <a:t>P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roses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belajar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terjadi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melalui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tahap-tahap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:</a:t>
            </a: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  </a:t>
            </a:r>
            <a:r>
              <a:rPr lang="id-ID" sz="2000" u="sng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E</a:t>
            </a:r>
            <a:r>
              <a:rPr lang="en-US" sz="2000" u="sng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naktif</a:t>
            </a:r>
            <a:r>
              <a:rPr lang="en-US" sz="2000" u="sng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(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aktivitas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mahasiwa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untuk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memahami</a:t>
            </a:r>
            <a:endParaRPr lang="en-US" sz="2000" dirty="0">
              <a:latin typeface="Shantell Sans" panose="020B0604020202020204" charset="0"/>
              <a:cs typeface="Shantell Sans" panose="020B0604020202020204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    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Lingkungan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melalui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observasi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langsung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realitas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)</a:t>
            </a:r>
            <a:endParaRPr lang="en-US" sz="2000" dirty="0">
              <a:latin typeface="Shantell Sans" panose="020B0604020202020204" charset="0"/>
              <a:cs typeface="Shantell Sans" panose="020B0604020202020204" charset="0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  </a:t>
            </a:r>
            <a:r>
              <a:rPr lang="en-US" sz="2000" u="sng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Ikonik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(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mahasiswa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mengobservasi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realitas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tidak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secara</a:t>
            </a:r>
            <a:endParaRPr lang="en-US" sz="2000" dirty="0">
              <a:latin typeface="Shantell Sans" panose="020B0604020202020204" charset="0"/>
              <a:cs typeface="Shantell Sans" panose="020B0604020202020204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    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Langsung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,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tetapi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melalui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sumber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sekunder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,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misalnya</a:t>
            </a:r>
            <a:endParaRPr lang="en-US" sz="2000" dirty="0">
              <a:latin typeface="Shantell Sans" panose="020B0604020202020204" charset="0"/>
              <a:cs typeface="Shantell Sans" panose="020B0604020202020204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    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Melalui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gambar-gambar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atau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tulisan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)</a:t>
            </a: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  </a:t>
            </a:r>
            <a:r>
              <a:rPr lang="en-US" sz="2000" u="sng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Simbolik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(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mahasiswa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membuat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abstraksi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berupa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teori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,</a:t>
            </a: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    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Penafsiran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,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analisis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terhadap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realitas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yang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telah</a:t>
            </a:r>
            <a:endParaRPr lang="en-US" sz="2000" dirty="0">
              <a:latin typeface="Shantell Sans" panose="020B0604020202020204" charset="0"/>
              <a:cs typeface="Shantell Sans" panose="020B0604020202020204" charset="0"/>
              <a:sym typeface="Wingdings" pitchFamily="2" charset="2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    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Diamati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dan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  <a:sym typeface="Wingdings" pitchFamily="2" charset="2"/>
              </a:rPr>
              <a:t>alami</a:t>
            </a:r>
            <a:endParaRPr lang="id-ID" sz="2000" dirty="0">
              <a:latin typeface="Shantell Sans" panose="020B0604020202020204" charset="0"/>
              <a:cs typeface="Shante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88152" y="646867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/>
              <a:t>APLIKASI TEORI KOGNITIF BRUNER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526962"/>
            <a:ext cx="8273987" cy="43589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id-ID" sz="2000" dirty="0"/>
              <a:t>kemampuan akhir yang diharapkan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id-ID" sz="2000" dirty="0"/>
              <a:t>pembelajaran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topik</a:t>
            </a:r>
            <a:r>
              <a:rPr lang="en-US" sz="2000" dirty="0"/>
              <a:t> yang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dipelajari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induktif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, </a:t>
            </a:r>
            <a:r>
              <a:rPr lang="en-US" sz="2000" dirty="0" err="1"/>
              <a:t>tugas</a:t>
            </a:r>
            <a:r>
              <a:rPr lang="en-US" sz="2000" dirty="0"/>
              <a:t>, </a:t>
            </a:r>
            <a:r>
              <a:rPr lang="en-US" sz="2000" dirty="0" err="1"/>
              <a:t>ilustrasi</a:t>
            </a:r>
            <a:r>
              <a:rPr lang="en-US" sz="2000" dirty="0"/>
              <a:t>, </a:t>
            </a:r>
            <a:r>
              <a:rPr lang="en-US" sz="2000" dirty="0" err="1"/>
              <a:t>dsb</a:t>
            </a:r>
            <a:endParaRPr lang="en-US" sz="2000" dirty="0"/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topik-topik</a:t>
            </a:r>
            <a:r>
              <a:rPr lang="en-US" sz="2000" dirty="0"/>
              <a:t>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yang paling </a:t>
            </a:r>
            <a:r>
              <a:rPr lang="en-US" sz="2000" dirty="0" err="1"/>
              <a:t>konkret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abstrak</a:t>
            </a:r>
            <a:r>
              <a:rPr lang="en-US" sz="2000" dirty="0"/>
              <a:t>, </a:t>
            </a:r>
            <a:r>
              <a:rPr lang="en-US" sz="2000" dirty="0" err="1"/>
              <a:t>dari</a:t>
            </a:r>
            <a:r>
              <a:rPr lang="en-US" sz="2000" dirty="0"/>
              <a:t> yang </a:t>
            </a:r>
            <a:r>
              <a:rPr lang="en-US" sz="2000" dirty="0" err="1"/>
              <a:t>sederhana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kompleks</a:t>
            </a:r>
            <a:r>
              <a:rPr lang="en-US" sz="2000" dirty="0"/>
              <a:t>,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enaktif</a:t>
            </a:r>
            <a:r>
              <a:rPr lang="en-US" sz="2000" dirty="0"/>
              <a:t>, </a:t>
            </a:r>
            <a:r>
              <a:rPr lang="en-US" sz="2000" dirty="0" err="1"/>
              <a:t>ikonik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simbolik</a:t>
            </a:r>
            <a:r>
              <a:rPr lang="en-US" sz="2000" dirty="0"/>
              <a:t>, </a:t>
            </a:r>
            <a:r>
              <a:rPr lang="en-US" sz="2000" dirty="0" err="1"/>
              <a:t>dsb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Mengevaluasi</a:t>
            </a:r>
            <a:r>
              <a:rPr lang="en-US" sz="2000" dirty="0"/>
              <a:t> proses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2283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>
            <a:spLocks noGrp="1"/>
          </p:cNvSpPr>
          <p:nvPr>
            <p:ph type="title"/>
          </p:nvPr>
        </p:nvSpPr>
        <p:spPr>
          <a:xfrm>
            <a:off x="1185912" y="1692031"/>
            <a:ext cx="6546537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Capaian Pembelajaran</a:t>
            </a:r>
            <a:endParaRPr sz="3600" dirty="0"/>
          </a:p>
        </p:txBody>
      </p:sp>
      <p:sp>
        <p:nvSpPr>
          <p:cNvPr id="580" name="Google Shape;580;p23"/>
          <p:cNvSpPr txBox="1">
            <a:spLocks noGrp="1"/>
          </p:cNvSpPr>
          <p:nvPr>
            <p:ph type="body" idx="1"/>
          </p:nvPr>
        </p:nvSpPr>
        <p:spPr>
          <a:xfrm>
            <a:off x="1185913" y="2891625"/>
            <a:ext cx="5828100" cy="23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mengklasifikasikan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benar</a:t>
            </a:r>
            <a:endParaRPr lang="en-US" dirty="0" smtClean="0"/>
          </a:p>
        </p:txBody>
      </p:sp>
      <p:pic>
        <p:nvPicPr>
          <p:cNvPr id="581" name="Google Shape;581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996" t="23861" r="12206" b="24287"/>
          <a:stretch/>
        </p:blipFill>
        <p:spPr>
          <a:xfrm>
            <a:off x="8014222" y="2881225"/>
            <a:ext cx="2697300" cy="26973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88152" y="646867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/>
              <a:t>TEORI BERMAKNA AUSUBEL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526962"/>
            <a:ext cx="8273987" cy="43589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Proses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mengasimilasikan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yang </a:t>
            </a:r>
            <a:r>
              <a:rPr lang="en-US" sz="2000" dirty="0" err="1"/>
              <a:t>dimiliki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 smtClean="0"/>
              <a:t>baru</a:t>
            </a:r>
            <a:endParaRPr lang="en-US" sz="2000" dirty="0" smtClean="0"/>
          </a:p>
          <a:p>
            <a:pPr marL="88900" indent="0" algn="l">
              <a:lnSpc>
                <a:spcPct val="80000"/>
              </a:lnSpc>
              <a:buNone/>
              <a:defRPr/>
            </a:pP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Proses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tahap-tahap</a:t>
            </a:r>
            <a:r>
              <a:rPr lang="en-US" sz="2000" dirty="0"/>
              <a:t>:</a:t>
            </a:r>
          </a:p>
          <a:p>
            <a:pPr algn="l">
              <a:lnSpc>
                <a:spcPct val="80000"/>
              </a:lnSpc>
              <a:buNone/>
              <a:defRPr/>
            </a:pPr>
            <a:r>
              <a:rPr lang="en-US" sz="2000" dirty="0"/>
              <a:t>   </a:t>
            </a:r>
            <a:r>
              <a:rPr lang="en-US" sz="2000" dirty="0">
                <a:sym typeface="Wingdings" pitchFamily="2" charset="2"/>
              </a:rPr>
              <a:t></a:t>
            </a:r>
            <a:r>
              <a:rPr lang="en-US" sz="2000" dirty="0"/>
              <a:t>  </a:t>
            </a:r>
            <a:r>
              <a:rPr lang="en-US" sz="2000" dirty="0" err="1"/>
              <a:t>Memperhatikan</a:t>
            </a:r>
            <a:r>
              <a:rPr lang="en-US" sz="2000" dirty="0"/>
              <a:t> stimulus yang </a:t>
            </a:r>
            <a:r>
              <a:rPr lang="en-US" sz="2000" dirty="0" err="1"/>
              <a:t>diberikan</a:t>
            </a:r>
            <a:endParaRPr lang="en-US" sz="2000" dirty="0"/>
          </a:p>
          <a:p>
            <a:pPr algn="l">
              <a:lnSpc>
                <a:spcPct val="80000"/>
              </a:lnSpc>
              <a:buNone/>
              <a:defRPr/>
            </a:pPr>
            <a:r>
              <a:rPr lang="en-US" sz="2000" dirty="0">
                <a:sym typeface="Wingdings" pitchFamily="2" charset="2"/>
              </a:rPr>
              <a:t>     </a:t>
            </a:r>
            <a:r>
              <a:rPr lang="en-US" sz="2000" dirty="0" err="1">
                <a:sym typeface="Wingdings" pitchFamily="2" charset="2"/>
              </a:rPr>
              <a:t>Memahami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makna</a:t>
            </a:r>
            <a:r>
              <a:rPr lang="en-US" sz="2000" dirty="0">
                <a:sym typeface="Wingdings" pitchFamily="2" charset="2"/>
              </a:rPr>
              <a:t> stimulus</a:t>
            </a:r>
          </a:p>
          <a:p>
            <a:pPr algn="l">
              <a:lnSpc>
                <a:spcPct val="80000"/>
              </a:lnSpc>
              <a:buNone/>
              <a:defRPr/>
            </a:pPr>
            <a:r>
              <a:rPr lang="en-US" sz="2000" dirty="0">
                <a:sym typeface="Wingdings" pitchFamily="2" charset="2"/>
              </a:rPr>
              <a:t>     </a:t>
            </a:r>
            <a:r>
              <a:rPr lang="en-US" sz="2000" dirty="0" err="1">
                <a:sym typeface="Wingdings" pitchFamily="2" charset="2"/>
              </a:rPr>
              <a:t>Menyimpan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menggunakan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informasi</a:t>
            </a:r>
            <a:endParaRPr lang="en-US" sz="2000" dirty="0">
              <a:sym typeface="Wingdings" pitchFamily="2" charset="2"/>
            </a:endParaRPr>
          </a:p>
          <a:p>
            <a:pPr algn="l">
              <a:lnSpc>
                <a:spcPct val="80000"/>
              </a:lnSpc>
              <a:buNone/>
              <a:defRPr/>
            </a:pPr>
            <a:r>
              <a:rPr lang="en-US" sz="2000" dirty="0">
                <a:sym typeface="Wingdings" pitchFamily="2" charset="2"/>
              </a:rPr>
              <a:t>        </a:t>
            </a:r>
            <a:r>
              <a:rPr lang="id-ID" sz="2000" dirty="0">
                <a:sym typeface="Wingdings" pitchFamily="2" charset="2"/>
              </a:rPr>
              <a:t>y</a:t>
            </a:r>
            <a:r>
              <a:rPr lang="en-US" sz="2000" dirty="0" err="1">
                <a:sym typeface="Wingdings" pitchFamily="2" charset="2"/>
              </a:rPr>
              <a:t>ang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sudah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dipahami</a:t>
            </a:r>
            <a:endParaRPr lang="en-US" sz="2000" dirty="0" smtClean="0">
              <a:sym typeface="Wingdings" pitchFamily="2" charset="2"/>
            </a:endParaRPr>
          </a:p>
          <a:p>
            <a:pPr algn="l">
              <a:lnSpc>
                <a:spcPct val="80000"/>
              </a:lnSpc>
              <a:buNone/>
              <a:defRPr/>
            </a:pP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: “advance organizer”, yang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gambaran</a:t>
            </a:r>
            <a:r>
              <a:rPr lang="en-US" sz="2000" dirty="0"/>
              <a:t> </a:t>
            </a:r>
            <a:r>
              <a:rPr lang="en-US" sz="2000" dirty="0" err="1"/>
              <a:t>singkat</a:t>
            </a:r>
            <a:r>
              <a:rPr lang="en-US" sz="2000" dirty="0"/>
              <a:t> </a:t>
            </a:r>
            <a:r>
              <a:rPr lang="en-US" sz="2000" dirty="0" err="1"/>
              <a:t>isi</a:t>
            </a:r>
            <a:r>
              <a:rPr lang="en-US" sz="2000" dirty="0"/>
              <a:t> </a:t>
            </a:r>
            <a:r>
              <a:rPr lang="en-US" sz="2000" dirty="0" err="1"/>
              <a:t>pelajaran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,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endParaRPr lang="id-ID" sz="2000" dirty="0"/>
          </a:p>
          <a:p>
            <a:pPr indent="-457200" algn="l">
              <a:lnSpc>
                <a:spcPct val="80000"/>
              </a:lnSpc>
              <a:buSzPct val="100000"/>
              <a:buFont typeface="+mj-lt"/>
              <a:buAutoNum type="arabicPeriod"/>
              <a:defRPr/>
            </a:pPr>
            <a:r>
              <a:rPr lang="en-US" sz="2000" dirty="0" err="1"/>
              <a:t>Kerangka</a:t>
            </a:r>
            <a:r>
              <a:rPr lang="en-US" sz="2000" dirty="0"/>
              <a:t> </a:t>
            </a:r>
            <a:r>
              <a:rPr lang="en-US" sz="2000" dirty="0" err="1"/>
              <a:t>konseptual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tolak</a:t>
            </a:r>
            <a:r>
              <a:rPr lang="en-US" sz="2000" dirty="0"/>
              <a:t> proses </a:t>
            </a:r>
            <a:r>
              <a:rPr lang="en-US" sz="2000" dirty="0" err="1"/>
              <a:t>belajar</a:t>
            </a:r>
            <a:r>
              <a:rPr lang="en-US" sz="2000" dirty="0"/>
              <a:t>, </a:t>
            </a:r>
            <a:endParaRPr lang="id-ID" sz="2000" dirty="0"/>
          </a:p>
          <a:p>
            <a:pPr indent="-457200" algn="l">
              <a:lnSpc>
                <a:spcPct val="80000"/>
              </a:lnSpc>
              <a:buSzPct val="100000"/>
              <a:buFont typeface="+mj-lt"/>
              <a:buAutoNum type="arabicPeriod"/>
              <a:defRPr/>
            </a:pPr>
            <a:r>
              <a:rPr lang="en-US" sz="2000" dirty="0" err="1"/>
              <a:t>Penghubung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yang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dimiliki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, </a:t>
            </a:r>
            <a:endParaRPr lang="id-ID" sz="2000" dirty="0"/>
          </a:p>
          <a:p>
            <a:pPr indent="-457200" algn="l">
              <a:lnSpc>
                <a:spcPct val="80000"/>
              </a:lnSpc>
              <a:buSzPct val="100000"/>
              <a:buFont typeface="+mj-lt"/>
              <a:buAutoNum type="arabicPeriod"/>
              <a:defRPr/>
            </a:pPr>
            <a:r>
              <a:rPr lang="en-US" sz="2000" dirty="0" err="1"/>
              <a:t>Fasilitator</a:t>
            </a:r>
            <a:r>
              <a:rPr lang="en-US" sz="2000" dirty="0"/>
              <a:t> yang </a:t>
            </a:r>
            <a:r>
              <a:rPr lang="en-US" sz="2000" dirty="0" err="1"/>
              <a:t>mempermudah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831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88152" y="646867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dirty="0"/>
              <a:t>APLIKASI TEORI BERMAKNA AUSUBEL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819927"/>
            <a:ext cx="8273987" cy="43589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z="2000" dirty="0" err="1"/>
              <a:t>Menentukan</a:t>
            </a:r>
            <a:r>
              <a:rPr lang="id-ID" sz="2000" dirty="0"/>
              <a:t> kemampuan akhir yang diharapkan</a:t>
            </a:r>
            <a:endParaRPr lang="en-US" sz="2000" dirty="0"/>
          </a:p>
          <a:p>
            <a:pPr algn="l" eaLnBrk="1" hangingPunct="1">
              <a:lnSpc>
                <a:spcPct val="80000"/>
              </a:lnSpc>
            </a:pPr>
            <a:r>
              <a:rPr lang="en-US" sz="2000" dirty="0" err="1"/>
              <a:t>Mengukur</a:t>
            </a:r>
            <a:r>
              <a:rPr lang="en-US" sz="2000" dirty="0"/>
              <a:t> </a:t>
            </a:r>
            <a:r>
              <a:rPr lang="en-US" sz="2000" dirty="0" err="1"/>
              <a:t>kesiapan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pelajaran</a:t>
            </a:r>
            <a:endParaRPr lang="en-US" sz="2000" dirty="0"/>
          </a:p>
          <a:p>
            <a:pPr algn="l" eaLnBrk="1" hangingPunct="1">
              <a:lnSpc>
                <a:spcPct val="80000"/>
              </a:lnSpc>
            </a:pPr>
            <a:r>
              <a:rPr lang="en-US" sz="2000" dirty="0" err="1"/>
              <a:t>Mengidentifikasi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- </a:t>
            </a:r>
            <a:r>
              <a:rPr lang="en-US" sz="2000" dirty="0" err="1"/>
              <a:t>prinsip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dikuasai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dirty="0" err="1"/>
              <a:t>Menyajikan</a:t>
            </a:r>
            <a:r>
              <a:rPr lang="en-US" sz="2000" dirty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 </a:t>
            </a:r>
            <a:r>
              <a:rPr lang="en-US" sz="2000" dirty="0" err="1"/>
              <a:t>menyeluruh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dipelajari</a:t>
            </a:r>
            <a:endParaRPr lang="en-US" sz="2000" dirty="0"/>
          </a:p>
          <a:p>
            <a:pPr algn="l" eaLnBrk="1" hangingPunct="1">
              <a:lnSpc>
                <a:spcPct val="80000"/>
              </a:lnSpc>
            </a:pPr>
            <a:r>
              <a:rPr lang="en-US" sz="2000" dirty="0" err="1"/>
              <a:t>Menggunakan</a:t>
            </a:r>
            <a:r>
              <a:rPr lang="en-US" sz="2000" dirty="0"/>
              <a:t> “advance organizer”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rangkuman</a:t>
            </a:r>
            <a:endParaRPr lang="en-US" sz="2000" dirty="0"/>
          </a:p>
          <a:p>
            <a:pPr algn="l" eaLnBrk="1" hangingPunct="1">
              <a:lnSpc>
                <a:spcPct val="80000"/>
              </a:lnSpc>
            </a:pPr>
            <a:r>
              <a:rPr lang="en-US" sz="2000" dirty="0"/>
              <a:t>Me</a:t>
            </a:r>
            <a:r>
              <a:rPr lang="id-ID" sz="2000" dirty="0"/>
              <a:t>mfasilitasi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fokus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endParaRPr lang="en-US" sz="2000" dirty="0"/>
          </a:p>
          <a:p>
            <a:pPr algn="l" eaLnBrk="1" hangingPunct="1">
              <a:lnSpc>
                <a:spcPct val="80000"/>
              </a:lnSpc>
            </a:pPr>
            <a:r>
              <a:rPr lang="en-US" sz="2000" dirty="0" err="1"/>
              <a:t>Mengevaluasi</a:t>
            </a:r>
            <a:r>
              <a:rPr lang="en-US" sz="2000" dirty="0"/>
              <a:t> proses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2844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88152" y="646867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/>
              <a:t>TEORI BELAJAR HUMANISTIK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526962"/>
            <a:ext cx="8273987" cy="43589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“</a:t>
            </a:r>
            <a:r>
              <a:rPr lang="en-US" sz="1800" dirty="0" err="1"/>
              <a:t>memanusiakan</a:t>
            </a:r>
            <a:r>
              <a:rPr lang="en-US" sz="1800" dirty="0"/>
              <a:t>” </a:t>
            </a:r>
            <a:r>
              <a:rPr lang="en-US" sz="1800" dirty="0" err="1" smtClean="0"/>
              <a:t>manusia</a:t>
            </a:r>
            <a:endParaRPr lang="en-US" sz="1800" dirty="0" smtClean="0"/>
          </a:p>
          <a:p>
            <a:pPr marL="88900" indent="0" algn="l" eaLnBrk="1" hangingPunct="1">
              <a:lnSpc>
                <a:spcPct val="80000"/>
              </a:lnSpc>
              <a:buNone/>
            </a:pPr>
            <a:endParaRPr lang="en-US" sz="1800" dirty="0"/>
          </a:p>
          <a:p>
            <a:pPr algn="l" eaLnBrk="1" hangingPunct="1">
              <a:lnSpc>
                <a:spcPct val="80000"/>
              </a:lnSpc>
            </a:pPr>
            <a:r>
              <a:rPr lang="en-US" sz="1800" dirty="0" err="1"/>
              <a:t>Cenderung</a:t>
            </a:r>
            <a:r>
              <a:rPr lang="en-US" sz="1800" dirty="0"/>
              <a:t> </a:t>
            </a:r>
            <a:r>
              <a:rPr lang="en-US" sz="1800" dirty="0" err="1"/>
              <a:t>bersifat</a:t>
            </a:r>
            <a:r>
              <a:rPr lang="en-US" sz="1800" dirty="0"/>
              <a:t> </a:t>
            </a:r>
            <a:r>
              <a:rPr lang="en-US" sz="1800" dirty="0" err="1"/>
              <a:t>eklektik</a:t>
            </a:r>
            <a:r>
              <a:rPr lang="en-US" sz="1800" dirty="0"/>
              <a:t>,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arti</a:t>
            </a:r>
            <a:r>
              <a:rPr lang="en-US" sz="1800" dirty="0"/>
              <a:t> </a:t>
            </a:r>
            <a:r>
              <a:rPr lang="en-US" sz="1800" dirty="0" err="1"/>
              <a:t>memanfaatkan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apapun</a:t>
            </a:r>
            <a:r>
              <a:rPr lang="en-US" sz="1800" dirty="0"/>
              <a:t> </a:t>
            </a:r>
            <a:r>
              <a:rPr lang="en-US" sz="1800" dirty="0" err="1"/>
              <a:t>asal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tercapai</a:t>
            </a:r>
            <a:endParaRPr lang="en-US" sz="1800" dirty="0"/>
          </a:p>
          <a:p>
            <a:pPr marL="88900" indent="0" algn="l" eaLnBrk="1" hangingPunct="1">
              <a:lnSpc>
                <a:spcPct val="80000"/>
              </a:lnSpc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Contoh</a:t>
            </a:r>
            <a:r>
              <a:rPr lang="en-US" sz="1800" dirty="0"/>
              <a:t>: </a:t>
            </a:r>
            <a:r>
              <a:rPr lang="en-US" sz="1800" dirty="0" err="1"/>
              <a:t>ausubel</a:t>
            </a:r>
            <a:r>
              <a:rPr lang="en-US" sz="1800" dirty="0"/>
              <a:t> (meaningful learning), </a:t>
            </a:r>
            <a:r>
              <a:rPr lang="en-US" sz="1800" dirty="0" err="1"/>
              <a:t>lihat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 err="1" smtClean="0"/>
              <a:t>kognitivisme</a:t>
            </a:r>
            <a:endParaRPr lang="en-US" sz="1800" dirty="0" smtClean="0"/>
          </a:p>
          <a:p>
            <a:pPr marL="88900" indent="0" algn="just" eaLnBrk="1" hangingPunct="1">
              <a:lnSpc>
                <a:spcPct val="80000"/>
              </a:lnSpc>
              <a:buNone/>
            </a:pPr>
            <a:endParaRPr lang="en-US" sz="1800" dirty="0"/>
          </a:p>
          <a:p>
            <a:pPr algn="l" eaLnBrk="1" hangingPunct="1">
              <a:lnSpc>
                <a:spcPct val="80000"/>
              </a:lnSpc>
            </a:pPr>
            <a:r>
              <a:rPr lang="en-US" sz="1800" dirty="0" err="1"/>
              <a:t>Krathwohl</a:t>
            </a:r>
            <a:r>
              <a:rPr lang="en-US" sz="1800" dirty="0"/>
              <a:t> &amp; bloom, </a:t>
            </a:r>
            <a:r>
              <a:rPr lang="en-US" sz="1800" dirty="0" err="1"/>
              <a:t>ada</a:t>
            </a:r>
            <a:r>
              <a:rPr lang="en-US" sz="1800" dirty="0"/>
              <a:t> 3 </a:t>
            </a:r>
            <a:r>
              <a:rPr lang="en-US" sz="1800" dirty="0" err="1"/>
              <a:t>kawasan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: </a:t>
            </a:r>
            <a:r>
              <a:rPr lang="en-US" sz="1800" dirty="0" err="1"/>
              <a:t>kognitif</a:t>
            </a:r>
            <a:r>
              <a:rPr lang="en-US" sz="1800" dirty="0"/>
              <a:t>, </a:t>
            </a:r>
            <a:r>
              <a:rPr lang="en-US" sz="1800" dirty="0" err="1"/>
              <a:t>afektif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 smtClean="0"/>
              <a:t>psikomotor</a:t>
            </a:r>
            <a:endParaRPr lang="en-US" sz="1800" dirty="0" smtClean="0"/>
          </a:p>
          <a:p>
            <a:pPr marL="88900" indent="0" algn="l" eaLnBrk="1" hangingPunct="1">
              <a:lnSpc>
                <a:spcPct val="80000"/>
              </a:lnSpc>
              <a:buNone/>
            </a:pPr>
            <a:endParaRPr lang="en-US" sz="1800" dirty="0"/>
          </a:p>
          <a:p>
            <a:pPr algn="l" eaLnBrk="1" hangingPunct="1">
              <a:lnSpc>
                <a:spcPct val="80000"/>
              </a:lnSpc>
            </a:pPr>
            <a:r>
              <a:rPr lang="en-US" sz="1800" dirty="0"/>
              <a:t>Kolb, </a:t>
            </a:r>
            <a:r>
              <a:rPr lang="en-US" sz="1800" dirty="0" err="1"/>
              <a:t>ada</a:t>
            </a:r>
            <a:r>
              <a:rPr lang="en-US" sz="1800" dirty="0"/>
              <a:t> 4 </a:t>
            </a:r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proses </a:t>
            </a:r>
            <a:r>
              <a:rPr lang="en-US" sz="1800" dirty="0" err="1"/>
              <a:t>belajar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 : </a:t>
            </a:r>
            <a:r>
              <a:rPr lang="en-US" sz="1800" dirty="0" err="1"/>
              <a:t>pengalaman</a:t>
            </a:r>
            <a:r>
              <a:rPr lang="en-US" sz="1800" dirty="0"/>
              <a:t> </a:t>
            </a:r>
            <a:r>
              <a:rPr lang="en-US" sz="1800" dirty="0" err="1"/>
              <a:t>konkrit</a:t>
            </a:r>
            <a:r>
              <a:rPr lang="en-US" sz="1800" dirty="0"/>
              <a:t>, </a:t>
            </a:r>
            <a:r>
              <a:rPr lang="en-US" sz="1800" dirty="0" err="1"/>
              <a:t>pengalaman</a:t>
            </a:r>
            <a:r>
              <a:rPr lang="en-US" sz="1800" dirty="0"/>
              <a:t> </a:t>
            </a:r>
            <a:r>
              <a:rPr lang="en-US" sz="1800" dirty="0" err="1"/>
              <a:t>aktif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reflektif</a:t>
            </a:r>
            <a:r>
              <a:rPr lang="en-US" sz="1800" dirty="0"/>
              <a:t>, </a:t>
            </a:r>
            <a:r>
              <a:rPr lang="en-US" sz="1800" dirty="0" err="1"/>
              <a:t>konseptualisasi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eksperimentasi</a:t>
            </a:r>
            <a:r>
              <a:rPr lang="en-US" sz="1800" dirty="0"/>
              <a:t> </a:t>
            </a:r>
            <a:r>
              <a:rPr lang="en-US" sz="1800" dirty="0" err="1"/>
              <a:t>aktif</a:t>
            </a:r>
            <a:r>
              <a:rPr lang="en-US" sz="1800" dirty="0"/>
              <a:t> </a:t>
            </a:r>
            <a:endParaRPr lang="en-US" sz="1800" dirty="0" smtClean="0"/>
          </a:p>
          <a:p>
            <a:pPr marL="88900" indent="0" algn="l" eaLnBrk="1" hangingPunct="1">
              <a:lnSpc>
                <a:spcPct val="80000"/>
              </a:lnSpc>
              <a:buNone/>
            </a:pPr>
            <a:endParaRPr lang="en-US" sz="1800" dirty="0"/>
          </a:p>
          <a:p>
            <a:pPr algn="l" eaLnBrk="1" hangingPunct="1">
              <a:lnSpc>
                <a:spcPct val="80000"/>
              </a:lnSpc>
            </a:pPr>
            <a:r>
              <a:rPr lang="en-US" sz="1800" dirty="0"/>
              <a:t>Honey &amp; </a:t>
            </a:r>
            <a:r>
              <a:rPr lang="en-US" sz="1800" dirty="0" err="1"/>
              <a:t>mumford</a:t>
            </a:r>
            <a:r>
              <a:rPr lang="en-US" sz="1800" dirty="0"/>
              <a:t>,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teori</a:t>
            </a:r>
            <a:r>
              <a:rPr lang="en-US" sz="1800" dirty="0"/>
              <a:t> </a:t>
            </a:r>
            <a:r>
              <a:rPr lang="en-US" sz="1800" dirty="0" err="1"/>
              <a:t>kolb</a:t>
            </a:r>
            <a:r>
              <a:rPr lang="en-US" sz="1800" dirty="0"/>
              <a:t> </a:t>
            </a:r>
            <a:r>
              <a:rPr lang="en-US" sz="1800" dirty="0" err="1"/>
              <a:t>membagi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4 </a:t>
            </a:r>
            <a:r>
              <a:rPr lang="en-US" sz="1800" dirty="0" err="1"/>
              <a:t>macam</a:t>
            </a:r>
            <a:r>
              <a:rPr lang="en-US" sz="1800" dirty="0"/>
              <a:t>: </a:t>
            </a:r>
            <a:r>
              <a:rPr lang="en-US" sz="1800" dirty="0" err="1"/>
              <a:t>aktifis</a:t>
            </a:r>
            <a:r>
              <a:rPr lang="en-US" sz="1800" dirty="0"/>
              <a:t>, </a:t>
            </a:r>
            <a:r>
              <a:rPr lang="en-US" sz="1800" dirty="0" err="1"/>
              <a:t>reflektor</a:t>
            </a:r>
            <a:r>
              <a:rPr lang="en-US" sz="1800" dirty="0"/>
              <a:t>, </a:t>
            </a:r>
            <a:r>
              <a:rPr lang="en-US" sz="1800" dirty="0" err="1"/>
              <a:t>teoris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 smtClean="0"/>
              <a:t>pragmatis</a:t>
            </a:r>
            <a:endParaRPr lang="en-US" sz="1800" dirty="0" smtClean="0"/>
          </a:p>
          <a:p>
            <a:pPr marL="88900" indent="0" algn="l" eaLnBrk="1" hangingPunct="1">
              <a:lnSpc>
                <a:spcPct val="80000"/>
              </a:lnSpc>
              <a:buNone/>
            </a:pPr>
            <a:endParaRPr lang="en-US" sz="1800" dirty="0"/>
          </a:p>
          <a:p>
            <a:pPr algn="l" eaLnBrk="1" hangingPunct="1">
              <a:lnSpc>
                <a:spcPct val="80000"/>
              </a:lnSpc>
            </a:pPr>
            <a:r>
              <a:rPr lang="en-US" sz="1800" dirty="0" err="1"/>
              <a:t>Habermas</a:t>
            </a:r>
            <a:r>
              <a:rPr lang="en-US" sz="1800" dirty="0"/>
              <a:t>, </a:t>
            </a:r>
            <a:r>
              <a:rPr lang="en-US" sz="1800" dirty="0" err="1"/>
              <a:t>ada</a:t>
            </a:r>
            <a:r>
              <a:rPr lang="en-US" sz="1800" dirty="0"/>
              <a:t> 3 </a:t>
            </a:r>
            <a:r>
              <a:rPr lang="en-US" sz="1800" dirty="0" err="1"/>
              <a:t>tipe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: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teknis</a:t>
            </a:r>
            <a:r>
              <a:rPr lang="en-US" sz="1800" dirty="0"/>
              <a:t>,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praktis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emansipatoris</a:t>
            </a:r>
            <a:endParaRPr lang="en-US" sz="1800" dirty="0"/>
          </a:p>
          <a:p>
            <a:pPr algn="l" eaLnBrk="1" hangingPunct="1">
              <a:lnSpc>
                <a:spcPct val="80000"/>
              </a:lnSpc>
            </a:pPr>
            <a:endParaRPr lang="en-US" sz="1800" dirty="0"/>
          </a:p>
          <a:p>
            <a:pPr algn="l" eaLnBrk="1" hangingPunct="1">
              <a:lnSpc>
                <a:spcPct val="80000"/>
              </a:lnSpc>
            </a:pPr>
            <a:r>
              <a:rPr lang="en-US" sz="1800" dirty="0" err="1"/>
              <a:t>Kritik</a:t>
            </a:r>
            <a:r>
              <a:rPr lang="en-US" sz="1800" dirty="0"/>
              <a:t> : </a:t>
            </a:r>
            <a:r>
              <a:rPr lang="en-US" sz="1800" dirty="0" err="1"/>
              <a:t>sukar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konteks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praktis,dan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dekat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dunia</a:t>
            </a:r>
            <a:r>
              <a:rPr lang="en-US" sz="1800" dirty="0"/>
              <a:t> </a:t>
            </a:r>
            <a:r>
              <a:rPr lang="en-US" sz="1800" dirty="0" err="1"/>
              <a:t>filsafat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dunia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42048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88152" y="646867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/>
              <a:t>APLIKASI TEORI BELAJAR HUMANISTIK DALAM PROSES PEMBELAJARAN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819927"/>
            <a:ext cx="8273987" cy="43589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Dalam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prakteknya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cenderung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mendorong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siswa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untuk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berpikir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induktif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(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dari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contoh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ke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konsep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,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dari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konkrit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ke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abstrak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,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dari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khusus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ke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umum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,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dsb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. </a:t>
            </a:r>
            <a:r>
              <a:rPr lang="en-US" sz="2000" dirty="0" smtClean="0">
                <a:latin typeface="Shantell Sans" panose="020B0604020202020204" charset="0"/>
                <a:cs typeface="Shantell Sans" panose="020B0604020202020204" charset="0"/>
              </a:rPr>
              <a:t>)</a:t>
            </a:r>
          </a:p>
          <a:p>
            <a:pPr marL="88900" indent="0" algn="l" eaLnBrk="1" hangingPunct="1">
              <a:lnSpc>
                <a:spcPct val="100000"/>
              </a:lnSpc>
              <a:buNone/>
            </a:pPr>
            <a:endParaRPr lang="en-US" sz="2000" dirty="0">
              <a:latin typeface="Shantell Sans" panose="020B0604020202020204" charset="0"/>
              <a:cs typeface="Shantell Sans" panose="020B0604020202020204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Teori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ini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mementingkan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faktor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pengalaman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(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keterlibatan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aktif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siswa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di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dalam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proses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pembelajaran</a:t>
            </a:r>
            <a:r>
              <a:rPr lang="en-US" sz="2000" dirty="0" smtClean="0">
                <a:latin typeface="Shantell Sans" panose="020B0604020202020204" charset="0"/>
                <a:cs typeface="Shantell Sans" panose="020B0604020202020204" charset="0"/>
              </a:rPr>
              <a:t>)</a:t>
            </a:r>
          </a:p>
          <a:p>
            <a:pPr marL="88900" indent="0" algn="l" eaLnBrk="1" hangingPunct="1">
              <a:lnSpc>
                <a:spcPct val="100000"/>
              </a:lnSpc>
              <a:buNone/>
            </a:pPr>
            <a:endParaRPr lang="en-US" sz="2000" dirty="0">
              <a:latin typeface="Shantell Sans" panose="020B0604020202020204" charset="0"/>
              <a:cs typeface="Shantell Sans" panose="020B0604020202020204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Aplikasinya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melalui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tahap-tahap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:</a:t>
            </a:r>
          </a:p>
          <a:p>
            <a:pPr algn="l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        1.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Menentukan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tujuan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instruksional</a:t>
            </a:r>
            <a:endParaRPr lang="en-US" sz="2000" dirty="0">
              <a:latin typeface="Shantell Sans" panose="020B0604020202020204" charset="0"/>
              <a:cs typeface="Shantell Sans" panose="020B0604020202020204" charset="0"/>
            </a:endParaRPr>
          </a:p>
          <a:p>
            <a:pPr algn="l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        2.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Menentukan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materi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pelajaran</a:t>
            </a:r>
            <a:endParaRPr lang="en-US" sz="2000" dirty="0">
              <a:latin typeface="Shantell Sans" panose="020B0604020202020204" charset="0"/>
              <a:cs typeface="Shantell Sans" panose="020B0604020202020204" charset="0"/>
            </a:endParaRPr>
          </a:p>
          <a:p>
            <a:pPr algn="l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        3.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Mengidentifikasi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“ entry behavior”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siswa</a:t>
            </a:r>
            <a:endParaRPr lang="en-US" sz="2000" dirty="0">
              <a:latin typeface="Shantell Sans" panose="020B0604020202020204" charset="0"/>
              <a:cs typeface="Shantell Sans" panose="020B0604020202020204" charset="0"/>
            </a:endParaRPr>
          </a:p>
          <a:p>
            <a:pPr algn="l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        4.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Mengidentifikasi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topik-topik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yang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memungkinkan</a:t>
            </a:r>
            <a:endParaRPr lang="en-US" sz="2000" dirty="0">
              <a:latin typeface="Shantell Sans" panose="020B0604020202020204" charset="0"/>
              <a:cs typeface="Shantell Sans" panose="020B0604020202020204" charset="0"/>
            </a:endParaRPr>
          </a:p>
          <a:p>
            <a:pPr algn="l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           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siswa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mempelajarinya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secara</a:t>
            </a:r>
            <a:r>
              <a:rPr lang="en-US" sz="2000" dirty="0">
                <a:latin typeface="Shantell Sans" panose="020B0604020202020204" charset="0"/>
                <a:cs typeface="Shantell Sans" panose="020B0604020202020204" charset="0"/>
              </a:rPr>
              <a:t> </a:t>
            </a:r>
            <a:r>
              <a:rPr lang="en-US" sz="2000" dirty="0" err="1">
                <a:latin typeface="Shantell Sans" panose="020B0604020202020204" charset="0"/>
                <a:cs typeface="Shantell Sans" panose="020B0604020202020204" charset="0"/>
              </a:rPr>
              <a:t>aktif</a:t>
            </a:r>
            <a:endParaRPr lang="en-US" sz="2000" dirty="0">
              <a:latin typeface="Shantell Sans" panose="020B0604020202020204" charset="0"/>
              <a:cs typeface="Shante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88152" y="646867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/>
              <a:t>TEORI BELAJAR SIBERNETIK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526962"/>
            <a:ext cx="8273987" cy="43589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pengolahan</a:t>
            </a:r>
            <a:r>
              <a:rPr lang="en-US" sz="1600" dirty="0"/>
              <a:t> </a:t>
            </a:r>
            <a:r>
              <a:rPr lang="en-US" sz="1600" dirty="0" err="1" smtClean="0"/>
              <a:t>informasi</a:t>
            </a:r>
            <a:endParaRPr lang="en-US" sz="1600" dirty="0" smtClean="0"/>
          </a:p>
          <a:p>
            <a:pPr algn="l" eaLnBrk="1" hangingPunct="1">
              <a:lnSpc>
                <a:spcPct val="80000"/>
              </a:lnSpc>
            </a:pPr>
            <a:endParaRPr lang="en-US" sz="1600" dirty="0"/>
          </a:p>
          <a:p>
            <a:pPr algn="l" eaLnBrk="1" hangingPunct="1">
              <a:lnSpc>
                <a:spcPct val="80000"/>
              </a:lnSpc>
            </a:pPr>
            <a:r>
              <a:rPr lang="en-US" sz="1600" dirty="0"/>
              <a:t>Yang </a:t>
            </a:r>
            <a:r>
              <a:rPr lang="en-US" sz="1600" dirty="0" err="1"/>
              <a:t>terpenting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“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”,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terjadinya</a:t>
            </a:r>
            <a:r>
              <a:rPr lang="en-US" sz="1600" dirty="0"/>
              <a:t> proses </a:t>
            </a:r>
            <a:r>
              <a:rPr lang="en-US" sz="1600" dirty="0" err="1"/>
              <a:t>belajar</a:t>
            </a:r>
            <a:r>
              <a:rPr lang="en-US" sz="1600" dirty="0"/>
              <a:t>. </a:t>
            </a:r>
            <a:r>
              <a:rPr lang="en-US" sz="1600" dirty="0" err="1"/>
              <a:t>Jadi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pun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yang ideal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segala</a:t>
            </a:r>
            <a:r>
              <a:rPr lang="en-US" sz="1600" dirty="0"/>
              <a:t> </a:t>
            </a:r>
            <a:r>
              <a:rPr lang="en-US" sz="1600" dirty="0" err="1"/>
              <a:t>situasi</a:t>
            </a:r>
            <a:endParaRPr lang="en-US" sz="1600" dirty="0"/>
          </a:p>
          <a:p>
            <a:pPr marL="88900" indent="0" algn="l" eaLnBrk="1" hangingPunct="1">
              <a:lnSpc>
                <a:spcPct val="80000"/>
              </a:lnSpc>
              <a:buNone/>
            </a:pPr>
            <a:r>
              <a:rPr lang="en-US" sz="1600" dirty="0" smtClean="0"/>
              <a:t>     </a:t>
            </a: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600" dirty="0" err="1"/>
              <a:t>landa</a:t>
            </a:r>
            <a:r>
              <a:rPr lang="en-US" sz="1600" dirty="0"/>
              <a:t> (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algoritmik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heuristik</a:t>
            </a:r>
            <a:r>
              <a:rPr lang="en-US" sz="1600" dirty="0"/>
              <a:t>), </a:t>
            </a:r>
            <a:r>
              <a:rPr lang="en-US" sz="1600" dirty="0" err="1"/>
              <a:t>pask</a:t>
            </a:r>
            <a:r>
              <a:rPr lang="en-US" sz="1600" dirty="0"/>
              <a:t> &amp; </a:t>
            </a:r>
            <a:r>
              <a:rPr lang="en-US" sz="1600" dirty="0" err="1"/>
              <a:t>scott</a:t>
            </a:r>
            <a:r>
              <a:rPr lang="en-US" sz="1600" dirty="0"/>
              <a:t> (</a:t>
            </a:r>
            <a:r>
              <a:rPr lang="en-US" sz="1600" dirty="0" err="1"/>
              <a:t>tipe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“</a:t>
            </a:r>
            <a:r>
              <a:rPr lang="en-US" sz="1600" dirty="0" err="1"/>
              <a:t>wholist</a:t>
            </a:r>
            <a:r>
              <a:rPr lang="en-US" sz="1600" dirty="0"/>
              <a:t>” </a:t>
            </a:r>
            <a:r>
              <a:rPr lang="en-US" sz="1600" dirty="0" err="1"/>
              <a:t>dan</a:t>
            </a:r>
            <a:r>
              <a:rPr lang="en-US" sz="1600" dirty="0"/>
              <a:t> “</a:t>
            </a:r>
            <a:r>
              <a:rPr lang="en-US" sz="1600" dirty="0" err="1"/>
              <a:t>serialist</a:t>
            </a:r>
            <a:r>
              <a:rPr lang="en-US" sz="1600" dirty="0" smtClean="0"/>
              <a:t>”)</a:t>
            </a:r>
          </a:p>
          <a:p>
            <a:pPr marL="88900" indent="0" algn="l" eaLnBrk="1" hangingPunct="1">
              <a:lnSpc>
                <a:spcPct val="80000"/>
              </a:lnSpc>
              <a:buNone/>
            </a:pPr>
            <a:endParaRPr lang="en-US" sz="1600" dirty="0"/>
          </a:p>
          <a:p>
            <a:pPr algn="l" eaLnBrk="1" hangingPunct="1">
              <a:lnSpc>
                <a:spcPct val="80000"/>
              </a:lnSpc>
            </a:pP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“</a:t>
            </a:r>
            <a:r>
              <a:rPr lang="en-US" sz="1600" dirty="0" err="1"/>
              <a:t>algoritmik</a:t>
            </a:r>
            <a:r>
              <a:rPr lang="en-US" sz="1600" dirty="0"/>
              <a:t>” </a:t>
            </a:r>
            <a:r>
              <a:rPr lang="en-US" sz="1600" dirty="0" err="1"/>
              <a:t>menuntut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berpikir</a:t>
            </a:r>
            <a:r>
              <a:rPr lang="en-US" sz="1600" dirty="0"/>
              <a:t> </a:t>
            </a:r>
            <a:r>
              <a:rPr lang="en-US" sz="1600" dirty="0" err="1"/>
              <a:t>sistematis</a:t>
            </a:r>
            <a:r>
              <a:rPr lang="en-US" sz="1600" dirty="0"/>
              <a:t>, </a:t>
            </a:r>
            <a:r>
              <a:rPr lang="en-US" sz="1600" dirty="0" err="1"/>
              <a:t>tahap</a:t>
            </a:r>
            <a:r>
              <a:rPr lang="en-US" sz="1600" dirty="0"/>
              <a:t> demi </a:t>
            </a:r>
            <a:r>
              <a:rPr lang="en-US" sz="1600" dirty="0" err="1"/>
              <a:t>tahap</a:t>
            </a:r>
            <a:r>
              <a:rPr lang="en-US" sz="1600" dirty="0"/>
              <a:t>, linier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target </a:t>
            </a:r>
            <a:r>
              <a:rPr lang="en-US" sz="1600" dirty="0" err="1"/>
              <a:t>tertentu</a:t>
            </a:r>
            <a:r>
              <a:rPr lang="en-US" sz="1600" dirty="0"/>
              <a:t> (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dirty="0" err="1"/>
              <a:t>matematika</a:t>
            </a:r>
            <a:r>
              <a:rPr lang="en-US" sz="1600" dirty="0" smtClean="0"/>
              <a:t>)</a:t>
            </a:r>
          </a:p>
          <a:p>
            <a:pPr algn="l" eaLnBrk="1" hangingPunct="1">
              <a:lnSpc>
                <a:spcPct val="80000"/>
              </a:lnSpc>
            </a:pPr>
            <a:endParaRPr lang="en-US" sz="1600" dirty="0"/>
          </a:p>
          <a:p>
            <a:pPr algn="l" eaLnBrk="1" hangingPunct="1">
              <a:lnSpc>
                <a:spcPct val="80000"/>
              </a:lnSpc>
            </a:pPr>
            <a:r>
              <a:rPr lang="en-US" sz="1600" dirty="0" err="1"/>
              <a:t>Pendekatan</a:t>
            </a:r>
            <a:r>
              <a:rPr lang="en-US" sz="1600" dirty="0"/>
              <a:t> “</a:t>
            </a:r>
            <a:r>
              <a:rPr lang="en-US" sz="1600" dirty="0" err="1"/>
              <a:t>heuristik</a:t>
            </a:r>
            <a:r>
              <a:rPr lang="en-US" sz="1600" dirty="0"/>
              <a:t>” </a:t>
            </a:r>
            <a:r>
              <a:rPr lang="en-US" sz="1600" dirty="0" err="1"/>
              <a:t>menuntut</a:t>
            </a:r>
            <a:r>
              <a:rPr lang="en-US" sz="1600" dirty="0"/>
              <a:t> </a:t>
            </a:r>
            <a:r>
              <a:rPr lang="en-US" sz="1600" dirty="0" err="1"/>
              <a:t>mah</a:t>
            </a:r>
            <a:r>
              <a:rPr lang="en-US" sz="1600" dirty="0"/>
              <a:t>. </a:t>
            </a:r>
            <a:r>
              <a:rPr lang="en-US" sz="1600" dirty="0" err="1"/>
              <a:t>Berpikir</a:t>
            </a:r>
            <a:r>
              <a:rPr lang="en-US" sz="1600" dirty="0"/>
              <a:t> </a:t>
            </a:r>
            <a:r>
              <a:rPr lang="en-US" sz="1600" dirty="0" err="1"/>
              <a:t>divergen</a:t>
            </a:r>
            <a:r>
              <a:rPr lang="en-US" sz="1600" dirty="0"/>
              <a:t>, </a:t>
            </a:r>
            <a:r>
              <a:rPr lang="en-US" sz="1600" dirty="0" err="1"/>
              <a:t>menyebar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target </a:t>
            </a:r>
            <a:r>
              <a:rPr lang="en-US" sz="1600" dirty="0" err="1"/>
              <a:t>sekaligus</a:t>
            </a:r>
            <a:r>
              <a:rPr lang="en-US" sz="1600" dirty="0"/>
              <a:t>. 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konsep</a:t>
            </a:r>
            <a:r>
              <a:rPr lang="en-US" sz="1600" dirty="0"/>
              <a:t> yang </a:t>
            </a:r>
            <a:r>
              <a:rPr lang="en-US" sz="1600" dirty="0" err="1"/>
              <a:t>penuh</a:t>
            </a:r>
            <a:r>
              <a:rPr lang="en-US" sz="1600" dirty="0"/>
              <a:t> </a:t>
            </a:r>
            <a:r>
              <a:rPr lang="en-US" sz="1600" dirty="0" err="1"/>
              <a:t>arti</a:t>
            </a:r>
            <a:r>
              <a:rPr lang="en-US" sz="1600" dirty="0"/>
              <a:t> </a:t>
            </a:r>
            <a:r>
              <a:rPr lang="en-US" sz="1600" dirty="0" err="1"/>
              <a:t>ganda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penafsiran</a:t>
            </a:r>
            <a:r>
              <a:rPr lang="en-US" sz="1600" dirty="0"/>
              <a:t>,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menuntut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berpikir</a:t>
            </a:r>
            <a:r>
              <a:rPr lang="en-US" sz="1600" dirty="0"/>
              <a:t> </a:t>
            </a:r>
            <a:r>
              <a:rPr lang="en-US" sz="1600" dirty="0" err="1" smtClean="0"/>
              <a:t>demikian</a:t>
            </a:r>
            <a:endParaRPr lang="en-US" sz="1600" dirty="0" smtClean="0"/>
          </a:p>
          <a:p>
            <a:pPr algn="l" eaLnBrk="1" hangingPunct="1">
              <a:lnSpc>
                <a:spcPct val="80000"/>
              </a:lnSpc>
            </a:pPr>
            <a:endParaRPr lang="en-US" sz="1600" dirty="0"/>
          </a:p>
          <a:p>
            <a:pPr algn="l" eaLnBrk="1" hangingPunct="1">
              <a:lnSpc>
                <a:spcPct val="80000"/>
              </a:lnSpc>
            </a:pPr>
            <a:r>
              <a:rPr lang="en-US" sz="1600" dirty="0" err="1"/>
              <a:t>Mah</a:t>
            </a:r>
            <a:r>
              <a:rPr lang="id-ID" sz="1600" dirty="0"/>
              <a:t>asiswa t</a:t>
            </a:r>
            <a:r>
              <a:rPr lang="en-US" sz="1600" dirty="0" err="1"/>
              <a:t>ipe</a:t>
            </a:r>
            <a:r>
              <a:rPr lang="en-US" sz="1600" dirty="0"/>
              <a:t> “</a:t>
            </a:r>
            <a:r>
              <a:rPr lang="en-US" sz="1600" dirty="0" err="1"/>
              <a:t>wholist</a:t>
            </a:r>
            <a:r>
              <a:rPr lang="en-US" sz="1600" dirty="0"/>
              <a:t>”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mempelajari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yang paling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 smtClean="0"/>
              <a:t>khusus</a:t>
            </a:r>
            <a:endParaRPr lang="en-US" sz="1600" dirty="0" smtClean="0"/>
          </a:p>
          <a:p>
            <a:pPr algn="l" eaLnBrk="1" hangingPunct="1">
              <a:lnSpc>
                <a:spcPct val="80000"/>
              </a:lnSpc>
            </a:pPr>
            <a:endParaRPr lang="en-US" sz="1600" dirty="0"/>
          </a:p>
          <a:p>
            <a:pPr algn="l" eaLnBrk="1" hangingPunct="1">
              <a:lnSpc>
                <a:spcPct val="80000"/>
              </a:lnSpc>
            </a:pPr>
            <a:r>
              <a:rPr lang="en-US" sz="1600" dirty="0" err="1"/>
              <a:t>Mah</a:t>
            </a:r>
            <a:r>
              <a:rPr lang="id-ID" sz="1600" dirty="0"/>
              <a:t>asiswa t</a:t>
            </a:r>
            <a:r>
              <a:rPr lang="en-US" sz="1600" dirty="0" err="1"/>
              <a:t>ipe</a:t>
            </a:r>
            <a:r>
              <a:rPr lang="en-US" sz="1600" dirty="0"/>
              <a:t> “</a:t>
            </a:r>
            <a:r>
              <a:rPr lang="en-US" sz="1600" dirty="0" err="1"/>
              <a:t>serialist</a:t>
            </a:r>
            <a:r>
              <a:rPr lang="en-US" sz="1600" dirty="0"/>
              <a:t>;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berpikir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“</a:t>
            </a:r>
            <a:r>
              <a:rPr lang="en-US" sz="1600" dirty="0" err="1"/>
              <a:t>algoritmik</a:t>
            </a:r>
            <a:r>
              <a:rPr lang="en-US" sz="1600" dirty="0" smtClean="0"/>
              <a:t>”</a:t>
            </a:r>
          </a:p>
          <a:p>
            <a:pPr algn="l" eaLnBrk="1" hangingPunct="1">
              <a:lnSpc>
                <a:spcPct val="80000"/>
              </a:lnSpc>
            </a:pPr>
            <a:endParaRPr lang="en-US" sz="1600" dirty="0"/>
          </a:p>
          <a:p>
            <a:pPr algn="l" eaLnBrk="1" hangingPunct="1">
              <a:lnSpc>
                <a:spcPct val="80000"/>
              </a:lnSpc>
            </a:pPr>
            <a:r>
              <a:rPr lang="en-US" sz="1600" dirty="0" err="1"/>
              <a:t>Kritik</a:t>
            </a:r>
            <a:r>
              <a:rPr lang="en-US" sz="1600" dirty="0"/>
              <a:t> :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menekankan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, </a:t>
            </a:r>
            <a:r>
              <a:rPr lang="en-US" sz="1600" dirty="0" err="1"/>
              <a:t>kurang</a:t>
            </a:r>
            <a:r>
              <a:rPr lang="en-US" sz="1600" dirty="0"/>
              <a:t> </a:t>
            </a:r>
            <a:r>
              <a:rPr lang="en-US" sz="1600" dirty="0" err="1"/>
              <a:t>memperhatikan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proses 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berlangsung</a:t>
            </a:r>
            <a:r>
              <a:rPr lang="en-US" sz="1600" dirty="0"/>
              <a:t> (</a:t>
            </a:r>
            <a:r>
              <a:rPr lang="en-US" sz="1600" dirty="0" err="1"/>
              <a:t>sulit</a:t>
            </a:r>
            <a:r>
              <a:rPr lang="en-US" sz="1600" dirty="0"/>
              <a:t> </a:t>
            </a:r>
            <a:r>
              <a:rPr lang="en-US" sz="1600" dirty="0" err="1"/>
              <a:t>dipraktekkan</a:t>
            </a:r>
            <a:r>
              <a:rPr lang="en-US" sz="1600" dirty="0"/>
              <a:t>)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1163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88152" y="646867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/>
              <a:t>APLIKASI TEORI BELAJAR </a:t>
            </a:r>
            <a:r>
              <a:rPr lang="en-US" sz="2400" dirty="0"/>
              <a:t>SIBERNETIK</a:t>
            </a:r>
            <a:r>
              <a:rPr lang="en-US" sz="2400" b="1" dirty="0" smtClean="0"/>
              <a:t> </a:t>
            </a:r>
            <a:r>
              <a:rPr lang="en-US" sz="2400" b="1" dirty="0"/>
              <a:t>DALAM PROSES PEMBELAJARAN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819927"/>
            <a:ext cx="8273987" cy="43589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id-ID" sz="2000" dirty="0"/>
              <a:t>kemampuan akhir yang </a:t>
            </a:r>
            <a:r>
              <a:rPr lang="id-ID" sz="2000" dirty="0" smtClean="0"/>
              <a:t>diharapkan</a:t>
            </a:r>
            <a:endParaRPr lang="en-US" sz="2000" dirty="0" smtClean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id-ID" sz="2000" dirty="0" smtClean="0"/>
              <a:t>mbe</a:t>
            </a:r>
            <a:r>
              <a:rPr lang="en-US" sz="2000" dirty="0" smtClean="0"/>
              <a:t>l</a:t>
            </a:r>
            <a:r>
              <a:rPr lang="id-ID" sz="2000" dirty="0" smtClean="0"/>
              <a:t>ajaran</a:t>
            </a:r>
            <a:endParaRPr lang="en-US" sz="2000" dirty="0" smtClean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Mengkaji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terkandung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 smtClean="0"/>
              <a:t>tersebut</a:t>
            </a:r>
            <a:endParaRPr lang="en-US" sz="2000" dirty="0" smtClean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(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algoritmik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heuristik</a:t>
            </a:r>
            <a:r>
              <a:rPr lang="en-US" sz="2000" dirty="0" smtClean="0"/>
              <a:t>)</a:t>
            </a:r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Menyusun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urutan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 smtClean="0"/>
              <a:t>informasinya</a:t>
            </a:r>
            <a:endParaRPr lang="en-US" sz="2000" dirty="0" smtClean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Menyajikan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membimbing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pola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urutan</a:t>
            </a:r>
            <a:r>
              <a:rPr lang="en-US" sz="2000" dirty="0"/>
              <a:t> </a:t>
            </a:r>
            <a:r>
              <a:rPr lang="en-US" sz="2000" dirty="0" err="1"/>
              <a:t>pelajaran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9885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1780921" y="1330448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 err="1"/>
              <a:t>Teori</a:t>
            </a:r>
            <a:r>
              <a:rPr lang="en-US" sz="2400" b="1" dirty="0"/>
              <a:t> </a:t>
            </a:r>
            <a:r>
              <a:rPr lang="en-US" sz="2400" b="1" dirty="0" err="1" smtClean="0"/>
              <a:t>Belajar</a:t>
            </a:r>
            <a:r>
              <a:rPr lang="en-US" sz="2400" b="1" dirty="0" smtClean="0"/>
              <a:t> </a:t>
            </a:r>
            <a:r>
              <a:rPr lang="en-US" sz="2400" b="1" dirty="0" err="1"/>
              <a:t>K</a:t>
            </a:r>
            <a:r>
              <a:rPr lang="en-US" sz="2400" b="1" dirty="0" err="1" smtClean="0"/>
              <a:t>onstruktivistik</a:t>
            </a:r>
            <a:endParaRPr sz="24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2574527"/>
            <a:ext cx="8273987" cy="19086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8900" indent="0" algn="l" eaLnBrk="1" hangingPunct="1">
              <a:buNone/>
            </a:pPr>
            <a:r>
              <a:rPr lang="en-US" sz="1800" dirty="0" err="1"/>
              <a:t>Teori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percaya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id-ID" sz="1800" dirty="0"/>
              <a:t>seseorang mampu </a:t>
            </a:r>
            <a:r>
              <a:rPr lang="en-US" sz="1800" dirty="0" err="1"/>
              <a:t>mencari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, </a:t>
            </a:r>
            <a:r>
              <a:rPr lang="en-US" sz="1800" dirty="0" err="1"/>
              <a:t>menyusun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</a:t>
            </a:r>
            <a:r>
              <a:rPr lang="en-US" sz="1800" dirty="0" err="1"/>
              <a:t>pengetahuannya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kemampuan</a:t>
            </a:r>
            <a:r>
              <a:rPr lang="en-US" sz="1800" dirty="0"/>
              <a:t> </a:t>
            </a:r>
            <a:r>
              <a:rPr lang="en-US" sz="1800" dirty="0" err="1"/>
              <a:t>berpikir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tantangan</a:t>
            </a:r>
            <a:r>
              <a:rPr lang="en-US" sz="1800" dirty="0"/>
              <a:t> yang </a:t>
            </a:r>
            <a:r>
              <a:rPr lang="en-US" sz="1800" dirty="0" err="1"/>
              <a:t>dihadapinya</a:t>
            </a:r>
            <a:r>
              <a:rPr lang="en-US" sz="1800" dirty="0"/>
              <a:t>, </a:t>
            </a:r>
            <a:r>
              <a:rPr lang="en-US" sz="1800" dirty="0" err="1"/>
              <a:t>menyelesaikan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keseluruhan</a:t>
            </a:r>
            <a:r>
              <a:rPr lang="en-US" sz="1800" dirty="0"/>
              <a:t> </a:t>
            </a:r>
            <a:r>
              <a:rPr lang="en-US" sz="1800" dirty="0" err="1"/>
              <a:t>pengalaman</a:t>
            </a:r>
            <a:r>
              <a:rPr lang="en-US" sz="1800" dirty="0"/>
              <a:t> </a:t>
            </a:r>
            <a:r>
              <a:rPr lang="en-US" sz="1800" dirty="0" err="1"/>
              <a:t>realistik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teori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utuh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22152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932" y="1820069"/>
            <a:ext cx="3438135" cy="3467967"/>
          </a:xfrm>
          <a:prstGeom prst="rect">
            <a:avLst/>
          </a:prstGeom>
        </p:spPr>
      </p:pic>
      <p:sp>
        <p:nvSpPr>
          <p:cNvPr id="701" name="Google Shape;701;p31"/>
          <p:cNvSpPr/>
          <p:nvPr/>
        </p:nvSpPr>
        <p:spPr>
          <a:xfrm rot="-9916621">
            <a:off x="470722" y="296437"/>
            <a:ext cx="7876741" cy="5958566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"/>
          <p:cNvSpPr txBox="1">
            <a:spLocks noGrp="1"/>
          </p:cNvSpPr>
          <p:nvPr>
            <p:ph type="title"/>
          </p:nvPr>
        </p:nvSpPr>
        <p:spPr>
          <a:xfrm>
            <a:off x="685550" y="1315750"/>
            <a:ext cx="5162400" cy="164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600" dirty="0" err="1"/>
              <a:t>Tokoh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Teori</a:t>
            </a:r>
            <a:r>
              <a:rPr lang="en-US" sz="3600" dirty="0"/>
              <a:t> </a:t>
            </a:r>
            <a:r>
              <a:rPr lang="en-US" sz="3600" dirty="0" err="1"/>
              <a:t>Konstruktivisme</a:t>
            </a:r>
            <a:endParaRPr lang="en-US" sz="3600" dirty="0"/>
          </a:p>
        </p:txBody>
      </p:sp>
      <p:sp>
        <p:nvSpPr>
          <p:cNvPr id="704" name="Google Shape;704;p31"/>
          <p:cNvSpPr txBox="1">
            <a:spLocks noGrp="1"/>
          </p:cNvSpPr>
          <p:nvPr>
            <p:ph type="body" idx="1"/>
          </p:nvPr>
        </p:nvSpPr>
        <p:spPr>
          <a:xfrm>
            <a:off x="685550" y="3098850"/>
            <a:ext cx="6736182" cy="289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88900" indent="0">
              <a:buNone/>
              <a:defRPr/>
            </a:pPr>
            <a:r>
              <a:rPr lang="id-ID" sz="2400" b="1" dirty="0"/>
              <a:t>John Dewey</a:t>
            </a:r>
          </a:p>
          <a:p>
            <a:pPr marL="88900" indent="0">
              <a:buNone/>
              <a:defRPr/>
            </a:pPr>
            <a:r>
              <a:rPr lang="id-ID" sz="2400" dirty="0"/>
              <a:t>    Belajar bergantung pada pengalaman dan minat sendiri. Belajar harus bersifat aktif, langsung terlibat, berpusat pada Siswa (SCL= Student Centered Learning) dalam konteks pengalaman sosial.</a:t>
            </a:r>
          </a:p>
        </p:txBody>
      </p:sp>
      <p:sp>
        <p:nvSpPr>
          <p:cNvPr id="705" name="Google Shape;705;p31"/>
          <p:cNvSpPr/>
          <p:nvPr/>
        </p:nvSpPr>
        <p:spPr>
          <a:xfrm>
            <a:off x="-157350" y="-187573"/>
            <a:ext cx="1891270" cy="1205081"/>
          </a:xfrm>
          <a:custGeom>
            <a:avLst/>
            <a:gdLst/>
            <a:ahLst/>
            <a:cxnLst/>
            <a:rect l="l" t="t" r="r" b="b"/>
            <a:pathLst>
              <a:path w="494773" h="315260" extrusionOk="0">
                <a:moveTo>
                  <a:pt x="317" y="173323"/>
                </a:moveTo>
                <a:cubicBezTo>
                  <a:pt x="3353" y="161281"/>
                  <a:pt x="35171" y="149144"/>
                  <a:pt x="73143" y="164721"/>
                </a:cubicBezTo>
                <a:cubicBezTo>
                  <a:pt x="117834" y="183047"/>
                  <a:pt x="140625" y="277680"/>
                  <a:pt x="184790" y="270798"/>
                </a:cubicBezTo>
                <a:cubicBezTo>
                  <a:pt x="228914" y="263916"/>
                  <a:pt x="271015" y="199729"/>
                  <a:pt x="306031" y="149650"/>
                </a:cubicBezTo>
                <a:cubicBezTo>
                  <a:pt x="353475" y="81874"/>
                  <a:pt x="436867" y="-9163"/>
                  <a:pt x="469333" y="745"/>
                </a:cubicBezTo>
                <a:cubicBezTo>
                  <a:pt x="545357" y="23944"/>
                  <a:pt x="432818" y="79660"/>
                  <a:pt x="369223" y="159930"/>
                </a:cubicBezTo>
                <a:cubicBezTo>
                  <a:pt x="315990" y="227171"/>
                  <a:pt x="234946" y="315769"/>
                  <a:pt x="183292" y="315259"/>
                </a:cubicBezTo>
                <a:cubicBezTo>
                  <a:pt x="106783" y="314506"/>
                  <a:pt x="109657" y="243631"/>
                  <a:pt x="62496" y="207510"/>
                </a:cubicBezTo>
                <a:cubicBezTo>
                  <a:pt x="15376" y="171390"/>
                  <a:pt x="-2679" y="185362"/>
                  <a:pt x="317" y="1733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31"/>
          <p:cNvGrpSpPr/>
          <p:nvPr/>
        </p:nvGrpSpPr>
        <p:grpSpPr>
          <a:xfrm>
            <a:off x="10725072" y="5019806"/>
            <a:ext cx="1317294" cy="1728534"/>
            <a:chOff x="2671700" y="160784"/>
            <a:chExt cx="209018" cy="274266"/>
          </a:xfrm>
        </p:grpSpPr>
        <p:sp>
          <p:nvSpPr>
            <p:cNvPr id="707" name="Google Shape;707;p31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60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4" name="Google Shape;714;p31"/>
          <p:cNvSpPr/>
          <p:nvPr/>
        </p:nvSpPr>
        <p:spPr>
          <a:xfrm rot="-1397386">
            <a:off x="10034556" y="-224916"/>
            <a:ext cx="1985337" cy="1279752"/>
          </a:xfrm>
          <a:custGeom>
            <a:avLst/>
            <a:gdLst/>
            <a:ahLst/>
            <a:cxnLst/>
            <a:rect l="l" t="t" r="r" b="b"/>
            <a:pathLst>
              <a:path w="401004" h="258488" extrusionOk="0">
                <a:moveTo>
                  <a:pt x="397771" y="163903"/>
                </a:moveTo>
                <a:cubicBezTo>
                  <a:pt x="413316" y="196499"/>
                  <a:pt x="369070" y="212894"/>
                  <a:pt x="344457" y="224856"/>
                </a:cubicBezTo>
                <a:cubicBezTo>
                  <a:pt x="324217" y="234725"/>
                  <a:pt x="270781" y="269066"/>
                  <a:pt x="231353" y="255262"/>
                </a:cubicBezTo>
                <a:cubicBezTo>
                  <a:pt x="191924" y="241461"/>
                  <a:pt x="200425" y="179080"/>
                  <a:pt x="182613" y="169113"/>
                </a:cubicBezTo>
                <a:cubicBezTo>
                  <a:pt x="159053" y="155908"/>
                  <a:pt x="80884" y="207405"/>
                  <a:pt x="35585" y="186043"/>
                </a:cubicBezTo>
                <a:cubicBezTo>
                  <a:pt x="-23882" y="157981"/>
                  <a:pt x="3282" y="-3786"/>
                  <a:pt x="30161" y="68"/>
                </a:cubicBezTo>
                <a:cubicBezTo>
                  <a:pt x="72504" y="6136"/>
                  <a:pt x="10406" y="116322"/>
                  <a:pt x="47892" y="145954"/>
                </a:cubicBezTo>
                <a:cubicBezTo>
                  <a:pt x="79589" y="170984"/>
                  <a:pt x="159741" y="102854"/>
                  <a:pt x="210991" y="117722"/>
                </a:cubicBezTo>
                <a:cubicBezTo>
                  <a:pt x="262240" y="132587"/>
                  <a:pt x="241473" y="188455"/>
                  <a:pt x="256006" y="197438"/>
                </a:cubicBezTo>
                <a:cubicBezTo>
                  <a:pt x="268029" y="204846"/>
                  <a:pt x="291508" y="190014"/>
                  <a:pt x="331706" y="166680"/>
                </a:cubicBezTo>
                <a:cubicBezTo>
                  <a:pt x="346522" y="158078"/>
                  <a:pt x="382226" y="131308"/>
                  <a:pt x="397771" y="1639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3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340" y="1563722"/>
            <a:ext cx="4123026" cy="4033069"/>
          </a:xfrm>
          <a:prstGeom prst="rect">
            <a:avLst/>
          </a:prstGeom>
        </p:spPr>
      </p:pic>
      <p:sp>
        <p:nvSpPr>
          <p:cNvPr id="701" name="Google Shape;701;p31"/>
          <p:cNvSpPr/>
          <p:nvPr/>
        </p:nvSpPr>
        <p:spPr>
          <a:xfrm rot="-9916621">
            <a:off x="470722" y="296437"/>
            <a:ext cx="7876741" cy="5958566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"/>
          <p:cNvSpPr txBox="1">
            <a:spLocks noGrp="1"/>
          </p:cNvSpPr>
          <p:nvPr>
            <p:ph type="title"/>
          </p:nvPr>
        </p:nvSpPr>
        <p:spPr>
          <a:xfrm>
            <a:off x="685550" y="1315750"/>
            <a:ext cx="5162400" cy="164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600" dirty="0" err="1"/>
              <a:t>Tokoh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Teori</a:t>
            </a:r>
            <a:r>
              <a:rPr lang="en-US" sz="3600" dirty="0"/>
              <a:t> </a:t>
            </a:r>
            <a:r>
              <a:rPr lang="en-US" sz="3600" dirty="0" err="1"/>
              <a:t>Konstruktivisme</a:t>
            </a:r>
            <a:endParaRPr lang="en-US" sz="3600" dirty="0"/>
          </a:p>
        </p:txBody>
      </p:sp>
      <p:sp>
        <p:nvSpPr>
          <p:cNvPr id="704" name="Google Shape;704;p31"/>
          <p:cNvSpPr txBox="1">
            <a:spLocks noGrp="1"/>
          </p:cNvSpPr>
          <p:nvPr>
            <p:ph type="body" idx="1"/>
          </p:nvPr>
        </p:nvSpPr>
        <p:spPr>
          <a:xfrm>
            <a:off x="685550" y="3098850"/>
            <a:ext cx="6736182" cy="289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0000" lnSpcReduction="20000"/>
          </a:bodyPr>
          <a:lstStyle/>
          <a:p>
            <a:pPr marL="88900" indent="0">
              <a:buNone/>
              <a:defRPr/>
            </a:pPr>
            <a:r>
              <a:rPr lang="id-ID" sz="2400" b="1" dirty="0"/>
              <a:t>Jean Piaget</a:t>
            </a:r>
          </a:p>
          <a:p>
            <a:pPr marL="88900" indent="0" algn="just">
              <a:buNone/>
              <a:defRPr/>
            </a:pPr>
            <a:r>
              <a:rPr lang="id-ID" sz="2400" dirty="0"/>
              <a:t>Pengetahuan yang diperoleh merupakan hasil dari konstruksi pengetahuan awal yang telah dimiliki dengan pengetahuan yang baru diperolehnya melalui 2 cara yaitu :</a:t>
            </a:r>
          </a:p>
          <a:p>
            <a:pPr marL="88900" indent="0" algn="just">
              <a:buNone/>
              <a:defRPr/>
            </a:pPr>
            <a:r>
              <a:rPr lang="id-ID" sz="2400" dirty="0"/>
              <a:t>Asimilasi yaitu integrasi konsep yang merupakan </a:t>
            </a:r>
            <a:r>
              <a:rPr lang="id-ID" sz="2400" dirty="0" smtClean="0"/>
              <a:t>tam</a:t>
            </a:r>
            <a:r>
              <a:rPr lang="en-US" sz="2400" dirty="0" smtClean="0"/>
              <a:t>b</a:t>
            </a:r>
            <a:r>
              <a:rPr lang="id-ID" sz="2400" dirty="0" smtClean="0"/>
              <a:t>ahan </a:t>
            </a:r>
            <a:r>
              <a:rPr lang="id-ID" sz="2400" dirty="0"/>
              <a:t>atau penyempurnaan dari konsep awal yang dimiliki.</a:t>
            </a:r>
          </a:p>
          <a:p>
            <a:pPr marL="88900" indent="0" algn="just">
              <a:buNone/>
              <a:defRPr/>
            </a:pPr>
            <a:r>
              <a:rPr lang="id-ID" sz="2400" dirty="0"/>
              <a:t>Akomodasi terbentuknya konsep baru karena konsep awal tidak sesuai dengan pengalaman baru yang diperolehnya. </a:t>
            </a:r>
          </a:p>
        </p:txBody>
      </p:sp>
      <p:sp>
        <p:nvSpPr>
          <p:cNvPr id="705" name="Google Shape;705;p31"/>
          <p:cNvSpPr/>
          <p:nvPr/>
        </p:nvSpPr>
        <p:spPr>
          <a:xfrm>
            <a:off x="-157350" y="-187573"/>
            <a:ext cx="1891270" cy="1205081"/>
          </a:xfrm>
          <a:custGeom>
            <a:avLst/>
            <a:gdLst/>
            <a:ahLst/>
            <a:cxnLst/>
            <a:rect l="l" t="t" r="r" b="b"/>
            <a:pathLst>
              <a:path w="494773" h="315260" extrusionOk="0">
                <a:moveTo>
                  <a:pt x="317" y="173323"/>
                </a:moveTo>
                <a:cubicBezTo>
                  <a:pt x="3353" y="161281"/>
                  <a:pt x="35171" y="149144"/>
                  <a:pt x="73143" y="164721"/>
                </a:cubicBezTo>
                <a:cubicBezTo>
                  <a:pt x="117834" y="183047"/>
                  <a:pt x="140625" y="277680"/>
                  <a:pt x="184790" y="270798"/>
                </a:cubicBezTo>
                <a:cubicBezTo>
                  <a:pt x="228914" y="263916"/>
                  <a:pt x="271015" y="199729"/>
                  <a:pt x="306031" y="149650"/>
                </a:cubicBezTo>
                <a:cubicBezTo>
                  <a:pt x="353475" y="81874"/>
                  <a:pt x="436867" y="-9163"/>
                  <a:pt x="469333" y="745"/>
                </a:cubicBezTo>
                <a:cubicBezTo>
                  <a:pt x="545357" y="23944"/>
                  <a:pt x="432818" y="79660"/>
                  <a:pt x="369223" y="159930"/>
                </a:cubicBezTo>
                <a:cubicBezTo>
                  <a:pt x="315990" y="227171"/>
                  <a:pt x="234946" y="315769"/>
                  <a:pt x="183292" y="315259"/>
                </a:cubicBezTo>
                <a:cubicBezTo>
                  <a:pt x="106783" y="314506"/>
                  <a:pt x="109657" y="243631"/>
                  <a:pt x="62496" y="207510"/>
                </a:cubicBezTo>
                <a:cubicBezTo>
                  <a:pt x="15376" y="171390"/>
                  <a:pt x="-2679" y="185362"/>
                  <a:pt x="317" y="1733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31"/>
          <p:cNvGrpSpPr/>
          <p:nvPr/>
        </p:nvGrpSpPr>
        <p:grpSpPr>
          <a:xfrm>
            <a:off x="10725072" y="5019806"/>
            <a:ext cx="1317294" cy="1728534"/>
            <a:chOff x="2671700" y="160784"/>
            <a:chExt cx="209018" cy="274266"/>
          </a:xfrm>
        </p:grpSpPr>
        <p:sp>
          <p:nvSpPr>
            <p:cNvPr id="707" name="Google Shape;707;p31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60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4" name="Google Shape;714;p31"/>
          <p:cNvSpPr/>
          <p:nvPr/>
        </p:nvSpPr>
        <p:spPr>
          <a:xfrm rot="-1397386">
            <a:off x="10034556" y="-224916"/>
            <a:ext cx="1985337" cy="1279752"/>
          </a:xfrm>
          <a:custGeom>
            <a:avLst/>
            <a:gdLst/>
            <a:ahLst/>
            <a:cxnLst/>
            <a:rect l="l" t="t" r="r" b="b"/>
            <a:pathLst>
              <a:path w="401004" h="258488" extrusionOk="0">
                <a:moveTo>
                  <a:pt x="397771" y="163903"/>
                </a:moveTo>
                <a:cubicBezTo>
                  <a:pt x="413316" y="196499"/>
                  <a:pt x="369070" y="212894"/>
                  <a:pt x="344457" y="224856"/>
                </a:cubicBezTo>
                <a:cubicBezTo>
                  <a:pt x="324217" y="234725"/>
                  <a:pt x="270781" y="269066"/>
                  <a:pt x="231353" y="255262"/>
                </a:cubicBezTo>
                <a:cubicBezTo>
                  <a:pt x="191924" y="241461"/>
                  <a:pt x="200425" y="179080"/>
                  <a:pt x="182613" y="169113"/>
                </a:cubicBezTo>
                <a:cubicBezTo>
                  <a:pt x="159053" y="155908"/>
                  <a:pt x="80884" y="207405"/>
                  <a:pt x="35585" y="186043"/>
                </a:cubicBezTo>
                <a:cubicBezTo>
                  <a:pt x="-23882" y="157981"/>
                  <a:pt x="3282" y="-3786"/>
                  <a:pt x="30161" y="68"/>
                </a:cubicBezTo>
                <a:cubicBezTo>
                  <a:pt x="72504" y="6136"/>
                  <a:pt x="10406" y="116322"/>
                  <a:pt x="47892" y="145954"/>
                </a:cubicBezTo>
                <a:cubicBezTo>
                  <a:pt x="79589" y="170984"/>
                  <a:pt x="159741" y="102854"/>
                  <a:pt x="210991" y="117722"/>
                </a:cubicBezTo>
                <a:cubicBezTo>
                  <a:pt x="262240" y="132587"/>
                  <a:pt x="241473" y="188455"/>
                  <a:pt x="256006" y="197438"/>
                </a:cubicBezTo>
                <a:cubicBezTo>
                  <a:pt x="268029" y="204846"/>
                  <a:pt x="291508" y="190014"/>
                  <a:pt x="331706" y="166680"/>
                </a:cubicBezTo>
                <a:cubicBezTo>
                  <a:pt x="346522" y="158078"/>
                  <a:pt x="382226" y="131308"/>
                  <a:pt x="397771" y="1639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0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40" y="1432645"/>
            <a:ext cx="3229426" cy="4515480"/>
          </a:xfrm>
          <a:prstGeom prst="rect">
            <a:avLst/>
          </a:prstGeom>
        </p:spPr>
      </p:pic>
      <p:sp>
        <p:nvSpPr>
          <p:cNvPr id="701" name="Google Shape;701;p31"/>
          <p:cNvSpPr/>
          <p:nvPr/>
        </p:nvSpPr>
        <p:spPr>
          <a:xfrm rot="-9916621">
            <a:off x="470722" y="296437"/>
            <a:ext cx="7876741" cy="5958566"/>
          </a:xfrm>
          <a:custGeom>
            <a:avLst/>
            <a:gdLst/>
            <a:ahLst/>
            <a:cxnLst/>
            <a:rect l="l" t="t" r="r" b="b"/>
            <a:pathLst>
              <a:path w="470711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"/>
          <p:cNvSpPr txBox="1">
            <a:spLocks noGrp="1"/>
          </p:cNvSpPr>
          <p:nvPr>
            <p:ph type="title"/>
          </p:nvPr>
        </p:nvSpPr>
        <p:spPr>
          <a:xfrm>
            <a:off x="685550" y="1315750"/>
            <a:ext cx="5162400" cy="164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600" dirty="0" err="1"/>
              <a:t>Tokoh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Teori</a:t>
            </a:r>
            <a:r>
              <a:rPr lang="en-US" sz="3600" dirty="0"/>
              <a:t> </a:t>
            </a:r>
            <a:r>
              <a:rPr lang="en-US" sz="3600" dirty="0" err="1"/>
              <a:t>Konstruktivisme</a:t>
            </a:r>
            <a:endParaRPr lang="en-US" sz="3600" dirty="0"/>
          </a:p>
        </p:txBody>
      </p:sp>
      <p:sp>
        <p:nvSpPr>
          <p:cNvPr id="704" name="Google Shape;704;p31"/>
          <p:cNvSpPr txBox="1">
            <a:spLocks noGrp="1"/>
          </p:cNvSpPr>
          <p:nvPr>
            <p:ph type="body" idx="1"/>
          </p:nvPr>
        </p:nvSpPr>
        <p:spPr>
          <a:xfrm>
            <a:off x="685550" y="3098850"/>
            <a:ext cx="6736182" cy="289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55000" lnSpcReduction="20000"/>
          </a:bodyPr>
          <a:lstStyle/>
          <a:p>
            <a:pPr marL="88900" indent="0">
              <a:buNone/>
              <a:defRPr/>
            </a:pPr>
            <a:r>
              <a:rPr lang="id-ID" sz="2400" b="1" dirty="0"/>
              <a:t>Lev Vygotsky</a:t>
            </a:r>
          </a:p>
          <a:p>
            <a:pPr marL="88900" indent="0">
              <a:buNone/>
              <a:defRPr/>
            </a:pPr>
            <a:r>
              <a:rPr lang="id-ID" sz="2400" dirty="0"/>
              <a:t>Ada dua konsep penting dalam teori Vygotsky </a:t>
            </a:r>
            <a:r>
              <a:rPr lang="id-ID" sz="2400" dirty="0" smtClean="0"/>
              <a:t>yaitu</a:t>
            </a:r>
            <a:endParaRPr lang="en-US" sz="2400" dirty="0" smtClean="0"/>
          </a:p>
          <a:p>
            <a:pPr marL="88900" indent="0">
              <a:buNone/>
              <a:defRPr/>
            </a:pPr>
            <a:endParaRPr lang="id-ID" sz="2400" dirty="0"/>
          </a:p>
          <a:p>
            <a:pPr>
              <a:defRPr/>
            </a:pPr>
            <a:r>
              <a:rPr lang="id-ID" sz="2400" dirty="0"/>
              <a:t>Zone of Proximal Development (ZPD)</a:t>
            </a:r>
          </a:p>
          <a:p>
            <a:pPr marL="88900" indent="0">
              <a:buNone/>
              <a:defRPr/>
            </a:pPr>
            <a:r>
              <a:rPr lang="id-ID" sz="2400" dirty="0"/>
              <a:t>      kemampuan pemecahan masalah di bawah bimbingan orang </a:t>
            </a:r>
            <a:r>
              <a:rPr lang="en-US" sz="2400" dirty="0" smtClean="0"/>
              <a:t> </a:t>
            </a:r>
            <a:r>
              <a:rPr lang="id-ID" sz="2400" dirty="0" smtClean="0"/>
              <a:t>dewasa </a:t>
            </a:r>
            <a:r>
              <a:rPr lang="id-ID" sz="2400" dirty="0"/>
              <a:t>atau melalui kerjasama dengan teman sejawat yang lebih </a:t>
            </a:r>
            <a:r>
              <a:rPr lang="id-ID" sz="2400" dirty="0" smtClean="0"/>
              <a:t>mampu</a:t>
            </a:r>
            <a:endParaRPr lang="en-US" sz="2400" dirty="0" smtClean="0"/>
          </a:p>
          <a:p>
            <a:pPr marL="88900" indent="0">
              <a:buNone/>
              <a:defRPr/>
            </a:pPr>
            <a:endParaRPr lang="id-ID" sz="2400" dirty="0"/>
          </a:p>
          <a:p>
            <a:pPr>
              <a:defRPr/>
            </a:pPr>
            <a:r>
              <a:rPr lang="id-ID" sz="2400" dirty="0"/>
              <a:t>Scaffolding</a:t>
            </a:r>
          </a:p>
          <a:p>
            <a:pPr marL="88900" indent="0">
              <a:buNone/>
              <a:defRPr/>
            </a:pPr>
            <a:r>
              <a:rPr lang="id-ID" sz="2400" dirty="0"/>
              <a:t>       pemberian sejumlah bantuan kepada seseorang selama tahap-tahap awal pembelajaran, kemudian mengurangi bantuan dan memberikan kesempatan untuk mengambil alih tanggung jawab yang semakin besar setelah ia dapat melakukannya </a:t>
            </a:r>
          </a:p>
        </p:txBody>
      </p:sp>
      <p:sp>
        <p:nvSpPr>
          <p:cNvPr id="705" name="Google Shape;705;p31"/>
          <p:cNvSpPr/>
          <p:nvPr/>
        </p:nvSpPr>
        <p:spPr>
          <a:xfrm>
            <a:off x="-157350" y="-187573"/>
            <a:ext cx="1891270" cy="1205081"/>
          </a:xfrm>
          <a:custGeom>
            <a:avLst/>
            <a:gdLst/>
            <a:ahLst/>
            <a:cxnLst/>
            <a:rect l="l" t="t" r="r" b="b"/>
            <a:pathLst>
              <a:path w="494773" h="315260" extrusionOk="0">
                <a:moveTo>
                  <a:pt x="317" y="173323"/>
                </a:moveTo>
                <a:cubicBezTo>
                  <a:pt x="3353" y="161281"/>
                  <a:pt x="35171" y="149144"/>
                  <a:pt x="73143" y="164721"/>
                </a:cubicBezTo>
                <a:cubicBezTo>
                  <a:pt x="117834" y="183047"/>
                  <a:pt x="140625" y="277680"/>
                  <a:pt x="184790" y="270798"/>
                </a:cubicBezTo>
                <a:cubicBezTo>
                  <a:pt x="228914" y="263916"/>
                  <a:pt x="271015" y="199729"/>
                  <a:pt x="306031" y="149650"/>
                </a:cubicBezTo>
                <a:cubicBezTo>
                  <a:pt x="353475" y="81874"/>
                  <a:pt x="436867" y="-9163"/>
                  <a:pt x="469333" y="745"/>
                </a:cubicBezTo>
                <a:cubicBezTo>
                  <a:pt x="545357" y="23944"/>
                  <a:pt x="432818" y="79660"/>
                  <a:pt x="369223" y="159930"/>
                </a:cubicBezTo>
                <a:cubicBezTo>
                  <a:pt x="315990" y="227171"/>
                  <a:pt x="234946" y="315769"/>
                  <a:pt x="183292" y="315259"/>
                </a:cubicBezTo>
                <a:cubicBezTo>
                  <a:pt x="106783" y="314506"/>
                  <a:pt x="109657" y="243631"/>
                  <a:pt x="62496" y="207510"/>
                </a:cubicBezTo>
                <a:cubicBezTo>
                  <a:pt x="15376" y="171390"/>
                  <a:pt x="-2679" y="185362"/>
                  <a:pt x="317" y="1733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31"/>
          <p:cNvGrpSpPr/>
          <p:nvPr/>
        </p:nvGrpSpPr>
        <p:grpSpPr>
          <a:xfrm>
            <a:off x="10725072" y="5019806"/>
            <a:ext cx="1317294" cy="1728534"/>
            <a:chOff x="2671700" y="160784"/>
            <a:chExt cx="209018" cy="274266"/>
          </a:xfrm>
        </p:grpSpPr>
        <p:sp>
          <p:nvSpPr>
            <p:cNvPr id="707" name="Google Shape;707;p31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60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4" name="Google Shape;714;p31"/>
          <p:cNvSpPr/>
          <p:nvPr/>
        </p:nvSpPr>
        <p:spPr>
          <a:xfrm rot="-1397386">
            <a:off x="10034556" y="-224916"/>
            <a:ext cx="1985337" cy="1279752"/>
          </a:xfrm>
          <a:custGeom>
            <a:avLst/>
            <a:gdLst/>
            <a:ahLst/>
            <a:cxnLst/>
            <a:rect l="l" t="t" r="r" b="b"/>
            <a:pathLst>
              <a:path w="401004" h="258488" extrusionOk="0">
                <a:moveTo>
                  <a:pt x="397771" y="163903"/>
                </a:moveTo>
                <a:cubicBezTo>
                  <a:pt x="413316" y="196499"/>
                  <a:pt x="369070" y="212894"/>
                  <a:pt x="344457" y="224856"/>
                </a:cubicBezTo>
                <a:cubicBezTo>
                  <a:pt x="324217" y="234725"/>
                  <a:pt x="270781" y="269066"/>
                  <a:pt x="231353" y="255262"/>
                </a:cubicBezTo>
                <a:cubicBezTo>
                  <a:pt x="191924" y="241461"/>
                  <a:pt x="200425" y="179080"/>
                  <a:pt x="182613" y="169113"/>
                </a:cubicBezTo>
                <a:cubicBezTo>
                  <a:pt x="159053" y="155908"/>
                  <a:pt x="80884" y="207405"/>
                  <a:pt x="35585" y="186043"/>
                </a:cubicBezTo>
                <a:cubicBezTo>
                  <a:pt x="-23882" y="157981"/>
                  <a:pt x="3282" y="-3786"/>
                  <a:pt x="30161" y="68"/>
                </a:cubicBezTo>
                <a:cubicBezTo>
                  <a:pt x="72504" y="6136"/>
                  <a:pt x="10406" y="116322"/>
                  <a:pt x="47892" y="145954"/>
                </a:cubicBezTo>
                <a:cubicBezTo>
                  <a:pt x="79589" y="170984"/>
                  <a:pt x="159741" y="102854"/>
                  <a:pt x="210991" y="117722"/>
                </a:cubicBezTo>
                <a:cubicBezTo>
                  <a:pt x="262240" y="132587"/>
                  <a:pt x="241473" y="188455"/>
                  <a:pt x="256006" y="197438"/>
                </a:cubicBezTo>
                <a:cubicBezTo>
                  <a:pt x="268029" y="204846"/>
                  <a:pt x="291508" y="190014"/>
                  <a:pt x="331706" y="166680"/>
                </a:cubicBezTo>
                <a:cubicBezTo>
                  <a:pt x="346522" y="158078"/>
                  <a:pt x="382226" y="131308"/>
                  <a:pt x="397771" y="1639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25"/>
          <p:cNvGrpSpPr/>
          <p:nvPr/>
        </p:nvGrpSpPr>
        <p:grpSpPr>
          <a:xfrm flipH="1">
            <a:off x="265290" y="120025"/>
            <a:ext cx="3217451" cy="2876704"/>
            <a:chOff x="5524324" y="1387039"/>
            <a:chExt cx="460524" cy="411740"/>
          </a:xfrm>
        </p:grpSpPr>
        <p:sp>
          <p:nvSpPr>
            <p:cNvPr id="646" name="Google Shape;646;p25"/>
            <p:cNvSpPr/>
            <p:nvPr/>
          </p:nvSpPr>
          <p:spPr>
            <a:xfrm>
              <a:off x="5677337" y="1587099"/>
              <a:ext cx="218521" cy="211680"/>
            </a:xfrm>
            <a:custGeom>
              <a:avLst/>
              <a:gdLst/>
              <a:ahLst/>
              <a:cxnLst/>
              <a:rect l="l" t="t" r="r" b="b"/>
              <a:pathLst>
                <a:path w="218521" h="211680" extrusionOk="0">
                  <a:moveTo>
                    <a:pt x="56022" y="5400"/>
                  </a:moveTo>
                  <a:cubicBezTo>
                    <a:pt x="-20892" y="35425"/>
                    <a:pt x="-10124" y="163970"/>
                    <a:pt x="37401" y="194553"/>
                  </a:cubicBezTo>
                  <a:cubicBezTo>
                    <a:pt x="84885" y="225137"/>
                    <a:pt x="107919" y="209742"/>
                    <a:pt x="141195" y="187376"/>
                  </a:cubicBezTo>
                  <a:cubicBezTo>
                    <a:pt x="174430" y="165014"/>
                    <a:pt x="226124" y="188125"/>
                    <a:pt x="217583" y="113578"/>
                  </a:cubicBezTo>
                  <a:cubicBezTo>
                    <a:pt x="212239" y="66535"/>
                    <a:pt x="128322" y="-22831"/>
                    <a:pt x="56022" y="54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5904081" y="1544431"/>
              <a:ext cx="80767" cy="116088"/>
            </a:xfrm>
            <a:custGeom>
              <a:avLst/>
              <a:gdLst/>
              <a:ahLst/>
              <a:cxnLst/>
              <a:rect l="l" t="t" r="r" b="b"/>
              <a:pathLst>
                <a:path w="80767" h="116088" extrusionOk="0">
                  <a:moveTo>
                    <a:pt x="76659" y="5470"/>
                  </a:moveTo>
                  <a:cubicBezTo>
                    <a:pt x="93135" y="23087"/>
                    <a:pt x="55447" y="52084"/>
                    <a:pt x="44841" y="70123"/>
                  </a:cubicBezTo>
                  <a:cubicBezTo>
                    <a:pt x="34235" y="88161"/>
                    <a:pt x="18690" y="125262"/>
                    <a:pt x="5452" y="114000"/>
                  </a:cubicBezTo>
                  <a:cubicBezTo>
                    <a:pt x="-7785" y="102742"/>
                    <a:pt x="5533" y="60941"/>
                    <a:pt x="19337" y="38721"/>
                  </a:cubicBezTo>
                  <a:cubicBezTo>
                    <a:pt x="33142" y="16501"/>
                    <a:pt x="60223" y="-12143"/>
                    <a:pt x="76659" y="54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5524324" y="1605993"/>
              <a:ext cx="102681" cy="83121"/>
            </a:xfrm>
            <a:custGeom>
              <a:avLst/>
              <a:gdLst/>
              <a:ahLst/>
              <a:cxnLst/>
              <a:rect l="l" t="t" r="r" b="b"/>
              <a:pathLst>
                <a:path w="102681" h="83121" extrusionOk="0">
                  <a:moveTo>
                    <a:pt x="476" y="3115"/>
                  </a:moveTo>
                  <a:cubicBezTo>
                    <a:pt x="11608" y="-15797"/>
                    <a:pt x="116860" y="56648"/>
                    <a:pt x="101072" y="79317"/>
                  </a:cubicBezTo>
                  <a:cubicBezTo>
                    <a:pt x="85284" y="101987"/>
                    <a:pt x="-7418" y="16491"/>
                    <a:pt x="476" y="3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5556034" y="1500567"/>
              <a:ext cx="107724" cy="131093"/>
            </a:xfrm>
            <a:custGeom>
              <a:avLst/>
              <a:gdLst/>
              <a:ahLst/>
              <a:cxnLst/>
              <a:rect l="l" t="t" r="r" b="b"/>
              <a:pathLst>
                <a:path w="107724" h="131093" extrusionOk="0">
                  <a:moveTo>
                    <a:pt x="1312" y="2498"/>
                  </a:moveTo>
                  <a:cubicBezTo>
                    <a:pt x="19731" y="-19642"/>
                    <a:pt x="126683" y="112238"/>
                    <a:pt x="104782" y="128698"/>
                  </a:cubicBezTo>
                  <a:cubicBezTo>
                    <a:pt x="75960" y="150380"/>
                    <a:pt x="-11723" y="18152"/>
                    <a:pt x="1312" y="24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5743077" y="1387039"/>
              <a:ext cx="50874" cy="178475"/>
            </a:xfrm>
            <a:custGeom>
              <a:avLst/>
              <a:gdLst/>
              <a:ahLst/>
              <a:cxnLst/>
              <a:rect l="l" t="t" r="r" b="b"/>
              <a:pathLst>
                <a:path w="50874" h="178475" extrusionOk="0">
                  <a:moveTo>
                    <a:pt x="7648" y="710"/>
                  </a:moveTo>
                  <a:cubicBezTo>
                    <a:pt x="36957" y="-12794"/>
                    <a:pt x="68451" y="170715"/>
                    <a:pt x="39224" y="178269"/>
                  </a:cubicBezTo>
                  <a:cubicBezTo>
                    <a:pt x="11980" y="185305"/>
                    <a:pt x="-13078" y="10260"/>
                    <a:pt x="7648" y="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5639361" y="1416157"/>
              <a:ext cx="79904" cy="165945"/>
            </a:xfrm>
            <a:custGeom>
              <a:avLst/>
              <a:gdLst/>
              <a:ahLst/>
              <a:cxnLst/>
              <a:rect l="l" t="t" r="r" b="b"/>
              <a:pathLst>
                <a:path w="79904" h="165945" extrusionOk="0">
                  <a:moveTo>
                    <a:pt x="3644" y="1483"/>
                  </a:moveTo>
                  <a:cubicBezTo>
                    <a:pt x="28985" y="-17563"/>
                    <a:pt x="101123" y="152871"/>
                    <a:pt x="73838" y="164882"/>
                  </a:cubicBezTo>
                  <a:cubicBezTo>
                    <a:pt x="37932" y="180706"/>
                    <a:pt x="-14289" y="14952"/>
                    <a:pt x="3644" y="14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2" name="Google Shape;652;p25"/>
          <p:cNvSpPr txBox="1">
            <a:spLocks noGrp="1"/>
          </p:cNvSpPr>
          <p:nvPr>
            <p:ph type="title"/>
          </p:nvPr>
        </p:nvSpPr>
        <p:spPr>
          <a:xfrm>
            <a:off x="2609063" y="1600075"/>
            <a:ext cx="6898921" cy="76041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lvl="0"/>
            <a:r>
              <a:rPr lang="en-US" sz="3600" b="1" dirty="0" err="1"/>
              <a:t>Apakah</a:t>
            </a:r>
            <a:r>
              <a:rPr lang="en-US" sz="3600" b="1" dirty="0"/>
              <a:t> </a:t>
            </a:r>
            <a:r>
              <a:rPr lang="en-US" sz="3600" b="1" dirty="0" err="1"/>
              <a:t>kegiatan</a:t>
            </a:r>
            <a:r>
              <a:rPr lang="en-US" sz="3600" b="1" dirty="0"/>
              <a:t> </a:t>
            </a:r>
            <a:r>
              <a:rPr lang="en-US" sz="3600" b="1" dirty="0" err="1"/>
              <a:t>ini</a:t>
            </a:r>
            <a:r>
              <a:rPr lang="en-US" sz="3600" b="1" dirty="0"/>
              <a:t> </a:t>
            </a:r>
            <a:r>
              <a:rPr lang="en-US" sz="3600" b="1" dirty="0" err="1"/>
              <a:t>termasuk</a:t>
            </a:r>
            <a:r>
              <a:rPr lang="en-US" sz="3600" b="1" dirty="0"/>
              <a:t> </a:t>
            </a:r>
            <a:r>
              <a:rPr lang="en-US" sz="3600" b="1" dirty="0" err="1"/>
              <a:t>belajar</a:t>
            </a:r>
            <a:r>
              <a:rPr lang="en-US" sz="3600" b="1" dirty="0"/>
              <a:t>?</a:t>
            </a:r>
            <a:endParaRPr sz="3200" dirty="0"/>
          </a:p>
        </p:txBody>
      </p:sp>
      <p:sp>
        <p:nvSpPr>
          <p:cNvPr id="653" name="Google Shape;653;p25"/>
          <p:cNvSpPr txBox="1">
            <a:spLocks noGrp="1"/>
          </p:cNvSpPr>
          <p:nvPr>
            <p:ph type="body" idx="1"/>
          </p:nvPr>
        </p:nvSpPr>
        <p:spPr>
          <a:xfrm>
            <a:off x="2609063" y="2740890"/>
            <a:ext cx="7295400" cy="218655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609600" lvl="0" indent="-609600" algn="just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+mj-lt"/>
              <a:buAutoNum type="arabicPeriod"/>
            </a:pPr>
            <a:r>
              <a:rPr lang="sv-SE" sz="2400" dirty="0">
                <a:solidFill>
                  <a:srgbClr val="000000"/>
                </a:solidFill>
                <a:latin typeface="Shantell Sans" panose="020B0604020202020204" charset="0"/>
                <a:cs typeface="Shantell Sans" panose="020B0604020202020204" charset="0"/>
              </a:rPr>
              <a:t>Pada awalnya, Siti tidak dapat berbahasa Inggris sekarang mahir berbahasa Inggris.</a:t>
            </a:r>
          </a:p>
          <a:p>
            <a:pPr marL="609600" lvl="0" indent="-609600" algn="just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+mj-lt"/>
              <a:buAutoNum type="arabicPeriod"/>
            </a:pPr>
            <a:r>
              <a:rPr lang="sv-SE" sz="2400" dirty="0">
                <a:solidFill>
                  <a:srgbClr val="000000"/>
                </a:solidFill>
                <a:latin typeface="Shantell Sans" panose="020B0604020202020204" charset="0"/>
                <a:cs typeface="Shantell Sans" panose="020B0604020202020204" charset="0"/>
              </a:rPr>
              <a:t>Bayi yang tadinya tidak dapat duduk sekarang dapat duduk</a:t>
            </a:r>
          </a:p>
          <a:p>
            <a:pPr marL="609600" lvl="0" indent="-609600" algn="just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+mj-lt"/>
              <a:buAutoNum type="arabicPeriod"/>
            </a:pPr>
            <a:r>
              <a:rPr lang="sv-SE" sz="2400" dirty="0">
                <a:solidFill>
                  <a:srgbClr val="000000"/>
                </a:solidFill>
                <a:latin typeface="Shantell Sans" panose="020B0604020202020204" charset="0"/>
                <a:cs typeface="Shantell Sans" panose="020B0604020202020204" charset="0"/>
              </a:rPr>
              <a:t>Doni secara kebetulan dapat memperbaiki HP tetapi ketika harus mengerjakan hal yang sama dalam waktu yang berbeda menemui kesulitan. </a:t>
            </a:r>
            <a:endParaRPr lang="en-US" sz="2400" dirty="0">
              <a:solidFill>
                <a:srgbClr val="000000"/>
              </a:solidFill>
              <a:latin typeface="Shantell Sans" panose="020B0604020202020204" charset="0"/>
              <a:cs typeface="Shantell Sans" panose="020B0604020202020204" charset="0"/>
            </a:endParaRPr>
          </a:p>
        </p:txBody>
      </p:sp>
      <p:sp>
        <p:nvSpPr>
          <p:cNvPr id="654" name="Google Shape;654;p25"/>
          <p:cNvSpPr txBox="1"/>
          <p:nvPr/>
        </p:nvSpPr>
        <p:spPr>
          <a:xfrm>
            <a:off x="265300" y="1600075"/>
            <a:ext cx="2846700" cy="1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rgbClr val="000000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rPr>
              <a:t>01</a:t>
            </a:r>
            <a:endParaRPr sz="9000">
              <a:solidFill>
                <a:srgbClr val="000000"/>
              </a:solidFill>
              <a:latin typeface="Shantell Sans ExtraBold"/>
              <a:ea typeface="Shantell Sans ExtraBold"/>
              <a:cs typeface="Shantell Sans ExtraBold"/>
              <a:sym typeface="Shantell Sans Extra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1780921" y="1330448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 err="1"/>
              <a:t>Prinsip</a:t>
            </a:r>
            <a:r>
              <a:rPr lang="en-US" sz="2400" b="1" dirty="0"/>
              <a:t> </a:t>
            </a:r>
            <a:r>
              <a:rPr lang="en-US" sz="2400" b="1" dirty="0" err="1"/>
              <a:t>Konstruktivisme</a:t>
            </a:r>
            <a:endParaRPr lang="en-US" sz="2400" b="1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2317073"/>
            <a:ext cx="8273987" cy="19086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>
              <a:buSzPct val="100000"/>
            </a:pP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dibangun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</a:t>
            </a:r>
            <a:r>
              <a:rPr lang="en-US" sz="1800" dirty="0" err="1" smtClean="0"/>
              <a:t>sendiri</a:t>
            </a:r>
            <a:endParaRPr lang="en-US" sz="1800" dirty="0" smtClean="0"/>
          </a:p>
          <a:p>
            <a:pPr algn="l">
              <a:buSzPct val="100000"/>
            </a:pPr>
            <a:endParaRPr lang="en-US" sz="1800" dirty="0"/>
          </a:p>
          <a:p>
            <a:pPr algn="l">
              <a:buSzPct val="100000"/>
            </a:pP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dipindahkan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 smtClean="0"/>
              <a:t>dosen</a:t>
            </a:r>
            <a:r>
              <a:rPr lang="en-US" sz="1800" dirty="0" smtClean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 smtClean="0"/>
              <a:t>mahasiswa</a:t>
            </a:r>
            <a:endParaRPr lang="en-US" sz="1800" dirty="0" smtClean="0"/>
          </a:p>
          <a:p>
            <a:pPr algn="l">
              <a:buSzPct val="100000"/>
            </a:pPr>
            <a:endParaRPr lang="en-US" sz="1800" dirty="0"/>
          </a:p>
          <a:p>
            <a:pPr algn="l">
              <a:buSzPct val="100000"/>
            </a:pP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aktif</a:t>
            </a:r>
            <a:r>
              <a:rPr lang="en-US" sz="1800" dirty="0"/>
              <a:t> </a:t>
            </a:r>
            <a:r>
              <a:rPr lang="en-US" sz="1800" dirty="0" err="1"/>
              <a:t>megkontruksi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terus</a:t>
            </a:r>
            <a:r>
              <a:rPr lang="en-US" sz="1800" dirty="0"/>
              <a:t> </a:t>
            </a:r>
            <a:r>
              <a:rPr lang="en-US" sz="1800" dirty="0" err="1"/>
              <a:t>menerus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 smtClean="0"/>
              <a:t>ilmiah</a:t>
            </a:r>
            <a:endParaRPr lang="en-US" sz="1800" dirty="0" smtClean="0"/>
          </a:p>
          <a:p>
            <a:pPr algn="l">
              <a:buSzPct val="100000"/>
            </a:pPr>
            <a:endParaRPr lang="en-US" sz="1800" dirty="0"/>
          </a:p>
          <a:p>
            <a:pPr algn="l">
              <a:buSzPct val="100000"/>
            </a:pPr>
            <a:r>
              <a:rPr lang="en-US" sz="1800" dirty="0" err="1"/>
              <a:t>Dosen</a:t>
            </a:r>
            <a:r>
              <a:rPr lang="en-US" sz="1800" dirty="0"/>
              <a:t> </a:t>
            </a:r>
            <a:r>
              <a:rPr lang="en-US" sz="1800" dirty="0" err="1"/>
              <a:t>sekedar</a:t>
            </a:r>
            <a:r>
              <a:rPr lang="en-US" sz="1800" dirty="0"/>
              <a:t>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menyediakan</a:t>
            </a:r>
            <a:r>
              <a:rPr lang="en-US" sz="1800" dirty="0"/>
              <a:t> </a:t>
            </a:r>
            <a:r>
              <a:rPr lang="en-US" sz="1800" dirty="0" err="1"/>
              <a:t>sarana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situasi</a:t>
            </a:r>
            <a:r>
              <a:rPr lang="en-US" sz="1800" dirty="0"/>
              <a:t> agar proses </a:t>
            </a:r>
            <a:r>
              <a:rPr lang="en-US" sz="1800" dirty="0" err="1"/>
              <a:t>kontruksi</a:t>
            </a:r>
            <a:r>
              <a:rPr lang="en-US" sz="1800" dirty="0"/>
              <a:t> </a:t>
            </a:r>
            <a:r>
              <a:rPr lang="en-US" sz="1800" dirty="0" err="1"/>
              <a:t>berjalan</a:t>
            </a:r>
            <a:r>
              <a:rPr lang="en-US" sz="1800" dirty="0"/>
              <a:t> </a:t>
            </a:r>
            <a:r>
              <a:rPr lang="en-US" sz="1800" dirty="0" err="1"/>
              <a:t>lancar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5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1780921" y="1330448"/>
            <a:ext cx="7410955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 err="1"/>
              <a:t>Prinsip</a:t>
            </a:r>
            <a:r>
              <a:rPr lang="en-US" sz="2400" b="1" dirty="0"/>
              <a:t> </a:t>
            </a:r>
            <a:r>
              <a:rPr lang="en-US" sz="2400" b="1" dirty="0" err="1"/>
              <a:t>Konstruktivisme</a:t>
            </a:r>
            <a:endParaRPr lang="en-US" sz="2400" b="1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2317073"/>
            <a:ext cx="8273987" cy="19086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8900" indent="0" algn="l">
              <a:buSzPct val="100000"/>
              <a:buNone/>
            </a:pPr>
            <a:r>
              <a:rPr lang="en-US" sz="1800" dirty="0" err="1"/>
              <a:t>Menurut</a:t>
            </a:r>
            <a:r>
              <a:rPr lang="en-US" sz="1800" dirty="0"/>
              <a:t> Driver </a:t>
            </a:r>
            <a:r>
              <a:rPr lang="en-US" sz="1800" dirty="0" err="1"/>
              <a:t>dan</a:t>
            </a:r>
            <a:r>
              <a:rPr lang="en-US" sz="1800" dirty="0"/>
              <a:t> Bell</a:t>
            </a:r>
          </a:p>
          <a:p>
            <a:pPr algn="l">
              <a:buSzPct val="100000"/>
            </a:pP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dipandang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sesuatu</a:t>
            </a:r>
            <a:r>
              <a:rPr lang="en-US" sz="1800" dirty="0"/>
              <a:t> yang </a:t>
            </a:r>
            <a:r>
              <a:rPr lang="en-US" sz="1800" dirty="0" err="1"/>
              <a:t>pasif</a:t>
            </a:r>
            <a:r>
              <a:rPr lang="en-US" sz="1800" dirty="0"/>
              <a:t> </a:t>
            </a:r>
            <a:r>
              <a:rPr lang="en-US" sz="1800" dirty="0" err="1"/>
              <a:t>melainkan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,</a:t>
            </a:r>
          </a:p>
          <a:p>
            <a:pPr algn="l">
              <a:buSzPct val="100000"/>
            </a:pP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mempertimbangkan</a:t>
            </a:r>
            <a:r>
              <a:rPr lang="en-US" sz="1800" dirty="0"/>
              <a:t> </a:t>
            </a:r>
            <a:r>
              <a:rPr lang="en-US" sz="1800" dirty="0" err="1"/>
              <a:t>seoptimal</a:t>
            </a:r>
            <a:r>
              <a:rPr lang="en-US" sz="1800" dirty="0"/>
              <a:t> </a:t>
            </a:r>
            <a:r>
              <a:rPr lang="en-US" sz="1800" dirty="0" err="1"/>
              <a:t>mungkin</a:t>
            </a:r>
            <a:r>
              <a:rPr lang="en-US" sz="1800" dirty="0"/>
              <a:t> proses </a:t>
            </a:r>
            <a:r>
              <a:rPr lang="en-US" sz="1800" dirty="0" err="1"/>
              <a:t>keterlibatan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,</a:t>
            </a:r>
          </a:p>
          <a:p>
            <a:pPr algn="l">
              <a:buSzPct val="100000"/>
            </a:pP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bukan</a:t>
            </a:r>
            <a:r>
              <a:rPr lang="en-US" sz="1800" dirty="0"/>
              <a:t> </a:t>
            </a:r>
            <a:r>
              <a:rPr lang="en-US" sz="1800" dirty="0" err="1"/>
              <a:t>sesuatu</a:t>
            </a:r>
            <a:r>
              <a:rPr lang="en-US" sz="1800" dirty="0"/>
              <a:t> yang </a:t>
            </a:r>
            <a:r>
              <a:rPr lang="en-US" sz="1800" dirty="0" err="1"/>
              <a:t>datang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melainkan</a:t>
            </a:r>
            <a:r>
              <a:rPr lang="en-US" sz="1800" dirty="0"/>
              <a:t> </a:t>
            </a:r>
            <a:r>
              <a:rPr lang="en-US" sz="1800" dirty="0" err="1"/>
              <a:t>dikonstruksi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personal,</a:t>
            </a:r>
          </a:p>
          <a:p>
            <a:pPr algn="l">
              <a:buSzPct val="100000"/>
            </a:pP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bukanlah</a:t>
            </a:r>
            <a:r>
              <a:rPr lang="en-US" sz="1800" dirty="0"/>
              <a:t> </a:t>
            </a:r>
            <a:r>
              <a:rPr lang="en-US" sz="1800" dirty="0" err="1"/>
              <a:t>transmisi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r>
              <a:rPr lang="en-US" sz="1800" dirty="0"/>
              <a:t>, </a:t>
            </a:r>
          </a:p>
          <a:p>
            <a:pPr algn="l">
              <a:buSzPct val="100000"/>
            </a:pPr>
            <a:r>
              <a:rPr lang="en-US" sz="1800" dirty="0" err="1"/>
              <a:t>kurikulum</a:t>
            </a:r>
            <a:r>
              <a:rPr lang="en-US" sz="1800" dirty="0"/>
              <a:t> </a:t>
            </a:r>
            <a:r>
              <a:rPr lang="en-US" sz="1800" dirty="0" err="1"/>
              <a:t>bukanlah</a:t>
            </a:r>
            <a:r>
              <a:rPr lang="en-US" sz="1800" dirty="0"/>
              <a:t> </a:t>
            </a:r>
            <a:r>
              <a:rPr lang="en-US" sz="1800" dirty="0" err="1"/>
              <a:t>sekedar</a:t>
            </a:r>
            <a:r>
              <a:rPr lang="en-US" sz="1800" dirty="0"/>
              <a:t> </a:t>
            </a:r>
            <a:r>
              <a:rPr lang="en-US" sz="1800" dirty="0" err="1"/>
              <a:t>dipelajari</a:t>
            </a:r>
            <a:r>
              <a:rPr lang="en-US" sz="1800" dirty="0"/>
              <a:t>, </a:t>
            </a:r>
            <a:r>
              <a:rPr lang="en-US" sz="1800" dirty="0" err="1"/>
              <a:t>melainkan</a:t>
            </a:r>
            <a:r>
              <a:rPr lang="en-US" sz="1800" dirty="0"/>
              <a:t> </a:t>
            </a:r>
            <a:r>
              <a:rPr lang="en-US" sz="1800" dirty="0" err="1"/>
              <a:t>seperangkat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, </a:t>
            </a:r>
            <a:r>
              <a:rPr lang="en-US" sz="1800" dirty="0" err="1"/>
              <a:t>materi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9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1780921" y="815543"/>
            <a:ext cx="7410955" cy="7291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2400" b="1" dirty="0" err="1"/>
              <a:t>Implikasi</a:t>
            </a:r>
            <a:r>
              <a:rPr lang="en-US" sz="2400" b="1" dirty="0"/>
              <a:t> </a:t>
            </a:r>
            <a:r>
              <a:rPr lang="en-US" sz="2400" b="1" dirty="0" err="1"/>
              <a:t>Teori</a:t>
            </a:r>
            <a:r>
              <a:rPr lang="en-US" sz="2400" b="1" dirty="0"/>
              <a:t> </a:t>
            </a:r>
            <a:r>
              <a:rPr lang="en-US" sz="2400" b="1" dirty="0" err="1"/>
              <a:t>Konstruktivistik</a:t>
            </a:r>
            <a:endParaRPr lang="en-US" sz="2400" b="1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949903" y="1447060"/>
            <a:ext cx="8504807" cy="23259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31800" indent="-342900" algn="l">
              <a:buSzPct val="100000"/>
              <a:buFont typeface="+mj-lt"/>
              <a:buAutoNum type="arabicPeriod"/>
            </a:pP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menurut</a:t>
            </a:r>
            <a:r>
              <a:rPr lang="en-US" sz="1800" dirty="0"/>
              <a:t> </a:t>
            </a:r>
            <a:r>
              <a:rPr lang="en-US" sz="1800" dirty="0" err="1"/>
              <a:t>teori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konstruktivisme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kemampuan</a:t>
            </a:r>
            <a:r>
              <a:rPr lang="en-US" sz="1800" dirty="0"/>
              <a:t> </a:t>
            </a:r>
            <a:r>
              <a:rPr lang="en-US" sz="1800" dirty="0" err="1"/>
              <a:t>berfikir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menyelesaikan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persoalan</a:t>
            </a:r>
            <a:r>
              <a:rPr lang="en-US" sz="1800" dirty="0"/>
              <a:t> yang </a:t>
            </a:r>
            <a:r>
              <a:rPr lang="en-US" sz="1800" dirty="0" err="1"/>
              <a:t>dihadapi</a:t>
            </a:r>
            <a:r>
              <a:rPr lang="en-US" sz="1800" dirty="0"/>
              <a:t>, </a:t>
            </a:r>
            <a:endParaRPr lang="en-US" sz="1800" dirty="0" smtClean="0"/>
          </a:p>
          <a:p>
            <a:pPr marL="431800" indent="-342900" algn="l">
              <a:buSzPct val="100000"/>
              <a:buFont typeface="+mj-lt"/>
              <a:buAutoNum type="arabicPeriod"/>
            </a:pPr>
            <a:endParaRPr lang="en-US" sz="1800" dirty="0"/>
          </a:p>
          <a:p>
            <a:pPr marL="431800" indent="-342900" algn="l">
              <a:buSzPct val="100000"/>
              <a:buFont typeface="+mj-lt"/>
              <a:buAutoNum type="arabicPeriod"/>
            </a:pPr>
            <a:r>
              <a:rPr lang="en-US" sz="1800" dirty="0" err="1"/>
              <a:t>kurikulum</a:t>
            </a:r>
            <a:r>
              <a:rPr lang="en-US" sz="1800" dirty="0"/>
              <a:t> </a:t>
            </a:r>
            <a:r>
              <a:rPr lang="en-US" sz="1800" dirty="0" err="1"/>
              <a:t>dirancang</a:t>
            </a:r>
            <a:r>
              <a:rPr lang="en-US" sz="1800" dirty="0"/>
              <a:t> </a:t>
            </a:r>
            <a:r>
              <a:rPr lang="en-US" sz="1800" dirty="0" err="1"/>
              <a:t>sedemikian</a:t>
            </a:r>
            <a:r>
              <a:rPr lang="en-US" sz="1800" dirty="0"/>
              <a:t> </a:t>
            </a:r>
            <a:r>
              <a:rPr lang="en-US" sz="1800" dirty="0" err="1"/>
              <a:t>rupa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situasi</a:t>
            </a:r>
            <a:r>
              <a:rPr lang="en-US" sz="1800" dirty="0"/>
              <a:t> yang </a:t>
            </a:r>
            <a:r>
              <a:rPr lang="en-US" sz="1800" dirty="0" err="1"/>
              <a:t>memungkinkan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keterampilan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dikonstruksi</a:t>
            </a:r>
            <a:r>
              <a:rPr lang="en-US" sz="1800" dirty="0"/>
              <a:t>. </a:t>
            </a:r>
            <a:r>
              <a:rPr lang="en-US" sz="1800" dirty="0" err="1"/>
              <a:t>Selain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, </a:t>
            </a:r>
            <a:r>
              <a:rPr lang="en-US" sz="1800" dirty="0" err="1"/>
              <a:t>latihan</a:t>
            </a:r>
            <a:r>
              <a:rPr lang="en-US" sz="1800" dirty="0"/>
              <a:t> </a:t>
            </a:r>
            <a:r>
              <a:rPr lang="en-US" sz="1800" dirty="0" err="1"/>
              <a:t>memecahkan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seringkali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kelompok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menganalisis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kehidupan</a:t>
            </a:r>
            <a:r>
              <a:rPr lang="en-US" sz="1800" dirty="0"/>
              <a:t> </a:t>
            </a:r>
            <a:r>
              <a:rPr lang="en-US" sz="1800" dirty="0" err="1" smtClean="0"/>
              <a:t>sehari-hari</a:t>
            </a:r>
            <a:endParaRPr lang="en-US" sz="1800" dirty="0" smtClean="0"/>
          </a:p>
          <a:p>
            <a:pPr marL="431800" indent="-342900" algn="l">
              <a:buSzPct val="100000"/>
              <a:buFont typeface="+mj-lt"/>
              <a:buAutoNum type="arabicPeriod"/>
            </a:pPr>
            <a:endParaRPr lang="en-US" sz="1800" dirty="0"/>
          </a:p>
          <a:p>
            <a:pPr marL="431800" indent="-342900" algn="l">
              <a:buSzPct val="100000"/>
              <a:buFont typeface="+mj-lt"/>
              <a:buAutoNum type="arabicPeriod"/>
            </a:pP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aktif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menemukan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yang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dirinya</a:t>
            </a:r>
            <a:r>
              <a:rPr lang="en-US" sz="1800" dirty="0"/>
              <a:t>. </a:t>
            </a:r>
            <a:r>
              <a:rPr lang="en-US" sz="1800" dirty="0" err="1"/>
              <a:t>Dosen</a:t>
            </a:r>
            <a:r>
              <a:rPr lang="en-US" sz="1800" dirty="0"/>
              <a:t>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mediator, </a:t>
            </a:r>
            <a:r>
              <a:rPr lang="en-US" sz="1800" dirty="0" err="1"/>
              <a:t>fasilitor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teman</a:t>
            </a:r>
            <a:r>
              <a:rPr lang="en-US" sz="1800" dirty="0"/>
              <a:t> yang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situasi</a:t>
            </a:r>
            <a:r>
              <a:rPr lang="en-US" sz="1800" dirty="0"/>
              <a:t> yang </a:t>
            </a:r>
            <a:r>
              <a:rPr lang="en-US" sz="1800" dirty="0" err="1"/>
              <a:t>kondusif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terjadinya</a:t>
            </a:r>
            <a:r>
              <a:rPr lang="en-US" sz="1800" dirty="0"/>
              <a:t> </a:t>
            </a:r>
            <a:r>
              <a:rPr lang="en-US" sz="1800" dirty="0" err="1"/>
              <a:t>konstruksi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0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40"/>
          <p:cNvSpPr txBox="1">
            <a:spLocks noGrp="1"/>
          </p:cNvSpPr>
          <p:nvPr>
            <p:ph type="title"/>
          </p:nvPr>
        </p:nvSpPr>
        <p:spPr>
          <a:xfrm>
            <a:off x="5403395" y="1185075"/>
            <a:ext cx="6316500" cy="134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 you!</a:t>
            </a:r>
            <a:endParaRPr dirty="0"/>
          </a:p>
        </p:txBody>
      </p:sp>
      <p:sp>
        <p:nvSpPr>
          <p:cNvPr id="990" name="Google Shape;990;p40"/>
          <p:cNvSpPr txBox="1">
            <a:spLocks noGrp="1"/>
          </p:cNvSpPr>
          <p:nvPr>
            <p:ph type="subTitle" idx="1"/>
          </p:nvPr>
        </p:nvSpPr>
        <p:spPr>
          <a:xfrm>
            <a:off x="5403375" y="2529672"/>
            <a:ext cx="63165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sp>
        <p:nvSpPr>
          <p:cNvPr id="991" name="Google Shape;991;p40"/>
          <p:cNvSpPr txBox="1">
            <a:spLocks noGrp="1"/>
          </p:cNvSpPr>
          <p:nvPr>
            <p:ph type="body" idx="2"/>
          </p:nvPr>
        </p:nvSpPr>
        <p:spPr>
          <a:xfrm>
            <a:off x="5403409" y="3060375"/>
            <a:ext cx="63165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2" name="Google Shape;992;p40"/>
          <p:cNvSpPr/>
          <p:nvPr/>
        </p:nvSpPr>
        <p:spPr>
          <a:xfrm>
            <a:off x="8455615" y="4442015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3" name="Google Shape;993;p40"/>
          <p:cNvGrpSpPr/>
          <p:nvPr/>
        </p:nvGrpSpPr>
        <p:grpSpPr>
          <a:xfrm>
            <a:off x="8988718" y="4432364"/>
            <a:ext cx="411849" cy="411917"/>
            <a:chOff x="5162200" y="4097750"/>
            <a:chExt cx="338385" cy="338414"/>
          </a:xfrm>
        </p:grpSpPr>
        <p:sp>
          <p:nvSpPr>
            <p:cNvPr id="994" name="Google Shape;994;p40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40"/>
          <p:cNvSpPr/>
          <p:nvPr/>
        </p:nvSpPr>
        <p:spPr>
          <a:xfrm>
            <a:off x="7722725" y="4483398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6"/>
          <p:cNvSpPr txBox="1">
            <a:spLocks noGrp="1"/>
          </p:cNvSpPr>
          <p:nvPr>
            <p:ph type="title"/>
          </p:nvPr>
        </p:nvSpPr>
        <p:spPr>
          <a:xfrm>
            <a:off x="1005825" y="1186929"/>
            <a:ext cx="6939690" cy="5619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id-ID" sz="4000" b="1" dirty="0"/>
              <a:t>Pembelajaran</a:t>
            </a:r>
            <a:endParaRPr sz="4000" dirty="0"/>
          </a:p>
        </p:txBody>
      </p:sp>
      <p:sp>
        <p:nvSpPr>
          <p:cNvPr id="660" name="Google Shape;660;p26"/>
          <p:cNvSpPr txBox="1">
            <a:spLocks noGrp="1"/>
          </p:cNvSpPr>
          <p:nvPr>
            <p:ph type="body" idx="1"/>
          </p:nvPr>
        </p:nvSpPr>
        <p:spPr>
          <a:xfrm>
            <a:off x="1005825" y="2434976"/>
            <a:ext cx="7895100" cy="32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just">
              <a:buNone/>
            </a:pPr>
            <a:r>
              <a:rPr lang="en-US" dirty="0"/>
              <a:t>Proses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lingkungannya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 smtClean="0"/>
              <a:t>.</a:t>
            </a:r>
          </a:p>
          <a:p>
            <a:pPr marL="0" lvl="0" indent="0" algn="just">
              <a:buNone/>
            </a:pPr>
            <a:endParaRPr lang="en-US" dirty="0"/>
          </a:p>
          <a:p>
            <a:pPr marL="0" lvl="0" indent="0" algn="just">
              <a:buNone/>
            </a:pPr>
            <a:r>
              <a:rPr lang="en-US" dirty="0"/>
              <a:t>Proses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belajar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7"/>
          <p:cNvSpPr txBox="1">
            <a:spLocks noGrp="1"/>
          </p:cNvSpPr>
          <p:nvPr>
            <p:ph type="title"/>
          </p:nvPr>
        </p:nvSpPr>
        <p:spPr>
          <a:xfrm>
            <a:off x="914396" y="509800"/>
            <a:ext cx="10572418" cy="6176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4000" b="1" dirty="0" err="1"/>
              <a:t>Kerangka</a:t>
            </a:r>
            <a:r>
              <a:rPr lang="en-US" sz="4000" b="1" dirty="0"/>
              <a:t> </a:t>
            </a:r>
            <a:r>
              <a:rPr lang="en-US" sz="4000" b="1" dirty="0" err="1"/>
              <a:t>pembelajaran</a:t>
            </a:r>
            <a:endParaRPr sz="4000" dirty="0"/>
          </a:p>
        </p:txBody>
      </p:sp>
      <p:grpSp>
        <p:nvGrpSpPr>
          <p:cNvPr id="668" name="Google Shape;668;p27"/>
          <p:cNvGrpSpPr/>
          <p:nvPr/>
        </p:nvGrpSpPr>
        <p:grpSpPr>
          <a:xfrm>
            <a:off x="5782846" y="3796462"/>
            <a:ext cx="1028571" cy="1039033"/>
            <a:chOff x="4709886" y="2152405"/>
            <a:chExt cx="228790" cy="231117"/>
          </a:xfrm>
        </p:grpSpPr>
        <p:sp>
          <p:nvSpPr>
            <p:cNvPr id="669" name="Google Shape;669;p27"/>
            <p:cNvSpPr/>
            <p:nvPr/>
          </p:nvSpPr>
          <p:spPr>
            <a:xfrm>
              <a:off x="4738843" y="2325110"/>
              <a:ext cx="54687" cy="58412"/>
            </a:xfrm>
            <a:custGeom>
              <a:avLst/>
              <a:gdLst/>
              <a:ahLst/>
              <a:cxnLst/>
              <a:rect l="l" t="t" r="r" b="b"/>
              <a:pathLst>
                <a:path w="54687" h="58412" extrusionOk="0">
                  <a:moveTo>
                    <a:pt x="2725" y="55515"/>
                  </a:moveTo>
                  <a:cubicBezTo>
                    <a:pt x="16327" y="68761"/>
                    <a:pt x="69843" y="33773"/>
                    <a:pt x="50533" y="7723"/>
                  </a:cubicBezTo>
                  <a:cubicBezTo>
                    <a:pt x="28552" y="-21922"/>
                    <a:pt x="-10674" y="42415"/>
                    <a:pt x="2725" y="55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4709886" y="2168969"/>
              <a:ext cx="72786" cy="47113"/>
            </a:xfrm>
            <a:custGeom>
              <a:avLst/>
              <a:gdLst/>
              <a:ahLst/>
              <a:cxnLst/>
              <a:rect l="l" t="t" r="r" b="b"/>
              <a:pathLst>
                <a:path w="72786" h="47113" extrusionOk="0">
                  <a:moveTo>
                    <a:pt x="2860" y="6226"/>
                  </a:moveTo>
                  <a:cubicBezTo>
                    <a:pt x="-14831" y="28701"/>
                    <a:pt x="54675" y="64681"/>
                    <a:pt x="71232" y="37186"/>
                  </a:cubicBezTo>
                  <a:cubicBezTo>
                    <a:pt x="83660" y="16573"/>
                    <a:pt x="17959" y="-13003"/>
                    <a:pt x="2860" y="6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4821912" y="2328986"/>
              <a:ext cx="41394" cy="54536"/>
            </a:xfrm>
            <a:custGeom>
              <a:avLst/>
              <a:gdLst/>
              <a:ahLst/>
              <a:cxnLst/>
              <a:rect l="l" t="t" r="r" b="b"/>
              <a:pathLst>
                <a:path w="41394" h="54536" extrusionOk="0">
                  <a:moveTo>
                    <a:pt x="7582" y="53327"/>
                  </a:moveTo>
                  <a:cubicBezTo>
                    <a:pt x="21021" y="62152"/>
                    <a:pt x="59317" y="20371"/>
                    <a:pt x="31506" y="3231"/>
                  </a:cubicBezTo>
                  <a:cubicBezTo>
                    <a:pt x="3736" y="-13904"/>
                    <a:pt x="-9421" y="42158"/>
                    <a:pt x="7582" y="5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4795315" y="2250023"/>
              <a:ext cx="37941" cy="63389"/>
            </a:xfrm>
            <a:custGeom>
              <a:avLst/>
              <a:gdLst/>
              <a:ahLst/>
              <a:cxnLst/>
              <a:rect l="l" t="t" r="r" b="b"/>
              <a:pathLst>
                <a:path w="37941" h="63389" extrusionOk="0">
                  <a:moveTo>
                    <a:pt x="7906" y="63269"/>
                  </a:moveTo>
                  <a:cubicBezTo>
                    <a:pt x="16245" y="64480"/>
                    <a:pt x="21346" y="56335"/>
                    <a:pt x="26487" y="47190"/>
                  </a:cubicBezTo>
                  <a:cubicBezTo>
                    <a:pt x="31669" y="38066"/>
                    <a:pt x="36890" y="27950"/>
                    <a:pt x="37862" y="18724"/>
                  </a:cubicBezTo>
                  <a:cubicBezTo>
                    <a:pt x="39562" y="2576"/>
                    <a:pt x="13493" y="-9208"/>
                    <a:pt x="3048" y="9769"/>
                  </a:cubicBezTo>
                  <a:cubicBezTo>
                    <a:pt x="-29" y="15315"/>
                    <a:pt x="-231" y="28739"/>
                    <a:pt x="134" y="41066"/>
                  </a:cubicBezTo>
                  <a:cubicBezTo>
                    <a:pt x="498" y="52020"/>
                    <a:pt x="781" y="62237"/>
                    <a:pt x="7906" y="63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4858542" y="2152405"/>
              <a:ext cx="50760" cy="80241"/>
            </a:xfrm>
            <a:custGeom>
              <a:avLst/>
              <a:gdLst/>
              <a:ahLst/>
              <a:cxnLst/>
              <a:rect l="l" t="t" r="r" b="b"/>
              <a:pathLst>
                <a:path w="50760" h="80241" extrusionOk="0">
                  <a:moveTo>
                    <a:pt x="7668" y="79415"/>
                  </a:moveTo>
                  <a:cubicBezTo>
                    <a:pt x="17991" y="83099"/>
                    <a:pt x="25318" y="73877"/>
                    <a:pt x="32848" y="63388"/>
                  </a:cubicBezTo>
                  <a:cubicBezTo>
                    <a:pt x="40377" y="52916"/>
                    <a:pt x="48109" y="41184"/>
                    <a:pt x="50416" y="29518"/>
                  </a:cubicBezTo>
                  <a:cubicBezTo>
                    <a:pt x="54384" y="9095"/>
                    <a:pt x="23051" y="-12761"/>
                    <a:pt x="7709" y="9079"/>
                  </a:cubicBezTo>
                  <a:cubicBezTo>
                    <a:pt x="3256" y="15467"/>
                    <a:pt x="1434" y="32744"/>
                    <a:pt x="503" y="48759"/>
                  </a:cubicBezTo>
                  <a:cubicBezTo>
                    <a:pt x="-347" y="62992"/>
                    <a:pt x="-1197" y="76266"/>
                    <a:pt x="7668" y="794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4858963" y="2232593"/>
              <a:ext cx="79713" cy="49126"/>
            </a:xfrm>
            <a:custGeom>
              <a:avLst/>
              <a:gdLst/>
              <a:ahLst/>
              <a:cxnLst/>
              <a:rect l="l" t="t" r="r" b="b"/>
              <a:pathLst>
                <a:path w="79713" h="49126" extrusionOk="0">
                  <a:moveTo>
                    <a:pt x="1215" y="41869"/>
                  </a:moveTo>
                  <a:cubicBezTo>
                    <a:pt x="6761" y="50528"/>
                    <a:pt x="19149" y="49662"/>
                    <a:pt x="32629" y="48172"/>
                  </a:cubicBezTo>
                  <a:cubicBezTo>
                    <a:pt x="46069" y="46683"/>
                    <a:pt x="60561" y="44582"/>
                    <a:pt x="70681" y="39096"/>
                  </a:cubicBezTo>
                  <a:cubicBezTo>
                    <a:pt x="88371" y="29498"/>
                    <a:pt x="79101" y="-3097"/>
                    <a:pt x="51372" y="239"/>
                  </a:cubicBezTo>
                  <a:cubicBezTo>
                    <a:pt x="43275" y="1214"/>
                    <a:pt x="29512" y="10314"/>
                    <a:pt x="17367" y="19212"/>
                  </a:cubicBezTo>
                  <a:cubicBezTo>
                    <a:pt x="6559" y="27118"/>
                    <a:pt x="-3561" y="34465"/>
                    <a:pt x="1215" y="41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3" descr="gamb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8028" y="1127464"/>
            <a:ext cx="8168332" cy="552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8"/>
          <p:cNvSpPr txBox="1">
            <a:spLocks noGrp="1"/>
          </p:cNvSpPr>
          <p:nvPr>
            <p:ph type="title"/>
          </p:nvPr>
        </p:nvSpPr>
        <p:spPr>
          <a:xfrm>
            <a:off x="1363350" y="1357525"/>
            <a:ext cx="9465300" cy="380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2800" b="1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Proses Di Mana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Berubah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Perilakunya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Pengalaman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(</a:t>
            </a:r>
            <a:r>
              <a:rPr lang="en-US" sz="2800" dirty="0" err="1" smtClean="0"/>
              <a:t>Sifat-sifat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) Dan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Terbuka (</a:t>
            </a:r>
            <a:r>
              <a:rPr lang="en-US" sz="2800" dirty="0" err="1" smtClean="0"/>
              <a:t>Aksi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80" name="Google Shape;680;p28"/>
          <p:cNvSpPr txBox="1">
            <a:spLocks noGrp="1"/>
          </p:cNvSpPr>
          <p:nvPr>
            <p:ph type="subTitle" idx="1"/>
          </p:nvPr>
        </p:nvSpPr>
        <p:spPr>
          <a:xfrm>
            <a:off x="683250" y="5595313"/>
            <a:ext cx="10825500" cy="73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― </a:t>
            </a:r>
            <a:r>
              <a:rPr lang="en" dirty="0" smtClean="0"/>
              <a:t>Gagne, 1984</a:t>
            </a:r>
            <a:endParaRPr dirty="0"/>
          </a:p>
        </p:txBody>
      </p:sp>
      <p:grpSp>
        <p:nvGrpSpPr>
          <p:cNvPr id="681" name="Google Shape;681;p28"/>
          <p:cNvGrpSpPr/>
          <p:nvPr/>
        </p:nvGrpSpPr>
        <p:grpSpPr>
          <a:xfrm rot="10800000">
            <a:off x="5477077" y="521726"/>
            <a:ext cx="1237846" cy="872004"/>
            <a:chOff x="621403" y="597265"/>
            <a:chExt cx="1588204" cy="1118814"/>
          </a:xfrm>
        </p:grpSpPr>
        <p:sp>
          <p:nvSpPr>
            <p:cNvPr id="682" name="Google Shape;682;p28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9"/>
          <p:cNvSpPr txBox="1">
            <a:spLocks noGrp="1"/>
          </p:cNvSpPr>
          <p:nvPr>
            <p:ph type="title"/>
          </p:nvPr>
        </p:nvSpPr>
        <p:spPr>
          <a:xfrm>
            <a:off x="2796559" y="690100"/>
            <a:ext cx="8737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5400" b="1" dirty="0"/>
              <a:t>CIRI-CIRI BELAJAR</a:t>
            </a:r>
            <a:endParaRPr dirty="0"/>
          </a:p>
        </p:txBody>
      </p:sp>
      <p:sp>
        <p:nvSpPr>
          <p:cNvPr id="689" name="Google Shape;689;p29"/>
          <p:cNvSpPr txBox="1">
            <a:spLocks noGrp="1"/>
          </p:cNvSpPr>
          <p:nvPr>
            <p:ph type="body" idx="1"/>
          </p:nvPr>
        </p:nvSpPr>
        <p:spPr>
          <a:xfrm>
            <a:off x="2796548" y="1945810"/>
            <a:ext cx="4101900" cy="38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457200">
              <a:buFont typeface="Wingdings" panose="05000000000000000000" pitchFamily="2" charset="2"/>
              <a:buChar char="Ø"/>
            </a:pPr>
            <a:r>
              <a:rPr lang="en-US" dirty="0" err="1"/>
              <a:t>Aktifitas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 smtClean="0"/>
              <a:t>.</a:t>
            </a:r>
          </a:p>
          <a:p>
            <a:pPr lvl="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lvl="0" indent="-457200">
              <a:buFont typeface="Wingdings" panose="05000000000000000000" pitchFamily="2" charset="2"/>
              <a:buChar char="Ø"/>
            </a:pP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ditempuh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lama.</a:t>
            </a:r>
          </a:p>
        </p:txBody>
      </p:sp>
      <p:sp>
        <p:nvSpPr>
          <p:cNvPr id="690" name="Google Shape;690;p29"/>
          <p:cNvSpPr txBox="1">
            <a:spLocks noGrp="1"/>
          </p:cNvSpPr>
          <p:nvPr>
            <p:ph type="body" idx="2"/>
          </p:nvPr>
        </p:nvSpPr>
        <p:spPr>
          <a:xfrm>
            <a:off x="7432597" y="1945810"/>
            <a:ext cx="4101900" cy="38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79275" y="709010"/>
            <a:ext cx="6004200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3600" b="1" dirty="0"/>
              <a:t>HAKIKAT BELAJAR</a:t>
            </a:r>
            <a:endParaRPr sz="36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281160"/>
            <a:ext cx="8273987" cy="26814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Gagne (1977): </a:t>
            </a:r>
            <a:r>
              <a:rPr lang="en-US" sz="1800" dirty="0" err="1">
                <a:solidFill>
                  <a:schemeClr val="bg2"/>
                </a:solidFill>
              </a:rPr>
              <a:t>Belajar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sebagai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suatu</a:t>
            </a:r>
            <a:r>
              <a:rPr lang="en-US" sz="1800" dirty="0">
                <a:solidFill>
                  <a:schemeClr val="bg2"/>
                </a:solidFill>
              </a:rPr>
              <a:t> proses </a:t>
            </a:r>
            <a:r>
              <a:rPr lang="en-US" sz="1800" dirty="0" err="1">
                <a:solidFill>
                  <a:schemeClr val="bg2"/>
                </a:solidFill>
              </a:rPr>
              <a:t>perubahan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tingkah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laku</a:t>
            </a:r>
            <a:r>
              <a:rPr lang="en-US" sz="1800" dirty="0">
                <a:solidFill>
                  <a:schemeClr val="bg2"/>
                </a:solidFill>
              </a:rPr>
              <a:t> yang </a:t>
            </a:r>
            <a:r>
              <a:rPr lang="en-US" sz="1800" dirty="0" err="1">
                <a:solidFill>
                  <a:schemeClr val="bg2"/>
                </a:solidFill>
              </a:rPr>
              <a:t>meliputi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perubahan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kecenderungan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manusia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seperti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sikap</a:t>
            </a:r>
            <a:r>
              <a:rPr lang="en-US" sz="1800" dirty="0">
                <a:solidFill>
                  <a:schemeClr val="bg2"/>
                </a:solidFill>
              </a:rPr>
              <a:t>, </a:t>
            </a:r>
            <a:r>
              <a:rPr lang="en-US" sz="1800" dirty="0" err="1">
                <a:solidFill>
                  <a:schemeClr val="bg2"/>
                </a:solidFill>
              </a:rPr>
              <a:t>minat</a:t>
            </a:r>
            <a:r>
              <a:rPr lang="en-US" sz="1800" dirty="0">
                <a:solidFill>
                  <a:schemeClr val="bg2"/>
                </a:solidFill>
              </a:rPr>
              <a:t>, </a:t>
            </a:r>
            <a:r>
              <a:rPr lang="en-US" sz="1800" dirty="0" err="1">
                <a:solidFill>
                  <a:schemeClr val="bg2"/>
                </a:solidFill>
              </a:rPr>
              <a:t>atau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nilai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dan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perubahan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kemampuannya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yakni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peningkatan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kemampuan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untuk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melakukan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berbagai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jenis</a:t>
            </a:r>
            <a:r>
              <a:rPr lang="en-US" sz="1800" dirty="0">
                <a:solidFill>
                  <a:schemeClr val="bg2"/>
                </a:solidFill>
              </a:rPr>
              <a:t> performance (</a:t>
            </a:r>
            <a:r>
              <a:rPr lang="en-US" sz="1800" dirty="0" err="1">
                <a:solidFill>
                  <a:schemeClr val="bg2"/>
                </a:solidFill>
              </a:rPr>
              <a:t>kinerja</a:t>
            </a:r>
            <a:r>
              <a:rPr lang="en-US" sz="1800" dirty="0">
                <a:solidFill>
                  <a:schemeClr val="bg2"/>
                </a:solidFill>
              </a:rPr>
              <a:t>).</a:t>
            </a:r>
          </a:p>
          <a:p>
            <a:pPr lvl="0" algn="l">
              <a:lnSpc>
                <a:spcPct val="150000"/>
              </a:lnSpc>
            </a:pPr>
            <a:endParaRPr lang="en-US" sz="1800" dirty="0">
              <a:solidFill>
                <a:schemeClr val="bg2"/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</a:rPr>
              <a:t>Sunaryo</a:t>
            </a:r>
            <a:r>
              <a:rPr lang="en-US" sz="1800" dirty="0">
                <a:solidFill>
                  <a:schemeClr val="bg2"/>
                </a:solidFill>
              </a:rPr>
              <a:t> (1989:1): </a:t>
            </a:r>
            <a:r>
              <a:rPr lang="en-US" sz="1800" dirty="0" err="1">
                <a:solidFill>
                  <a:schemeClr val="bg2"/>
                </a:solidFill>
              </a:rPr>
              <a:t>Belajar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adalah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suatu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kegiatan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dimana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seseorang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membuat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atau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menghasilkan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suatu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perubahan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tingkah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laku</a:t>
            </a:r>
            <a:r>
              <a:rPr lang="en-US" sz="1800" dirty="0">
                <a:solidFill>
                  <a:schemeClr val="bg2"/>
                </a:solidFill>
              </a:rPr>
              <a:t> yang </a:t>
            </a:r>
            <a:r>
              <a:rPr lang="en-US" sz="1800" dirty="0" err="1">
                <a:solidFill>
                  <a:schemeClr val="bg2"/>
                </a:solidFill>
              </a:rPr>
              <a:t>ada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pada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dirinya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dalam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pengetahuan</a:t>
            </a:r>
            <a:r>
              <a:rPr lang="en-US" sz="1800" dirty="0">
                <a:solidFill>
                  <a:schemeClr val="bg2"/>
                </a:solidFill>
              </a:rPr>
              <a:t>, </a:t>
            </a:r>
            <a:r>
              <a:rPr lang="en-US" sz="1800" dirty="0" err="1">
                <a:solidFill>
                  <a:schemeClr val="bg2"/>
                </a:solidFill>
              </a:rPr>
              <a:t>sikap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dan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ketrampilan</a:t>
            </a:r>
            <a:r>
              <a:rPr lang="en-US" sz="1800" dirty="0">
                <a:solidFill>
                  <a:schemeClr val="bg2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>
            <a:spLocks noGrp="1"/>
          </p:cNvSpPr>
          <p:nvPr>
            <p:ph type="title"/>
          </p:nvPr>
        </p:nvSpPr>
        <p:spPr>
          <a:xfrm>
            <a:off x="2079275" y="709010"/>
            <a:ext cx="6004200" cy="9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en-US" sz="3600" b="1" dirty="0"/>
              <a:t>HAKIKAT </a:t>
            </a:r>
            <a:r>
              <a:rPr lang="en-US" sz="3600" b="1" dirty="0" smtClean="0"/>
              <a:t>PEMBELAJAR</a:t>
            </a:r>
            <a:endParaRPr sz="3600" dirty="0"/>
          </a:p>
        </p:txBody>
      </p:sp>
      <p:sp>
        <p:nvSpPr>
          <p:cNvPr id="696" name="Google Shape;696;p30"/>
          <p:cNvSpPr txBox="1">
            <a:spLocks noGrp="1"/>
          </p:cNvSpPr>
          <p:nvPr>
            <p:ph type="body" idx="1"/>
          </p:nvPr>
        </p:nvSpPr>
        <p:spPr>
          <a:xfrm>
            <a:off x="1349406" y="1742799"/>
            <a:ext cx="8273987" cy="26814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8900" lvl="0" indent="0" algn="l"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chemeClr val="bg2"/>
                </a:solidFill>
              </a:rPr>
              <a:t>Pembelajaran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merupakan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suatu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sistem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atau</a:t>
            </a:r>
            <a:r>
              <a:rPr lang="en-US" sz="2000" dirty="0">
                <a:solidFill>
                  <a:schemeClr val="bg2"/>
                </a:solidFill>
              </a:rPr>
              <a:t> proses </a:t>
            </a:r>
            <a:r>
              <a:rPr lang="en-US" sz="2000" dirty="0" err="1">
                <a:solidFill>
                  <a:schemeClr val="bg2"/>
                </a:solidFill>
              </a:rPr>
              <a:t>membelajarkan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subjek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didik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r>
              <a:rPr lang="en-US" sz="2000" dirty="0" err="1">
                <a:solidFill>
                  <a:schemeClr val="bg2"/>
                </a:solidFill>
              </a:rPr>
              <a:t>pembelajar</a:t>
            </a:r>
            <a:r>
              <a:rPr lang="en-US" sz="2000" dirty="0">
                <a:solidFill>
                  <a:schemeClr val="bg2"/>
                </a:solidFill>
              </a:rPr>
              <a:t> yang </a:t>
            </a:r>
            <a:r>
              <a:rPr lang="en-US" sz="2000" dirty="0" err="1">
                <a:solidFill>
                  <a:schemeClr val="bg2"/>
                </a:solidFill>
              </a:rPr>
              <a:t>direncanakan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atau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didesain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>
                <a:solidFill>
                  <a:schemeClr val="bg2"/>
                </a:solidFill>
              </a:rPr>
              <a:t>dilaksanakan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>
                <a:solidFill>
                  <a:schemeClr val="bg2"/>
                </a:solidFill>
              </a:rPr>
              <a:t>dan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dievaluasi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secara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sistematis</a:t>
            </a:r>
            <a:r>
              <a:rPr lang="en-US" sz="2000" dirty="0">
                <a:solidFill>
                  <a:schemeClr val="bg2"/>
                </a:solidFill>
              </a:rPr>
              <a:t> agar </a:t>
            </a:r>
            <a:r>
              <a:rPr lang="en-US" sz="2000" dirty="0" err="1">
                <a:solidFill>
                  <a:schemeClr val="bg2"/>
                </a:solidFill>
              </a:rPr>
              <a:t>subjek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didik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r>
              <a:rPr lang="en-US" sz="2000" dirty="0" err="1">
                <a:solidFill>
                  <a:schemeClr val="bg2"/>
                </a:solidFill>
              </a:rPr>
              <a:t>pembelajar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dapat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mencapai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tujuan-tujuan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pembelajaran</a:t>
            </a:r>
            <a:r>
              <a:rPr lang="en-US" sz="2000" dirty="0">
                <a:solidFill>
                  <a:schemeClr val="bg2"/>
                </a:solidFill>
              </a:rPr>
              <a:t>   </a:t>
            </a:r>
            <a:r>
              <a:rPr lang="en-US" sz="2000" dirty="0" err="1">
                <a:solidFill>
                  <a:schemeClr val="bg2"/>
                </a:solidFill>
              </a:rPr>
              <a:t>secara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efektif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dan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efisien</a:t>
            </a:r>
            <a:r>
              <a:rPr lang="en-US" sz="2000" dirty="0">
                <a:solidFill>
                  <a:schemeClr val="bg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77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D8542C"/>
      </a:dk1>
      <a:lt1>
        <a:srgbClr val="FAEADE"/>
      </a:lt1>
      <a:dk2>
        <a:srgbClr val="000000"/>
      </a:dk2>
      <a:lt2>
        <a:srgbClr val="EEEEEE"/>
      </a:lt2>
      <a:accent1>
        <a:srgbClr val="FF7449"/>
      </a:accent1>
      <a:accent2>
        <a:srgbClr val="FFB446"/>
      </a:accent2>
      <a:accent3>
        <a:srgbClr val="5EBEB4"/>
      </a:accent3>
      <a:accent4>
        <a:srgbClr val="F5DBC5"/>
      </a:accent4>
      <a:accent5>
        <a:srgbClr val="FFFFFF"/>
      </a:accent5>
      <a:accent6>
        <a:srgbClr val="FFFFFF"/>
      </a:accent6>
      <a:hlink>
        <a:srgbClr val="3D9E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1811</Words>
  <Application>Microsoft Office PowerPoint</Application>
  <PresentationFormat>Widescreen</PresentationFormat>
  <Paragraphs>233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Shantell Sans</vt:lpstr>
      <vt:lpstr>Calibri</vt:lpstr>
      <vt:lpstr>Arial</vt:lpstr>
      <vt:lpstr>Wingdings</vt:lpstr>
      <vt:lpstr>Shantell Sans ExtraBold</vt:lpstr>
      <vt:lpstr>SlidesMania Template</vt:lpstr>
      <vt:lpstr>Teori-Teori Belajar Dalam Pembelajaran</vt:lpstr>
      <vt:lpstr>Capaian Pembelajaran</vt:lpstr>
      <vt:lpstr>Apakah kegiatan ini termasuk belajar?</vt:lpstr>
      <vt:lpstr>Pembelajaran</vt:lpstr>
      <vt:lpstr>Kerangka pembelajaran</vt:lpstr>
      <vt:lpstr>Belajar adalah Suatu Proses Di Mana Suatu Organisasi Berubah Perilakunya Sebagai Akibat Pengalaman Perubahan Perilaku (Sifat-sifat Fisik) Dan Perilaku Terbuka (Aksi Atau Tindakan)</vt:lpstr>
      <vt:lpstr>CIRI-CIRI BELAJAR</vt:lpstr>
      <vt:lpstr>HAKIKAT BELAJAR</vt:lpstr>
      <vt:lpstr>HAKIKAT PEMBELAJAR</vt:lpstr>
      <vt:lpstr>TEORI BELAJAR</vt:lpstr>
      <vt:lpstr>Teori pembelajaran yang populer</vt:lpstr>
      <vt:lpstr>Prinsip</vt:lpstr>
      <vt:lpstr>Teori Belajar Behavioristik</vt:lpstr>
      <vt:lpstr>APLIKASI BEHAVIORISME DALAM PROSES PEMBELAJARAN</vt:lpstr>
      <vt:lpstr>TEORI BELAJAR KOGNITIVISME</vt:lpstr>
      <vt:lpstr>KOGNITIVISME:  TEORI PERKEMBANGAN PIAGET</vt:lpstr>
      <vt:lpstr>APLIKASI TEORI PERKEMBANGAN PIAGET</vt:lpstr>
      <vt:lpstr>KOGNITIVISME : BRUNER</vt:lpstr>
      <vt:lpstr>APLIKASI TEORI KOGNITIF BRUNER</vt:lpstr>
      <vt:lpstr>TEORI BERMAKNA AUSUBEL</vt:lpstr>
      <vt:lpstr>APLIKASI TEORI BERMAKNA AUSUBEL</vt:lpstr>
      <vt:lpstr>TEORI BELAJAR HUMANISTIK</vt:lpstr>
      <vt:lpstr>APLIKASI TEORI BELAJAR HUMANISTIK DALAM PROSES PEMBELAJARAN</vt:lpstr>
      <vt:lpstr>TEORI BELAJAR SIBERNETIK</vt:lpstr>
      <vt:lpstr>APLIKASI TEORI BELAJAR SIBERNETIK DALAM PROSES PEMBELAJARAN</vt:lpstr>
      <vt:lpstr>Teori Belajar Konstruktivistik</vt:lpstr>
      <vt:lpstr>Tokoh dalam Teori Konstruktivisme</vt:lpstr>
      <vt:lpstr>Tokoh dalam Teori Konstruktivisme</vt:lpstr>
      <vt:lpstr>Tokoh dalam Teori Konstruktivisme</vt:lpstr>
      <vt:lpstr>Prinsip Konstruktivisme</vt:lpstr>
      <vt:lpstr>Prinsip Konstruktivisme</vt:lpstr>
      <vt:lpstr>Implikasi Teori Konstruktivistik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development</dc:title>
  <dc:creator>DAC</dc:creator>
  <cp:lastModifiedBy>Latitude 7390</cp:lastModifiedBy>
  <cp:revision>16</cp:revision>
  <dcterms:modified xsi:type="dcterms:W3CDTF">2024-08-19T03:43:48Z</dcterms:modified>
</cp:coreProperties>
</file>